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EC2D10-A43B-4150-ABBA-9AB16979AA82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D7C0FA-7160-48D6-B9FB-93BCB7271F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CC391D5-43E4-417B-B2AF-472A110B3DC2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5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747-79E5-4DA2-8E1B-778E95323DD2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1523-3DB3-44F3-BFDC-08972EFFB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9365-036D-4BF5-A1EE-ABDB8806F21F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6845-C0C4-42CA-B759-C82E4928B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35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D010-6581-4AA1-B570-74A452866898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3B4C-77BF-48D5-A189-8D7CEF4235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2E03-A593-42E8-AFD2-5C84A9AFBDC5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4301-86B0-4055-8812-CE5D5CB1C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81D8-F1BC-4B38-A6ED-DC20BD71318E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1B8E-C8D1-4009-A0AF-13C6632947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8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827C-B341-418E-8E1B-637F306D5523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7403-42CF-4BBB-B615-303125F068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27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1BEC-D6BC-4A88-B41F-7398BF3DF20C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C7C7-4164-4468-BD5B-2D0913E66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1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F308-0BED-4E5A-A92D-6C82C9D52A3C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016F-C788-4EBC-A1A1-C861FA26D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图片11副本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-3175" y="0"/>
            <a:ext cx="9150350" cy="51435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817F-6EA4-42C6-8920-05A1B9D019F5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901A-FBC4-46AE-854B-E095C8C78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05EA-0E70-4077-A55F-C72A61AAD101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D634-8B58-4ED8-803B-46533D6BB9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8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5778-7451-43BF-8D3D-9F2D7F364D2A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FFCC-0A91-4437-9FFA-61C64B78B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72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427B5F-6828-42F3-B47F-DC394838868E}" type="datetimeFigureOut">
              <a:rPr lang="zh-CN" altLang="en-US"/>
              <a:pPr>
                <a:defRPr/>
              </a:pPr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D4373A-68E8-4BAE-86DD-C52CBABF3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jpeg"/><Relationship Id="rId21" Type="http://schemas.openxmlformats.org/officeDocument/2006/relationships/image" Target="../media/image46.em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emf"/><Relationship Id="rId25" Type="http://schemas.openxmlformats.org/officeDocument/2006/relationships/image" Target="../media/image50.emf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emf"/><Relationship Id="rId5" Type="http://schemas.openxmlformats.org/officeDocument/2006/relationships/image" Target="../media/image30.emf"/><Relationship Id="rId15" Type="http://schemas.openxmlformats.org/officeDocument/2006/relationships/image" Target="../media/image40.png"/><Relationship Id="rId23" Type="http://schemas.openxmlformats.org/officeDocument/2006/relationships/image" Target="../media/image48.emf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emf"/><Relationship Id="rId14" Type="http://schemas.openxmlformats.org/officeDocument/2006/relationships/image" Target="../media/image39.png"/><Relationship Id="rId22" Type="http://schemas.openxmlformats.org/officeDocument/2006/relationships/image" Target="../media/image47.emf"/><Relationship Id="rId27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截图\shutterstock_135859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9" b="6451"/>
          <a:stretch>
            <a:fillRect/>
          </a:stretch>
        </p:blipFill>
        <p:spPr bwMode="auto">
          <a:xfrm>
            <a:off x="-7938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22632" y="3101317"/>
            <a:ext cx="829752" cy="73856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2" name="矩形 3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3203575" y="4516438"/>
            <a:ext cx="2736850" cy="0"/>
          </a:xfrm>
          <a:prstGeom prst="line">
            <a:avLst/>
          </a:prstGeom>
          <a:ln w="3175">
            <a:solidFill>
              <a:srgbClr val="640000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燕尾形 20"/>
          <p:cNvSpPr/>
          <p:nvPr/>
        </p:nvSpPr>
        <p:spPr>
          <a:xfrm>
            <a:off x="4025900" y="4643438"/>
            <a:ext cx="38100" cy="84137"/>
          </a:xfrm>
          <a:prstGeom prst="chevron">
            <a:avLst>
              <a:gd name="adj" fmla="val 7716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864100" y="4643438"/>
            <a:ext cx="38100" cy="84137"/>
          </a:xfrm>
          <a:prstGeom prst="chevron">
            <a:avLst>
              <a:gd name="adj" fmla="val 77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440113" y="4611688"/>
            <a:ext cx="650875" cy="385762"/>
            <a:chOff x="3440717" y="4611663"/>
            <a:chExt cx="649537" cy="385499"/>
          </a:xfrm>
        </p:grpSpPr>
        <p:sp>
          <p:nvSpPr>
            <p:cNvPr id="4130" name="Freeform 129"/>
            <p:cNvSpPr>
              <a:spLocks noEditPoints="1"/>
            </p:cNvSpPr>
            <p:nvPr/>
          </p:nvSpPr>
          <p:spPr bwMode="auto">
            <a:xfrm>
              <a:off x="3610672" y="4611663"/>
              <a:ext cx="154814" cy="163079"/>
            </a:xfrm>
            <a:custGeom>
              <a:avLst/>
              <a:gdLst>
                <a:gd name="T0" fmla="*/ 2147483646 w 50"/>
                <a:gd name="T1" fmla="*/ 0 h 48"/>
                <a:gd name="T2" fmla="*/ 2147483646 w 50"/>
                <a:gd name="T3" fmla="*/ 0 h 48"/>
                <a:gd name="T4" fmla="*/ 0 w 50"/>
                <a:gd name="T5" fmla="*/ 2147483646 h 48"/>
                <a:gd name="T6" fmla="*/ 0 w 50"/>
                <a:gd name="T7" fmla="*/ 2147483646 h 48"/>
                <a:gd name="T8" fmla="*/ 2147483646 w 50"/>
                <a:gd name="T9" fmla="*/ 2147483646 h 48"/>
                <a:gd name="T10" fmla="*/ 2147483646 w 50"/>
                <a:gd name="T11" fmla="*/ 2147483646 h 48"/>
                <a:gd name="T12" fmla="*/ 2147483646 w 50"/>
                <a:gd name="T13" fmla="*/ 2147483646 h 48"/>
                <a:gd name="T14" fmla="*/ 2147483646 w 50"/>
                <a:gd name="T15" fmla="*/ 2147483646 h 48"/>
                <a:gd name="T16" fmla="*/ 2147483646 w 50"/>
                <a:gd name="T17" fmla="*/ 2147483646 h 48"/>
                <a:gd name="T18" fmla="*/ 2147483646 w 50"/>
                <a:gd name="T19" fmla="*/ 2147483646 h 48"/>
                <a:gd name="T20" fmla="*/ 2147483646 w 50"/>
                <a:gd name="T21" fmla="*/ 2147483646 h 48"/>
                <a:gd name="T22" fmla="*/ 2147483646 w 50"/>
                <a:gd name="T23" fmla="*/ 0 h 48"/>
                <a:gd name="T24" fmla="*/ 2147483646 w 50"/>
                <a:gd name="T25" fmla="*/ 2147483646 h 48"/>
                <a:gd name="T26" fmla="*/ 2147483646 w 50"/>
                <a:gd name="T27" fmla="*/ 2147483646 h 48"/>
                <a:gd name="T28" fmla="*/ 2147483646 w 50"/>
                <a:gd name="T29" fmla="*/ 2147483646 h 48"/>
                <a:gd name="T30" fmla="*/ 2147483646 w 50"/>
                <a:gd name="T31" fmla="*/ 2147483646 h 48"/>
                <a:gd name="T32" fmla="*/ 2147483646 w 50"/>
                <a:gd name="T33" fmla="*/ 2147483646 h 48"/>
                <a:gd name="T34" fmla="*/ 2147483646 w 50"/>
                <a:gd name="T35" fmla="*/ 2147483646 h 48"/>
                <a:gd name="T36" fmla="*/ 2147483646 w 50"/>
                <a:gd name="T37" fmla="*/ 2147483646 h 48"/>
                <a:gd name="T38" fmla="*/ 2147483646 w 50"/>
                <a:gd name="T39" fmla="*/ 2147483646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" h="48">
                  <a:moveTo>
                    <a:pt x="4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3" y="34"/>
                    <a:pt x="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2"/>
                    <a:pt x="50" y="29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20" y="8"/>
                    <a:pt x="21" y="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7"/>
                    <a:pt x="35" y="18"/>
                    <a:pt x="34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矩形 22"/>
            <p:cNvSpPr>
              <a:spLocks noChangeArrowheads="1"/>
            </p:cNvSpPr>
            <p:nvPr/>
          </p:nvSpPr>
          <p:spPr bwMode="auto">
            <a:xfrm>
              <a:off x="3440717" y="4781718"/>
              <a:ext cx="6495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 dirty="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Broadcast</a:t>
              </a:r>
              <a:endParaRPr lang="zh-CN" altLang="en-US" sz="8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260850" y="4622800"/>
            <a:ext cx="528638" cy="374650"/>
            <a:chOff x="4261431" y="4622909"/>
            <a:chExt cx="527709" cy="374253"/>
          </a:xfrm>
        </p:grpSpPr>
        <p:sp>
          <p:nvSpPr>
            <p:cNvPr id="4128" name="Freeform 17"/>
            <p:cNvSpPr>
              <a:spLocks noEditPoints="1"/>
            </p:cNvSpPr>
            <p:nvPr/>
          </p:nvSpPr>
          <p:spPr bwMode="auto">
            <a:xfrm>
              <a:off x="4435529" y="4622909"/>
              <a:ext cx="152368" cy="152368"/>
            </a:xfrm>
            <a:custGeom>
              <a:avLst/>
              <a:gdLst>
                <a:gd name="T0" fmla="*/ 2147483646 w 64"/>
                <a:gd name="T1" fmla="*/ 2147483646 h 64"/>
                <a:gd name="T2" fmla="*/ 2147483646 w 64"/>
                <a:gd name="T3" fmla="*/ 2147483646 h 64"/>
                <a:gd name="T4" fmla="*/ 2147483646 w 64"/>
                <a:gd name="T5" fmla="*/ 2147483646 h 64"/>
                <a:gd name="T6" fmla="*/ 2147483646 w 64"/>
                <a:gd name="T7" fmla="*/ 2147483646 h 64"/>
                <a:gd name="T8" fmla="*/ 0 w 64"/>
                <a:gd name="T9" fmla="*/ 2147483646 h 64"/>
                <a:gd name="T10" fmla="*/ 0 w 64"/>
                <a:gd name="T11" fmla="*/ 2147483646 h 64"/>
                <a:gd name="T12" fmla="*/ 2147483646 w 64"/>
                <a:gd name="T13" fmla="*/ 2147483646 h 64"/>
                <a:gd name="T14" fmla="*/ 2147483646 w 64"/>
                <a:gd name="T15" fmla="*/ 2147483646 h 64"/>
                <a:gd name="T16" fmla="*/ 2147483646 w 64"/>
                <a:gd name="T17" fmla="*/ 0 h 64"/>
                <a:gd name="T18" fmla="*/ 2147483646 w 64"/>
                <a:gd name="T19" fmla="*/ 2147483646 h 64"/>
                <a:gd name="T20" fmla="*/ 2147483646 w 64"/>
                <a:gd name="T21" fmla="*/ 2147483646 h 64"/>
                <a:gd name="T22" fmla="*/ 0 w 64"/>
                <a:gd name="T23" fmla="*/ 2147483646 h 64"/>
                <a:gd name="T24" fmla="*/ 2147483646 w 64"/>
                <a:gd name="T25" fmla="*/ 2147483646 h 64"/>
                <a:gd name="T26" fmla="*/ 2147483646 w 64"/>
                <a:gd name="T27" fmla="*/ 2147483646 h 64"/>
                <a:gd name="T28" fmla="*/ 2147483646 w 64"/>
                <a:gd name="T29" fmla="*/ 2147483646 h 64"/>
                <a:gd name="T30" fmla="*/ 2147483646 w 64"/>
                <a:gd name="T31" fmla="*/ 2147483646 h 64"/>
                <a:gd name="T32" fmla="*/ 2147483646 w 64"/>
                <a:gd name="T33" fmla="*/ 2147483646 h 64"/>
                <a:gd name="T34" fmla="*/ 2147483646 w 64"/>
                <a:gd name="T35" fmla="*/ 2147483646 h 64"/>
                <a:gd name="T36" fmla="*/ 2147483646 w 64"/>
                <a:gd name="T37" fmla="*/ 2147483646 h 64"/>
                <a:gd name="T38" fmla="*/ 2147483646 w 64"/>
                <a:gd name="T39" fmla="*/ 2147483646 h 64"/>
                <a:gd name="T40" fmla="*/ 2147483646 w 64"/>
                <a:gd name="T41" fmla="*/ 2147483646 h 64"/>
                <a:gd name="T42" fmla="*/ 2147483646 w 64"/>
                <a:gd name="T43" fmla="*/ 2147483646 h 64"/>
                <a:gd name="T44" fmla="*/ 2147483646 w 64"/>
                <a:gd name="T45" fmla="*/ 2147483646 h 64"/>
                <a:gd name="T46" fmla="*/ 2147483646 w 64"/>
                <a:gd name="T47" fmla="*/ 2147483646 h 64"/>
                <a:gd name="T48" fmla="*/ 2147483646 w 64"/>
                <a:gd name="T49" fmla="*/ 2147483646 h 64"/>
                <a:gd name="T50" fmla="*/ 2147483646 w 64"/>
                <a:gd name="T51" fmla="*/ 2147483646 h 64"/>
                <a:gd name="T52" fmla="*/ 2147483646 w 64"/>
                <a:gd name="T53" fmla="*/ 2147483646 h 64"/>
                <a:gd name="T54" fmla="*/ 2147483646 w 64"/>
                <a:gd name="T55" fmla="*/ 2147483646 h 64"/>
                <a:gd name="T56" fmla="*/ 2147483646 w 64"/>
                <a:gd name="T57" fmla="*/ 2147483646 h 64"/>
                <a:gd name="T58" fmla="*/ 2147483646 w 64"/>
                <a:gd name="T59" fmla="*/ 2147483646 h 64"/>
                <a:gd name="T60" fmla="*/ 2147483646 w 64"/>
                <a:gd name="T61" fmla="*/ 2147483646 h 64"/>
                <a:gd name="T62" fmla="*/ 2147483646 w 64"/>
                <a:gd name="T63" fmla="*/ 2147483646 h 64"/>
                <a:gd name="T64" fmla="*/ 2147483646 w 64"/>
                <a:gd name="T65" fmla="*/ 2147483646 h 64"/>
                <a:gd name="T66" fmla="*/ 2147483646 w 64"/>
                <a:gd name="T67" fmla="*/ 2147483646 h 64"/>
                <a:gd name="T68" fmla="*/ 2147483646 w 64"/>
                <a:gd name="T69" fmla="*/ 2147483646 h 64"/>
                <a:gd name="T70" fmla="*/ 2147483646 w 64"/>
                <a:gd name="T71" fmla="*/ 2147483646 h 64"/>
                <a:gd name="T72" fmla="*/ 2147483646 w 64"/>
                <a:gd name="T73" fmla="*/ 2147483646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4" h="64">
                  <a:moveTo>
                    <a:pt x="49" y="24"/>
                  </a:moveTo>
                  <a:lnTo>
                    <a:pt x="49" y="54"/>
                  </a:lnTo>
                  <a:lnTo>
                    <a:pt x="52" y="54"/>
                  </a:lnTo>
                  <a:lnTo>
                    <a:pt x="52" y="21"/>
                  </a:lnTo>
                  <a:lnTo>
                    <a:pt x="49" y="24"/>
                  </a:lnTo>
                  <a:close/>
                  <a:moveTo>
                    <a:pt x="0" y="57"/>
                  </a:moveTo>
                  <a:lnTo>
                    <a:pt x="64" y="57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57"/>
                  </a:lnTo>
                  <a:close/>
                  <a:moveTo>
                    <a:pt x="0" y="38"/>
                  </a:moveTo>
                  <a:lnTo>
                    <a:pt x="19" y="19"/>
                  </a:lnTo>
                  <a:lnTo>
                    <a:pt x="28" y="28"/>
                  </a:lnTo>
                  <a:lnTo>
                    <a:pt x="52" y="5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59" y="10"/>
                  </a:lnTo>
                  <a:lnTo>
                    <a:pt x="28" y="40"/>
                  </a:lnTo>
                  <a:lnTo>
                    <a:pt x="19" y="31"/>
                  </a:lnTo>
                  <a:lnTo>
                    <a:pt x="0" y="50"/>
                  </a:lnTo>
                  <a:lnTo>
                    <a:pt x="0" y="38"/>
                  </a:lnTo>
                  <a:close/>
                  <a:moveTo>
                    <a:pt x="54" y="19"/>
                  </a:moveTo>
                  <a:lnTo>
                    <a:pt x="54" y="54"/>
                  </a:lnTo>
                  <a:lnTo>
                    <a:pt x="59" y="54"/>
                  </a:lnTo>
                  <a:lnTo>
                    <a:pt x="59" y="14"/>
                  </a:lnTo>
                  <a:lnTo>
                    <a:pt x="54" y="19"/>
                  </a:lnTo>
                  <a:close/>
                  <a:moveTo>
                    <a:pt x="5" y="50"/>
                  </a:moveTo>
                  <a:lnTo>
                    <a:pt x="5" y="54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5" y="50"/>
                  </a:lnTo>
                  <a:close/>
                  <a:moveTo>
                    <a:pt x="12" y="45"/>
                  </a:moveTo>
                  <a:lnTo>
                    <a:pt x="12" y="54"/>
                  </a:lnTo>
                  <a:lnTo>
                    <a:pt x="14" y="54"/>
                  </a:lnTo>
                  <a:lnTo>
                    <a:pt x="14" y="40"/>
                  </a:lnTo>
                  <a:lnTo>
                    <a:pt x="12" y="45"/>
                  </a:lnTo>
                  <a:close/>
                  <a:moveTo>
                    <a:pt x="16" y="38"/>
                  </a:moveTo>
                  <a:lnTo>
                    <a:pt x="16" y="54"/>
                  </a:lnTo>
                  <a:lnTo>
                    <a:pt x="21" y="54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6" y="38"/>
                  </a:lnTo>
                  <a:close/>
                  <a:moveTo>
                    <a:pt x="23" y="40"/>
                  </a:moveTo>
                  <a:lnTo>
                    <a:pt x="23" y="54"/>
                  </a:lnTo>
                  <a:lnTo>
                    <a:pt x="28" y="54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3" y="40"/>
                  </a:lnTo>
                  <a:close/>
                  <a:moveTo>
                    <a:pt x="31" y="43"/>
                  </a:moveTo>
                  <a:lnTo>
                    <a:pt x="31" y="54"/>
                  </a:lnTo>
                  <a:lnTo>
                    <a:pt x="33" y="54"/>
                  </a:lnTo>
                  <a:lnTo>
                    <a:pt x="33" y="40"/>
                  </a:lnTo>
                  <a:lnTo>
                    <a:pt x="31" y="43"/>
                  </a:lnTo>
                  <a:close/>
                  <a:moveTo>
                    <a:pt x="35" y="38"/>
                  </a:moveTo>
                  <a:lnTo>
                    <a:pt x="35" y="54"/>
                  </a:lnTo>
                  <a:lnTo>
                    <a:pt x="40" y="54"/>
                  </a:lnTo>
                  <a:lnTo>
                    <a:pt x="40" y="33"/>
                  </a:lnTo>
                  <a:lnTo>
                    <a:pt x="35" y="38"/>
                  </a:lnTo>
                  <a:close/>
                  <a:moveTo>
                    <a:pt x="42" y="31"/>
                  </a:moveTo>
                  <a:lnTo>
                    <a:pt x="42" y="54"/>
                  </a:lnTo>
                  <a:lnTo>
                    <a:pt x="45" y="54"/>
                  </a:lnTo>
                  <a:lnTo>
                    <a:pt x="45" y="26"/>
                  </a:lnTo>
                  <a:lnTo>
                    <a:pt x="42" y="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矩形 23"/>
            <p:cNvSpPr>
              <a:spLocks noChangeArrowheads="1"/>
            </p:cNvSpPr>
            <p:nvPr/>
          </p:nvSpPr>
          <p:spPr bwMode="auto">
            <a:xfrm>
              <a:off x="4261431" y="4781718"/>
              <a:ext cx="5277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zh-CN" altLang="en-US" sz="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165725" y="4605338"/>
            <a:ext cx="349250" cy="392112"/>
            <a:chOff x="5165948" y="4605290"/>
            <a:chExt cx="349776" cy="391872"/>
          </a:xfrm>
        </p:grpSpPr>
        <p:sp>
          <p:nvSpPr>
            <p:cNvPr id="4126" name="Freeform 170"/>
            <p:cNvSpPr>
              <a:spLocks noEditPoints="1"/>
            </p:cNvSpPr>
            <p:nvPr/>
          </p:nvSpPr>
          <p:spPr bwMode="auto">
            <a:xfrm>
              <a:off x="5258553" y="4605290"/>
              <a:ext cx="160672" cy="169148"/>
            </a:xfrm>
            <a:custGeom>
              <a:avLst/>
              <a:gdLst>
                <a:gd name="T0" fmla="*/ 2147483646 w 69"/>
                <a:gd name="T1" fmla="*/ 2147483646 h 66"/>
                <a:gd name="T2" fmla="*/ 2147483646 w 69"/>
                <a:gd name="T3" fmla="*/ 2147483646 h 66"/>
                <a:gd name="T4" fmla="*/ 2147483646 w 69"/>
                <a:gd name="T5" fmla="*/ 2147483646 h 66"/>
                <a:gd name="T6" fmla="*/ 2147483646 w 69"/>
                <a:gd name="T7" fmla="*/ 2147483646 h 66"/>
                <a:gd name="T8" fmla="*/ 2147483646 w 69"/>
                <a:gd name="T9" fmla="*/ 2147483646 h 66"/>
                <a:gd name="T10" fmla="*/ 2147483646 w 69"/>
                <a:gd name="T11" fmla="*/ 2147483646 h 66"/>
                <a:gd name="T12" fmla="*/ 0 w 69"/>
                <a:gd name="T13" fmla="*/ 2147483646 h 66"/>
                <a:gd name="T14" fmla="*/ 0 w 69"/>
                <a:gd name="T15" fmla="*/ 2147483646 h 66"/>
                <a:gd name="T16" fmla="*/ 2147483646 w 69"/>
                <a:gd name="T17" fmla="*/ 2147483646 h 66"/>
                <a:gd name="T18" fmla="*/ 2147483646 w 69"/>
                <a:gd name="T19" fmla="*/ 0 h 66"/>
                <a:gd name="T20" fmla="*/ 2147483646 w 69"/>
                <a:gd name="T21" fmla="*/ 0 h 66"/>
                <a:gd name="T22" fmla="*/ 2147483646 w 69"/>
                <a:gd name="T23" fmla="*/ 2147483646 h 66"/>
                <a:gd name="T24" fmla="*/ 2147483646 w 69"/>
                <a:gd name="T25" fmla="*/ 2147483646 h 66"/>
                <a:gd name="T26" fmla="*/ 2147483646 w 69"/>
                <a:gd name="T27" fmla="*/ 2147483646 h 66"/>
                <a:gd name="T28" fmla="*/ 2147483646 w 69"/>
                <a:gd name="T29" fmla="*/ 2147483646 h 66"/>
                <a:gd name="T30" fmla="*/ 2147483646 w 69"/>
                <a:gd name="T31" fmla="*/ 2147483646 h 66"/>
                <a:gd name="T32" fmla="*/ 2147483646 w 69"/>
                <a:gd name="T33" fmla="*/ 2147483646 h 66"/>
                <a:gd name="T34" fmla="*/ 2147483646 w 69"/>
                <a:gd name="T35" fmla="*/ 2147483646 h 66"/>
                <a:gd name="T36" fmla="*/ 2147483646 w 69"/>
                <a:gd name="T37" fmla="*/ 2147483646 h 66"/>
                <a:gd name="T38" fmla="*/ 2147483646 w 69"/>
                <a:gd name="T39" fmla="*/ 2147483646 h 66"/>
                <a:gd name="T40" fmla="*/ 2147483646 w 69"/>
                <a:gd name="T41" fmla="*/ 2147483646 h 66"/>
                <a:gd name="T42" fmla="*/ 2147483646 w 69"/>
                <a:gd name="T43" fmla="*/ 2147483646 h 66"/>
                <a:gd name="T44" fmla="*/ 2147483646 w 69"/>
                <a:gd name="T45" fmla="*/ 2147483646 h 66"/>
                <a:gd name="T46" fmla="*/ 2147483646 w 69"/>
                <a:gd name="T47" fmla="*/ 2147483646 h 66"/>
                <a:gd name="T48" fmla="*/ 2147483646 w 69"/>
                <a:gd name="T49" fmla="*/ 2147483646 h 66"/>
                <a:gd name="T50" fmla="*/ 2147483646 w 69"/>
                <a:gd name="T51" fmla="*/ 2147483646 h 66"/>
                <a:gd name="T52" fmla="*/ 2147483646 w 69"/>
                <a:gd name="T53" fmla="*/ 2147483646 h 66"/>
                <a:gd name="T54" fmla="*/ 2147483646 w 69"/>
                <a:gd name="T55" fmla="*/ 2147483646 h 66"/>
                <a:gd name="T56" fmla="*/ 2147483646 w 69"/>
                <a:gd name="T57" fmla="*/ 2147483646 h 66"/>
                <a:gd name="T58" fmla="*/ 2147483646 w 69"/>
                <a:gd name="T59" fmla="*/ 2147483646 h 66"/>
                <a:gd name="T60" fmla="*/ 2147483646 w 69"/>
                <a:gd name="T61" fmla="*/ 2147483646 h 66"/>
                <a:gd name="T62" fmla="*/ 2147483646 w 69"/>
                <a:gd name="T63" fmla="*/ 0 h 66"/>
                <a:gd name="T64" fmla="*/ 2147483646 w 69"/>
                <a:gd name="T65" fmla="*/ 2147483646 h 66"/>
                <a:gd name="T66" fmla="*/ 2147483646 w 69"/>
                <a:gd name="T67" fmla="*/ 2147483646 h 66"/>
                <a:gd name="T68" fmla="*/ 2147483646 w 69"/>
                <a:gd name="T69" fmla="*/ 2147483646 h 66"/>
                <a:gd name="T70" fmla="*/ 2147483646 w 69"/>
                <a:gd name="T71" fmla="*/ 2147483646 h 66"/>
                <a:gd name="T72" fmla="*/ 2147483646 w 69"/>
                <a:gd name="T73" fmla="*/ 2147483646 h 66"/>
                <a:gd name="T74" fmla="*/ 2147483646 w 69"/>
                <a:gd name="T75" fmla="*/ 2147483646 h 66"/>
                <a:gd name="T76" fmla="*/ 2147483646 w 69"/>
                <a:gd name="T77" fmla="*/ 2147483646 h 66"/>
                <a:gd name="T78" fmla="*/ 2147483646 w 69"/>
                <a:gd name="T79" fmla="*/ 2147483646 h 66"/>
                <a:gd name="T80" fmla="*/ 2147483646 w 69"/>
                <a:gd name="T81" fmla="*/ 2147483646 h 66"/>
                <a:gd name="T82" fmla="*/ 2147483646 w 69"/>
                <a:gd name="T83" fmla="*/ 2147483646 h 66"/>
                <a:gd name="T84" fmla="*/ 2147483646 w 69"/>
                <a:gd name="T85" fmla="*/ 2147483646 h 66"/>
                <a:gd name="T86" fmla="*/ 2147483646 w 69"/>
                <a:gd name="T87" fmla="*/ 2147483646 h 66"/>
                <a:gd name="T88" fmla="*/ 2147483646 w 69"/>
                <a:gd name="T89" fmla="*/ 2147483646 h 66"/>
                <a:gd name="T90" fmla="*/ 2147483646 w 69"/>
                <a:gd name="T91" fmla="*/ 2147483646 h 66"/>
                <a:gd name="T92" fmla="*/ 2147483646 w 69"/>
                <a:gd name="T93" fmla="*/ 2147483646 h 66"/>
                <a:gd name="T94" fmla="*/ 0 w 69"/>
                <a:gd name="T95" fmla="*/ 2147483646 h 66"/>
                <a:gd name="T96" fmla="*/ 0 w 69"/>
                <a:gd name="T97" fmla="*/ 2147483646 h 66"/>
                <a:gd name="T98" fmla="*/ 2147483646 w 69"/>
                <a:gd name="T99" fmla="*/ 2147483646 h 66"/>
                <a:gd name="T100" fmla="*/ 2147483646 w 69"/>
                <a:gd name="T101" fmla="*/ 2147483646 h 66"/>
                <a:gd name="T102" fmla="*/ 2147483646 w 69"/>
                <a:gd name="T103" fmla="*/ 2147483646 h 66"/>
                <a:gd name="T104" fmla="*/ 2147483646 w 69"/>
                <a:gd name="T105" fmla="*/ 2147483646 h 66"/>
                <a:gd name="T106" fmla="*/ 2147483646 w 69"/>
                <a:gd name="T107" fmla="*/ 2147483646 h 66"/>
                <a:gd name="T108" fmla="*/ 2147483646 w 69"/>
                <a:gd name="T109" fmla="*/ 2147483646 h 66"/>
                <a:gd name="T110" fmla="*/ 2147483646 w 69"/>
                <a:gd name="T111" fmla="*/ 2147483646 h 66"/>
                <a:gd name="T112" fmla="*/ 2147483646 w 69"/>
                <a:gd name="T113" fmla="*/ 2147483646 h 66"/>
                <a:gd name="T114" fmla="*/ 2147483646 w 69"/>
                <a:gd name="T115" fmla="*/ 2147483646 h 66"/>
                <a:gd name="T116" fmla="*/ 2147483646 w 69"/>
                <a:gd name="T117" fmla="*/ 2147483646 h 66"/>
                <a:gd name="T118" fmla="*/ 2147483646 w 69"/>
                <a:gd name="T119" fmla="*/ 2147483646 h 66"/>
                <a:gd name="T120" fmla="*/ 2147483646 w 69"/>
                <a:gd name="T121" fmla="*/ 2147483646 h 66"/>
                <a:gd name="T122" fmla="*/ 2147483646 w 69"/>
                <a:gd name="T123" fmla="*/ 2147483646 h 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9" h="66">
                  <a:moveTo>
                    <a:pt x="4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7" y="13"/>
                    <a:pt x="69" y="15"/>
                    <a:pt x="69" y="1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4" y="13"/>
                  </a:cubicBezTo>
                  <a:close/>
                  <a:moveTo>
                    <a:pt x="2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6" y="4"/>
                    <a:pt x="46" y="5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4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7" y="0"/>
                    <a:pt x="28" y="0"/>
                  </a:cubicBezTo>
                  <a:close/>
                  <a:moveTo>
                    <a:pt x="69" y="31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4"/>
                    <a:pt x="41" y="46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8" y="49"/>
                    <a:pt x="37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2" y="50"/>
                    <a:pt x="30" y="49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6"/>
                    <a:pt x="27" y="44"/>
                    <a:pt x="27" y="42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7" y="66"/>
                    <a:pt x="69" y="64"/>
                    <a:pt x="69" y="61"/>
                  </a:cubicBezTo>
                  <a:cubicBezTo>
                    <a:pt x="69" y="31"/>
                    <a:pt x="69" y="31"/>
                    <a:pt x="69" y="31"/>
                  </a:cubicBezTo>
                  <a:close/>
                  <a:moveTo>
                    <a:pt x="39" y="41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3"/>
                    <a:pt x="39" y="44"/>
                    <a:pt x="38" y="45"/>
                  </a:cubicBezTo>
                  <a:cubicBezTo>
                    <a:pt x="37" y="46"/>
                    <a:pt x="36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2" y="46"/>
                    <a:pt x="31" y="45"/>
                  </a:cubicBezTo>
                  <a:cubicBezTo>
                    <a:pt x="30" y="44"/>
                    <a:pt x="30" y="43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9" y="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矩形 24"/>
            <p:cNvSpPr>
              <a:spLocks noChangeArrowheads="1"/>
            </p:cNvSpPr>
            <p:nvPr/>
          </p:nvSpPr>
          <p:spPr bwMode="auto">
            <a:xfrm>
              <a:off x="5165948" y="4781718"/>
              <a:ext cx="349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File</a:t>
              </a:r>
              <a:endParaRPr lang="zh-CN" altLang="en-US" sz="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52788" y="3028718"/>
            <a:ext cx="538892" cy="552270"/>
            <a:chOff x="10332640" y="4321624"/>
            <a:chExt cx="1313855" cy="1346470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7" name="矩形 3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52720" y="4321624"/>
              <a:ext cx="216024" cy="1338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0369" y="3260530"/>
            <a:ext cx="540786" cy="4813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2" name="矩形 4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28701" y="3172135"/>
            <a:ext cx="604282" cy="537874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7" name="矩形 4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61448" y="3202152"/>
            <a:ext cx="631949" cy="67318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90252" y="3157126"/>
            <a:ext cx="478882" cy="4262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7" name="矩形 5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7938" y="1874838"/>
            <a:ext cx="9151938" cy="1166812"/>
          </a:xfrm>
          <a:prstGeom prst="rect">
            <a:avLst/>
          </a:prstGeom>
          <a:solidFill>
            <a:srgbClr val="64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548868" y="2641039"/>
            <a:ext cx="4629360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>
              <a:defRPr sz="1600" kern="1500" spc="300">
                <a:ln w="9525">
                  <a:noFill/>
                </a:ln>
                <a:solidFill>
                  <a:srgbClr val="640000"/>
                </a:solidFill>
                <a:effectLst>
                  <a:glow>
                    <a:schemeClr val="bg1"/>
                  </a:glow>
                </a:effectLst>
                <a:latin typeface="幼圆" pitchFamily="49" charset="-122"/>
                <a:ea typeface="幼圆" pitchFamily="49" charset="-122"/>
                <a:cs typeface="经典仿宋简" pitchFamily="49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spc="0" dirty="0">
                <a:solidFill>
                  <a:prstClr val="white"/>
                </a:solidFill>
                <a:effectLst>
                  <a:glow>
                    <a:prstClr val="white"/>
                  </a:glow>
                </a:effectLst>
                <a:latin typeface="方正超粗黑简体"/>
              </a:rPr>
              <a:t>Insert the Subtitle of Your Presentation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255838" y="2663825"/>
            <a:ext cx="4967287" cy="0"/>
          </a:xfrm>
          <a:prstGeom prst="line">
            <a:avLst/>
          </a:prstGeom>
          <a:ln w="3175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-7938" y="1836738"/>
            <a:ext cx="9151938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8426450" y="2279650"/>
            <a:ext cx="357188" cy="357188"/>
            <a:chOff x="8388424" y="2355726"/>
            <a:chExt cx="432048" cy="432048"/>
          </a:xfrm>
        </p:grpSpPr>
        <p:sp>
          <p:nvSpPr>
            <p:cNvPr id="19" name="椭圆 18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name="adj" fmla="val 77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 flipH="1">
            <a:off x="557213" y="2279650"/>
            <a:ext cx="357187" cy="357188"/>
            <a:chOff x="8388424" y="2355726"/>
            <a:chExt cx="432048" cy="432048"/>
          </a:xfrm>
        </p:grpSpPr>
        <p:sp>
          <p:nvSpPr>
            <p:cNvPr id="28" name="椭圆 27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name="adj" fmla="val 77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0593" y="1950095"/>
            <a:ext cx="4517454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ood" dir="t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latin typeface="百度综艺简体" pitchFamily="2" charset="-122"/>
                <a:ea typeface="百度综艺简体" pitchFamily="2" charset="-122"/>
                <a:cs typeface="经典特宋简" pitchFamily="49" charset="-122"/>
              </a:rPr>
              <a:t>Powerpoint</a:t>
            </a:r>
            <a:endParaRPr lang="zh-CN" altLang="en-US" sz="4000" b="1" dirty="0">
              <a:ln w="38100">
                <a:solidFill>
                  <a:prstClr val="white"/>
                </a:solidFill>
              </a:ln>
              <a:solidFill>
                <a:prstClr val="white"/>
              </a:solidFill>
              <a:latin typeface="百度综艺简体" pitchFamily="2" charset="-122"/>
              <a:ea typeface="百度综艺简体" pitchFamily="2" charset="-122"/>
              <a:cs typeface="经典特宋简" pitchFamily="49" charset="-122"/>
            </a:endParaRPr>
          </a:p>
        </p:txBody>
      </p: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E76D4C57-2387-453D-99D8-54E81BFF7F55}"/>
              </a:ext>
            </a:extLst>
          </p:cNvPr>
          <p:cNvSpPr/>
          <p:nvPr/>
        </p:nvSpPr>
        <p:spPr>
          <a:xfrm>
            <a:off x="7506209" y="298025"/>
            <a:ext cx="1059942" cy="32950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BC42200-7E6D-457B-A938-2BA6F545956E}"/>
              </a:ext>
            </a:extLst>
          </p:cNvPr>
          <p:cNvSpPr txBox="1"/>
          <p:nvPr/>
        </p:nvSpPr>
        <p:spPr>
          <a:xfrm>
            <a:off x="3733627" y="4251954"/>
            <a:ext cx="1795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accent6">
                  <a:lumMod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93888"/>
            <a:ext cx="16621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592513"/>
            <a:ext cx="1281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784350" y="515938"/>
            <a:ext cx="1876425" cy="361950"/>
            <a:chOff x="5044617" y="1470506"/>
            <a:chExt cx="1878080" cy="36172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108173" y="1832233"/>
              <a:ext cx="181452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66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26" name="TextBox 265"/>
              <p:cNvSpPr txBox="1"/>
              <p:nvPr/>
            </p:nvSpPr>
            <p:spPr bwMode="auto">
              <a:xfrm>
                <a:off x="1156352" y="1031498"/>
                <a:ext cx="1027020" cy="3383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text</a:t>
                </a:r>
              </a:p>
            </p:txBody>
          </p:sp>
          <p:sp>
            <p:nvSpPr>
              <p:cNvPr id="14368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2262227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784350" y="906463"/>
            <a:ext cx="2537732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1692275" y="-20638"/>
            <a:ext cx="6354763" cy="5280026"/>
          </a:xfrm>
          <a:custGeom>
            <a:avLst/>
            <a:gdLst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65420 w 6355080"/>
              <a:gd name="connsiteY3" fmla="*/ 419100 h 5265420"/>
              <a:gd name="connsiteX4" fmla="*/ 5128260 w 6355080"/>
              <a:gd name="connsiteY4" fmla="*/ 419100 h 5265420"/>
              <a:gd name="connsiteX5" fmla="*/ 0 w 6355080"/>
              <a:gd name="connsiteY5" fmla="*/ 419100 h 5265420"/>
              <a:gd name="connsiteX6" fmla="*/ 0 w 6355080"/>
              <a:gd name="connsiteY6" fmla="*/ 1859280 h 5265420"/>
              <a:gd name="connsiteX7" fmla="*/ 4038600 w 6355080"/>
              <a:gd name="connsiteY7" fmla="*/ 1859280 h 5265420"/>
              <a:gd name="connsiteX8" fmla="*/ 4038600 w 6355080"/>
              <a:gd name="connsiteY8" fmla="*/ 3223260 h 5265420"/>
              <a:gd name="connsiteX9" fmla="*/ 2103120 w 6355080"/>
              <a:gd name="connsiteY9" fmla="*/ 3223260 h 5265420"/>
              <a:gd name="connsiteX10" fmla="*/ 2103120 w 6355080"/>
              <a:gd name="connsiteY10" fmla="*/ 4160520 h 5265420"/>
              <a:gd name="connsiteX11" fmla="*/ 2887980 w 6355080"/>
              <a:gd name="connsiteY11" fmla="*/ 4160520 h 5265420"/>
              <a:gd name="connsiteX12" fmla="*/ 2887980 w 6355080"/>
              <a:gd name="connsiteY12" fmla="*/ 5265420 h 5265420"/>
              <a:gd name="connsiteX13" fmla="*/ 2903220 w 6355080"/>
              <a:gd name="connsiteY13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65420 w 6355080"/>
              <a:gd name="connsiteY3" fmla="*/ 419100 h 5265420"/>
              <a:gd name="connsiteX4" fmla="*/ 0 w 6355080"/>
              <a:gd name="connsiteY4" fmla="*/ 41910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65420 w 6355080"/>
              <a:gd name="connsiteY3" fmla="*/ 41910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88280 w 6355080"/>
              <a:gd name="connsiteY3" fmla="*/ 79248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57800 w 6355080"/>
              <a:gd name="connsiteY3" fmla="*/ 80010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6850 w 6355080"/>
              <a:gd name="connsiteY3" fmla="*/ 81280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2103120 w 6355080"/>
              <a:gd name="connsiteY8" fmla="*/ 3223260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1655445 w 6355080"/>
              <a:gd name="connsiteY8" fmla="*/ 3213735 h 5265420"/>
              <a:gd name="connsiteX9" fmla="*/ 2103120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1655445 w 6355080"/>
              <a:gd name="connsiteY8" fmla="*/ 3213735 h 5265420"/>
              <a:gd name="connsiteX9" fmla="*/ 1655445 w 6355080"/>
              <a:gd name="connsiteY9" fmla="*/ 416052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1655445 w 6355080"/>
              <a:gd name="connsiteY8" fmla="*/ 3213735 h 5265420"/>
              <a:gd name="connsiteX9" fmla="*/ 1645920 w 6355080"/>
              <a:gd name="connsiteY9" fmla="*/ 4484370 h 5265420"/>
              <a:gd name="connsiteX10" fmla="*/ 2887980 w 6355080"/>
              <a:gd name="connsiteY10" fmla="*/ 416052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1655445 w 6355080"/>
              <a:gd name="connsiteY8" fmla="*/ 3213735 h 5265420"/>
              <a:gd name="connsiteX9" fmla="*/ 1645920 w 6355080"/>
              <a:gd name="connsiteY9" fmla="*/ 4484370 h 5265420"/>
              <a:gd name="connsiteX10" fmla="*/ 2887980 w 6355080"/>
              <a:gd name="connsiteY10" fmla="*/ 448437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223260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2887980 w 6355080"/>
              <a:gd name="connsiteY10" fmla="*/ 448437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2887980 w 6355080"/>
              <a:gd name="connsiteY10" fmla="*/ 448437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2887980 w 6355080"/>
              <a:gd name="connsiteY11" fmla="*/ 5265420 h 5265420"/>
              <a:gd name="connsiteX12" fmla="*/ 2903220 w 6355080"/>
              <a:gd name="connsiteY12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4518660 w 6355080"/>
              <a:gd name="connsiteY11" fmla="*/ 4802088 h 5265420"/>
              <a:gd name="connsiteX12" fmla="*/ 2887980 w 6355080"/>
              <a:gd name="connsiteY12" fmla="*/ 5265420 h 5265420"/>
              <a:gd name="connsiteX13" fmla="*/ 2903220 w 6355080"/>
              <a:gd name="connsiteY13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37835 w 6355080"/>
              <a:gd name="connsiteY11" fmla="*/ 4821138 h 5265420"/>
              <a:gd name="connsiteX12" fmla="*/ 2887980 w 6355080"/>
              <a:gd name="connsiteY12" fmla="*/ 5265420 h 5265420"/>
              <a:gd name="connsiteX13" fmla="*/ 2903220 w 6355080"/>
              <a:gd name="connsiteY13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37835 w 6355080"/>
              <a:gd name="connsiteY11" fmla="*/ 4821138 h 5265420"/>
              <a:gd name="connsiteX12" fmla="*/ 4966335 w 6355080"/>
              <a:gd name="connsiteY12" fmla="*/ 4916388 h 5265420"/>
              <a:gd name="connsiteX13" fmla="*/ 2887980 w 6355080"/>
              <a:gd name="connsiteY13" fmla="*/ 5265420 h 5265420"/>
              <a:gd name="connsiteX14" fmla="*/ 2903220 w 6355080"/>
              <a:gd name="connsiteY14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37835 w 6355080"/>
              <a:gd name="connsiteY11" fmla="*/ 4821138 h 5265420"/>
              <a:gd name="connsiteX12" fmla="*/ 2889885 w 6355080"/>
              <a:gd name="connsiteY12" fmla="*/ 4830663 h 5265420"/>
              <a:gd name="connsiteX13" fmla="*/ 2887980 w 6355080"/>
              <a:gd name="connsiteY13" fmla="*/ 5265420 h 5265420"/>
              <a:gd name="connsiteX14" fmla="*/ 2903220 w 6355080"/>
              <a:gd name="connsiteY14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12435 w 6355080"/>
              <a:gd name="connsiteY11" fmla="*/ 4821138 h 5265420"/>
              <a:gd name="connsiteX12" fmla="*/ 2889885 w 6355080"/>
              <a:gd name="connsiteY12" fmla="*/ 4830663 h 5265420"/>
              <a:gd name="connsiteX13" fmla="*/ 2887980 w 6355080"/>
              <a:gd name="connsiteY13" fmla="*/ 5265420 h 5265420"/>
              <a:gd name="connsiteX14" fmla="*/ 2903220 w 6355080"/>
              <a:gd name="connsiteY14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31485 w 6355080"/>
              <a:gd name="connsiteY11" fmla="*/ 4821138 h 5265420"/>
              <a:gd name="connsiteX12" fmla="*/ 2889885 w 6355080"/>
              <a:gd name="connsiteY12" fmla="*/ 4830663 h 5265420"/>
              <a:gd name="connsiteX13" fmla="*/ 2887980 w 6355080"/>
              <a:gd name="connsiteY13" fmla="*/ 5265420 h 5265420"/>
              <a:gd name="connsiteX14" fmla="*/ 2903220 w 6355080"/>
              <a:gd name="connsiteY14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0 w 6355080"/>
              <a:gd name="connsiteY4" fmla="*/ 822960 h 5265420"/>
              <a:gd name="connsiteX5" fmla="*/ 0 w 6355080"/>
              <a:gd name="connsiteY5" fmla="*/ 1859280 h 5265420"/>
              <a:gd name="connsiteX6" fmla="*/ 4038600 w 6355080"/>
              <a:gd name="connsiteY6" fmla="*/ 1859280 h 5265420"/>
              <a:gd name="connsiteX7" fmla="*/ 4038600 w 6355080"/>
              <a:gd name="connsiteY7" fmla="*/ 3423285 h 5265420"/>
              <a:gd name="connsiteX8" fmla="*/ 1636395 w 6355080"/>
              <a:gd name="connsiteY8" fmla="*/ 3432810 h 5265420"/>
              <a:gd name="connsiteX9" fmla="*/ 1645920 w 6355080"/>
              <a:gd name="connsiteY9" fmla="*/ 4484370 h 5265420"/>
              <a:gd name="connsiteX10" fmla="*/ 5526405 w 6355080"/>
              <a:gd name="connsiteY10" fmla="*/ 4484370 h 5265420"/>
              <a:gd name="connsiteX11" fmla="*/ 5525135 w 6355080"/>
              <a:gd name="connsiteY11" fmla="*/ 4840188 h 5265420"/>
              <a:gd name="connsiteX12" fmla="*/ 2889885 w 6355080"/>
              <a:gd name="connsiteY12" fmla="*/ 4830663 h 5265420"/>
              <a:gd name="connsiteX13" fmla="*/ 2887980 w 6355080"/>
              <a:gd name="connsiteY13" fmla="*/ 5265420 h 5265420"/>
              <a:gd name="connsiteX14" fmla="*/ 2903220 w 6355080"/>
              <a:gd name="connsiteY14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2861310 w 6355080"/>
              <a:gd name="connsiteY4" fmla="*/ 811113 h 5265420"/>
              <a:gd name="connsiteX5" fmla="*/ 0 w 6355080"/>
              <a:gd name="connsiteY5" fmla="*/ 822960 h 5265420"/>
              <a:gd name="connsiteX6" fmla="*/ 0 w 6355080"/>
              <a:gd name="connsiteY6" fmla="*/ 1859280 h 5265420"/>
              <a:gd name="connsiteX7" fmla="*/ 4038600 w 6355080"/>
              <a:gd name="connsiteY7" fmla="*/ 1859280 h 5265420"/>
              <a:gd name="connsiteX8" fmla="*/ 4038600 w 6355080"/>
              <a:gd name="connsiteY8" fmla="*/ 3423285 h 5265420"/>
              <a:gd name="connsiteX9" fmla="*/ 1636395 w 6355080"/>
              <a:gd name="connsiteY9" fmla="*/ 3432810 h 5265420"/>
              <a:gd name="connsiteX10" fmla="*/ 1645920 w 6355080"/>
              <a:gd name="connsiteY10" fmla="*/ 4484370 h 5265420"/>
              <a:gd name="connsiteX11" fmla="*/ 5526405 w 6355080"/>
              <a:gd name="connsiteY11" fmla="*/ 4484370 h 5265420"/>
              <a:gd name="connsiteX12" fmla="*/ 5525135 w 6355080"/>
              <a:gd name="connsiteY12" fmla="*/ 4840188 h 5265420"/>
              <a:gd name="connsiteX13" fmla="*/ 2889885 w 6355080"/>
              <a:gd name="connsiteY13" fmla="*/ 4830663 h 5265420"/>
              <a:gd name="connsiteX14" fmla="*/ 2887980 w 6355080"/>
              <a:gd name="connsiteY14" fmla="*/ 5265420 h 5265420"/>
              <a:gd name="connsiteX15" fmla="*/ 2903220 w 6355080"/>
              <a:gd name="connsiteY15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806450 h 5265420"/>
              <a:gd name="connsiteX4" fmla="*/ 3213735 w 6355080"/>
              <a:gd name="connsiteY4" fmla="*/ 801588 h 5265420"/>
              <a:gd name="connsiteX5" fmla="*/ 2861310 w 6355080"/>
              <a:gd name="connsiteY5" fmla="*/ 811113 h 5265420"/>
              <a:gd name="connsiteX6" fmla="*/ 0 w 6355080"/>
              <a:gd name="connsiteY6" fmla="*/ 822960 h 5265420"/>
              <a:gd name="connsiteX7" fmla="*/ 0 w 6355080"/>
              <a:gd name="connsiteY7" fmla="*/ 1859280 h 5265420"/>
              <a:gd name="connsiteX8" fmla="*/ 4038600 w 6355080"/>
              <a:gd name="connsiteY8" fmla="*/ 1859280 h 5265420"/>
              <a:gd name="connsiteX9" fmla="*/ 4038600 w 6355080"/>
              <a:gd name="connsiteY9" fmla="*/ 3423285 h 5265420"/>
              <a:gd name="connsiteX10" fmla="*/ 1636395 w 6355080"/>
              <a:gd name="connsiteY10" fmla="*/ 3432810 h 5265420"/>
              <a:gd name="connsiteX11" fmla="*/ 1645920 w 6355080"/>
              <a:gd name="connsiteY11" fmla="*/ 4484370 h 5265420"/>
              <a:gd name="connsiteX12" fmla="*/ 5526405 w 6355080"/>
              <a:gd name="connsiteY12" fmla="*/ 4484370 h 5265420"/>
              <a:gd name="connsiteX13" fmla="*/ 5525135 w 6355080"/>
              <a:gd name="connsiteY13" fmla="*/ 4840188 h 5265420"/>
              <a:gd name="connsiteX14" fmla="*/ 2889885 w 6355080"/>
              <a:gd name="connsiteY14" fmla="*/ 4830663 h 5265420"/>
              <a:gd name="connsiteX15" fmla="*/ 2887980 w 6355080"/>
              <a:gd name="connsiteY15" fmla="*/ 5265420 h 5265420"/>
              <a:gd name="connsiteX16" fmla="*/ 2903220 w 6355080"/>
              <a:gd name="connsiteY16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213735 w 6355080"/>
              <a:gd name="connsiteY4" fmla="*/ 801588 h 5265420"/>
              <a:gd name="connsiteX5" fmla="*/ 2861310 w 6355080"/>
              <a:gd name="connsiteY5" fmla="*/ 811113 h 5265420"/>
              <a:gd name="connsiteX6" fmla="*/ 0 w 6355080"/>
              <a:gd name="connsiteY6" fmla="*/ 822960 h 5265420"/>
              <a:gd name="connsiteX7" fmla="*/ 0 w 6355080"/>
              <a:gd name="connsiteY7" fmla="*/ 1859280 h 5265420"/>
              <a:gd name="connsiteX8" fmla="*/ 4038600 w 6355080"/>
              <a:gd name="connsiteY8" fmla="*/ 1859280 h 5265420"/>
              <a:gd name="connsiteX9" fmla="*/ 4038600 w 6355080"/>
              <a:gd name="connsiteY9" fmla="*/ 3423285 h 5265420"/>
              <a:gd name="connsiteX10" fmla="*/ 1636395 w 6355080"/>
              <a:gd name="connsiteY10" fmla="*/ 3432810 h 5265420"/>
              <a:gd name="connsiteX11" fmla="*/ 1645920 w 6355080"/>
              <a:gd name="connsiteY11" fmla="*/ 4484370 h 5265420"/>
              <a:gd name="connsiteX12" fmla="*/ 5526405 w 6355080"/>
              <a:gd name="connsiteY12" fmla="*/ 4484370 h 5265420"/>
              <a:gd name="connsiteX13" fmla="*/ 5525135 w 6355080"/>
              <a:gd name="connsiteY13" fmla="*/ 4840188 h 5265420"/>
              <a:gd name="connsiteX14" fmla="*/ 2889885 w 6355080"/>
              <a:gd name="connsiteY14" fmla="*/ 4830663 h 5265420"/>
              <a:gd name="connsiteX15" fmla="*/ 2887980 w 6355080"/>
              <a:gd name="connsiteY15" fmla="*/ 5265420 h 5265420"/>
              <a:gd name="connsiteX16" fmla="*/ 2903220 w 6355080"/>
              <a:gd name="connsiteY16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423285 w 6355080"/>
              <a:gd name="connsiteY4" fmla="*/ 763488 h 5265420"/>
              <a:gd name="connsiteX5" fmla="*/ 3213735 w 6355080"/>
              <a:gd name="connsiteY5" fmla="*/ 801588 h 5265420"/>
              <a:gd name="connsiteX6" fmla="*/ 2861310 w 6355080"/>
              <a:gd name="connsiteY6" fmla="*/ 811113 h 5265420"/>
              <a:gd name="connsiteX7" fmla="*/ 0 w 6355080"/>
              <a:gd name="connsiteY7" fmla="*/ 822960 h 5265420"/>
              <a:gd name="connsiteX8" fmla="*/ 0 w 6355080"/>
              <a:gd name="connsiteY8" fmla="*/ 1859280 h 5265420"/>
              <a:gd name="connsiteX9" fmla="*/ 4038600 w 6355080"/>
              <a:gd name="connsiteY9" fmla="*/ 1859280 h 5265420"/>
              <a:gd name="connsiteX10" fmla="*/ 4038600 w 6355080"/>
              <a:gd name="connsiteY10" fmla="*/ 3423285 h 5265420"/>
              <a:gd name="connsiteX11" fmla="*/ 1636395 w 6355080"/>
              <a:gd name="connsiteY11" fmla="*/ 3432810 h 5265420"/>
              <a:gd name="connsiteX12" fmla="*/ 1645920 w 6355080"/>
              <a:gd name="connsiteY12" fmla="*/ 4484370 h 5265420"/>
              <a:gd name="connsiteX13" fmla="*/ 5526405 w 6355080"/>
              <a:gd name="connsiteY13" fmla="*/ 4484370 h 5265420"/>
              <a:gd name="connsiteX14" fmla="*/ 5525135 w 6355080"/>
              <a:gd name="connsiteY14" fmla="*/ 4840188 h 5265420"/>
              <a:gd name="connsiteX15" fmla="*/ 2889885 w 6355080"/>
              <a:gd name="connsiteY15" fmla="*/ 4830663 h 5265420"/>
              <a:gd name="connsiteX16" fmla="*/ 2887980 w 6355080"/>
              <a:gd name="connsiteY16" fmla="*/ 5265420 h 5265420"/>
              <a:gd name="connsiteX17" fmla="*/ 2903220 w 6355080"/>
              <a:gd name="connsiteY17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213735 w 6355080"/>
              <a:gd name="connsiteY4" fmla="*/ 458688 h 5265420"/>
              <a:gd name="connsiteX5" fmla="*/ 3213735 w 6355080"/>
              <a:gd name="connsiteY5" fmla="*/ 801588 h 5265420"/>
              <a:gd name="connsiteX6" fmla="*/ 2861310 w 6355080"/>
              <a:gd name="connsiteY6" fmla="*/ 811113 h 5265420"/>
              <a:gd name="connsiteX7" fmla="*/ 0 w 6355080"/>
              <a:gd name="connsiteY7" fmla="*/ 822960 h 5265420"/>
              <a:gd name="connsiteX8" fmla="*/ 0 w 6355080"/>
              <a:gd name="connsiteY8" fmla="*/ 1859280 h 5265420"/>
              <a:gd name="connsiteX9" fmla="*/ 4038600 w 6355080"/>
              <a:gd name="connsiteY9" fmla="*/ 1859280 h 5265420"/>
              <a:gd name="connsiteX10" fmla="*/ 4038600 w 6355080"/>
              <a:gd name="connsiteY10" fmla="*/ 3423285 h 5265420"/>
              <a:gd name="connsiteX11" fmla="*/ 1636395 w 6355080"/>
              <a:gd name="connsiteY11" fmla="*/ 3432810 h 5265420"/>
              <a:gd name="connsiteX12" fmla="*/ 1645920 w 6355080"/>
              <a:gd name="connsiteY12" fmla="*/ 4484370 h 5265420"/>
              <a:gd name="connsiteX13" fmla="*/ 5526405 w 6355080"/>
              <a:gd name="connsiteY13" fmla="*/ 4484370 h 5265420"/>
              <a:gd name="connsiteX14" fmla="*/ 5525135 w 6355080"/>
              <a:gd name="connsiteY14" fmla="*/ 4840188 h 5265420"/>
              <a:gd name="connsiteX15" fmla="*/ 2889885 w 6355080"/>
              <a:gd name="connsiteY15" fmla="*/ 4830663 h 5265420"/>
              <a:gd name="connsiteX16" fmla="*/ 2887980 w 6355080"/>
              <a:gd name="connsiteY16" fmla="*/ 5265420 h 5265420"/>
              <a:gd name="connsiteX17" fmla="*/ 2903220 w 6355080"/>
              <a:gd name="connsiteY17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213735 w 6355080"/>
              <a:gd name="connsiteY4" fmla="*/ 468213 h 5265420"/>
              <a:gd name="connsiteX5" fmla="*/ 3213735 w 6355080"/>
              <a:gd name="connsiteY5" fmla="*/ 801588 h 5265420"/>
              <a:gd name="connsiteX6" fmla="*/ 2861310 w 6355080"/>
              <a:gd name="connsiteY6" fmla="*/ 811113 h 5265420"/>
              <a:gd name="connsiteX7" fmla="*/ 0 w 6355080"/>
              <a:gd name="connsiteY7" fmla="*/ 822960 h 5265420"/>
              <a:gd name="connsiteX8" fmla="*/ 0 w 6355080"/>
              <a:gd name="connsiteY8" fmla="*/ 1859280 h 5265420"/>
              <a:gd name="connsiteX9" fmla="*/ 4038600 w 6355080"/>
              <a:gd name="connsiteY9" fmla="*/ 1859280 h 5265420"/>
              <a:gd name="connsiteX10" fmla="*/ 4038600 w 6355080"/>
              <a:gd name="connsiteY10" fmla="*/ 3423285 h 5265420"/>
              <a:gd name="connsiteX11" fmla="*/ 1636395 w 6355080"/>
              <a:gd name="connsiteY11" fmla="*/ 3432810 h 5265420"/>
              <a:gd name="connsiteX12" fmla="*/ 1645920 w 6355080"/>
              <a:gd name="connsiteY12" fmla="*/ 4484370 h 5265420"/>
              <a:gd name="connsiteX13" fmla="*/ 5526405 w 6355080"/>
              <a:gd name="connsiteY13" fmla="*/ 4484370 h 5265420"/>
              <a:gd name="connsiteX14" fmla="*/ 5525135 w 6355080"/>
              <a:gd name="connsiteY14" fmla="*/ 4840188 h 5265420"/>
              <a:gd name="connsiteX15" fmla="*/ 2889885 w 6355080"/>
              <a:gd name="connsiteY15" fmla="*/ 4830663 h 5265420"/>
              <a:gd name="connsiteX16" fmla="*/ 2887980 w 6355080"/>
              <a:gd name="connsiteY16" fmla="*/ 5265420 h 5265420"/>
              <a:gd name="connsiteX17" fmla="*/ 2903220 w 6355080"/>
              <a:gd name="connsiteY17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213735 w 6355080"/>
              <a:gd name="connsiteY4" fmla="*/ 468213 h 5265420"/>
              <a:gd name="connsiteX5" fmla="*/ 3213735 w 6355080"/>
              <a:gd name="connsiteY5" fmla="*/ 801588 h 5265420"/>
              <a:gd name="connsiteX6" fmla="*/ 2861310 w 6355080"/>
              <a:gd name="connsiteY6" fmla="*/ 811113 h 5265420"/>
              <a:gd name="connsiteX7" fmla="*/ 0 w 6355080"/>
              <a:gd name="connsiteY7" fmla="*/ 822960 h 5265420"/>
              <a:gd name="connsiteX8" fmla="*/ 0 w 6355080"/>
              <a:gd name="connsiteY8" fmla="*/ 1859280 h 5265420"/>
              <a:gd name="connsiteX9" fmla="*/ 4038600 w 6355080"/>
              <a:gd name="connsiteY9" fmla="*/ 1859280 h 5265420"/>
              <a:gd name="connsiteX10" fmla="*/ 4038600 w 6355080"/>
              <a:gd name="connsiteY10" fmla="*/ 3423285 h 5265420"/>
              <a:gd name="connsiteX11" fmla="*/ 1636395 w 6355080"/>
              <a:gd name="connsiteY11" fmla="*/ 3432810 h 5265420"/>
              <a:gd name="connsiteX12" fmla="*/ 1645920 w 6355080"/>
              <a:gd name="connsiteY12" fmla="*/ 4484370 h 5265420"/>
              <a:gd name="connsiteX13" fmla="*/ 5526405 w 6355080"/>
              <a:gd name="connsiteY13" fmla="*/ 4484370 h 5265420"/>
              <a:gd name="connsiteX14" fmla="*/ 5525135 w 6355080"/>
              <a:gd name="connsiteY14" fmla="*/ 4840188 h 5265420"/>
              <a:gd name="connsiteX15" fmla="*/ 2813685 w 6355080"/>
              <a:gd name="connsiteY15" fmla="*/ 4830663 h 5265420"/>
              <a:gd name="connsiteX16" fmla="*/ 2887980 w 6355080"/>
              <a:gd name="connsiteY16" fmla="*/ 5265420 h 5265420"/>
              <a:gd name="connsiteX17" fmla="*/ 2903220 w 6355080"/>
              <a:gd name="connsiteY17" fmla="*/ 5265420 h 5265420"/>
              <a:gd name="connsiteX0" fmla="*/ 6355080 w 6355080"/>
              <a:gd name="connsiteY0" fmla="*/ 0 h 5265420"/>
              <a:gd name="connsiteX1" fmla="*/ 6355080 w 6355080"/>
              <a:gd name="connsiteY1" fmla="*/ 975360 h 5265420"/>
              <a:gd name="connsiteX2" fmla="*/ 5265420 w 6355080"/>
              <a:gd name="connsiteY2" fmla="*/ 975360 h 5265420"/>
              <a:gd name="connsiteX3" fmla="*/ 5270500 w 6355080"/>
              <a:gd name="connsiteY3" fmla="*/ 473075 h 5265420"/>
              <a:gd name="connsiteX4" fmla="*/ 3213735 w 6355080"/>
              <a:gd name="connsiteY4" fmla="*/ 468213 h 5265420"/>
              <a:gd name="connsiteX5" fmla="*/ 3213735 w 6355080"/>
              <a:gd name="connsiteY5" fmla="*/ 801588 h 5265420"/>
              <a:gd name="connsiteX6" fmla="*/ 2861310 w 6355080"/>
              <a:gd name="connsiteY6" fmla="*/ 811113 h 5265420"/>
              <a:gd name="connsiteX7" fmla="*/ 0 w 6355080"/>
              <a:gd name="connsiteY7" fmla="*/ 822960 h 5265420"/>
              <a:gd name="connsiteX8" fmla="*/ 0 w 6355080"/>
              <a:gd name="connsiteY8" fmla="*/ 1859280 h 5265420"/>
              <a:gd name="connsiteX9" fmla="*/ 4038600 w 6355080"/>
              <a:gd name="connsiteY9" fmla="*/ 1859280 h 5265420"/>
              <a:gd name="connsiteX10" fmla="*/ 4038600 w 6355080"/>
              <a:gd name="connsiteY10" fmla="*/ 3423285 h 5265420"/>
              <a:gd name="connsiteX11" fmla="*/ 1636395 w 6355080"/>
              <a:gd name="connsiteY11" fmla="*/ 3432810 h 5265420"/>
              <a:gd name="connsiteX12" fmla="*/ 1645920 w 6355080"/>
              <a:gd name="connsiteY12" fmla="*/ 4484370 h 5265420"/>
              <a:gd name="connsiteX13" fmla="*/ 5526405 w 6355080"/>
              <a:gd name="connsiteY13" fmla="*/ 4484370 h 5265420"/>
              <a:gd name="connsiteX14" fmla="*/ 5525135 w 6355080"/>
              <a:gd name="connsiteY14" fmla="*/ 4840188 h 5265420"/>
              <a:gd name="connsiteX15" fmla="*/ 2813685 w 6355080"/>
              <a:gd name="connsiteY15" fmla="*/ 4830663 h 5265420"/>
              <a:gd name="connsiteX16" fmla="*/ 2887980 w 6355080"/>
              <a:gd name="connsiteY16" fmla="*/ 5265420 h 5265420"/>
              <a:gd name="connsiteX17" fmla="*/ 2819400 w 6355080"/>
              <a:gd name="connsiteY17" fmla="*/ 5265420 h 5265420"/>
              <a:gd name="connsiteX0" fmla="*/ 6355080 w 6355080"/>
              <a:gd name="connsiteY0" fmla="*/ 0 h 5280660"/>
              <a:gd name="connsiteX1" fmla="*/ 6355080 w 6355080"/>
              <a:gd name="connsiteY1" fmla="*/ 975360 h 5280660"/>
              <a:gd name="connsiteX2" fmla="*/ 5265420 w 6355080"/>
              <a:gd name="connsiteY2" fmla="*/ 975360 h 5280660"/>
              <a:gd name="connsiteX3" fmla="*/ 5270500 w 6355080"/>
              <a:gd name="connsiteY3" fmla="*/ 473075 h 5280660"/>
              <a:gd name="connsiteX4" fmla="*/ 3213735 w 6355080"/>
              <a:gd name="connsiteY4" fmla="*/ 468213 h 5280660"/>
              <a:gd name="connsiteX5" fmla="*/ 3213735 w 6355080"/>
              <a:gd name="connsiteY5" fmla="*/ 801588 h 5280660"/>
              <a:gd name="connsiteX6" fmla="*/ 2861310 w 6355080"/>
              <a:gd name="connsiteY6" fmla="*/ 811113 h 5280660"/>
              <a:gd name="connsiteX7" fmla="*/ 0 w 6355080"/>
              <a:gd name="connsiteY7" fmla="*/ 822960 h 5280660"/>
              <a:gd name="connsiteX8" fmla="*/ 0 w 6355080"/>
              <a:gd name="connsiteY8" fmla="*/ 1859280 h 5280660"/>
              <a:gd name="connsiteX9" fmla="*/ 4038600 w 6355080"/>
              <a:gd name="connsiteY9" fmla="*/ 1859280 h 5280660"/>
              <a:gd name="connsiteX10" fmla="*/ 4038600 w 6355080"/>
              <a:gd name="connsiteY10" fmla="*/ 3423285 h 5280660"/>
              <a:gd name="connsiteX11" fmla="*/ 1636395 w 6355080"/>
              <a:gd name="connsiteY11" fmla="*/ 3432810 h 5280660"/>
              <a:gd name="connsiteX12" fmla="*/ 1645920 w 6355080"/>
              <a:gd name="connsiteY12" fmla="*/ 4484370 h 5280660"/>
              <a:gd name="connsiteX13" fmla="*/ 5526405 w 6355080"/>
              <a:gd name="connsiteY13" fmla="*/ 4484370 h 5280660"/>
              <a:gd name="connsiteX14" fmla="*/ 5525135 w 6355080"/>
              <a:gd name="connsiteY14" fmla="*/ 4840188 h 5280660"/>
              <a:gd name="connsiteX15" fmla="*/ 2813685 w 6355080"/>
              <a:gd name="connsiteY15" fmla="*/ 4830663 h 5280660"/>
              <a:gd name="connsiteX16" fmla="*/ 2811780 w 6355080"/>
              <a:gd name="connsiteY16" fmla="*/ 5280660 h 5280660"/>
              <a:gd name="connsiteX17" fmla="*/ 2819400 w 6355080"/>
              <a:gd name="connsiteY17" fmla="*/ 5265420 h 528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5080" h="5280660">
                <a:moveTo>
                  <a:pt x="6355080" y="0"/>
                </a:moveTo>
                <a:lnTo>
                  <a:pt x="6355080" y="975360"/>
                </a:lnTo>
                <a:lnTo>
                  <a:pt x="5265420" y="975360"/>
                </a:lnTo>
                <a:cubicBezTo>
                  <a:pt x="5267113" y="807932"/>
                  <a:pt x="5268807" y="640503"/>
                  <a:pt x="5270500" y="473075"/>
                </a:cubicBezTo>
                <a:lnTo>
                  <a:pt x="3213735" y="468213"/>
                </a:lnTo>
                <a:lnTo>
                  <a:pt x="3213735" y="801588"/>
                </a:lnTo>
                <a:lnTo>
                  <a:pt x="2861310" y="811113"/>
                </a:lnTo>
                <a:lnTo>
                  <a:pt x="0" y="822960"/>
                </a:lnTo>
                <a:lnTo>
                  <a:pt x="0" y="1859280"/>
                </a:lnTo>
                <a:lnTo>
                  <a:pt x="4038600" y="1859280"/>
                </a:lnTo>
                <a:lnTo>
                  <a:pt x="4038600" y="3423285"/>
                </a:lnTo>
                <a:lnTo>
                  <a:pt x="1636395" y="3432810"/>
                </a:lnTo>
                <a:lnTo>
                  <a:pt x="1645920" y="4484370"/>
                </a:lnTo>
                <a:lnTo>
                  <a:pt x="5526405" y="4484370"/>
                </a:lnTo>
                <a:cubicBezTo>
                  <a:pt x="5528098" y="4596626"/>
                  <a:pt x="5523442" y="4727932"/>
                  <a:pt x="5525135" y="4840188"/>
                </a:cubicBezTo>
                <a:lnTo>
                  <a:pt x="2813685" y="4830663"/>
                </a:lnTo>
                <a:lnTo>
                  <a:pt x="2811780" y="5280660"/>
                </a:lnTo>
                <a:lnTo>
                  <a:pt x="2819400" y="526542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343" name="组合 1"/>
          <p:cNvGrpSpPr>
            <a:grpSpLocks/>
          </p:cNvGrpSpPr>
          <p:nvPr/>
        </p:nvGrpSpPr>
        <p:grpSpPr bwMode="auto">
          <a:xfrm>
            <a:off x="4750774" y="436563"/>
            <a:ext cx="2040550" cy="490537"/>
            <a:chOff x="4751109" y="436758"/>
            <a:chExt cx="2040995" cy="491055"/>
          </a:xfrm>
        </p:grpSpPr>
        <p:sp>
          <p:nvSpPr>
            <p:cNvPr id="14363" name="TextBox 3"/>
            <p:cNvSpPr txBox="1">
              <a:spLocks noChangeArrowheads="1"/>
            </p:cNvSpPr>
            <p:nvPr/>
          </p:nvSpPr>
          <p:spPr bwMode="auto">
            <a:xfrm>
              <a:off x="4751109" y="436758"/>
              <a:ext cx="2040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4364" name="矩形 31"/>
            <p:cNvSpPr>
              <a:spLocks noChangeArrowheads="1"/>
            </p:cNvSpPr>
            <p:nvPr/>
          </p:nvSpPr>
          <p:spPr bwMode="auto">
            <a:xfrm>
              <a:off x="5578310" y="712369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46384" y="26749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0577" r="10492" b="-385"/>
          <a:stretch>
            <a:fillRect/>
          </a:stretch>
        </p:blipFill>
        <p:spPr bwMode="auto">
          <a:xfrm>
            <a:off x="434975" y="908050"/>
            <a:ext cx="1227138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5629657" y="176874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08183" y="67312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5810250" y="1573213"/>
            <a:ext cx="1878013" cy="361950"/>
            <a:chOff x="5044617" y="1470506"/>
            <a:chExt cx="1878080" cy="361727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5108119" y="1832233"/>
              <a:ext cx="18145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9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47" name="TextBox 265"/>
              <p:cNvSpPr txBox="1"/>
              <p:nvPr/>
            </p:nvSpPr>
            <p:spPr bwMode="auto">
              <a:xfrm>
                <a:off x="1156352" y="1031498"/>
                <a:ext cx="1026152" cy="3383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text</a:t>
                </a:r>
              </a:p>
            </p:txBody>
          </p:sp>
          <p:sp>
            <p:nvSpPr>
              <p:cNvPr id="14361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2262879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5810250" y="1944688"/>
            <a:ext cx="232088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237756" y="3293907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3398838" y="3140075"/>
            <a:ext cx="1878012" cy="361950"/>
            <a:chOff x="5044617" y="1470506"/>
            <a:chExt cx="1878080" cy="361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108119" y="1832233"/>
              <a:ext cx="181457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4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58" name="TextBox 265"/>
              <p:cNvSpPr txBox="1"/>
              <p:nvPr/>
            </p:nvSpPr>
            <p:spPr bwMode="auto">
              <a:xfrm>
                <a:off x="1156352" y="1031498"/>
                <a:ext cx="1026152" cy="3383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text</a:t>
                </a:r>
              </a:p>
            </p:txBody>
          </p:sp>
          <p:sp>
            <p:nvSpPr>
              <p:cNvPr id="14356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2262879" y="1137795"/>
                <a:ext cx="0" cy="1443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3389312" y="3521075"/>
            <a:ext cx="2694855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2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506913" y="-14288"/>
            <a:ext cx="1311275" cy="5162551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3203575" y="160338"/>
            <a:ext cx="1311275" cy="5162550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367" name="组合 11"/>
          <p:cNvGrpSpPr>
            <a:grpSpLocks/>
          </p:cNvGrpSpPr>
          <p:nvPr/>
        </p:nvGrpSpPr>
        <p:grpSpPr bwMode="auto">
          <a:xfrm>
            <a:off x="3592513" y="1762125"/>
            <a:ext cx="1958975" cy="1771650"/>
            <a:chOff x="2947320" y="1948314"/>
            <a:chExt cx="1960191" cy="1770567"/>
          </a:xfrm>
        </p:grpSpPr>
        <p:sp>
          <p:nvSpPr>
            <p:cNvPr id="13" name="平行四边形 35"/>
            <p:cNvSpPr/>
            <p:nvPr/>
          </p:nvSpPr>
          <p:spPr>
            <a:xfrm flipH="1">
              <a:off x="2947320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131584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3325380" y="2958934"/>
              <a:ext cx="1364508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Freeform 152"/>
            <p:cNvSpPr>
              <a:spLocks noEditPoints="1"/>
            </p:cNvSpPr>
            <p:nvPr/>
          </p:nvSpPr>
          <p:spPr bwMode="auto">
            <a:xfrm>
              <a:off x="3631178" y="2177608"/>
              <a:ext cx="376767" cy="361492"/>
            </a:xfrm>
            <a:custGeom>
              <a:avLst/>
              <a:gdLst>
                <a:gd name="T0" fmla="*/ 2147483646 w 31"/>
                <a:gd name="T1" fmla="*/ 2147483646 h 30"/>
                <a:gd name="T2" fmla="*/ 2147483646 w 31"/>
                <a:gd name="T3" fmla="*/ 2147483646 h 30"/>
                <a:gd name="T4" fmla="*/ 2147483646 w 31"/>
                <a:gd name="T5" fmla="*/ 2147483646 h 30"/>
                <a:gd name="T6" fmla="*/ 2147483646 w 31"/>
                <a:gd name="T7" fmla="*/ 2147483646 h 30"/>
                <a:gd name="T8" fmla="*/ 2147483646 w 31"/>
                <a:gd name="T9" fmla="*/ 2147483646 h 30"/>
                <a:gd name="T10" fmla="*/ 2147483646 w 31"/>
                <a:gd name="T11" fmla="*/ 2147483646 h 30"/>
                <a:gd name="T12" fmla="*/ 2147483646 w 31"/>
                <a:gd name="T13" fmla="*/ 2147483646 h 30"/>
                <a:gd name="T14" fmla="*/ 2147483646 w 31"/>
                <a:gd name="T15" fmla="*/ 2147483646 h 30"/>
                <a:gd name="T16" fmla="*/ 2147483646 w 31"/>
                <a:gd name="T17" fmla="*/ 2147483646 h 30"/>
                <a:gd name="T18" fmla="*/ 2147483646 w 31"/>
                <a:gd name="T19" fmla="*/ 2147483646 h 30"/>
                <a:gd name="T20" fmla="*/ 2147483646 w 31"/>
                <a:gd name="T21" fmla="*/ 2147483646 h 30"/>
                <a:gd name="T22" fmla="*/ 2147483646 w 31"/>
                <a:gd name="T23" fmla="*/ 2147483646 h 30"/>
                <a:gd name="T24" fmla="*/ 2147483646 w 31"/>
                <a:gd name="T25" fmla="*/ 2147483646 h 30"/>
                <a:gd name="T26" fmla="*/ 2147483646 w 31"/>
                <a:gd name="T27" fmla="*/ 2147483646 h 30"/>
                <a:gd name="T28" fmla="*/ 2147483646 w 31"/>
                <a:gd name="T29" fmla="*/ 2147483646 h 30"/>
                <a:gd name="T30" fmla="*/ 2147483646 w 31"/>
                <a:gd name="T31" fmla="*/ 2147483646 h 30"/>
                <a:gd name="T32" fmla="*/ 2147483646 w 31"/>
                <a:gd name="T33" fmla="*/ 2147483646 h 30"/>
                <a:gd name="T34" fmla="*/ 2147483646 w 31"/>
                <a:gd name="T35" fmla="*/ 2147483646 h 30"/>
                <a:gd name="T36" fmla="*/ 2147483646 w 31"/>
                <a:gd name="T37" fmla="*/ 2147483646 h 30"/>
                <a:gd name="T38" fmla="*/ 2147483646 w 31"/>
                <a:gd name="T39" fmla="*/ 2147483646 h 30"/>
                <a:gd name="T40" fmla="*/ 2147483646 w 31"/>
                <a:gd name="T41" fmla="*/ 2147483646 h 30"/>
                <a:gd name="T42" fmla="*/ 2147483646 w 31"/>
                <a:gd name="T43" fmla="*/ 2147483646 h 30"/>
                <a:gd name="T44" fmla="*/ 2147483646 w 31"/>
                <a:gd name="T45" fmla="*/ 2147483646 h 30"/>
                <a:gd name="T46" fmla="*/ 2147483646 w 31"/>
                <a:gd name="T47" fmla="*/ 2147483646 h 30"/>
                <a:gd name="T48" fmla="*/ 2147483646 w 31"/>
                <a:gd name="T49" fmla="*/ 2147483646 h 30"/>
                <a:gd name="T50" fmla="*/ 2147483646 w 31"/>
                <a:gd name="T51" fmla="*/ 2147483646 h 30"/>
                <a:gd name="T52" fmla="*/ 2147483646 w 31"/>
                <a:gd name="T53" fmla="*/ 2147483646 h 30"/>
                <a:gd name="T54" fmla="*/ 2147483646 w 31"/>
                <a:gd name="T55" fmla="*/ 2147483646 h 30"/>
                <a:gd name="T56" fmla="*/ 2147483646 w 31"/>
                <a:gd name="T57" fmla="*/ 2147483646 h 30"/>
                <a:gd name="T58" fmla="*/ 2147483646 w 31"/>
                <a:gd name="T59" fmla="*/ 2147483646 h 30"/>
                <a:gd name="T60" fmla="*/ 2147483646 w 31"/>
                <a:gd name="T61" fmla="*/ 2147483646 h 30"/>
                <a:gd name="T62" fmla="*/ 2147483646 w 31"/>
                <a:gd name="T63" fmla="*/ 2147483646 h 30"/>
                <a:gd name="T64" fmla="*/ 2147483646 w 31"/>
                <a:gd name="T65" fmla="*/ 2147483646 h 30"/>
                <a:gd name="T66" fmla="*/ 2147483646 w 31"/>
                <a:gd name="T67" fmla="*/ 2147483646 h 30"/>
                <a:gd name="T68" fmla="*/ 2147483646 w 31"/>
                <a:gd name="T69" fmla="*/ 2147483646 h 30"/>
                <a:gd name="T70" fmla="*/ 2147483646 w 31"/>
                <a:gd name="T71" fmla="*/ 2147483646 h 30"/>
                <a:gd name="T72" fmla="*/ 2147483646 w 31"/>
                <a:gd name="T73" fmla="*/ 2147483646 h 30"/>
                <a:gd name="T74" fmla="*/ 2147483646 w 31"/>
                <a:gd name="T75" fmla="*/ 2147483646 h 30"/>
                <a:gd name="T76" fmla="*/ 2147483646 w 31"/>
                <a:gd name="T77" fmla="*/ 2147483646 h 30"/>
                <a:gd name="T78" fmla="*/ 2147483646 w 31"/>
                <a:gd name="T79" fmla="*/ 2147483646 h 30"/>
                <a:gd name="T80" fmla="*/ 2147483646 w 31"/>
                <a:gd name="T81" fmla="*/ 2147483646 h 30"/>
                <a:gd name="T82" fmla="*/ 2147483646 w 31"/>
                <a:gd name="T83" fmla="*/ 2147483646 h 30"/>
                <a:gd name="T84" fmla="*/ 2147483646 w 31"/>
                <a:gd name="T85" fmla="*/ 2147483646 h 30"/>
                <a:gd name="T86" fmla="*/ 2147483646 w 31"/>
                <a:gd name="T87" fmla="*/ 2147483646 h 30"/>
                <a:gd name="T88" fmla="*/ 2147483646 w 31"/>
                <a:gd name="T89" fmla="*/ 2147483646 h 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" h="30">
                  <a:moveTo>
                    <a:pt x="21" y="8"/>
                  </a:moveTo>
                  <a:cubicBezTo>
                    <a:pt x="22" y="9"/>
                    <a:pt x="23" y="9"/>
                    <a:pt x="24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4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3"/>
                    <a:pt x="25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2" y="29"/>
                    <a:pt x="12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5" y="25"/>
                    <a:pt x="3" y="22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1" y="10"/>
                    <a:pt x="13" y="12"/>
                    <a:pt x="15" y="12"/>
                  </a:cubicBezTo>
                  <a:cubicBezTo>
                    <a:pt x="18" y="12"/>
                    <a:pt x="20" y="10"/>
                    <a:pt x="21" y="8"/>
                  </a:cubicBezTo>
                  <a:close/>
                  <a:moveTo>
                    <a:pt x="15" y="0"/>
                  </a:moveTo>
                  <a:cubicBezTo>
                    <a:pt x="13" y="0"/>
                    <a:pt x="10" y="2"/>
                    <a:pt x="10" y="5"/>
                  </a:cubicBezTo>
                  <a:cubicBezTo>
                    <a:pt x="10" y="8"/>
                    <a:pt x="13" y="10"/>
                    <a:pt x="15" y="10"/>
                  </a:cubicBezTo>
                  <a:cubicBezTo>
                    <a:pt x="18" y="10"/>
                    <a:pt x="21" y="8"/>
                    <a:pt x="21" y="5"/>
                  </a:cubicBez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4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Box 179">
            <a:extLst>
              <a:ext uri="{FF2B5EF4-FFF2-40B4-BE49-F238E27FC236}">
                <a16:creationId xmlns:a16="http://schemas.microsoft.com/office/drawing/2014/main" id="{4A3DE7AA-551F-4C76-8C2E-0C5ACD86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9" y="2186552"/>
            <a:ext cx="143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CONTENTS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1704975" y="-104775"/>
            <a:ext cx="6629400" cy="5934075"/>
          </a:xfrm>
          <a:custGeom>
            <a:avLst/>
            <a:gdLst>
              <a:gd name="connsiteX0" fmla="*/ 2305050 w 6134100"/>
              <a:gd name="connsiteY0" fmla="*/ 0 h 5934075"/>
              <a:gd name="connsiteX1" fmla="*/ 2305050 w 6134100"/>
              <a:gd name="connsiteY1" fmla="*/ 885825 h 5934075"/>
              <a:gd name="connsiteX2" fmla="*/ 0 w 6134100"/>
              <a:gd name="connsiteY2" fmla="*/ 885825 h 5934075"/>
              <a:gd name="connsiteX3" fmla="*/ 0 w 6134100"/>
              <a:gd name="connsiteY3" fmla="*/ 2333625 h 5934075"/>
              <a:gd name="connsiteX4" fmla="*/ 2371725 w 6134100"/>
              <a:gd name="connsiteY4" fmla="*/ 2333625 h 5934075"/>
              <a:gd name="connsiteX5" fmla="*/ 2371725 w 6134100"/>
              <a:gd name="connsiteY5" fmla="*/ 3209925 h 5934075"/>
              <a:gd name="connsiteX6" fmla="*/ 561975 w 6134100"/>
              <a:gd name="connsiteY6" fmla="*/ 3209925 h 5934075"/>
              <a:gd name="connsiteX7" fmla="*/ 561975 w 6134100"/>
              <a:gd name="connsiteY7" fmla="*/ 4305300 h 5934075"/>
              <a:gd name="connsiteX8" fmla="*/ 3971925 w 6134100"/>
              <a:gd name="connsiteY8" fmla="*/ 4305300 h 5934075"/>
              <a:gd name="connsiteX9" fmla="*/ 3971925 w 6134100"/>
              <a:gd name="connsiteY9" fmla="*/ 3228975 h 5934075"/>
              <a:gd name="connsiteX10" fmla="*/ 5172075 w 6134100"/>
              <a:gd name="connsiteY10" fmla="*/ 3228975 h 5934075"/>
              <a:gd name="connsiteX11" fmla="*/ 5172075 w 6134100"/>
              <a:gd name="connsiteY11" fmla="*/ 1114425 h 5934075"/>
              <a:gd name="connsiteX12" fmla="*/ 6134100 w 6134100"/>
              <a:gd name="connsiteY12" fmla="*/ 1114425 h 5934075"/>
              <a:gd name="connsiteX13" fmla="*/ 6134100 w 6134100"/>
              <a:gd name="connsiteY13" fmla="*/ 5934075 h 5934075"/>
              <a:gd name="connsiteX0" fmla="*/ 2867025 w 6696075"/>
              <a:gd name="connsiteY0" fmla="*/ 0 h 5934075"/>
              <a:gd name="connsiteX1" fmla="*/ 2867025 w 6696075"/>
              <a:gd name="connsiteY1" fmla="*/ 885825 h 5934075"/>
              <a:gd name="connsiteX2" fmla="*/ 561975 w 6696075"/>
              <a:gd name="connsiteY2" fmla="*/ 885825 h 5934075"/>
              <a:gd name="connsiteX3" fmla="*/ 0 w 6696075"/>
              <a:gd name="connsiteY3" fmla="*/ 2362200 h 5934075"/>
              <a:gd name="connsiteX4" fmla="*/ 2933700 w 6696075"/>
              <a:gd name="connsiteY4" fmla="*/ 2333625 h 5934075"/>
              <a:gd name="connsiteX5" fmla="*/ 2933700 w 6696075"/>
              <a:gd name="connsiteY5" fmla="*/ 3209925 h 5934075"/>
              <a:gd name="connsiteX6" fmla="*/ 1123950 w 6696075"/>
              <a:gd name="connsiteY6" fmla="*/ 3209925 h 5934075"/>
              <a:gd name="connsiteX7" fmla="*/ 1123950 w 6696075"/>
              <a:gd name="connsiteY7" fmla="*/ 4305300 h 5934075"/>
              <a:gd name="connsiteX8" fmla="*/ 4533900 w 6696075"/>
              <a:gd name="connsiteY8" fmla="*/ 4305300 h 5934075"/>
              <a:gd name="connsiteX9" fmla="*/ 4533900 w 6696075"/>
              <a:gd name="connsiteY9" fmla="*/ 3228975 h 5934075"/>
              <a:gd name="connsiteX10" fmla="*/ 5734050 w 6696075"/>
              <a:gd name="connsiteY10" fmla="*/ 3228975 h 5934075"/>
              <a:gd name="connsiteX11" fmla="*/ 5734050 w 6696075"/>
              <a:gd name="connsiteY11" fmla="*/ 1114425 h 5934075"/>
              <a:gd name="connsiteX12" fmla="*/ 6696075 w 6696075"/>
              <a:gd name="connsiteY12" fmla="*/ 1114425 h 5934075"/>
              <a:gd name="connsiteX13" fmla="*/ 6696075 w 6696075"/>
              <a:gd name="connsiteY13" fmla="*/ 5934075 h 5934075"/>
              <a:gd name="connsiteX0" fmla="*/ 2867025 w 6696075"/>
              <a:gd name="connsiteY0" fmla="*/ 0 h 5934075"/>
              <a:gd name="connsiteX1" fmla="*/ 2867025 w 6696075"/>
              <a:gd name="connsiteY1" fmla="*/ 885825 h 5934075"/>
              <a:gd name="connsiteX2" fmla="*/ 66675 w 6696075"/>
              <a:gd name="connsiteY2" fmla="*/ 895350 h 5934075"/>
              <a:gd name="connsiteX3" fmla="*/ 0 w 6696075"/>
              <a:gd name="connsiteY3" fmla="*/ 2362200 h 5934075"/>
              <a:gd name="connsiteX4" fmla="*/ 2933700 w 6696075"/>
              <a:gd name="connsiteY4" fmla="*/ 2333625 h 5934075"/>
              <a:gd name="connsiteX5" fmla="*/ 2933700 w 6696075"/>
              <a:gd name="connsiteY5" fmla="*/ 3209925 h 5934075"/>
              <a:gd name="connsiteX6" fmla="*/ 1123950 w 6696075"/>
              <a:gd name="connsiteY6" fmla="*/ 3209925 h 5934075"/>
              <a:gd name="connsiteX7" fmla="*/ 1123950 w 6696075"/>
              <a:gd name="connsiteY7" fmla="*/ 4305300 h 5934075"/>
              <a:gd name="connsiteX8" fmla="*/ 4533900 w 6696075"/>
              <a:gd name="connsiteY8" fmla="*/ 4305300 h 5934075"/>
              <a:gd name="connsiteX9" fmla="*/ 4533900 w 6696075"/>
              <a:gd name="connsiteY9" fmla="*/ 3228975 h 5934075"/>
              <a:gd name="connsiteX10" fmla="*/ 5734050 w 6696075"/>
              <a:gd name="connsiteY10" fmla="*/ 3228975 h 5934075"/>
              <a:gd name="connsiteX11" fmla="*/ 5734050 w 6696075"/>
              <a:gd name="connsiteY11" fmla="*/ 1114425 h 5934075"/>
              <a:gd name="connsiteX12" fmla="*/ 6696075 w 6696075"/>
              <a:gd name="connsiteY12" fmla="*/ 1114425 h 5934075"/>
              <a:gd name="connsiteX13" fmla="*/ 6696075 w 6696075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67025 w 6629400"/>
              <a:gd name="connsiteY4" fmla="*/ 23336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60675 w 6629400"/>
              <a:gd name="connsiteY4" fmla="*/ 237807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60675 w 6629400"/>
              <a:gd name="connsiteY4" fmla="*/ 237807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40347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7807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3997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924902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93640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885825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0350 w 6629400"/>
              <a:gd name="connsiteY1" fmla="*/ 917087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  <a:gd name="connsiteX0" fmla="*/ 2800350 w 6629400"/>
              <a:gd name="connsiteY0" fmla="*/ 0 h 5934075"/>
              <a:gd name="connsiteX1" fmla="*/ 2808166 w 6629400"/>
              <a:gd name="connsiteY1" fmla="*/ 893640 h 5934075"/>
              <a:gd name="connsiteX2" fmla="*/ 0 w 6629400"/>
              <a:gd name="connsiteY2" fmla="*/ 895350 h 5934075"/>
              <a:gd name="connsiteX3" fmla="*/ 0 w 6629400"/>
              <a:gd name="connsiteY3" fmla="*/ 2362200 h 5934075"/>
              <a:gd name="connsiteX4" fmla="*/ 2873375 w 6629400"/>
              <a:gd name="connsiteY4" fmla="*/ 2359025 h 5934075"/>
              <a:gd name="connsiteX5" fmla="*/ 2867025 w 6629400"/>
              <a:gd name="connsiteY5" fmla="*/ 3209925 h 5934075"/>
              <a:gd name="connsiteX6" fmla="*/ 1057275 w 6629400"/>
              <a:gd name="connsiteY6" fmla="*/ 3209925 h 5934075"/>
              <a:gd name="connsiteX7" fmla="*/ 1057275 w 6629400"/>
              <a:gd name="connsiteY7" fmla="*/ 4305300 h 5934075"/>
              <a:gd name="connsiteX8" fmla="*/ 4467225 w 6629400"/>
              <a:gd name="connsiteY8" fmla="*/ 4305300 h 5934075"/>
              <a:gd name="connsiteX9" fmla="*/ 4467225 w 6629400"/>
              <a:gd name="connsiteY9" fmla="*/ 3228975 h 5934075"/>
              <a:gd name="connsiteX10" fmla="*/ 5667375 w 6629400"/>
              <a:gd name="connsiteY10" fmla="*/ 3228975 h 5934075"/>
              <a:gd name="connsiteX11" fmla="*/ 5667375 w 6629400"/>
              <a:gd name="connsiteY11" fmla="*/ 1114425 h 5934075"/>
              <a:gd name="connsiteX12" fmla="*/ 6629400 w 6629400"/>
              <a:gd name="connsiteY12" fmla="*/ 1114425 h 5934075"/>
              <a:gd name="connsiteX13" fmla="*/ 6629400 w 6629400"/>
              <a:gd name="connsiteY13" fmla="*/ 5934075 h 593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29400" h="5934075">
                <a:moveTo>
                  <a:pt x="2800350" y="0"/>
                </a:moveTo>
                <a:cubicBezTo>
                  <a:pt x="2802955" y="297880"/>
                  <a:pt x="2805561" y="595760"/>
                  <a:pt x="2808166" y="893640"/>
                </a:cubicBezTo>
                <a:lnTo>
                  <a:pt x="0" y="895350"/>
                </a:lnTo>
                <a:lnTo>
                  <a:pt x="0" y="2362200"/>
                </a:lnTo>
                <a:lnTo>
                  <a:pt x="2873375" y="2359025"/>
                </a:lnTo>
                <a:cubicBezTo>
                  <a:pt x="2875492" y="2636308"/>
                  <a:pt x="2864908" y="2932642"/>
                  <a:pt x="2867025" y="3209925"/>
                </a:cubicBezTo>
                <a:lnTo>
                  <a:pt x="1057275" y="3209925"/>
                </a:lnTo>
                <a:lnTo>
                  <a:pt x="1057275" y="4305300"/>
                </a:lnTo>
                <a:lnTo>
                  <a:pt x="4467225" y="4305300"/>
                </a:lnTo>
                <a:lnTo>
                  <a:pt x="4467225" y="3228975"/>
                </a:lnTo>
                <a:lnTo>
                  <a:pt x="5667375" y="3228975"/>
                </a:lnTo>
                <a:lnTo>
                  <a:pt x="5667375" y="1114425"/>
                </a:lnTo>
                <a:lnTo>
                  <a:pt x="6629400" y="1114425"/>
                </a:lnTo>
                <a:lnTo>
                  <a:pt x="6629400" y="593407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94100" y="1736725"/>
            <a:ext cx="4910138" cy="1995488"/>
            <a:chOff x="3826818" y="1161976"/>
            <a:chExt cx="4910138" cy="1995219"/>
          </a:xfrm>
        </p:grpSpPr>
        <p:sp>
          <p:nvSpPr>
            <p:cNvPr id="16422" name="TextBox 24"/>
            <p:cNvSpPr txBox="1">
              <a:spLocks noChangeArrowheads="1"/>
            </p:cNvSpPr>
            <p:nvPr/>
          </p:nvSpPr>
          <p:spPr bwMode="auto">
            <a:xfrm>
              <a:off x="6180055" y="2592164"/>
              <a:ext cx="1704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content</a:t>
              </a:r>
            </a:p>
          </p:txBody>
        </p:sp>
        <p:sp>
          <p:nvSpPr>
            <p:cNvPr id="16423" name="TextBox 25"/>
            <p:cNvSpPr txBox="1">
              <a:spLocks noChangeArrowheads="1"/>
            </p:cNvSpPr>
            <p:nvPr/>
          </p:nvSpPr>
          <p:spPr bwMode="auto">
            <a:xfrm>
              <a:off x="6180055" y="2880196"/>
              <a:ext cx="1704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content</a:t>
              </a: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826818" y="1161976"/>
              <a:ext cx="4910138" cy="984250"/>
              <a:chOff x="3517867" y="1552575"/>
              <a:chExt cx="4909516" cy="984232"/>
            </a:xfrm>
            <a:solidFill>
              <a:srgbClr val="C00000"/>
            </a:solidFill>
          </p:grpSpPr>
          <p:sp>
            <p:nvSpPr>
              <p:cNvPr id="7" name="矩形 18"/>
              <p:cNvSpPr/>
              <p:nvPr/>
            </p:nvSpPr>
            <p:spPr bwMode="auto">
              <a:xfrm flipH="1">
                <a:off x="3517867" y="1552575"/>
                <a:ext cx="4909516" cy="984232"/>
              </a:xfrm>
              <a:custGeom>
                <a:avLst/>
                <a:gdLst/>
                <a:ahLst/>
                <a:cxnLst/>
                <a:rect l="l" t="t" r="r" b="b"/>
                <a:pathLst>
                  <a:path w="4909516" h="984232">
                    <a:moveTo>
                      <a:pt x="4048265" y="0"/>
                    </a:moveTo>
                    <a:lnTo>
                      <a:pt x="0" y="0"/>
                    </a:lnTo>
                    <a:lnTo>
                      <a:pt x="0" y="984232"/>
                    </a:lnTo>
                    <a:lnTo>
                      <a:pt x="4909516" y="984232"/>
                    </a:lnTo>
                    <a:cubicBezTo>
                      <a:pt x="4858501" y="872397"/>
                      <a:pt x="4854566" y="760561"/>
                      <a:pt x="4834537" y="644605"/>
                    </a:cubicBezTo>
                    <a:lnTo>
                      <a:pt x="4779308" y="628650"/>
                    </a:lnTo>
                    <a:lnTo>
                      <a:pt x="4379258" y="161925"/>
                    </a:lnTo>
                    <a:lnTo>
                      <a:pt x="4093508" y="95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601991" y="1603374"/>
                <a:ext cx="2749202" cy="461657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spc="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Click to add text content, click add text content, click add text content</a:t>
                </a:r>
              </a:p>
            </p:txBody>
          </p:sp>
        </p:grp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796925" y="1692275"/>
            <a:ext cx="4787900" cy="2078038"/>
            <a:chOff x="1029643" y="1116881"/>
            <a:chExt cx="4787900" cy="2078683"/>
          </a:xfrm>
        </p:grpSpPr>
        <p:sp>
          <p:nvSpPr>
            <p:cNvPr id="16419" name="TextBox 8"/>
            <p:cNvSpPr txBox="1">
              <a:spLocks noChangeArrowheads="1"/>
            </p:cNvSpPr>
            <p:nvPr/>
          </p:nvSpPr>
          <p:spPr bwMode="auto">
            <a:xfrm>
              <a:off x="1792330" y="1116881"/>
              <a:ext cx="1704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content</a:t>
              </a:r>
            </a:p>
          </p:txBody>
        </p:sp>
        <p:sp>
          <p:nvSpPr>
            <p:cNvPr id="16420" name="TextBox 9"/>
            <p:cNvSpPr txBox="1">
              <a:spLocks noChangeArrowheads="1"/>
            </p:cNvSpPr>
            <p:nvPr/>
          </p:nvSpPr>
          <p:spPr bwMode="auto">
            <a:xfrm>
              <a:off x="1792330" y="1368028"/>
              <a:ext cx="17043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l"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content</a:t>
              </a:r>
            </a:p>
          </p:txBody>
        </p:sp>
        <p:grpSp>
          <p:nvGrpSpPr>
            <p:cNvPr id="12" name="组合 11"/>
            <p:cNvGrpSpPr>
              <a:grpSpLocks/>
            </p:cNvGrpSpPr>
            <p:nvPr/>
          </p:nvGrpSpPr>
          <p:grpSpPr bwMode="auto">
            <a:xfrm>
              <a:off x="1029643" y="2228776"/>
              <a:ext cx="4787900" cy="966788"/>
              <a:chOff x="721146" y="2618738"/>
              <a:chExt cx="4787359" cy="966631"/>
            </a:xfrm>
            <a:solidFill>
              <a:schemeClr val="bg1">
                <a:lumMod val="65000"/>
              </a:schemeClr>
            </a:solidFill>
          </p:grpSpPr>
          <p:sp>
            <p:nvSpPr>
              <p:cNvPr id="13" name="矩形 20"/>
              <p:cNvSpPr/>
              <p:nvPr/>
            </p:nvSpPr>
            <p:spPr bwMode="auto">
              <a:xfrm flipH="1">
                <a:off x="721146" y="2618738"/>
                <a:ext cx="4787359" cy="966631"/>
              </a:xfrm>
              <a:custGeom>
                <a:avLst/>
                <a:gdLst>
                  <a:gd name="connsiteX0" fmla="*/ 0 w 4773443"/>
                  <a:gd name="connsiteY0" fmla="*/ 0 h 966631"/>
                  <a:gd name="connsiteX1" fmla="*/ 4773443 w 4773443"/>
                  <a:gd name="connsiteY1" fmla="*/ 0 h 966631"/>
                  <a:gd name="connsiteX2" fmla="*/ 4773443 w 4773443"/>
                  <a:gd name="connsiteY2" fmla="*/ 966631 h 966631"/>
                  <a:gd name="connsiteX3" fmla="*/ 744365 w 4773443"/>
                  <a:gd name="connsiteY3" fmla="*/ 966631 h 966631"/>
                  <a:gd name="connsiteX4" fmla="*/ 123390 w 4773443"/>
                  <a:gd name="connsiteY4" fmla="*/ 600814 h 966631"/>
                  <a:gd name="connsiteX5" fmla="*/ 0 w 4773443"/>
                  <a:gd name="connsiteY5" fmla="*/ 0 h 966631"/>
                  <a:gd name="connsiteX0" fmla="*/ 0 w 4773443"/>
                  <a:gd name="connsiteY0" fmla="*/ 0 h 966631"/>
                  <a:gd name="connsiteX1" fmla="*/ 4773443 w 4773443"/>
                  <a:gd name="connsiteY1" fmla="*/ 0 h 966631"/>
                  <a:gd name="connsiteX2" fmla="*/ 4773443 w 4773443"/>
                  <a:gd name="connsiteY2" fmla="*/ 966631 h 966631"/>
                  <a:gd name="connsiteX3" fmla="*/ 744365 w 4773443"/>
                  <a:gd name="connsiteY3" fmla="*/ 966631 h 966631"/>
                  <a:gd name="connsiteX4" fmla="*/ 300673 w 4773443"/>
                  <a:gd name="connsiteY4" fmla="*/ 600814 h 966631"/>
                  <a:gd name="connsiteX5" fmla="*/ 0 w 4773443"/>
                  <a:gd name="connsiteY5" fmla="*/ 0 h 96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3443" h="966631">
                    <a:moveTo>
                      <a:pt x="0" y="0"/>
                    </a:moveTo>
                    <a:lnTo>
                      <a:pt x="4773443" y="0"/>
                    </a:lnTo>
                    <a:lnTo>
                      <a:pt x="4773443" y="966631"/>
                    </a:lnTo>
                    <a:lnTo>
                      <a:pt x="744365" y="966631"/>
                    </a:lnTo>
                    <a:lnTo>
                      <a:pt x="300673" y="600814"/>
                    </a:lnTo>
                    <a:cubicBezTo>
                      <a:pt x="107143" y="324343"/>
                      <a:pt x="193530" y="276471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06864" y="2736194"/>
                <a:ext cx="2503205" cy="46159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spc="1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Click to add text content, click add text content, click add text content</a:t>
                </a:r>
              </a:p>
            </p:txBody>
          </p:sp>
        </p:grp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467100" y="1635125"/>
            <a:ext cx="2239963" cy="2239963"/>
            <a:chOff x="3699818" y="1060376"/>
            <a:chExt cx="2239963" cy="2239963"/>
          </a:xfrm>
        </p:grpSpPr>
        <p:sp>
          <p:nvSpPr>
            <p:cNvPr id="16" name="椭圆 15"/>
            <p:cNvSpPr/>
            <p:nvPr/>
          </p:nvSpPr>
          <p:spPr>
            <a:xfrm>
              <a:off x="3699818" y="1060376"/>
              <a:ext cx="2239963" cy="2239963"/>
            </a:xfrm>
            <a:prstGeom prst="ellipse">
              <a:avLst/>
            </a:prstGeom>
            <a:solidFill>
              <a:srgbClr val="00B0F0">
                <a:alpha val="53000"/>
              </a:srgbClr>
            </a:solidFill>
            <a:ln w="63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6407" name="组合 11"/>
            <p:cNvGrpSpPr>
              <a:grpSpLocks/>
            </p:cNvGrpSpPr>
            <p:nvPr/>
          </p:nvGrpSpPr>
          <p:grpSpPr bwMode="auto">
            <a:xfrm>
              <a:off x="3822056" y="1160389"/>
              <a:ext cx="1995487" cy="2047875"/>
              <a:chOff x="4016545" y="2222070"/>
              <a:chExt cx="2921320" cy="2997962"/>
            </a:xfrm>
          </p:grpSpPr>
          <p:sp>
            <p:nvSpPr>
              <p:cNvPr id="21" name="空心弧 20"/>
              <p:cNvSpPr/>
              <p:nvPr/>
            </p:nvSpPr>
            <p:spPr bwMode="auto">
              <a:xfrm>
                <a:off x="4023210" y="2222070"/>
                <a:ext cx="2914655" cy="2915646"/>
              </a:xfrm>
              <a:prstGeom prst="blockArc">
                <a:avLst>
                  <a:gd name="adj1" fmla="val 10800000"/>
                  <a:gd name="adj2" fmla="val 21559587"/>
                  <a:gd name="adj3" fmla="val 12064"/>
                </a:avLst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127000" contourW="6350">
                <a:extrusionClr>
                  <a:srgbClr val="FFC000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空心弧 21"/>
              <p:cNvSpPr/>
              <p:nvPr/>
            </p:nvSpPr>
            <p:spPr bwMode="auto">
              <a:xfrm flipV="1">
                <a:off x="4016545" y="2304386"/>
                <a:ext cx="2914655" cy="2915646"/>
              </a:xfrm>
              <a:prstGeom prst="blockArc">
                <a:avLst>
                  <a:gd name="adj1" fmla="val 10800000"/>
                  <a:gd name="adj2" fmla="val 21559587"/>
                  <a:gd name="adj3" fmla="val 12064"/>
                </a:avLst>
              </a:prstGeom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127000" contourW="6350">
                <a:extrusionClr>
                  <a:srgbClr val="FFC000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408" name="组合 14"/>
            <p:cNvGrpSpPr>
              <a:grpSpLocks/>
            </p:cNvGrpSpPr>
            <p:nvPr/>
          </p:nvGrpSpPr>
          <p:grpSpPr bwMode="auto">
            <a:xfrm>
              <a:off x="4134793" y="1500114"/>
              <a:ext cx="1368425" cy="1368425"/>
              <a:chOff x="3826508" y="1889724"/>
              <a:chExt cx="1367932" cy="1368804"/>
            </a:xfrm>
          </p:grpSpPr>
          <p:sp>
            <p:nvSpPr>
              <p:cNvPr id="19" name="椭圆 18"/>
              <p:cNvSpPr/>
              <p:nvPr/>
            </p:nvSpPr>
            <p:spPr bwMode="auto">
              <a:xfrm>
                <a:off x="3826508" y="1889724"/>
                <a:ext cx="1367932" cy="1368804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12" name="矩形 15"/>
              <p:cNvSpPr>
                <a:spLocks noChangeArrowheads="1"/>
              </p:cNvSpPr>
              <p:nvPr/>
            </p:nvSpPr>
            <p:spPr bwMode="auto">
              <a:xfrm>
                <a:off x="3897683" y="2386227"/>
                <a:ext cx="1296757" cy="307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to add a title</a:t>
                </a:r>
              </a:p>
            </p:txBody>
          </p:sp>
        </p:grp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7777163" y="2297113"/>
            <a:ext cx="1187450" cy="646112"/>
            <a:chOff x="7701291" y="2240204"/>
            <a:chExt cx="1187195" cy="646331"/>
          </a:xfrm>
        </p:grpSpPr>
        <p:sp>
          <p:nvSpPr>
            <p:cNvPr id="24" name="椭圆 23"/>
            <p:cNvSpPr/>
            <p:nvPr/>
          </p:nvSpPr>
          <p:spPr>
            <a:xfrm>
              <a:off x="8047594" y="2294294"/>
              <a:ext cx="482722" cy="48272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405" name="矩形 18"/>
            <p:cNvSpPr>
              <a:spLocks noChangeArrowheads="1"/>
            </p:cNvSpPr>
            <p:nvPr/>
          </p:nvSpPr>
          <p:spPr bwMode="auto">
            <a:xfrm rot="566606">
              <a:off x="7701291" y="2240204"/>
              <a:ext cx="11871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√</a:t>
              </a: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50850" y="2457450"/>
            <a:ext cx="1008063" cy="831850"/>
            <a:chOff x="683568" y="2151113"/>
            <a:chExt cx="1008063" cy="831850"/>
          </a:xfrm>
        </p:grpSpPr>
        <p:sp>
          <p:nvSpPr>
            <p:cNvPr id="27" name="椭圆 26"/>
            <p:cNvSpPr/>
            <p:nvPr/>
          </p:nvSpPr>
          <p:spPr bwMode="auto">
            <a:xfrm>
              <a:off x="928205" y="2317401"/>
              <a:ext cx="495276" cy="49580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401" name="矩形 29"/>
            <p:cNvSpPr>
              <a:spLocks noChangeArrowheads="1"/>
            </p:cNvSpPr>
            <p:nvPr/>
          </p:nvSpPr>
          <p:spPr bwMode="auto">
            <a:xfrm>
              <a:off x="683568" y="2151113"/>
              <a:ext cx="10080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2195736" y="763588"/>
            <a:ext cx="2187352" cy="490537"/>
            <a:chOff x="2196818" y="763513"/>
            <a:chExt cx="2185649" cy="491055"/>
          </a:xfrm>
        </p:grpSpPr>
        <p:sp>
          <p:nvSpPr>
            <p:cNvPr id="16396" name="TextBox 3"/>
            <p:cNvSpPr txBox="1">
              <a:spLocks noChangeArrowheads="1"/>
            </p:cNvSpPr>
            <p:nvPr/>
          </p:nvSpPr>
          <p:spPr bwMode="auto">
            <a:xfrm>
              <a:off x="2196818" y="763513"/>
              <a:ext cx="21856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6397" name="矩形 33"/>
            <p:cNvSpPr>
              <a:spLocks noChangeArrowheads="1"/>
            </p:cNvSpPr>
            <p:nvPr/>
          </p:nvSpPr>
          <p:spPr bwMode="auto">
            <a:xfrm>
              <a:off x="3168673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336747" y="594249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6" name="椭圆 3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71457" y="407629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274396" y="902632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 flipH="1">
            <a:off x="3708400" y="1304925"/>
            <a:ext cx="5365750" cy="2381250"/>
            <a:chOff x="3779838" y="1487488"/>
            <a:chExt cx="5365750" cy="2381250"/>
          </a:xfrm>
        </p:grpSpPr>
        <p:grpSp>
          <p:nvGrpSpPr>
            <p:cNvPr id="17429" name="组合 37"/>
            <p:cNvGrpSpPr>
              <a:grpSpLocks/>
            </p:cNvGrpSpPr>
            <p:nvPr/>
          </p:nvGrpSpPr>
          <p:grpSpPr bwMode="auto">
            <a:xfrm>
              <a:off x="3779838" y="1487488"/>
              <a:ext cx="5365750" cy="1147762"/>
              <a:chOff x="3779912" y="1487410"/>
              <a:chExt cx="5366325" cy="1147810"/>
            </a:xfrm>
          </p:grpSpPr>
          <p:sp>
            <p:nvSpPr>
              <p:cNvPr id="17444" name="Freeform 6"/>
              <p:cNvSpPr>
                <a:spLocks/>
              </p:cNvSpPr>
              <p:nvPr/>
            </p:nvSpPr>
            <p:spPr bwMode="auto">
              <a:xfrm>
                <a:off x="3779912" y="1487410"/>
                <a:ext cx="5366325" cy="1147810"/>
              </a:xfrm>
              <a:custGeom>
                <a:avLst/>
                <a:gdLst>
                  <a:gd name="T0" fmla="*/ 0 w 293"/>
                  <a:gd name="T1" fmla="*/ 0 h 67"/>
                  <a:gd name="T2" fmla="*/ 2147483646 w 293"/>
                  <a:gd name="T3" fmla="*/ 0 h 67"/>
                  <a:gd name="T4" fmla="*/ 2147483646 w 293"/>
                  <a:gd name="T5" fmla="*/ 2147483646 h 67"/>
                  <a:gd name="T6" fmla="*/ 2147483646 w 293"/>
                  <a:gd name="T7" fmla="*/ 2147483646 h 67"/>
                  <a:gd name="T8" fmla="*/ 2147483646 w 293"/>
                  <a:gd name="T9" fmla="*/ 2147483646 h 67"/>
                  <a:gd name="T10" fmla="*/ 2147483646 w 293"/>
                  <a:gd name="T11" fmla="*/ 2147483646 h 67"/>
                  <a:gd name="T12" fmla="*/ 2147483646 w 293"/>
                  <a:gd name="T13" fmla="*/ 2147483646 h 67"/>
                  <a:gd name="T14" fmla="*/ 0 w 293"/>
                  <a:gd name="T15" fmla="*/ 2147483646 h 67"/>
                  <a:gd name="T16" fmla="*/ 0 w 293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67">
                    <a:moveTo>
                      <a:pt x="0" y="0"/>
                    </a:moveTo>
                    <a:lnTo>
                      <a:pt x="198" y="0"/>
                    </a:lnTo>
                    <a:lnTo>
                      <a:pt x="246" y="46"/>
                    </a:lnTo>
                    <a:lnTo>
                      <a:pt x="293" y="46"/>
                    </a:lnTo>
                    <a:lnTo>
                      <a:pt x="293" y="67"/>
                    </a:lnTo>
                    <a:lnTo>
                      <a:pt x="246" y="67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" name="TextBox 18"/>
              <p:cNvSpPr txBox="1">
                <a:spLocks noChangeArrowheads="1"/>
              </p:cNvSpPr>
              <p:nvPr/>
            </p:nvSpPr>
            <p:spPr bwMode="auto">
              <a:xfrm>
                <a:off x="4092311" y="1529464"/>
                <a:ext cx="17281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to add text content</a:t>
                </a:r>
              </a:p>
            </p:txBody>
          </p:sp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5867698" y="1522336"/>
                <a:ext cx="1031986" cy="523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indent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50%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430" name="组合 35"/>
            <p:cNvGrpSpPr>
              <a:grpSpLocks/>
            </p:cNvGrpSpPr>
            <p:nvPr/>
          </p:nvGrpSpPr>
          <p:grpSpPr bwMode="auto">
            <a:xfrm>
              <a:off x="3779838" y="2070100"/>
              <a:ext cx="5365750" cy="925513"/>
              <a:chOff x="3779912" y="2069881"/>
              <a:chExt cx="5366325" cy="925101"/>
            </a:xfrm>
          </p:grpSpPr>
          <p:sp>
            <p:nvSpPr>
              <p:cNvPr id="17441" name="Freeform 7"/>
              <p:cNvSpPr>
                <a:spLocks/>
              </p:cNvSpPr>
              <p:nvPr/>
            </p:nvSpPr>
            <p:spPr bwMode="auto">
              <a:xfrm>
                <a:off x="3779912" y="2069881"/>
                <a:ext cx="5366325" cy="925101"/>
              </a:xfrm>
              <a:custGeom>
                <a:avLst/>
                <a:gdLst>
                  <a:gd name="T0" fmla="*/ 0 w 293"/>
                  <a:gd name="T1" fmla="*/ 0 h 54"/>
                  <a:gd name="T2" fmla="*/ 2147483646 w 293"/>
                  <a:gd name="T3" fmla="*/ 0 h 54"/>
                  <a:gd name="T4" fmla="*/ 2147483646 w 293"/>
                  <a:gd name="T5" fmla="*/ 2147483646 h 54"/>
                  <a:gd name="T6" fmla="*/ 2147483646 w 293"/>
                  <a:gd name="T7" fmla="*/ 2147483646 h 54"/>
                  <a:gd name="T8" fmla="*/ 2147483646 w 293"/>
                  <a:gd name="T9" fmla="*/ 2147483646 h 54"/>
                  <a:gd name="T10" fmla="*/ 2147483646 w 293"/>
                  <a:gd name="T11" fmla="*/ 2147483646 h 54"/>
                  <a:gd name="T12" fmla="*/ 2147483646 w 293"/>
                  <a:gd name="T13" fmla="*/ 2147483646 h 54"/>
                  <a:gd name="T14" fmla="*/ 0 w 293"/>
                  <a:gd name="T15" fmla="*/ 2147483646 h 54"/>
                  <a:gd name="T16" fmla="*/ 0 w 293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54">
                    <a:moveTo>
                      <a:pt x="0" y="0"/>
                    </a:moveTo>
                    <a:lnTo>
                      <a:pt x="198" y="0"/>
                    </a:lnTo>
                    <a:lnTo>
                      <a:pt x="246" y="33"/>
                    </a:lnTo>
                    <a:lnTo>
                      <a:pt x="293" y="33"/>
                    </a:lnTo>
                    <a:lnTo>
                      <a:pt x="293" y="54"/>
                    </a:lnTo>
                    <a:lnTo>
                      <a:pt x="246" y="54"/>
                    </a:lnTo>
                    <a:lnTo>
                      <a:pt x="198" y="34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TextBox 21"/>
              <p:cNvSpPr txBox="1">
                <a:spLocks noChangeArrowheads="1"/>
              </p:cNvSpPr>
              <p:nvPr/>
            </p:nvSpPr>
            <p:spPr bwMode="auto">
              <a:xfrm>
                <a:off x="4101041" y="2119921"/>
                <a:ext cx="172819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Click to add text content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5893100" y="2090510"/>
                <a:ext cx="1030398" cy="523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indent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10%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7431" name="组合 36"/>
            <p:cNvGrpSpPr>
              <a:grpSpLocks/>
            </p:cNvGrpSpPr>
            <p:nvPr/>
          </p:nvGrpSpPr>
          <p:grpSpPr bwMode="auto">
            <a:xfrm>
              <a:off x="3779838" y="2652713"/>
              <a:ext cx="5365750" cy="719137"/>
              <a:chOff x="3779912" y="2652352"/>
              <a:chExt cx="5366325" cy="719523"/>
            </a:xfrm>
          </p:grpSpPr>
          <p:sp>
            <p:nvSpPr>
              <p:cNvPr id="17437" name="Freeform 8"/>
              <p:cNvSpPr>
                <a:spLocks/>
              </p:cNvSpPr>
              <p:nvPr/>
            </p:nvSpPr>
            <p:spPr bwMode="auto">
              <a:xfrm>
                <a:off x="3779912" y="2652352"/>
                <a:ext cx="5366325" cy="719523"/>
              </a:xfrm>
              <a:custGeom>
                <a:avLst/>
                <a:gdLst>
                  <a:gd name="T0" fmla="*/ 0 w 293"/>
                  <a:gd name="T1" fmla="*/ 0 h 42"/>
                  <a:gd name="T2" fmla="*/ 2147483646 w 293"/>
                  <a:gd name="T3" fmla="*/ 0 h 42"/>
                  <a:gd name="T4" fmla="*/ 2147483646 w 293"/>
                  <a:gd name="T5" fmla="*/ 2147483646 h 42"/>
                  <a:gd name="T6" fmla="*/ 2147483646 w 293"/>
                  <a:gd name="T7" fmla="*/ 2147483646 h 42"/>
                  <a:gd name="T8" fmla="*/ 2147483646 w 293"/>
                  <a:gd name="T9" fmla="*/ 2147483646 h 42"/>
                  <a:gd name="T10" fmla="*/ 2147483646 w 293"/>
                  <a:gd name="T11" fmla="*/ 2147483646 h 42"/>
                  <a:gd name="T12" fmla="*/ 2147483646 w 293"/>
                  <a:gd name="T13" fmla="*/ 2147483646 h 42"/>
                  <a:gd name="T14" fmla="*/ 0 w 293"/>
                  <a:gd name="T15" fmla="*/ 2147483646 h 42"/>
                  <a:gd name="T16" fmla="*/ 0 w 29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3" h="42">
                    <a:moveTo>
                      <a:pt x="0" y="0"/>
                    </a:moveTo>
                    <a:lnTo>
                      <a:pt x="198" y="0"/>
                    </a:lnTo>
                    <a:lnTo>
                      <a:pt x="246" y="19"/>
                    </a:lnTo>
                    <a:lnTo>
                      <a:pt x="293" y="19"/>
                    </a:lnTo>
                    <a:lnTo>
                      <a:pt x="293" y="42"/>
                    </a:lnTo>
                    <a:lnTo>
                      <a:pt x="246" y="42"/>
                    </a:lnTo>
                    <a:lnTo>
                      <a:pt x="198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38" name="组合 34"/>
              <p:cNvGrpSpPr>
                <a:grpSpLocks/>
              </p:cNvGrpSpPr>
              <p:nvPr/>
            </p:nvGrpSpPr>
            <p:grpSpPr bwMode="auto">
              <a:xfrm>
                <a:off x="4092312" y="2695238"/>
                <a:ext cx="2831187" cy="522568"/>
                <a:chOff x="4092312" y="2695238"/>
                <a:chExt cx="2831187" cy="522568"/>
              </a:xfrm>
            </p:grpSpPr>
            <p:sp>
              <p:nvSpPr>
                <p:cNvPr id="17439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092312" y="2736010"/>
                  <a:ext cx="172819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4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Click to add text content</a:t>
                  </a:r>
                </a:p>
              </p:txBody>
            </p:sp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893101" y="2695238"/>
                  <a:ext cx="1030398" cy="522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857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charset="-122"/>
                    </a:defRPr>
                  </a:lvl9pPr>
                </a:lstStyle>
                <a:p>
                  <a:pPr marL="0" indent="0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8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微软雅黑" pitchFamily="34" charset="-122"/>
                      <a:ea typeface="微软雅黑" pitchFamily="34" charset="-122"/>
                    </a:rPr>
                    <a:t>25%</a:t>
                  </a:r>
                  <a:endParaRPr lang="zh-CN" altLang="en-US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17432" name="组合 38"/>
            <p:cNvGrpSpPr>
              <a:grpSpLocks/>
            </p:cNvGrpSpPr>
            <p:nvPr/>
          </p:nvGrpSpPr>
          <p:grpSpPr bwMode="auto">
            <a:xfrm>
              <a:off x="3779838" y="3251200"/>
              <a:ext cx="5365750" cy="617538"/>
              <a:chOff x="3779912" y="3251954"/>
              <a:chExt cx="5366325" cy="616734"/>
            </a:xfrm>
          </p:grpSpPr>
          <p:grpSp>
            <p:nvGrpSpPr>
              <p:cNvPr id="17433" name="组合 32"/>
              <p:cNvGrpSpPr>
                <a:grpSpLocks/>
              </p:cNvGrpSpPr>
              <p:nvPr/>
            </p:nvGrpSpPr>
            <p:grpSpPr bwMode="auto">
              <a:xfrm>
                <a:off x="3779912" y="3251954"/>
                <a:ext cx="5366325" cy="616734"/>
                <a:chOff x="3779912" y="3251954"/>
                <a:chExt cx="5366325" cy="616734"/>
              </a:xfrm>
            </p:grpSpPr>
            <p:sp>
              <p:nvSpPr>
                <p:cNvPr id="17435" name="Freeform 9"/>
                <p:cNvSpPr>
                  <a:spLocks/>
                </p:cNvSpPr>
                <p:nvPr/>
              </p:nvSpPr>
              <p:spPr bwMode="auto">
                <a:xfrm>
                  <a:off x="3779912" y="3251954"/>
                  <a:ext cx="5366325" cy="616734"/>
                </a:xfrm>
                <a:custGeom>
                  <a:avLst/>
                  <a:gdLst>
                    <a:gd name="T0" fmla="*/ 0 w 293"/>
                    <a:gd name="T1" fmla="*/ 0 h 36"/>
                    <a:gd name="T2" fmla="*/ 2147483646 w 293"/>
                    <a:gd name="T3" fmla="*/ 0 h 36"/>
                    <a:gd name="T4" fmla="*/ 2147483646 w 293"/>
                    <a:gd name="T5" fmla="*/ 2147483646 h 36"/>
                    <a:gd name="T6" fmla="*/ 2147483646 w 293"/>
                    <a:gd name="T7" fmla="*/ 2147483646 h 36"/>
                    <a:gd name="T8" fmla="*/ 2147483646 w 293"/>
                    <a:gd name="T9" fmla="*/ 2147483646 h 36"/>
                    <a:gd name="T10" fmla="*/ 2147483646 w 293"/>
                    <a:gd name="T11" fmla="*/ 2147483646 h 36"/>
                    <a:gd name="T12" fmla="*/ 2147483646 w 293"/>
                    <a:gd name="T13" fmla="*/ 2147483646 h 36"/>
                    <a:gd name="T14" fmla="*/ 0 w 293"/>
                    <a:gd name="T15" fmla="*/ 2147483646 h 36"/>
                    <a:gd name="T16" fmla="*/ 0 w 293"/>
                    <a:gd name="T17" fmla="*/ 0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93" h="36">
                      <a:moveTo>
                        <a:pt x="0" y="0"/>
                      </a:moveTo>
                      <a:lnTo>
                        <a:pt x="198" y="0"/>
                      </a:lnTo>
                      <a:lnTo>
                        <a:pt x="246" y="7"/>
                      </a:lnTo>
                      <a:lnTo>
                        <a:pt x="293" y="7"/>
                      </a:lnTo>
                      <a:lnTo>
                        <a:pt x="293" y="30"/>
                      </a:lnTo>
                      <a:lnTo>
                        <a:pt x="246" y="30"/>
                      </a:lnTo>
                      <a:lnTo>
                        <a:pt x="198" y="36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87964" y="3340536"/>
                  <a:ext cx="172819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4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Click to add text content</a:t>
                  </a:r>
                </a:p>
              </p:txBody>
            </p:sp>
          </p:grp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5893100" y="3304274"/>
                <a:ext cx="1030398" cy="523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marL="0" indent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15%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2" name="任意多边形 21"/>
          <p:cNvSpPr/>
          <p:nvPr/>
        </p:nvSpPr>
        <p:spPr>
          <a:xfrm>
            <a:off x="857250" y="-95250"/>
            <a:ext cx="7486650" cy="5486400"/>
          </a:xfrm>
          <a:custGeom>
            <a:avLst/>
            <a:gdLst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2790825 w 7486650"/>
              <a:gd name="connsiteY5" fmla="*/ 3981450 h 5486400"/>
              <a:gd name="connsiteX6" fmla="*/ 4733925 w 7486650"/>
              <a:gd name="connsiteY6" fmla="*/ 3981450 h 5486400"/>
              <a:gd name="connsiteX7" fmla="*/ 4733925 w 7486650"/>
              <a:gd name="connsiteY7" fmla="*/ 4648200 h 5486400"/>
              <a:gd name="connsiteX8" fmla="*/ 4581525 w 7486650"/>
              <a:gd name="connsiteY8" fmla="*/ 4648200 h 5486400"/>
              <a:gd name="connsiteX9" fmla="*/ 0 w 7486650"/>
              <a:gd name="connsiteY9" fmla="*/ 4648200 h 5486400"/>
              <a:gd name="connsiteX10" fmla="*/ 0 w 7486650"/>
              <a:gd name="connsiteY10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2790825 w 7486650"/>
              <a:gd name="connsiteY5" fmla="*/ 1933575 h 5486400"/>
              <a:gd name="connsiteX6" fmla="*/ 2790825 w 7486650"/>
              <a:gd name="connsiteY6" fmla="*/ 3981450 h 5486400"/>
              <a:gd name="connsiteX7" fmla="*/ 4733925 w 7486650"/>
              <a:gd name="connsiteY7" fmla="*/ 3981450 h 5486400"/>
              <a:gd name="connsiteX8" fmla="*/ 4733925 w 7486650"/>
              <a:gd name="connsiteY8" fmla="*/ 4648200 h 5486400"/>
              <a:gd name="connsiteX9" fmla="*/ 4581525 w 7486650"/>
              <a:gd name="connsiteY9" fmla="*/ 4648200 h 5486400"/>
              <a:gd name="connsiteX10" fmla="*/ 0 w 7486650"/>
              <a:gd name="connsiteY10" fmla="*/ 4648200 h 5486400"/>
              <a:gd name="connsiteX11" fmla="*/ 0 w 7486650"/>
              <a:gd name="connsiteY11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2781300 w 7486650"/>
              <a:gd name="connsiteY5" fmla="*/ 1743075 h 5486400"/>
              <a:gd name="connsiteX6" fmla="*/ 2790825 w 7486650"/>
              <a:gd name="connsiteY6" fmla="*/ 1933575 h 5486400"/>
              <a:gd name="connsiteX7" fmla="*/ 2790825 w 7486650"/>
              <a:gd name="connsiteY7" fmla="*/ 3981450 h 5486400"/>
              <a:gd name="connsiteX8" fmla="*/ 4733925 w 7486650"/>
              <a:gd name="connsiteY8" fmla="*/ 3981450 h 5486400"/>
              <a:gd name="connsiteX9" fmla="*/ 4733925 w 7486650"/>
              <a:gd name="connsiteY9" fmla="*/ 4648200 h 5486400"/>
              <a:gd name="connsiteX10" fmla="*/ 4581525 w 7486650"/>
              <a:gd name="connsiteY10" fmla="*/ 4648200 h 5486400"/>
              <a:gd name="connsiteX11" fmla="*/ 0 w 7486650"/>
              <a:gd name="connsiteY11" fmla="*/ 4648200 h 5486400"/>
              <a:gd name="connsiteX12" fmla="*/ 0 w 7486650"/>
              <a:gd name="connsiteY12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1371600 w 7486650"/>
              <a:gd name="connsiteY5" fmla="*/ 1943100 h 5486400"/>
              <a:gd name="connsiteX6" fmla="*/ 2790825 w 7486650"/>
              <a:gd name="connsiteY6" fmla="*/ 1933575 h 5486400"/>
              <a:gd name="connsiteX7" fmla="*/ 2790825 w 7486650"/>
              <a:gd name="connsiteY7" fmla="*/ 3981450 h 5486400"/>
              <a:gd name="connsiteX8" fmla="*/ 4733925 w 7486650"/>
              <a:gd name="connsiteY8" fmla="*/ 3981450 h 5486400"/>
              <a:gd name="connsiteX9" fmla="*/ 4733925 w 7486650"/>
              <a:gd name="connsiteY9" fmla="*/ 4648200 h 5486400"/>
              <a:gd name="connsiteX10" fmla="*/ 4581525 w 7486650"/>
              <a:gd name="connsiteY10" fmla="*/ 4648200 h 5486400"/>
              <a:gd name="connsiteX11" fmla="*/ 0 w 7486650"/>
              <a:gd name="connsiteY11" fmla="*/ 4648200 h 5486400"/>
              <a:gd name="connsiteX12" fmla="*/ 0 w 7486650"/>
              <a:gd name="connsiteY12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1371600 w 7486650"/>
              <a:gd name="connsiteY5" fmla="*/ 1933575 h 5486400"/>
              <a:gd name="connsiteX6" fmla="*/ 2790825 w 7486650"/>
              <a:gd name="connsiteY6" fmla="*/ 1933575 h 5486400"/>
              <a:gd name="connsiteX7" fmla="*/ 2790825 w 7486650"/>
              <a:gd name="connsiteY7" fmla="*/ 3981450 h 5486400"/>
              <a:gd name="connsiteX8" fmla="*/ 4733925 w 7486650"/>
              <a:gd name="connsiteY8" fmla="*/ 3981450 h 5486400"/>
              <a:gd name="connsiteX9" fmla="*/ 4733925 w 7486650"/>
              <a:gd name="connsiteY9" fmla="*/ 4648200 h 5486400"/>
              <a:gd name="connsiteX10" fmla="*/ 4581525 w 7486650"/>
              <a:gd name="connsiteY10" fmla="*/ 4648200 h 5486400"/>
              <a:gd name="connsiteX11" fmla="*/ 0 w 7486650"/>
              <a:gd name="connsiteY11" fmla="*/ 4648200 h 5486400"/>
              <a:gd name="connsiteX12" fmla="*/ 0 w 7486650"/>
              <a:gd name="connsiteY12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2276475 w 7486650"/>
              <a:gd name="connsiteY5" fmla="*/ 1257300 h 5486400"/>
              <a:gd name="connsiteX6" fmla="*/ 1371600 w 7486650"/>
              <a:gd name="connsiteY6" fmla="*/ 1933575 h 5486400"/>
              <a:gd name="connsiteX7" fmla="*/ 2790825 w 7486650"/>
              <a:gd name="connsiteY7" fmla="*/ 1933575 h 5486400"/>
              <a:gd name="connsiteX8" fmla="*/ 2790825 w 7486650"/>
              <a:gd name="connsiteY8" fmla="*/ 3981450 h 5486400"/>
              <a:gd name="connsiteX9" fmla="*/ 4733925 w 7486650"/>
              <a:gd name="connsiteY9" fmla="*/ 3981450 h 5486400"/>
              <a:gd name="connsiteX10" fmla="*/ 4733925 w 7486650"/>
              <a:gd name="connsiteY10" fmla="*/ 4648200 h 5486400"/>
              <a:gd name="connsiteX11" fmla="*/ 4581525 w 7486650"/>
              <a:gd name="connsiteY11" fmla="*/ 4648200 h 5486400"/>
              <a:gd name="connsiteX12" fmla="*/ 0 w 7486650"/>
              <a:gd name="connsiteY12" fmla="*/ 4648200 h 5486400"/>
              <a:gd name="connsiteX13" fmla="*/ 0 w 7486650"/>
              <a:gd name="connsiteY13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1343025 w 7486650"/>
              <a:gd name="connsiteY5" fmla="*/ 914400 h 5486400"/>
              <a:gd name="connsiteX6" fmla="*/ 1371600 w 7486650"/>
              <a:gd name="connsiteY6" fmla="*/ 1933575 h 5486400"/>
              <a:gd name="connsiteX7" fmla="*/ 2790825 w 7486650"/>
              <a:gd name="connsiteY7" fmla="*/ 1933575 h 5486400"/>
              <a:gd name="connsiteX8" fmla="*/ 2790825 w 7486650"/>
              <a:gd name="connsiteY8" fmla="*/ 3981450 h 5486400"/>
              <a:gd name="connsiteX9" fmla="*/ 4733925 w 7486650"/>
              <a:gd name="connsiteY9" fmla="*/ 3981450 h 5486400"/>
              <a:gd name="connsiteX10" fmla="*/ 4733925 w 7486650"/>
              <a:gd name="connsiteY10" fmla="*/ 4648200 h 5486400"/>
              <a:gd name="connsiteX11" fmla="*/ 4581525 w 7486650"/>
              <a:gd name="connsiteY11" fmla="*/ 4648200 h 5486400"/>
              <a:gd name="connsiteX12" fmla="*/ 0 w 7486650"/>
              <a:gd name="connsiteY12" fmla="*/ 4648200 h 5486400"/>
              <a:gd name="connsiteX13" fmla="*/ 0 w 7486650"/>
              <a:gd name="connsiteY13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2790825 w 7486650"/>
              <a:gd name="connsiteY4" fmla="*/ 914400 h 5486400"/>
              <a:gd name="connsiteX5" fmla="*/ 1371600 w 7486650"/>
              <a:gd name="connsiteY5" fmla="*/ 914400 h 5486400"/>
              <a:gd name="connsiteX6" fmla="*/ 1371600 w 7486650"/>
              <a:gd name="connsiteY6" fmla="*/ 1933575 h 5486400"/>
              <a:gd name="connsiteX7" fmla="*/ 2790825 w 7486650"/>
              <a:gd name="connsiteY7" fmla="*/ 1933575 h 5486400"/>
              <a:gd name="connsiteX8" fmla="*/ 2790825 w 7486650"/>
              <a:gd name="connsiteY8" fmla="*/ 3981450 h 5486400"/>
              <a:gd name="connsiteX9" fmla="*/ 4733925 w 7486650"/>
              <a:gd name="connsiteY9" fmla="*/ 3981450 h 5486400"/>
              <a:gd name="connsiteX10" fmla="*/ 4733925 w 7486650"/>
              <a:gd name="connsiteY10" fmla="*/ 4648200 h 5486400"/>
              <a:gd name="connsiteX11" fmla="*/ 4581525 w 7486650"/>
              <a:gd name="connsiteY11" fmla="*/ 4648200 h 5486400"/>
              <a:gd name="connsiteX12" fmla="*/ 0 w 7486650"/>
              <a:gd name="connsiteY12" fmla="*/ 4648200 h 5486400"/>
              <a:gd name="connsiteX13" fmla="*/ 0 w 7486650"/>
              <a:gd name="connsiteY13" fmla="*/ 5486400 h 5486400"/>
              <a:gd name="connsiteX0" fmla="*/ 7486650 w 7486650"/>
              <a:gd name="connsiteY0" fmla="*/ 0 h 5486400"/>
              <a:gd name="connsiteX1" fmla="*/ 7486650 w 7486650"/>
              <a:gd name="connsiteY1" fmla="*/ 552450 h 5486400"/>
              <a:gd name="connsiteX2" fmla="*/ 4086225 w 7486650"/>
              <a:gd name="connsiteY2" fmla="*/ 552450 h 5486400"/>
              <a:gd name="connsiteX3" fmla="*/ 4086225 w 7486650"/>
              <a:gd name="connsiteY3" fmla="*/ 914400 h 5486400"/>
              <a:gd name="connsiteX4" fmla="*/ 1371600 w 7486650"/>
              <a:gd name="connsiteY4" fmla="*/ 914400 h 5486400"/>
              <a:gd name="connsiteX5" fmla="*/ 1371600 w 7486650"/>
              <a:gd name="connsiteY5" fmla="*/ 1933575 h 5486400"/>
              <a:gd name="connsiteX6" fmla="*/ 2790825 w 7486650"/>
              <a:gd name="connsiteY6" fmla="*/ 1933575 h 5486400"/>
              <a:gd name="connsiteX7" fmla="*/ 2790825 w 7486650"/>
              <a:gd name="connsiteY7" fmla="*/ 3981450 h 5486400"/>
              <a:gd name="connsiteX8" fmla="*/ 4733925 w 7486650"/>
              <a:gd name="connsiteY8" fmla="*/ 3981450 h 5486400"/>
              <a:gd name="connsiteX9" fmla="*/ 4733925 w 7486650"/>
              <a:gd name="connsiteY9" fmla="*/ 4648200 h 5486400"/>
              <a:gd name="connsiteX10" fmla="*/ 4581525 w 7486650"/>
              <a:gd name="connsiteY10" fmla="*/ 4648200 h 5486400"/>
              <a:gd name="connsiteX11" fmla="*/ 0 w 7486650"/>
              <a:gd name="connsiteY11" fmla="*/ 4648200 h 5486400"/>
              <a:gd name="connsiteX12" fmla="*/ 0 w 7486650"/>
              <a:gd name="connsiteY12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6650" h="5486400">
                <a:moveTo>
                  <a:pt x="7486650" y="0"/>
                </a:moveTo>
                <a:lnTo>
                  <a:pt x="7486650" y="552450"/>
                </a:lnTo>
                <a:lnTo>
                  <a:pt x="4086225" y="552450"/>
                </a:lnTo>
                <a:lnTo>
                  <a:pt x="4086225" y="914400"/>
                </a:lnTo>
                <a:lnTo>
                  <a:pt x="1371600" y="914400"/>
                </a:lnTo>
                <a:lnTo>
                  <a:pt x="1371600" y="1933575"/>
                </a:lnTo>
                <a:lnTo>
                  <a:pt x="2790825" y="1933575"/>
                </a:lnTo>
                <a:lnTo>
                  <a:pt x="2790825" y="3981450"/>
                </a:lnTo>
                <a:lnTo>
                  <a:pt x="4733925" y="3981450"/>
                </a:lnTo>
                <a:lnTo>
                  <a:pt x="4733925" y="4648200"/>
                </a:lnTo>
                <a:lnTo>
                  <a:pt x="4581525" y="4648200"/>
                </a:lnTo>
                <a:lnTo>
                  <a:pt x="0" y="4648200"/>
                </a:lnTo>
                <a:lnTo>
                  <a:pt x="0" y="54864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412" name="组合 22"/>
          <p:cNvGrpSpPr>
            <a:grpSpLocks/>
          </p:cNvGrpSpPr>
          <p:nvPr/>
        </p:nvGrpSpPr>
        <p:grpSpPr bwMode="auto">
          <a:xfrm>
            <a:off x="5089526" y="174625"/>
            <a:ext cx="2362795" cy="492125"/>
            <a:chOff x="4679317" y="763513"/>
            <a:chExt cx="2363308" cy="491055"/>
          </a:xfrm>
        </p:grpSpPr>
        <p:sp>
          <p:nvSpPr>
            <p:cNvPr id="17427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23633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7428" name="矩形 24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5120" y="291521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7" name="椭圆 2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5815013" y="4238625"/>
            <a:ext cx="2971136" cy="5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60089" y="2612286"/>
            <a:ext cx="365511" cy="365510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1258888" y="3027363"/>
            <a:ext cx="23050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 flipH="1">
            <a:off x="1338264" y="2605088"/>
            <a:ext cx="2186869" cy="361950"/>
            <a:chOff x="5778458" y="968375"/>
            <a:chExt cx="2187443" cy="361950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3" name="组合 52"/>
            <p:cNvGrpSpPr>
              <a:grpSpLocks/>
            </p:cNvGrpSpPr>
            <p:nvPr/>
          </p:nvGrpSpPr>
          <p:grpSpPr bwMode="auto">
            <a:xfrm>
              <a:off x="5778458" y="968375"/>
              <a:ext cx="1984298" cy="338554"/>
              <a:chOff x="1050605" y="1031498"/>
              <a:chExt cx="1983827" cy="338326"/>
            </a:xfrm>
          </p:grpSpPr>
          <p:sp>
            <p:nvSpPr>
              <p:cNvPr id="47" name="TextBox 265"/>
              <p:cNvSpPr txBox="1"/>
              <p:nvPr/>
            </p:nvSpPr>
            <p:spPr bwMode="auto">
              <a:xfrm>
                <a:off x="105060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7425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5374374" y="437195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1" name="椭圆 5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27617" b="18730"/>
          <a:stretch>
            <a:fillRect/>
          </a:stretch>
        </p:blipFill>
        <p:spPr bwMode="auto">
          <a:xfrm>
            <a:off x="2352675" y="885825"/>
            <a:ext cx="2055813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2276475" y="517525"/>
            <a:ext cx="2008188" cy="31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</a:t>
            </a:r>
            <a:endParaRPr lang="en-US" altLang="zh-CN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46912" y="71436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0" name="椭圆 2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863600" y="-88900"/>
            <a:ext cx="7556500" cy="5816600"/>
          </a:xfrm>
          <a:custGeom>
            <a:avLst/>
            <a:gdLst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114800 h 5816600"/>
              <a:gd name="connsiteX11" fmla="*/ 3721100 w 7556500"/>
              <a:gd name="connsiteY11" fmla="*/ 4114800 h 5816600"/>
              <a:gd name="connsiteX12" fmla="*/ 3721100 w 7556500"/>
              <a:gd name="connsiteY12" fmla="*/ 3683000 h 5816600"/>
              <a:gd name="connsiteX13" fmla="*/ 6350000 w 7556500"/>
              <a:gd name="connsiteY13" fmla="*/ 36830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114800 h 5816600"/>
              <a:gd name="connsiteX11" fmla="*/ 3721100 w 7556500"/>
              <a:gd name="connsiteY11" fmla="*/ 4114800 h 5816600"/>
              <a:gd name="connsiteX12" fmla="*/ 3721100 w 7556500"/>
              <a:gd name="connsiteY12" fmla="*/ 3683000 h 5816600"/>
              <a:gd name="connsiteX13" fmla="*/ 6350000 w 7556500"/>
              <a:gd name="connsiteY13" fmla="*/ 28829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114800 h 5816600"/>
              <a:gd name="connsiteX11" fmla="*/ 3721100 w 7556500"/>
              <a:gd name="connsiteY11" fmla="*/ 4114800 h 5816600"/>
              <a:gd name="connsiteX12" fmla="*/ 3721100 w 7556500"/>
              <a:gd name="connsiteY12" fmla="*/ 2921000 h 5816600"/>
              <a:gd name="connsiteX13" fmla="*/ 6350000 w 7556500"/>
              <a:gd name="connsiteY13" fmla="*/ 28829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114800 h 5816600"/>
              <a:gd name="connsiteX11" fmla="*/ 3721100 w 7556500"/>
              <a:gd name="connsiteY11" fmla="*/ 4114800 h 5816600"/>
              <a:gd name="connsiteX12" fmla="*/ 3708400 w 7556500"/>
              <a:gd name="connsiteY12" fmla="*/ 2870200 h 5816600"/>
              <a:gd name="connsiteX13" fmla="*/ 6350000 w 7556500"/>
              <a:gd name="connsiteY13" fmla="*/ 28829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114800 h 5816600"/>
              <a:gd name="connsiteX11" fmla="*/ 3721100 w 7556500"/>
              <a:gd name="connsiteY11" fmla="*/ 4432300 h 5816600"/>
              <a:gd name="connsiteX12" fmla="*/ 3708400 w 7556500"/>
              <a:gd name="connsiteY12" fmla="*/ 2870200 h 5816600"/>
              <a:gd name="connsiteX13" fmla="*/ 6350000 w 7556500"/>
              <a:gd name="connsiteY13" fmla="*/ 28829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445000 h 5816600"/>
              <a:gd name="connsiteX11" fmla="*/ 3721100 w 7556500"/>
              <a:gd name="connsiteY11" fmla="*/ 4432300 h 5816600"/>
              <a:gd name="connsiteX12" fmla="*/ 3708400 w 7556500"/>
              <a:gd name="connsiteY12" fmla="*/ 2870200 h 5816600"/>
              <a:gd name="connsiteX13" fmla="*/ 6350000 w 7556500"/>
              <a:gd name="connsiteY13" fmla="*/ 2882900 h 5816600"/>
              <a:gd name="connsiteX14" fmla="*/ 63500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445000 h 5816600"/>
              <a:gd name="connsiteX11" fmla="*/ 3721100 w 7556500"/>
              <a:gd name="connsiteY11" fmla="*/ 4432300 h 5816600"/>
              <a:gd name="connsiteX12" fmla="*/ 3708400 w 7556500"/>
              <a:gd name="connsiteY12" fmla="*/ 2870200 h 5816600"/>
              <a:gd name="connsiteX13" fmla="*/ 6350000 w 7556500"/>
              <a:gd name="connsiteY13" fmla="*/ 2882900 h 5816600"/>
              <a:gd name="connsiteX14" fmla="*/ 70358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  <a:gd name="connsiteX0" fmla="*/ 0 w 7556500"/>
              <a:gd name="connsiteY0" fmla="*/ 0 h 5816600"/>
              <a:gd name="connsiteX1" fmla="*/ 0 w 7556500"/>
              <a:gd name="connsiteY1" fmla="*/ 698500 h 5816600"/>
              <a:gd name="connsiteX2" fmla="*/ 0 w 7556500"/>
              <a:gd name="connsiteY2" fmla="*/ 774700 h 5816600"/>
              <a:gd name="connsiteX3" fmla="*/ 1892300 w 7556500"/>
              <a:gd name="connsiteY3" fmla="*/ 774700 h 5816600"/>
              <a:gd name="connsiteX4" fmla="*/ 1892300 w 7556500"/>
              <a:gd name="connsiteY4" fmla="*/ 1028700 h 5816600"/>
              <a:gd name="connsiteX5" fmla="*/ 3695700 w 7556500"/>
              <a:gd name="connsiteY5" fmla="*/ 1028700 h 5816600"/>
              <a:gd name="connsiteX6" fmla="*/ 3695700 w 7556500"/>
              <a:gd name="connsiteY6" fmla="*/ 2743200 h 5816600"/>
              <a:gd name="connsiteX7" fmla="*/ 342900 w 7556500"/>
              <a:gd name="connsiteY7" fmla="*/ 2743200 h 5816600"/>
              <a:gd name="connsiteX8" fmla="*/ 342900 w 7556500"/>
              <a:gd name="connsiteY8" fmla="*/ 3276600 h 5816600"/>
              <a:gd name="connsiteX9" fmla="*/ 2197100 w 7556500"/>
              <a:gd name="connsiteY9" fmla="*/ 3276600 h 5816600"/>
              <a:gd name="connsiteX10" fmla="*/ 2197100 w 7556500"/>
              <a:gd name="connsiteY10" fmla="*/ 4445000 h 5816600"/>
              <a:gd name="connsiteX11" fmla="*/ 3721100 w 7556500"/>
              <a:gd name="connsiteY11" fmla="*/ 4432300 h 5816600"/>
              <a:gd name="connsiteX12" fmla="*/ 3708400 w 7556500"/>
              <a:gd name="connsiteY12" fmla="*/ 2870200 h 5816600"/>
              <a:gd name="connsiteX13" fmla="*/ 7035800 w 7556500"/>
              <a:gd name="connsiteY13" fmla="*/ 2882900 h 5816600"/>
              <a:gd name="connsiteX14" fmla="*/ 7035800 w 7556500"/>
              <a:gd name="connsiteY14" fmla="*/ 4254500 h 5816600"/>
              <a:gd name="connsiteX15" fmla="*/ 7556500 w 7556500"/>
              <a:gd name="connsiteY15" fmla="*/ 4254500 h 5816600"/>
              <a:gd name="connsiteX16" fmla="*/ 7556500 w 7556500"/>
              <a:gd name="connsiteY16" fmla="*/ 5816600 h 5816600"/>
              <a:gd name="connsiteX17" fmla="*/ 7556500 w 7556500"/>
              <a:gd name="connsiteY17" fmla="*/ 56769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56500" h="5816600">
                <a:moveTo>
                  <a:pt x="0" y="0"/>
                </a:moveTo>
                <a:lnTo>
                  <a:pt x="0" y="698500"/>
                </a:lnTo>
                <a:lnTo>
                  <a:pt x="0" y="774700"/>
                </a:lnTo>
                <a:lnTo>
                  <a:pt x="1892300" y="774700"/>
                </a:lnTo>
                <a:lnTo>
                  <a:pt x="1892300" y="1028700"/>
                </a:lnTo>
                <a:lnTo>
                  <a:pt x="3695700" y="1028700"/>
                </a:lnTo>
                <a:lnTo>
                  <a:pt x="3695700" y="2743200"/>
                </a:lnTo>
                <a:lnTo>
                  <a:pt x="342900" y="2743200"/>
                </a:lnTo>
                <a:lnTo>
                  <a:pt x="342900" y="3276600"/>
                </a:lnTo>
                <a:lnTo>
                  <a:pt x="2197100" y="3276600"/>
                </a:lnTo>
                <a:lnTo>
                  <a:pt x="2197100" y="4445000"/>
                </a:lnTo>
                <a:lnTo>
                  <a:pt x="3721100" y="4432300"/>
                </a:lnTo>
                <a:lnTo>
                  <a:pt x="3708400" y="2870200"/>
                </a:lnTo>
                <a:lnTo>
                  <a:pt x="7035800" y="2882900"/>
                </a:lnTo>
                <a:lnTo>
                  <a:pt x="7035800" y="4254500"/>
                </a:lnTo>
                <a:lnTo>
                  <a:pt x="7556500" y="4254500"/>
                </a:lnTo>
                <a:lnTo>
                  <a:pt x="7556500" y="5816600"/>
                </a:lnTo>
                <a:lnTo>
                  <a:pt x="7556500" y="56769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267358" y="1507207"/>
            <a:ext cx="2623581" cy="2622550"/>
            <a:chOff x="3628771" y="2229437"/>
            <a:chExt cx="2622603" cy="2622058"/>
          </a:xfrm>
          <a:solidFill>
            <a:srgbClr val="00B0F0"/>
          </a:solidFill>
        </p:grpSpPr>
        <p:sp>
          <p:nvSpPr>
            <p:cNvPr id="4" name="椭圆 3"/>
            <p:cNvSpPr/>
            <p:nvPr/>
          </p:nvSpPr>
          <p:spPr bwMode="auto">
            <a:xfrm>
              <a:off x="3629802" y="2229437"/>
              <a:ext cx="2621572" cy="2622058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extrusionH="76200" contourW="6350">
              <a:bevelT prst="convex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11"/>
            <p:cNvSpPr txBox="1">
              <a:spLocks noChangeArrowheads="1"/>
            </p:cNvSpPr>
            <p:nvPr/>
          </p:nvSpPr>
          <p:spPr bwMode="auto">
            <a:xfrm flipH="1">
              <a:off x="3628771" y="3483360"/>
              <a:ext cx="2484825" cy="523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600" b="1" spc="12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C00000"/>
                  </a:solidFill>
                </a:rPr>
                <a:t>Competition</a:t>
              </a:r>
              <a:endParaRPr lang="en-US" altLang="zh-CN" sz="1400" dirty="0">
                <a:solidFill>
                  <a:srgbClr val="C00000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C00000"/>
                  </a:solidFill>
                </a:rPr>
                <a:t>Strategy</a:t>
              </a: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747963" y="985838"/>
            <a:ext cx="3663950" cy="3663950"/>
            <a:chOff x="3108325" y="1708150"/>
            <a:chExt cx="3663950" cy="3663950"/>
          </a:xfrm>
        </p:grpSpPr>
        <p:sp>
          <p:nvSpPr>
            <p:cNvPr id="7" name="空心弧 6"/>
            <p:cNvSpPr/>
            <p:nvPr/>
          </p:nvSpPr>
          <p:spPr bwMode="auto">
            <a:xfrm>
              <a:off x="3108325" y="1708150"/>
              <a:ext cx="3663950" cy="3663950"/>
            </a:xfrm>
            <a:prstGeom prst="blockArc">
              <a:avLst>
                <a:gd name="adj1" fmla="val 10800000"/>
                <a:gd name="adj2" fmla="val 18097499"/>
                <a:gd name="adj3" fmla="val 5159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 bwMode="auto">
            <a:xfrm>
              <a:off x="3390900" y="1990725"/>
              <a:ext cx="3098800" cy="3098800"/>
            </a:xfrm>
            <a:prstGeom prst="blockArc">
              <a:avLst>
                <a:gd name="adj1" fmla="val 10800000"/>
                <a:gd name="adj2" fmla="val 18081361"/>
                <a:gd name="adj3" fmla="val 29143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770188" y="974725"/>
            <a:ext cx="3663950" cy="3663950"/>
            <a:chOff x="3130550" y="1697038"/>
            <a:chExt cx="3663950" cy="3663950"/>
          </a:xfrm>
        </p:grpSpPr>
        <p:sp>
          <p:nvSpPr>
            <p:cNvPr id="10" name="空心弧 9"/>
            <p:cNvSpPr/>
            <p:nvPr/>
          </p:nvSpPr>
          <p:spPr bwMode="auto">
            <a:xfrm rot="5833831">
              <a:off x="3130550" y="1697038"/>
              <a:ext cx="3663950" cy="3663950"/>
            </a:xfrm>
            <a:prstGeom prst="blockArc">
              <a:avLst>
                <a:gd name="adj1" fmla="val 14796044"/>
                <a:gd name="adj2" fmla="val 17880474"/>
                <a:gd name="adj3" fmla="val 5209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 bwMode="auto">
            <a:xfrm rot="5792301">
              <a:off x="3390900" y="1990726"/>
              <a:ext cx="3098800" cy="3098800"/>
            </a:xfrm>
            <a:prstGeom prst="blockArc">
              <a:avLst>
                <a:gd name="adj1" fmla="val 14823342"/>
                <a:gd name="adj2" fmla="val 17866063"/>
                <a:gd name="adj3" fmla="val 29734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3789833" y="3340096"/>
            <a:ext cx="1415025" cy="4619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add text    </a:t>
            </a:r>
            <a:endParaRPr lang="en-US" altLang="zh-CN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en-US" altLang="zh-CN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331913" y="1281113"/>
            <a:ext cx="2393950" cy="558800"/>
            <a:chOff x="1692275" y="2003425"/>
            <a:chExt cx="2393950" cy="558800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3086100" y="2182812"/>
              <a:ext cx="1000125" cy="379413"/>
            </a:xfrm>
            <a:custGeom>
              <a:avLst/>
              <a:gdLst>
                <a:gd name="connsiteX0" fmla="*/ 1802674 w 1802674"/>
                <a:gd name="connsiteY0" fmla="*/ 705394 h 705394"/>
                <a:gd name="connsiteX1" fmla="*/ 1123406 w 1802674"/>
                <a:gd name="connsiteY1" fmla="*/ 0 h 705394"/>
                <a:gd name="connsiteX2" fmla="*/ 0 w 1802674"/>
                <a:gd name="connsiteY2" fmla="*/ 0 h 705394"/>
                <a:gd name="connsiteX0" fmla="*/ 2592834 w 2592834"/>
                <a:gd name="connsiteY0" fmla="*/ 705394 h 705394"/>
                <a:gd name="connsiteX1" fmla="*/ 1913566 w 2592834"/>
                <a:gd name="connsiteY1" fmla="*/ 0 h 705394"/>
                <a:gd name="connsiteX2" fmla="*/ 0 w 2592834"/>
                <a:gd name="connsiteY2" fmla="*/ 0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2834" h="705394">
                  <a:moveTo>
                    <a:pt x="2592834" y="705394"/>
                  </a:moveTo>
                  <a:lnTo>
                    <a:pt x="191356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1692275" y="2003425"/>
              <a:ext cx="1384300" cy="4619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5834063" y="3360738"/>
            <a:ext cx="2122487" cy="461962"/>
            <a:chOff x="6194425" y="4083050"/>
            <a:chExt cx="2122487" cy="461963"/>
          </a:xfrm>
        </p:grpSpPr>
        <p:cxnSp>
          <p:nvCxnSpPr>
            <p:cNvPr id="17" name="直接连接符 16"/>
            <p:cNvCxnSpPr/>
            <p:nvPr/>
          </p:nvCxnSpPr>
          <p:spPr bwMode="auto">
            <a:xfrm>
              <a:off x="6194425" y="4278312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441450" cy="461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1912545">
            <a:off x="3087688" y="1049338"/>
            <a:ext cx="62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2358327">
            <a:off x="5665788" y="1127125"/>
            <a:ext cx="503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3270647">
            <a:off x="6003132" y="1534319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6017122">
            <a:off x="6261894" y="2971006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  <a:endParaRPr lang="zh-CN" altLang="en-US" sz="16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2776538" y="995363"/>
            <a:ext cx="3662362" cy="3663950"/>
            <a:chOff x="3136900" y="1717675"/>
            <a:chExt cx="3662363" cy="3663950"/>
          </a:xfrm>
        </p:grpSpPr>
        <p:sp>
          <p:nvSpPr>
            <p:cNvPr id="24" name="空心弧 23"/>
            <p:cNvSpPr/>
            <p:nvPr/>
          </p:nvSpPr>
          <p:spPr bwMode="auto">
            <a:xfrm rot="2067484">
              <a:off x="3136900" y="1717675"/>
              <a:ext cx="3662363" cy="3663950"/>
            </a:xfrm>
            <a:prstGeom prst="blockArc">
              <a:avLst>
                <a:gd name="adj1" fmla="val 17090619"/>
                <a:gd name="adj2" fmla="val 18097499"/>
                <a:gd name="adj3" fmla="val 5159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空心弧 24"/>
            <p:cNvSpPr/>
            <p:nvPr/>
          </p:nvSpPr>
          <p:spPr bwMode="auto">
            <a:xfrm rot="2003443">
              <a:off x="3413125" y="2022475"/>
              <a:ext cx="3098801" cy="3098800"/>
            </a:xfrm>
            <a:prstGeom prst="blockArc">
              <a:avLst>
                <a:gd name="adj1" fmla="val 17096899"/>
                <a:gd name="adj2" fmla="val 18056076"/>
                <a:gd name="adj3" fmla="val 29586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768600" y="968375"/>
            <a:ext cx="3663950" cy="3663950"/>
            <a:chOff x="3128963" y="1690688"/>
            <a:chExt cx="3663950" cy="3663950"/>
          </a:xfrm>
        </p:grpSpPr>
        <p:sp>
          <p:nvSpPr>
            <p:cNvPr id="27" name="空心弧 26"/>
            <p:cNvSpPr/>
            <p:nvPr/>
          </p:nvSpPr>
          <p:spPr bwMode="auto">
            <a:xfrm rot="703656">
              <a:off x="3390901" y="1990726"/>
              <a:ext cx="3098800" cy="3098800"/>
            </a:xfrm>
            <a:prstGeom prst="blockArc">
              <a:avLst>
                <a:gd name="adj1" fmla="val 17799791"/>
                <a:gd name="adj2" fmla="val 18081843"/>
                <a:gd name="adj3" fmla="val 29284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空心弧 27"/>
            <p:cNvSpPr/>
            <p:nvPr/>
          </p:nvSpPr>
          <p:spPr bwMode="auto">
            <a:xfrm rot="774438">
              <a:off x="3128963" y="1690688"/>
              <a:ext cx="3663950" cy="3663950"/>
            </a:xfrm>
            <a:prstGeom prst="blockArc">
              <a:avLst>
                <a:gd name="adj1" fmla="val 17689797"/>
                <a:gd name="adj2" fmla="val 18097499"/>
                <a:gd name="adj3" fmla="val 5159"/>
              </a:avLst>
            </a:prstGeom>
            <a:solidFill>
              <a:srgbClr val="C00000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5465763" y="1316038"/>
            <a:ext cx="2490787" cy="490537"/>
            <a:chOff x="5826125" y="2038350"/>
            <a:chExt cx="2490788" cy="490538"/>
          </a:xfrm>
        </p:grpSpPr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 flipH="1">
              <a:off x="6875462" y="2038350"/>
              <a:ext cx="1441451" cy="4603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5826125" y="2205037"/>
              <a:ext cx="1062037" cy="323851"/>
            </a:xfrm>
            <a:custGeom>
              <a:avLst/>
              <a:gdLst>
                <a:gd name="connsiteX0" fmla="*/ 0 w 888275"/>
                <a:gd name="connsiteY0" fmla="*/ 391886 h 391886"/>
                <a:gd name="connsiteX1" fmla="*/ 313509 w 888275"/>
                <a:gd name="connsiteY1" fmla="*/ 0 h 391886"/>
                <a:gd name="connsiteX2" fmla="*/ 888275 w 888275"/>
                <a:gd name="connsiteY2" fmla="*/ 0 h 391886"/>
                <a:gd name="connsiteX0" fmla="*/ 0 w 1281975"/>
                <a:gd name="connsiteY0" fmla="*/ 391886 h 391886"/>
                <a:gd name="connsiteX1" fmla="*/ 313509 w 1281975"/>
                <a:gd name="connsiteY1" fmla="*/ 0 h 391886"/>
                <a:gd name="connsiteX2" fmla="*/ 1281975 w 1281975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975" h="391886">
                  <a:moveTo>
                    <a:pt x="0" y="391886"/>
                  </a:moveTo>
                  <a:lnTo>
                    <a:pt x="313509" y="0"/>
                  </a:lnTo>
                  <a:lnTo>
                    <a:pt x="1281975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845175" y="1839913"/>
            <a:ext cx="2111375" cy="461962"/>
            <a:chOff x="6205538" y="2562225"/>
            <a:chExt cx="2111375" cy="461963"/>
          </a:xfrm>
        </p:grpSpPr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 flipH="1">
              <a:off x="6875463" y="2562225"/>
              <a:ext cx="144145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6205538" y="2735262"/>
              <a:ext cx="690563" cy="85725"/>
            </a:xfrm>
            <a:custGeom>
              <a:avLst/>
              <a:gdLst>
                <a:gd name="connsiteX0" fmla="*/ 0 w 548640"/>
                <a:gd name="connsiteY0" fmla="*/ 104503 h 104503"/>
                <a:gd name="connsiteX1" fmla="*/ 274320 w 548640"/>
                <a:gd name="connsiteY1" fmla="*/ 0 h 104503"/>
                <a:gd name="connsiteX2" fmla="*/ 548640 w 548640"/>
                <a:gd name="connsiteY2" fmla="*/ 0 h 104503"/>
                <a:gd name="connsiteX0" fmla="*/ 0 w 834390"/>
                <a:gd name="connsiteY0" fmla="*/ 104503 h 104503"/>
                <a:gd name="connsiteX1" fmla="*/ 274320 w 834390"/>
                <a:gd name="connsiteY1" fmla="*/ 0 h 104503"/>
                <a:gd name="connsiteX2" fmla="*/ 834390 w 834390"/>
                <a:gd name="connsiteY2" fmla="*/ 0 h 1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4390" h="104503">
                  <a:moveTo>
                    <a:pt x="0" y="104503"/>
                  </a:moveTo>
                  <a:lnTo>
                    <a:pt x="274320" y="0"/>
                  </a:lnTo>
                  <a:lnTo>
                    <a:pt x="834390" y="0"/>
                  </a:lnTo>
                </a:path>
              </a:pathLst>
            </a:cu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49" name="组合 36"/>
          <p:cNvGrpSpPr>
            <a:grpSpLocks/>
          </p:cNvGrpSpPr>
          <p:nvPr/>
        </p:nvGrpSpPr>
        <p:grpSpPr bwMode="auto">
          <a:xfrm>
            <a:off x="1038226" y="403225"/>
            <a:ext cx="2597671" cy="490538"/>
            <a:chOff x="4679317" y="763513"/>
            <a:chExt cx="2598235" cy="491055"/>
          </a:xfrm>
        </p:grpSpPr>
        <p:sp>
          <p:nvSpPr>
            <p:cNvPr id="18453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25982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8454" name="矩形 38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3503" y="519789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1" name="椭圆 4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56869" y="311537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矩形 1"/>
          <p:cNvSpPr>
            <a:spLocks noChangeArrowheads="1"/>
          </p:cNvSpPr>
          <p:nvPr/>
        </p:nvSpPr>
        <p:spPr bwMode="auto">
          <a:xfrm>
            <a:off x="684213" y="3311525"/>
            <a:ext cx="2303462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2000" autoRev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1143000" y="-98425"/>
            <a:ext cx="7269163" cy="5394325"/>
          </a:xfrm>
          <a:custGeom>
            <a:avLst/>
            <a:gdLst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4648200 w 7269480"/>
              <a:gd name="connsiteY8" fmla="*/ 3726180 h 5394960"/>
              <a:gd name="connsiteX9" fmla="*/ 4648200 w 7269480"/>
              <a:gd name="connsiteY9" fmla="*/ 2369820 h 5394960"/>
              <a:gd name="connsiteX10" fmla="*/ 2766060 w 7269480"/>
              <a:gd name="connsiteY10" fmla="*/ 2369820 h 5394960"/>
              <a:gd name="connsiteX11" fmla="*/ 2766060 w 7269480"/>
              <a:gd name="connsiteY11" fmla="*/ 1226820 h 5394960"/>
              <a:gd name="connsiteX12" fmla="*/ 1303020 w 7269480"/>
              <a:gd name="connsiteY12" fmla="*/ 1226820 h 5394960"/>
              <a:gd name="connsiteX13" fmla="*/ 1303020 w 7269480"/>
              <a:gd name="connsiteY13" fmla="*/ 3467100 h 5394960"/>
              <a:gd name="connsiteX14" fmla="*/ 434340 w 7269480"/>
              <a:gd name="connsiteY14" fmla="*/ 3467100 h 5394960"/>
              <a:gd name="connsiteX15" fmla="*/ 434340 w 7269480"/>
              <a:gd name="connsiteY15" fmla="*/ 4663440 h 5394960"/>
              <a:gd name="connsiteX16" fmla="*/ 0 w 7269480"/>
              <a:gd name="connsiteY16" fmla="*/ 4663440 h 5394960"/>
              <a:gd name="connsiteX17" fmla="*/ 0 w 7269480"/>
              <a:gd name="connsiteY17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5676900 w 7269480"/>
              <a:gd name="connsiteY8" fmla="*/ 3726180 h 5394960"/>
              <a:gd name="connsiteX9" fmla="*/ 4648200 w 7269480"/>
              <a:gd name="connsiteY9" fmla="*/ 3726180 h 5394960"/>
              <a:gd name="connsiteX10" fmla="*/ 4648200 w 7269480"/>
              <a:gd name="connsiteY10" fmla="*/ 2369820 h 5394960"/>
              <a:gd name="connsiteX11" fmla="*/ 2766060 w 7269480"/>
              <a:gd name="connsiteY11" fmla="*/ 2369820 h 5394960"/>
              <a:gd name="connsiteX12" fmla="*/ 2766060 w 7269480"/>
              <a:gd name="connsiteY12" fmla="*/ 1226820 h 5394960"/>
              <a:gd name="connsiteX13" fmla="*/ 1303020 w 7269480"/>
              <a:gd name="connsiteY13" fmla="*/ 1226820 h 5394960"/>
              <a:gd name="connsiteX14" fmla="*/ 1303020 w 7269480"/>
              <a:gd name="connsiteY14" fmla="*/ 3467100 h 5394960"/>
              <a:gd name="connsiteX15" fmla="*/ 434340 w 7269480"/>
              <a:gd name="connsiteY15" fmla="*/ 3467100 h 5394960"/>
              <a:gd name="connsiteX16" fmla="*/ 434340 w 7269480"/>
              <a:gd name="connsiteY16" fmla="*/ 4663440 h 5394960"/>
              <a:gd name="connsiteX17" fmla="*/ 0 w 7269480"/>
              <a:gd name="connsiteY17" fmla="*/ 4663440 h 5394960"/>
              <a:gd name="connsiteX18" fmla="*/ 0 w 7269480"/>
              <a:gd name="connsiteY18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5981700 w 7269480"/>
              <a:gd name="connsiteY8" fmla="*/ 3718560 h 5394960"/>
              <a:gd name="connsiteX9" fmla="*/ 5676900 w 7269480"/>
              <a:gd name="connsiteY9" fmla="*/ 3726180 h 5394960"/>
              <a:gd name="connsiteX10" fmla="*/ 4648200 w 7269480"/>
              <a:gd name="connsiteY10" fmla="*/ 3726180 h 5394960"/>
              <a:gd name="connsiteX11" fmla="*/ 4648200 w 7269480"/>
              <a:gd name="connsiteY11" fmla="*/ 2369820 h 5394960"/>
              <a:gd name="connsiteX12" fmla="*/ 2766060 w 7269480"/>
              <a:gd name="connsiteY12" fmla="*/ 2369820 h 5394960"/>
              <a:gd name="connsiteX13" fmla="*/ 2766060 w 7269480"/>
              <a:gd name="connsiteY13" fmla="*/ 1226820 h 5394960"/>
              <a:gd name="connsiteX14" fmla="*/ 1303020 w 7269480"/>
              <a:gd name="connsiteY14" fmla="*/ 1226820 h 5394960"/>
              <a:gd name="connsiteX15" fmla="*/ 1303020 w 7269480"/>
              <a:gd name="connsiteY15" fmla="*/ 3467100 h 5394960"/>
              <a:gd name="connsiteX16" fmla="*/ 434340 w 7269480"/>
              <a:gd name="connsiteY16" fmla="*/ 3467100 h 5394960"/>
              <a:gd name="connsiteX17" fmla="*/ 434340 w 7269480"/>
              <a:gd name="connsiteY17" fmla="*/ 4663440 h 5394960"/>
              <a:gd name="connsiteX18" fmla="*/ 0 w 7269480"/>
              <a:gd name="connsiteY18" fmla="*/ 4663440 h 5394960"/>
              <a:gd name="connsiteX19" fmla="*/ 0 w 7269480"/>
              <a:gd name="connsiteY19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187440 w 7269480"/>
              <a:gd name="connsiteY8" fmla="*/ 3718560 h 5394960"/>
              <a:gd name="connsiteX9" fmla="*/ 5981700 w 7269480"/>
              <a:gd name="connsiteY9" fmla="*/ 3718560 h 5394960"/>
              <a:gd name="connsiteX10" fmla="*/ 5676900 w 7269480"/>
              <a:gd name="connsiteY10" fmla="*/ 3726180 h 5394960"/>
              <a:gd name="connsiteX11" fmla="*/ 4648200 w 7269480"/>
              <a:gd name="connsiteY11" fmla="*/ 3726180 h 5394960"/>
              <a:gd name="connsiteX12" fmla="*/ 4648200 w 7269480"/>
              <a:gd name="connsiteY12" fmla="*/ 2369820 h 5394960"/>
              <a:gd name="connsiteX13" fmla="*/ 2766060 w 7269480"/>
              <a:gd name="connsiteY13" fmla="*/ 2369820 h 5394960"/>
              <a:gd name="connsiteX14" fmla="*/ 2766060 w 7269480"/>
              <a:gd name="connsiteY14" fmla="*/ 1226820 h 5394960"/>
              <a:gd name="connsiteX15" fmla="*/ 1303020 w 7269480"/>
              <a:gd name="connsiteY15" fmla="*/ 1226820 h 5394960"/>
              <a:gd name="connsiteX16" fmla="*/ 1303020 w 7269480"/>
              <a:gd name="connsiteY16" fmla="*/ 3467100 h 5394960"/>
              <a:gd name="connsiteX17" fmla="*/ 434340 w 7269480"/>
              <a:gd name="connsiteY17" fmla="*/ 3467100 h 5394960"/>
              <a:gd name="connsiteX18" fmla="*/ 434340 w 7269480"/>
              <a:gd name="connsiteY18" fmla="*/ 4663440 h 5394960"/>
              <a:gd name="connsiteX19" fmla="*/ 0 w 7269480"/>
              <a:gd name="connsiteY19" fmla="*/ 4663440 h 5394960"/>
              <a:gd name="connsiteX20" fmla="*/ 0 w 7269480"/>
              <a:gd name="connsiteY20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362700 w 7269480"/>
              <a:gd name="connsiteY8" fmla="*/ 3718560 h 5394960"/>
              <a:gd name="connsiteX9" fmla="*/ 6187440 w 7269480"/>
              <a:gd name="connsiteY9" fmla="*/ 3718560 h 5394960"/>
              <a:gd name="connsiteX10" fmla="*/ 5981700 w 7269480"/>
              <a:gd name="connsiteY10" fmla="*/ 371856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362700 w 7269480"/>
              <a:gd name="connsiteY8" fmla="*/ 3718560 h 5394960"/>
              <a:gd name="connsiteX9" fmla="*/ 6187440 w 7269480"/>
              <a:gd name="connsiteY9" fmla="*/ 4732020 h 5394960"/>
              <a:gd name="connsiteX10" fmla="*/ 5981700 w 7269480"/>
              <a:gd name="connsiteY10" fmla="*/ 371856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362700 w 7269480"/>
              <a:gd name="connsiteY8" fmla="*/ 3718560 h 5394960"/>
              <a:gd name="connsiteX9" fmla="*/ 6187440 w 7269480"/>
              <a:gd name="connsiteY9" fmla="*/ 4732020 h 5394960"/>
              <a:gd name="connsiteX10" fmla="*/ 5699760 w 7269480"/>
              <a:gd name="connsiteY10" fmla="*/ 464058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362700 w 7269480"/>
              <a:gd name="connsiteY8" fmla="*/ 3718560 h 5394960"/>
              <a:gd name="connsiteX9" fmla="*/ 6720840 w 7269480"/>
              <a:gd name="connsiteY9" fmla="*/ 4191000 h 5394960"/>
              <a:gd name="connsiteX10" fmla="*/ 5699760 w 7269480"/>
              <a:gd name="connsiteY10" fmla="*/ 464058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362700 w 7269480"/>
              <a:gd name="connsiteY8" fmla="*/ 3718560 h 5394960"/>
              <a:gd name="connsiteX9" fmla="*/ 6720840 w 7269480"/>
              <a:gd name="connsiteY9" fmla="*/ 419100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675120 w 7269480"/>
              <a:gd name="connsiteY8" fmla="*/ 3726180 h 5394960"/>
              <a:gd name="connsiteX9" fmla="*/ 6720840 w 7269480"/>
              <a:gd name="connsiteY9" fmla="*/ 419100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675120 w 7269480"/>
              <a:gd name="connsiteY8" fmla="*/ 3726180 h 5394960"/>
              <a:gd name="connsiteX9" fmla="*/ 6720840 w 7269480"/>
              <a:gd name="connsiteY9" fmla="*/ 425958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675120 w 7269480"/>
              <a:gd name="connsiteY8" fmla="*/ 3726180 h 5394960"/>
              <a:gd name="connsiteX9" fmla="*/ 6720840 w 7269480"/>
              <a:gd name="connsiteY9" fmla="*/ 423418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23418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32270 w 7269480"/>
              <a:gd name="connsiteY8" fmla="*/ 3726180 h 5394960"/>
              <a:gd name="connsiteX9" fmla="*/ 6720840 w 7269480"/>
              <a:gd name="connsiteY9" fmla="*/ 423418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234180 h 5394960"/>
              <a:gd name="connsiteX10" fmla="*/ 5676900 w 7269480"/>
              <a:gd name="connsiteY10" fmla="*/ 4236720 h 5394960"/>
              <a:gd name="connsiteX11" fmla="*/ 567690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234180 h 5394960"/>
              <a:gd name="connsiteX10" fmla="*/ 5676900 w 7269480"/>
              <a:gd name="connsiteY10" fmla="*/ 42367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234180 h 5394960"/>
              <a:gd name="connsiteX10" fmla="*/ 5422900 w 7269480"/>
              <a:gd name="connsiteY10" fmla="*/ 423037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23037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9067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03020 w 7269480"/>
              <a:gd name="connsiteY16" fmla="*/ 1226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66060 w 7269480"/>
              <a:gd name="connsiteY15" fmla="*/ 1226820 h 5394960"/>
              <a:gd name="connsiteX16" fmla="*/ 1312545 w 7269480"/>
              <a:gd name="connsiteY16" fmla="*/ 988695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75585 w 7269480"/>
              <a:gd name="connsiteY15" fmla="*/ 864870 h 5394960"/>
              <a:gd name="connsiteX16" fmla="*/ 1312545 w 7269480"/>
              <a:gd name="connsiteY16" fmla="*/ 988695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75585 w 7269480"/>
              <a:gd name="connsiteY15" fmla="*/ 864870 h 5394960"/>
              <a:gd name="connsiteX16" fmla="*/ 1312545 w 7269480"/>
              <a:gd name="connsiteY16" fmla="*/ 874395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75585 w 7269480"/>
              <a:gd name="connsiteY15" fmla="*/ 864870 h 5394960"/>
              <a:gd name="connsiteX16" fmla="*/ 1312545 w 7269480"/>
              <a:gd name="connsiteY16" fmla="*/ 845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03020 w 7269480"/>
              <a:gd name="connsiteY17" fmla="*/ 346710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09370 w 7269480"/>
              <a:gd name="connsiteY17" fmla="*/ 2813050 h 5394960"/>
              <a:gd name="connsiteX18" fmla="*/ 434340 w 7269480"/>
              <a:gd name="connsiteY18" fmla="*/ 34671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09370 w 7269480"/>
              <a:gd name="connsiteY17" fmla="*/ 2813050 h 5394960"/>
              <a:gd name="connsiteX18" fmla="*/ 421640 w 7269480"/>
              <a:gd name="connsiteY18" fmla="*/ 280035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09370 w 7269480"/>
              <a:gd name="connsiteY17" fmla="*/ 281305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09370 w 7269480"/>
              <a:gd name="connsiteY17" fmla="*/ 283210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3210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1305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4480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25750 h 5394960"/>
              <a:gd name="connsiteX18" fmla="*/ 421640 w 7269480"/>
              <a:gd name="connsiteY18" fmla="*/ 28194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25750 h 5394960"/>
              <a:gd name="connsiteX18" fmla="*/ 421640 w 7269480"/>
              <a:gd name="connsiteY18" fmla="*/ 284480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  <a:gd name="connsiteX0" fmla="*/ 7269480 w 7269480"/>
              <a:gd name="connsiteY0" fmla="*/ 0 h 5394960"/>
              <a:gd name="connsiteX1" fmla="*/ 7269480 w 7269480"/>
              <a:gd name="connsiteY1" fmla="*/ 518160 h 5394960"/>
              <a:gd name="connsiteX2" fmla="*/ 7269480 w 7269480"/>
              <a:gd name="connsiteY2" fmla="*/ 731520 h 5394960"/>
              <a:gd name="connsiteX3" fmla="*/ 6141720 w 7269480"/>
              <a:gd name="connsiteY3" fmla="*/ 731520 h 5394960"/>
              <a:gd name="connsiteX4" fmla="*/ 6141720 w 7269480"/>
              <a:gd name="connsiteY4" fmla="*/ 2194560 h 5394960"/>
              <a:gd name="connsiteX5" fmla="*/ 7124700 w 7269480"/>
              <a:gd name="connsiteY5" fmla="*/ 2194560 h 5394960"/>
              <a:gd name="connsiteX6" fmla="*/ 7124700 w 7269480"/>
              <a:gd name="connsiteY6" fmla="*/ 3482340 h 5394960"/>
              <a:gd name="connsiteX7" fmla="*/ 7124700 w 7269480"/>
              <a:gd name="connsiteY7" fmla="*/ 3726180 h 5394960"/>
              <a:gd name="connsiteX8" fmla="*/ 6713220 w 7269480"/>
              <a:gd name="connsiteY8" fmla="*/ 3726180 h 5394960"/>
              <a:gd name="connsiteX9" fmla="*/ 6720840 w 7269480"/>
              <a:gd name="connsiteY9" fmla="*/ 4050030 h 5394960"/>
              <a:gd name="connsiteX10" fmla="*/ 5422900 w 7269480"/>
              <a:gd name="connsiteY10" fmla="*/ 4058920 h 5394960"/>
              <a:gd name="connsiteX11" fmla="*/ 5416550 w 7269480"/>
              <a:gd name="connsiteY11" fmla="*/ 3726180 h 5394960"/>
              <a:gd name="connsiteX12" fmla="*/ 4648200 w 7269480"/>
              <a:gd name="connsiteY12" fmla="*/ 3726180 h 5394960"/>
              <a:gd name="connsiteX13" fmla="*/ 4648200 w 7269480"/>
              <a:gd name="connsiteY13" fmla="*/ 2369820 h 5394960"/>
              <a:gd name="connsiteX14" fmla="*/ 2766060 w 7269480"/>
              <a:gd name="connsiteY14" fmla="*/ 2369820 h 5394960"/>
              <a:gd name="connsiteX15" fmla="*/ 2756535 w 7269480"/>
              <a:gd name="connsiteY15" fmla="*/ 845820 h 5394960"/>
              <a:gd name="connsiteX16" fmla="*/ 1312545 w 7269480"/>
              <a:gd name="connsiteY16" fmla="*/ 845820 h 5394960"/>
              <a:gd name="connsiteX17" fmla="*/ 1315720 w 7269480"/>
              <a:gd name="connsiteY17" fmla="*/ 2825750 h 5394960"/>
              <a:gd name="connsiteX18" fmla="*/ 421640 w 7269480"/>
              <a:gd name="connsiteY18" fmla="*/ 2825750 h 5394960"/>
              <a:gd name="connsiteX19" fmla="*/ 434340 w 7269480"/>
              <a:gd name="connsiteY19" fmla="*/ 4663440 h 5394960"/>
              <a:gd name="connsiteX20" fmla="*/ 0 w 7269480"/>
              <a:gd name="connsiteY20" fmla="*/ 4663440 h 5394960"/>
              <a:gd name="connsiteX21" fmla="*/ 0 w 7269480"/>
              <a:gd name="connsiteY21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69480" h="5394960">
                <a:moveTo>
                  <a:pt x="7269480" y="0"/>
                </a:moveTo>
                <a:lnTo>
                  <a:pt x="7269480" y="518160"/>
                </a:lnTo>
                <a:lnTo>
                  <a:pt x="7269480" y="731520"/>
                </a:lnTo>
                <a:lnTo>
                  <a:pt x="6141720" y="731520"/>
                </a:lnTo>
                <a:lnTo>
                  <a:pt x="6141720" y="2194560"/>
                </a:lnTo>
                <a:lnTo>
                  <a:pt x="7124700" y="2194560"/>
                </a:lnTo>
                <a:lnTo>
                  <a:pt x="7124700" y="3482340"/>
                </a:lnTo>
                <a:lnTo>
                  <a:pt x="7124700" y="3726180"/>
                </a:lnTo>
                <a:lnTo>
                  <a:pt x="6713220" y="3726180"/>
                </a:lnTo>
                <a:lnTo>
                  <a:pt x="6720840" y="4050030"/>
                </a:lnTo>
                <a:lnTo>
                  <a:pt x="5422900" y="4058920"/>
                </a:lnTo>
                <a:cubicBezTo>
                  <a:pt x="5420783" y="3890857"/>
                  <a:pt x="5418667" y="3894243"/>
                  <a:pt x="5416550" y="3726180"/>
                </a:cubicBezTo>
                <a:lnTo>
                  <a:pt x="4648200" y="3726180"/>
                </a:lnTo>
                <a:lnTo>
                  <a:pt x="4648200" y="2369820"/>
                </a:lnTo>
                <a:lnTo>
                  <a:pt x="2766060" y="2369820"/>
                </a:lnTo>
                <a:lnTo>
                  <a:pt x="2756535" y="845820"/>
                </a:lnTo>
                <a:lnTo>
                  <a:pt x="1312545" y="845820"/>
                </a:lnTo>
                <a:cubicBezTo>
                  <a:pt x="1311487" y="1501563"/>
                  <a:pt x="1316778" y="2170007"/>
                  <a:pt x="1315720" y="2825750"/>
                </a:cubicBezTo>
                <a:lnTo>
                  <a:pt x="421640" y="2825750"/>
                </a:lnTo>
                <a:cubicBezTo>
                  <a:pt x="425873" y="3446780"/>
                  <a:pt x="430107" y="4042410"/>
                  <a:pt x="434340" y="4663440"/>
                </a:cubicBezTo>
                <a:lnTo>
                  <a:pt x="0" y="4663440"/>
                </a:lnTo>
                <a:lnTo>
                  <a:pt x="0" y="539496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2878138" y="1374775"/>
            <a:ext cx="3705225" cy="1954213"/>
          </a:xfrm>
          <a:custGeom>
            <a:avLst/>
            <a:gdLst>
              <a:gd name="T0" fmla="*/ 970046 w 3705097"/>
              <a:gd name="T1" fmla="*/ 0 h 1954212"/>
              <a:gd name="T2" fmla="*/ 1950201 w 3705097"/>
              <a:gd name="T3" fmla="*/ 895331 h 1954212"/>
              <a:gd name="T4" fmla="*/ 1949217 w 3705097"/>
              <a:gd name="T5" fmla="*/ 916763 h 1954212"/>
              <a:gd name="T6" fmla="*/ 1959387 w 3705097"/>
              <a:gd name="T7" fmla="*/ 1046945 h 1954212"/>
              <a:gd name="T8" fmla="*/ 1959633 w 3705097"/>
              <a:gd name="T9" fmla="*/ 1048715 h 1954212"/>
              <a:gd name="T10" fmla="*/ 1974260 w 3705097"/>
              <a:gd name="T11" fmla="*/ 1118678 h 1954212"/>
              <a:gd name="T12" fmla="*/ 1976754 w 3705097"/>
              <a:gd name="T13" fmla="*/ 1127517 h 1954212"/>
              <a:gd name="T14" fmla="*/ 2705379 w 3705097"/>
              <a:gd name="T15" fmla="*/ 1748459 h 1954212"/>
              <a:gd name="T16" fmla="*/ 3261865 w 3705097"/>
              <a:gd name="T17" fmla="*/ 1475806 h 1954212"/>
              <a:gd name="T18" fmla="*/ 3392832 w 3705097"/>
              <a:gd name="T19" fmla="*/ 1259318 h 1954212"/>
              <a:gd name="T20" fmla="*/ 3418127 w 3705097"/>
              <a:gd name="T21" fmla="*/ 1183780 h 1954212"/>
              <a:gd name="T22" fmla="*/ 3421426 w 3705097"/>
              <a:gd name="T23" fmla="*/ 1172090 h 1954212"/>
              <a:gd name="T24" fmla="*/ 3461544 w 3705097"/>
              <a:gd name="T25" fmla="*/ 916763 h 1954212"/>
              <a:gd name="T26" fmla="*/ 3420819 w 3705097"/>
              <a:gd name="T27" fmla="*/ 608232 h 1954212"/>
              <a:gd name="T28" fmla="*/ 3686362 w 3705097"/>
              <a:gd name="T29" fmla="*/ 608232 h 1954212"/>
              <a:gd name="T30" fmla="*/ 2699285 w 3705097"/>
              <a:gd name="T31" fmla="*/ 1954215 h 1954212"/>
              <a:gd name="T32" fmla="*/ 1714965 w 3705097"/>
              <a:gd name="T33" fmla="*/ 970071 h 1954212"/>
              <a:gd name="T34" fmla="*/ 970046 w 3705097"/>
              <a:gd name="T35" fmla="*/ 224930 h 1954212"/>
              <a:gd name="T36" fmla="*/ 225124 w 3705097"/>
              <a:gd name="T37" fmla="*/ 970071 h 1954212"/>
              <a:gd name="T38" fmla="*/ 0 w 3705097"/>
              <a:gd name="T39" fmla="*/ 970071 h 1954212"/>
              <a:gd name="T40" fmla="*/ 970046 w 3705097"/>
              <a:gd name="T41" fmla="*/ 0 h 19542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705097" h="1954212">
                <a:moveTo>
                  <a:pt x="969944" y="0"/>
                </a:moveTo>
                <a:cubicBezTo>
                  <a:pt x="1492410" y="0"/>
                  <a:pt x="1912512" y="395700"/>
                  <a:pt x="1950000" y="895331"/>
                </a:cubicBezTo>
                <a:lnTo>
                  <a:pt x="1949016" y="916763"/>
                </a:lnTo>
                <a:cubicBezTo>
                  <a:pt x="1949016" y="961097"/>
                  <a:pt x="1952170" y="1004620"/>
                  <a:pt x="1959183" y="1046942"/>
                </a:cubicBezTo>
                <a:cubicBezTo>
                  <a:pt x="1959204" y="1047541"/>
                  <a:pt x="1959287" y="1048131"/>
                  <a:pt x="1959429" y="1048712"/>
                </a:cubicBezTo>
                <a:cubicBezTo>
                  <a:pt x="1961953" y="1072663"/>
                  <a:pt x="1966327" y="1096142"/>
                  <a:pt x="1974056" y="1118675"/>
                </a:cubicBezTo>
                <a:cubicBezTo>
                  <a:pt x="1974605" y="1121701"/>
                  <a:pt x="1975428" y="1124651"/>
                  <a:pt x="1976550" y="1127514"/>
                </a:cubicBezTo>
                <a:cubicBezTo>
                  <a:pt x="2058706" y="1485131"/>
                  <a:pt x="2353947" y="1748456"/>
                  <a:pt x="2705100" y="1748456"/>
                </a:cubicBezTo>
                <a:cubicBezTo>
                  <a:pt x="2926276" y="1748456"/>
                  <a:pt x="3125271" y="1643990"/>
                  <a:pt x="3261526" y="1475803"/>
                </a:cubicBezTo>
                <a:cubicBezTo>
                  <a:pt x="3315080" y="1418338"/>
                  <a:pt x="3360481" y="1346805"/>
                  <a:pt x="3392481" y="1259315"/>
                </a:cubicBezTo>
                <a:cubicBezTo>
                  <a:pt x="3404097" y="1235505"/>
                  <a:pt x="3413133" y="1210431"/>
                  <a:pt x="3417773" y="1183777"/>
                </a:cubicBezTo>
                <a:cubicBezTo>
                  <a:pt x="3419300" y="1180015"/>
                  <a:pt x="3420333" y="1176099"/>
                  <a:pt x="3421072" y="1172087"/>
                </a:cubicBezTo>
                <a:cubicBezTo>
                  <a:pt x="3448346" y="1092372"/>
                  <a:pt x="3461285" y="1010739"/>
                  <a:pt x="3461184" y="916763"/>
                </a:cubicBezTo>
                <a:cubicBezTo>
                  <a:pt x="3461083" y="822787"/>
                  <a:pt x="3442530" y="712042"/>
                  <a:pt x="3420465" y="608232"/>
                </a:cubicBezTo>
                <a:lnTo>
                  <a:pt x="3685981" y="608232"/>
                </a:lnTo>
                <a:cubicBezTo>
                  <a:pt x="3817969" y="1608412"/>
                  <a:pt x="3242484" y="1954212"/>
                  <a:pt x="2699006" y="1954212"/>
                </a:cubicBezTo>
                <a:cubicBezTo>
                  <a:pt x="2164988" y="1954212"/>
                  <a:pt x="1714788" y="1518423"/>
                  <a:pt x="1714788" y="970071"/>
                </a:cubicBezTo>
                <a:cubicBezTo>
                  <a:pt x="1714788" y="562422"/>
                  <a:pt x="1391961" y="224930"/>
                  <a:pt x="969944" y="224930"/>
                </a:cubicBezTo>
                <a:cubicBezTo>
                  <a:pt x="562568" y="224930"/>
                  <a:pt x="225100" y="562422"/>
                  <a:pt x="225100" y="970071"/>
                </a:cubicBezTo>
                <a:lnTo>
                  <a:pt x="0" y="970071"/>
                </a:lnTo>
                <a:cubicBezTo>
                  <a:pt x="0" y="435789"/>
                  <a:pt x="435560" y="0"/>
                  <a:pt x="9699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268"/>
          <p:cNvSpPr txBox="1">
            <a:spLocks noChangeArrowheads="1"/>
          </p:cNvSpPr>
          <p:nvPr/>
        </p:nvSpPr>
        <p:spPr bwMode="auto">
          <a:xfrm>
            <a:off x="5291138" y="13462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69"/>
          <p:cNvSpPr txBox="1">
            <a:spLocks noChangeArrowheads="1"/>
          </p:cNvSpPr>
          <p:nvPr/>
        </p:nvSpPr>
        <p:spPr bwMode="auto">
          <a:xfrm>
            <a:off x="3465513" y="2719388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382963" y="1779588"/>
            <a:ext cx="901700" cy="884237"/>
            <a:chOff x="3469020" y="1779662"/>
            <a:chExt cx="901492" cy="883920"/>
          </a:xfrm>
        </p:grpSpPr>
        <p:sp>
          <p:nvSpPr>
            <p:cNvPr id="14" name="椭圆 13"/>
            <p:cNvSpPr/>
            <p:nvPr/>
          </p:nvSpPr>
          <p:spPr>
            <a:xfrm>
              <a:off x="3469020" y="1779662"/>
              <a:ext cx="884033" cy="8839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81" name="TextBox 265"/>
            <p:cNvSpPr txBox="1">
              <a:spLocks noChangeArrowheads="1"/>
            </p:cNvSpPr>
            <p:nvPr/>
          </p:nvSpPr>
          <p:spPr bwMode="auto">
            <a:xfrm>
              <a:off x="3506912" y="1935482"/>
              <a:ext cx="863600" cy="64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138738" y="1825625"/>
            <a:ext cx="884237" cy="884238"/>
            <a:chOff x="5224587" y="1825382"/>
            <a:chExt cx="883920" cy="883920"/>
          </a:xfrm>
        </p:grpSpPr>
        <p:sp>
          <p:nvSpPr>
            <p:cNvPr id="15" name="椭圆 14"/>
            <p:cNvSpPr/>
            <p:nvPr/>
          </p:nvSpPr>
          <p:spPr>
            <a:xfrm>
              <a:off x="5224587" y="1825382"/>
              <a:ext cx="883920" cy="8839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79" name="TextBox 265"/>
            <p:cNvSpPr txBox="1">
              <a:spLocks noChangeArrowheads="1"/>
            </p:cNvSpPr>
            <p:nvPr/>
          </p:nvSpPr>
          <p:spPr bwMode="auto">
            <a:xfrm>
              <a:off x="5224587" y="1983057"/>
              <a:ext cx="865187" cy="64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</p:grpSp>
      <p:grpSp>
        <p:nvGrpSpPr>
          <p:cNvPr id="19464" name="组合 17"/>
          <p:cNvGrpSpPr>
            <a:grpSpLocks/>
          </p:cNvGrpSpPr>
          <p:nvPr/>
        </p:nvGrpSpPr>
        <p:grpSpPr bwMode="auto">
          <a:xfrm>
            <a:off x="7308850" y="639763"/>
            <a:ext cx="1592263" cy="492125"/>
            <a:chOff x="4679317" y="763513"/>
            <a:chExt cx="1592609" cy="491055"/>
          </a:xfrm>
        </p:grpSpPr>
        <p:sp>
          <p:nvSpPr>
            <p:cNvPr id="19476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7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 a title</a:t>
              </a:r>
            </a:p>
          </p:txBody>
        </p:sp>
        <p:sp>
          <p:nvSpPr>
            <p:cNvPr id="19477" name="矩形 19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66317" y="494761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2" name="椭圆 2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39752" y="12276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5" name="椭圆 2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48673" y="198672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8" name="椭圆 2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75656" y="26437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1" name="椭圆 3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8305" r="-479" b="4041"/>
          <a:stretch>
            <a:fillRect/>
          </a:stretch>
        </p:blipFill>
        <p:spPr bwMode="auto">
          <a:xfrm>
            <a:off x="1673225" y="2846388"/>
            <a:ext cx="1225550" cy="77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579"/>
          <a:stretch>
            <a:fillRect/>
          </a:stretch>
        </p:blipFill>
        <p:spPr bwMode="auto">
          <a:xfrm>
            <a:off x="7013575" y="2576513"/>
            <a:ext cx="1154113" cy="777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725863"/>
            <a:ext cx="154463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6437372" y="352423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7" name="椭圆 3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6900863" y="2111375"/>
            <a:ext cx="1384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add text    </a:t>
            </a:r>
            <a:endParaRPr lang="en-US" altLang="zh-CN" sz="12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en-US" altLang="zh-CN" sz="12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 flipH="1">
            <a:off x="1541463" y="3635375"/>
            <a:ext cx="13843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add text    </a:t>
            </a:r>
            <a:endParaRPr lang="en-US" altLang="zh-CN" sz="12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  <a:endParaRPr lang="en-US" altLang="zh-CN" sz="12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323528" y="1349375"/>
            <a:ext cx="2087885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2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2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139825" y="-69850"/>
            <a:ext cx="6126163" cy="5641975"/>
          </a:xfrm>
          <a:custGeom>
            <a:avLst/>
            <a:gdLst>
              <a:gd name="connsiteX0" fmla="*/ 0 w 6126480"/>
              <a:gd name="connsiteY0" fmla="*/ 0 h 4213273"/>
              <a:gd name="connsiteX1" fmla="*/ 0 w 6126480"/>
              <a:gd name="connsiteY1" fmla="*/ 752621 h 4213273"/>
              <a:gd name="connsiteX2" fmla="*/ 590843 w 6126480"/>
              <a:gd name="connsiteY2" fmla="*/ 752621 h 4213273"/>
              <a:gd name="connsiteX3" fmla="*/ 689317 w 6126480"/>
              <a:gd name="connsiteY3" fmla="*/ 752621 h 4213273"/>
              <a:gd name="connsiteX4" fmla="*/ 689317 w 6126480"/>
              <a:gd name="connsiteY4" fmla="*/ 2328203 h 4213273"/>
              <a:gd name="connsiteX5" fmla="*/ 689317 w 6126480"/>
              <a:gd name="connsiteY5" fmla="*/ 2736166 h 4213273"/>
              <a:gd name="connsiteX6" fmla="*/ 6126480 w 6126480"/>
              <a:gd name="connsiteY6" fmla="*/ 2736166 h 4213273"/>
              <a:gd name="connsiteX7" fmla="*/ 6126480 w 6126480"/>
              <a:gd name="connsiteY7" fmla="*/ 3348110 h 4213273"/>
              <a:gd name="connsiteX8" fmla="*/ 6126480 w 6126480"/>
              <a:gd name="connsiteY8" fmla="*/ 3488787 h 4213273"/>
              <a:gd name="connsiteX9" fmla="*/ 1617785 w 6126480"/>
              <a:gd name="connsiteY9" fmla="*/ 3488787 h 4213273"/>
              <a:gd name="connsiteX10" fmla="*/ 1617785 w 6126480"/>
              <a:gd name="connsiteY10" fmla="*/ 4044461 h 4213273"/>
              <a:gd name="connsiteX11" fmla="*/ 1617785 w 6126480"/>
              <a:gd name="connsiteY11" fmla="*/ 4213273 h 4213273"/>
              <a:gd name="connsiteX12" fmla="*/ 6063175 w 6126480"/>
              <a:gd name="connsiteY12" fmla="*/ 4213273 h 4213273"/>
              <a:gd name="connsiteX0" fmla="*/ 0 w 6126480"/>
              <a:gd name="connsiteY0" fmla="*/ 0 h 4213713"/>
              <a:gd name="connsiteX1" fmla="*/ 0 w 6126480"/>
              <a:gd name="connsiteY1" fmla="*/ 752621 h 4213713"/>
              <a:gd name="connsiteX2" fmla="*/ 590843 w 6126480"/>
              <a:gd name="connsiteY2" fmla="*/ 752621 h 4213713"/>
              <a:gd name="connsiteX3" fmla="*/ 689317 w 6126480"/>
              <a:gd name="connsiteY3" fmla="*/ 752621 h 4213713"/>
              <a:gd name="connsiteX4" fmla="*/ 689317 w 6126480"/>
              <a:gd name="connsiteY4" fmla="*/ 2328203 h 4213713"/>
              <a:gd name="connsiteX5" fmla="*/ 689317 w 6126480"/>
              <a:gd name="connsiteY5" fmla="*/ 2736166 h 4213713"/>
              <a:gd name="connsiteX6" fmla="*/ 6126480 w 6126480"/>
              <a:gd name="connsiteY6" fmla="*/ 2736166 h 4213713"/>
              <a:gd name="connsiteX7" fmla="*/ 6126480 w 6126480"/>
              <a:gd name="connsiteY7" fmla="*/ 3348110 h 4213713"/>
              <a:gd name="connsiteX8" fmla="*/ 6126480 w 6126480"/>
              <a:gd name="connsiteY8" fmla="*/ 3488787 h 4213713"/>
              <a:gd name="connsiteX9" fmla="*/ 1617785 w 6126480"/>
              <a:gd name="connsiteY9" fmla="*/ 3488787 h 4213713"/>
              <a:gd name="connsiteX10" fmla="*/ 1617785 w 6126480"/>
              <a:gd name="connsiteY10" fmla="*/ 4044461 h 4213713"/>
              <a:gd name="connsiteX11" fmla="*/ 1617785 w 6126480"/>
              <a:gd name="connsiteY11" fmla="*/ 4213273 h 4213713"/>
              <a:gd name="connsiteX12" fmla="*/ 5956642 w 6126480"/>
              <a:gd name="connsiteY12" fmla="*/ 4213713 h 4213713"/>
              <a:gd name="connsiteX13" fmla="*/ 6063175 w 6126480"/>
              <a:gd name="connsiteY13" fmla="*/ 4213273 h 4213713"/>
              <a:gd name="connsiteX0" fmla="*/ 0 w 6126480"/>
              <a:gd name="connsiteY0" fmla="*/ 0 h 5642023"/>
              <a:gd name="connsiteX1" fmla="*/ 0 w 6126480"/>
              <a:gd name="connsiteY1" fmla="*/ 752621 h 5642023"/>
              <a:gd name="connsiteX2" fmla="*/ 590843 w 6126480"/>
              <a:gd name="connsiteY2" fmla="*/ 752621 h 5642023"/>
              <a:gd name="connsiteX3" fmla="*/ 689317 w 6126480"/>
              <a:gd name="connsiteY3" fmla="*/ 752621 h 5642023"/>
              <a:gd name="connsiteX4" fmla="*/ 689317 w 6126480"/>
              <a:gd name="connsiteY4" fmla="*/ 2328203 h 5642023"/>
              <a:gd name="connsiteX5" fmla="*/ 689317 w 6126480"/>
              <a:gd name="connsiteY5" fmla="*/ 2736166 h 5642023"/>
              <a:gd name="connsiteX6" fmla="*/ 6126480 w 6126480"/>
              <a:gd name="connsiteY6" fmla="*/ 2736166 h 5642023"/>
              <a:gd name="connsiteX7" fmla="*/ 6126480 w 6126480"/>
              <a:gd name="connsiteY7" fmla="*/ 3348110 h 5642023"/>
              <a:gd name="connsiteX8" fmla="*/ 6126480 w 6126480"/>
              <a:gd name="connsiteY8" fmla="*/ 3488787 h 5642023"/>
              <a:gd name="connsiteX9" fmla="*/ 1617785 w 6126480"/>
              <a:gd name="connsiteY9" fmla="*/ 3488787 h 5642023"/>
              <a:gd name="connsiteX10" fmla="*/ 1617785 w 6126480"/>
              <a:gd name="connsiteY10" fmla="*/ 4044461 h 5642023"/>
              <a:gd name="connsiteX11" fmla="*/ 1617785 w 6126480"/>
              <a:gd name="connsiteY11" fmla="*/ 4213273 h 5642023"/>
              <a:gd name="connsiteX12" fmla="*/ 5956642 w 6126480"/>
              <a:gd name="connsiteY12" fmla="*/ 4213713 h 5642023"/>
              <a:gd name="connsiteX13" fmla="*/ 5958400 w 6126480"/>
              <a:gd name="connsiteY13" fmla="*/ 5642023 h 564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26480" h="5642023">
                <a:moveTo>
                  <a:pt x="0" y="0"/>
                </a:moveTo>
                <a:lnTo>
                  <a:pt x="0" y="752621"/>
                </a:lnTo>
                <a:lnTo>
                  <a:pt x="590843" y="752621"/>
                </a:lnTo>
                <a:lnTo>
                  <a:pt x="689317" y="752621"/>
                </a:lnTo>
                <a:lnTo>
                  <a:pt x="689317" y="2328203"/>
                </a:lnTo>
                <a:lnTo>
                  <a:pt x="689317" y="2736166"/>
                </a:lnTo>
                <a:lnTo>
                  <a:pt x="6126480" y="2736166"/>
                </a:lnTo>
                <a:lnTo>
                  <a:pt x="6126480" y="3348110"/>
                </a:lnTo>
                <a:lnTo>
                  <a:pt x="6126480" y="3488787"/>
                </a:lnTo>
                <a:lnTo>
                  <a:pt x="1617785" y="3488787"/>
                </a:lnTo>
                <a:lnTo>
                  <a:pt x="1617785" y="4044461"/>
                </a:lnTo>
                <a:lnTo>
                  <a:pt x="1617785" y="4213273"/>
                </a:lnTo>
                <a:lnTo>
                  <a:pt x="5956642" y="4213713"/>
                </a:lnTo>
                <a:lnTo>
                  <a:pt x="5958400" y="564202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41"/>
          <p:cNvGrpSpPr>
            <a:grpSpLocks/>
          </p:cNvGrpSpPr>
          <p:nvPr/>
        </p:nvGrpSpPr>
        <p:grpSpPr bwMode="auto">
          <a:xfrm rot="-471789">
            <a:off x="1570038" y="1592263"/>
            <a:ext cx="5789612" cy="2982912"/>
            <a:chOff x="-5113467" y="2100673"/>
            <a:chExt cx="6561137" cy="3381375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-5113467" y="2100673"/>
              <a:ext cx="6561137" cy="3381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4" y="71"/>
                </a:cxn>
                <a:cxn ang="0">
                  <a:pos x="137" y="93"/>
                </a:cxn>
                <a:cxn ang="0">
                  <a:pos x="216" y="139"/>
                </a:cxn>
                <a:cxn ang="0">
                  <a:pos x="195" y="146"/>
                </a:cxn>
                <a:cxn ang="0">
                  <a:pos x="291" y="150"/>
                </a:cxn>
                <a:cxn ang="0">
                  <a:pos x="291" y="113"/>
                </a:cxn>
                <a:cxn ang="0">
                  <a:pos x="279" y="118"/>
                </a:cxn>
                <a:cxn ang="0">
                  <a:pos x="206" y="91"/>
                </a:cxn>
                <a:cxn ang="0">
                  <a:pos x="271" y="69"/>
                </a:cxn>
                <a:cxn ang="0">
                  <a:pos x="0" y="0"/>
                </a:cxn>
              </a:cxnLst>
              <a:rect l="0" t="0" r="r" b="b"/>
              <a:pathLst>
                <a:path w="291" h="150">
                  <a:moveTo>
                    <a:pt x="0" y="0"/>
                  </a:moveTo>
                  <a:lnTo>
                    <a:pt x="204" y="71"/>
                  </a:lnTo>
                  <a:lnTo>
                    <a:pt x="137" y="93"/>
                  </a:lnTo>
                  <a:lnTo>
                    <a:pt x="216" y="139"/>
                  </a:lnTo>
                  <a:lnTo>
                    <a:pt x="195" y="146"/>
                  </a:lnTo>
                  <a:lnTo>
                    <a:pt x="291" y="150"/>
                  </a:lnTo>
                  <a:lnTo>
                    <a:pt x="291" y="113"/>
                  </a:lnTo>
                  <a:lnTo>
                    <a:pt x="279" y="118"/>
                  </a:lnTo>
                  <a:lnTo>
                    <a:pt x="206" y="91"/>
                  </a:lnTo>
                  <a:lnTo>
                    <a:pt x="271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25400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-4748070" y="2210911"/>
              <a:ext cx="5765958" cy="3048457"/>
            </a:xfrm>
            <a:custGeom>
              <a:avLst/>
              <a:gdLst>
                <a:gd name="connsiteX0" fmla="*/ 0 w 6565900"/>
                <a:gd name="connsiteY0" fmla="*/ 0 h 2501900"/>
                <a:gd name="connsiteX1" fmla="*/ 4991100 w 6565900"/>
                <a:gd name="connsiteY1" fmla="*/ 1079500 h 2501900"/>
                <a:gd name="connsiteX2" fmla="*/ 3708400 w 6565900"/>
                <a:gd name="connsiteY2" fmla="*/ 1447800 h 2501900"/>
                <a:gd name="connsiteX3" fmla="*/ 6565900 w 6565900"/>
                <a:gd name="connsiteY3" fmla="*/ 2501900 h 2501900"/>
                <a:gd name="connsiteX0" fmla="*/ 0 w 6565900"/>
                <a:gd name="connsiteY0" fmla="*/ 0 h 2501900"/>
                <a:gd name="connsiteX1" fmla="*/ 4991100 w 6565900"/>
                <a:gd name="connsiteY1" fmla="*/ 1079500 h 2501900"/>
                <a:gd name="connsiteX2" fmla="*/ 3708400 w 6565900"/>
                <a:gd name="connsiteY2" fmla="*/ 1447800 h 2501900"/>
                <a:gd name="connsiteX3" fmla="*/ 6565900 w 6565900"/>
                <a:gd name="connsiteY3" fmla="*/ 2501900 h 2501900"/>
                <a:gd name="connsiteX0" fmla="*/ 0 w 5473700"/>
                <a:gd name="connsiteY0" fmla="*/ 0 h 2273300"/>
                <a:gd name="connsiteX1" fmla="*/ 3898900 w 5473700"/>
                <a:gd name="connsiteY1" fmla="*/ 850900 h 2273300"/>
                <a:gd name="connsiteX2" fmla="*/ 2616200 w 5473700"/>
                <a:gd name="connsiteY2" fmla="*/ 1219200 h 2273300"/>
                <a:gd name="connsiteX3" fmla="*/ 5473700 w 5473700"/>
                <a:gd name="connsiteY3" fmla="*/ 2273300 h 2273300"/>
                <a:gd name="connsiteX0" fmla="*/ 0 w 5080000"/>
                <a:gd name="connsiteY0" fmla="*/ 0 h 2108200"/>
                <a:gd name="connsiteX1" fmla="*/ 3898900 w 5080000"/>
                <a:gd name="connsiteY1" fmla="*/ 850900 h 2108200"/>
                <a:gd name="connsiteX2" fmla="*/ 2616200 w 5080000"/>
                <a:gd name="connsiteY2" fmla="*/ 1219200 h 2108200"/>
                <a:gd name="connsiteX3" fmla="*/ 5080000 w 5080000"/>
                <a:gd name="connsiteY3" fmla="*/ 2108200 h 2108200"/>
                <a:gd name="connsiteX0" fmla="*/ 0 w 5765800"/>
                <a:gd name="connsiteY0" fmla="*/ 0 h 2870200"/>
                <a:gd name="connsiteX1" fmla="*/ 4584700 w 5765800"/>
                <a:gd name="connsiteY1" fmla="*/ 1612900 h 2870200"/>
                <a:gd name="connsiteX2" fmla="*/ 3302000 w 5765800"/>
                <a:gd name="connsiteY2" fmla="*/ 1981200 h 2870200"/>
                <a:gd name="connsiteX3" fmla="*/ 5765800 w 5765800"/>
                <a:gd name="connsiteY3" fmla="*/ 2870200 h 2870200"/>
                <a:gd name="connsiteX0" fmla="*/ 0 w 5765800"/>
                <a:gd name="connsiteY0" fmla="*/ 0 h 2870200"/>
                <a:gd name="connsiteX1" fmla="*/ 4965700 w 5765800"/>
                <a:gd name="connsiteY1" fmla="*/ 1447800 h 2870200"/>
                <a:gd name="connsiteX2" fmla="*/ 3302000 w 5765800"/>
                <a:gd name="connsiteY2" fmla="*/ 1981200 h 2870200"/>
                <a:gd name="connsiteX3" fmla="*/ 5765800 w 5765800"/>
                <a:gd name="connsiteY3" fmla="*/ 2870200 h 2870200"/>
                <a:gd name="connsiteX0" fmla="*/ 0 w 5765800"/>
                <a:gd name="connsiteY0" fmla="*/ 0 h 3022600"/>
                <a:gd name="connsiteX1" fmla="*/ 4965700 w 5765800"/>
                <a:gd name="connsiteY1" fmla="*/ 1447800 h 3022600"/>
                <a:gd name="connsiteX2" fmla="*/ 3302000 w 5765800"/>
                <a:gd name="connsiteY2" fmla="*/ 1981200 h 3022600"/>
                <a:gd name="connsiteX3" fmla="*/ 5765800 w 5765800"/>
                <a:gd name="connsiteY3" fmla="*/ 3022600 h 3022600"/>
                <a:gd name="connsiteX0" fmla="*/ 0 w 5765800"/>
                <a:gd name="connsiteY0" fmla="*/ 0 h 3048000"/>
                <a:gd name="connsiteX1" fmla="*/ 4965700 w 5765800"/>
                <a:gd name="connsiteY1" fmla="*/ 1447800 h 3048000"/>
                <a:gd name="connsiteX2" fmla="*/ 3302000 w 5765800"/>
                <a:gd name="connsiteY2" fmla="*/ 1981200 h 3048000"/>
                <a:gd name="connsiteX3" fmla="*/ 5765800 w 5765800"/>
                <a:gd name="connsiteY3" fmla="*/ 3048000 h 3048000"/>
                <a:gd name="connsiteX0" fmla="*/ 0 w 5765800"/>
                <a:gd name="connsiteY0" fmla="*/ 0 h 3048000"/>
                <a:gd name="connsiteX1" fmla="*/ 5194300 w 5765800"/>
                <a:gd name="connsiteY1" fmla="*/ 1447800 h 3048000"/>
                <a:gd name="connsiteX2" fmla="*/ 3302000 w 5765800"/>
                <a:gd name="connsiteY2" fmla="*/ 1981200 h 3048000"/>
                <a:gd name="connsiteX3" fmla="*/ 5765800 w 5765800"/>
                <a:gd name="connsiteY3" fmla="*/ 3048000 h 3048000"/>
                <a:gd name="connsiteX0" fmla="*/ 0 w 5765800"/>
                <a:gd name="connsiteY0" fmla="*/ 0 h 3048000"/>
                <a:gd name="connsiteX1" fmla="*/ 5194300 w 5765800"/>
                <a:gd name="connsiteY1" fmla="*/ 1447800 h 3048000"/>
                <a:gd name="connsiteX2" fmla="*/ 3467100 w 5765800"/>
                <a:gd name="connsiteY2" fmla="*/ 1968500 h 3048000"/>
                <a:gd name="connsiteX3" fmla="*/ 5765800 w 57658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5800" h="3048000">
                  <a:moveTo>
                    <a:pt x="0" y="0"/>
                  </a:moveTo>
                  <a:lnTo>
                    <a:pt x="5194300" y="1447800"/>
                  </a:lnTo>
                  <a:lnTo>
                    <a:pt x="3467100" y="1968500"/>
                  </a:lnTo>
                  <a:lnTo>
                    <a:pt x="5765800" y="3048000"/>
                  </a:lnTo>
                </a:path>
              </a:pathLst>
            </a:custGeom>
            <a:ln w="15875">
              <a:solidFill>
                <a:schemeClr val="bg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2286000" y="3076575"/>
            <a:ext cx="1735138" cy="931863"/>
            <a:chOff x="2285518" y="3077081"/>
            <a:chExt cx="1734844" cy="931383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>
              <a:off x="2495032" y="3373791"/>
              <a:ext cx="1525330" cy="634673"/>
            </a:xfrm>
            <a:prstGeom prst="wedgeRectCallout">
              <a:avLst>
                <a:gd name="adj1" fmla="val 90145"/>
                <a:gd name="adj2" fmla="val -40675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2285518" y="3077081"/>
              <a:ext cx="1165522" cy="30761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  <a:endPara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15" name="TextBox 146"/>
            <p:cNvSpPr txBox="1">
              <a:spLocks noChangeArrowheads="1"/>
            </p:cNvSpPr>
            <p:nvPr/>
          </p:nvSpPr>
          <p:spPr bwMode="auto">
            <a:xfrm>
              <a:off x="2437169" y="3459933"/>
              <a:ext cx="1494634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3"/>
          <p:cNvGrpSpPr>
            <a:grpSpLocks/>
          </p:cNvGrpSpPr>
          <p:nvPr/>
        </p:nvGrpSpPr>
        <p:grpSpPr bwMode="auto">
          <a:xfrm>
            <a:off x="5899150" y="1489075"/>
            <a:ext cx="1720850" cy="952500"/>
            <a:chOff x="5899554" y="1489219"/>
            <a:chExt cx="1720155" cy="951870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6094738" y="1806509"/>
              <a:ext cx="1524971" cy="634580"/>
            </a:xfrm>
            <a:prstGeom prst="wedgeRectCallout">
              <a:avLst>
                <a:gd name="adj1" fmla="val -19362"/>
                <a:gd name="adj2" fmla="val 72214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07" name="TextBox 146"/>
            <p:cNvSpPr txBox="1">
              <a:spLocks noChangeArrowheads="1"/>
            </p:cNvSpPr>
            <p:nvPr/>
          </p:nvSpPr>
          <p:spPr bwMode="auto">
            <a:xfrm>
              <a:off x="6160953" y="1892558"/>
              <a:ext cx="1392661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5899554" y="1489219"/>
              <a:ext cx="1165522" cy="3075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  <a:endPara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2"/>
          <p:cNvGrpSpPr>
            <a:grpSpLocks/>
          </p:cNvGrpSpPr>
          <p:nvPr/>
        </p:nvGrpSpPr>
        <p:grpSpPr bwMode="auto">
          <a:xfrm>
            <a:off x="1933575" y="1165225"/>
            <a:ext cx="1731963" cy="927100"/>
            <a:chOff x="1933935" y="1164818"/>
            <a:chExt cx="1731395" cy="927251"/>
          </a:xfrm>
        </p:grpSpPr>
        <p:sp>
          <p:nvSpPr>
            <p:cNvPr id="16" name="AutoShape 11"/>
            <p:cNvSpPr>
              <a:spLocks noChangeArrowheads="1"/>
            </p:cNvSpPr>
            <p:nvPr/>
          </p:nvSpPr>
          <p:spPr bwMode="gray">
            <a:xfrm>
              <a:off x="2140242" y="1456966"/>
              <a:ext cx="1525088" cy="635103"/>
            </a:xfrm>
            <a:prstGeom prst="wedgeRectCallout">
              <a:avLst>
                <a:gd name="adj1" fmla="val -63460"/>
                <a:gd name="adj2" fmla="val 42228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02" name="TextBox 146"/>
            <p:cNvSpPr txBox="1">
              <a:spLocks noChangeArrowheads="1"/>
            </p:cNvSpPr>
            <p:nvPr/>
          </p:nvSpPr>
          <p:spPr bwMode="auto">
            <a:xfrm>
              <a:off x="2219282" y="1543537"/>
              <a:ext cx="1367247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46"/>
            <p:cNvSpPr txBox="1">
              <a:spLocks noChangeArrowheads="1"/>
            </p:cNvSpPr>
            <p:nvPr/>
          </p:nvSpPr>
          <p:spPr bwMode="auto">
            <a:xfrm>
              <a:off x="1933935" y="1164818"/>
              <a:ext cx="1165522" cy="3078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  <a:endPara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6"/>
          <p:cNvGrpSpPr>
            <a:grpSpLocks/>
          </p:cNvGrpSpPr>
          <p:nvPr/>
        </p:nvGrpSpPr>
        <p:grpSpPr bwMode="auto">
          <a:xfrm>
            <a:off x="6451600" y="2798763"/>
            <a:ext cx="1608138" cy="952500"/>
            <a:chOff x="6451641" y="2798090"/>
            <a:chExt cx="1608547" cy="953393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gray">
            <a:xfrm>
              <a:off x="6535800" y="3115888"/>
              <a:ext cx="1524388" cy="635595"/>
            </a:xfrm>
            <a:prstGeom prst="wedgeRectCallout">
              <a:avLst>
                <a:gd name="adj1" fmla="val 1215"/>
                <a:gd name="adj2" fmla="val 87031"/>
              </a:avLst>
            </a:prstGeom>
            <a:solidFill>
              <a:srgbClr val="00B0F0"/>
            </a:solidFill>
            <a:ln w="19050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zh-CN" sz="16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46"/>
            <p:cNvSpPr txBox="1">
              <a:spLocks noChangeArrowheads="1"/>
            </p:cNvSpPr>
            <p:nvPr/>
          </p:nvSpPr>
          <p:spPr bwMode="auto">
            <a:xfrm>
              <a:off x="6451641" y="2798090"/>
              <a:ext cx="1165522" cy="3080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eaLnBrk="1" fontAlgn="ctr" hangingPunct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  <a:endPara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00" name="TextBox 146"/>
            <p:cNvSpPr txBox="1">
              <a:spLocks noChangeArrowheads="1"/>
            </p:cNvSpPr>
            <p:nvPr/>
          </p:nvSpPr>
          <p:spPr bwMode="auto">
            <a:xfrm>
              <a:off x="6593226" y="3202952"/>
              <a:ext cx="1409074" cy="46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36105" y="197014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9" name="椭圆 2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91324" y="257721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2" name="椭圆 3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91699" y="3330602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5" name="椭圆 3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29974" y="404368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2732" y="480414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493" name="组合 39"/>
          <p:cNvGrpSpPr>
            <a:grpSpLocks/>
          </p:cNvGrpSpPr>
          <p:nvPr/>
        </p:nvGrpSpPr>
        <p:grpSpPr bwMode="auto">
          <a:xfrm>
            <a:off x="1416049" y="382588"/>
            <a:ext cx="2170662" cy="492125"/>
            <a:chOff x="4679317" y="763513"/>
            <a:chExt cx="2171134" cy="491055"/>
          </a:xfrm>
        </p:grpSpPr>
        <p:sp>
          <p:nvSpPr>
            <p:cNvPr id="20494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21711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0495" name="矩形 41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2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2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2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3962400" y="1042988"/>
            <a:ext cx="635000" cy="420687"/>
            <a:chOff x="4253440" y="2059630"/>
            <a:chExt cx="634775" cy="419700"/>
          </a:xfrm>
        </p:grpSpPr>
        <p:sp>
          <p:nvSpPr>
            <p:cNvPr id="21544" name="Freeform 779"/>
            <p:cNvSpPr>
              <a:spLocks/>
            </p:cNvSpPr>
            <p:nvPr/>
          </p:nvSpPr>
          <p:spPr bwMode="auto">
            <a:xfrm>
              <a:off x="4253440" y="2059630"/>
              <a:ext cx="634775" cy="362684"/>
            </a:xfrm>
            <a:custGeom>
              <a:avLst/>
              <a:gdLst>
                <a:gd name="T0" fmla="*/ 2147483646 w 289"/>
                <a:gd name="T1" fmla="*/ 0 h 165"/>
                <a:gd name="T2" fmla="*/ 0 w 289"/>
                <a:gd name="T3" fmla="*/ 2147483646 h 165"/>
                <a:gd name="T4" fmla="*/ 2147483646 w 289"/>
                <a:gd name="T5" fmla="*/ 2147483646 h 165"/>
                <a:gd name="T6" fmla="*/ 2147483646 w 289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" h="165">
                  <a:moveTo>
                    <a:pt x="145" y="0"/>
                  </a:moveTo>
                  <a:lnTo>
                    <a:pt x="0" y="165"/>
                  </a:lnTo>
                  <a:lnTo>
                    <a:pt x="289" y="16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TextBox 682"/>
            <p:cNvSpPr txBox="1">
              <a:spLocks noChangeArrowheads="1"/>
            </p:cNvSpPr>
            <p:nvPr/>
          </p:nvSpPr>
          <p:spPr bwMode="auto">
            <a:xfrm>
              <a:off x="4357246" y="2140776"/>
              <a:ext cx="436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rgbClr val="FFFFFF"/>
                  </a:solidFill>
                </a:rPr>
                <a:t>4%</a:t>
              </a:r>
              <a:endParaRPr lang="zh-CN" altLang="en-US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2"/>
          <p:cNvGrpSpPr>
            <a:grpSpLocks/>
          </p:cNvGrpSpPr>
          <p:nvPr/>
        </p:nvGrpSpPr>
        <p:grpSpPr bwMode="auto">
          <a:xfrm>
            <a:off x="3484563" y="1576388"/>
            <a:ext cx="1581150" cy="381000"/>
            <a:chOff x="3774613" y="2591626"/>
            <a:chExt cx="1581445" cy="381728"/>
          </a:xfrm>
        </p:grpSpPr>
        <p:sp>
          <p:nvSpPr>
            <p:cNvPr id="21542" name="Freeform 780"/>
            <p:cNvSpPr>
              <a:spLocks/>
            </p:cNvSpPr>
            <p:nvPr/>
          </p:nvSpPr>
          <p:spPr bwMode="auto">
            <a:xfrm>
              <a:off x="3774613" y="2609121"/>
              <a:ext cx="1581445" cy="364233"/>
            </a:xfrm>
            <a:custGeom>
              <a:avLst/>
              <a:gdLst>
                <a:gd name="T0" fmla="*/ 0 w 720"/>
                <a:gd name="T1" fmla="*/ 2147483646 h 166"/>
                <a:gd name="T2" fmla="*/ 2147483646 w 720"/>
                <a:gd name="T3" fmla="*/ 2147483646 h 166"/>
                <a:gd name="T4" fmla="*/ 2147483646 w 720"/>
                <a:gd name="T5" fmla="*/ 0 h 166"/>
                <a:gd name="T6" fmla="*/ 2147483646 w 720"/>
                <a:gd name="T7" fmla="*/ 0 h 166"/>
                <a:gd name="T8" fmla="*/ 0 w 720"/>
                <a:gd name="T9" fmla="*/ 2147483646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0" h="166">
                  <a:moveTo>
                    <a:pt x="0" y="166"/>
                  </a:moveTo>
                  <a:lnTo>
                    <a:pt x="720" y="166"/>
                  </a:lnTo>
                  <a:lnTo>
                    <a:pt x="576" y="0"/>
                  </a:lnTo>
                  <a:lnTo>
                    <a:pt x="14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TextBox 682"/>
            <p:cNvSpPr txBox="1">
              <a:spLocks noChangeArrowheads="1"/>
            </p:cNvSpPr>
            <p:nvPr/>
          </p:nvSpPr>
          <p:spPr bwMode="auto">
            <a:xfrm>
              <a:off x="4334804" y="2591626"/>
              <a:ext cx="4812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28"/>
          <p:cNvGrpSpPr>
            <a:grpSpLocks/>
          </p:cNvGrpSpPr>
          <p:nvPr/>
        </p:nvGrpSpPr>
        <p:grpSpPr bwMode="auto">
          <a:xfrm>
            <a:off x="3003550" y="2109788"/>
            <a:ext cx="2543175" cy="385762"/>
            <a:chOff x="3293589" y="3126186"/>
            <a:chExt cx="2543491" cy="385299"/>
          </a:xfrm>
        </p:grpSpPr>
        <p:sp>
          <p:nvSpPr>
            <p:cNvPr id="21540" name="Freeform 781"/>
            <p:cNvSpPr>
              <a:spLocks/>
            </p:cNvSpPr>
            <p:nvPr/>
          </p:nvSpPr>
          <p:spPr bwMode="auto">
            <a:xfrm>
              <a:off x="3293589" y="3159483"/>
              <a:ext cx="2543491" cy="352002"/>
            </a:xfrm>
            <a:custGeom>
              <a:avLst/>
              <a:gdLst>
                <a:gd name="T0" fmla="*/ 0 w 1158"/>
                <a:gd name="T1" fmla="*/ 2147483646 h 160"/>
                <a:gd name="T2" fmla="*/ 2147483646 w 1158"/>
                <a:gd name="T3" fmla="*/ 2147483646 h 160"/>
                <a:gd name="T4" fmla="*/ 2147483646 w 1158"/>
                <a:gd name="T5" fmla="*/ 0 h 160"/>
                <a:gd name="T6" fmla="*/ 2147483646 w 1158"/>
                <a:gd name="T7" fmla="*/ 0 h 160"/>
                <a:gd name="T8" fmla="*/ 0 w 1158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8" h="160">
                  <a:moveTo>
                    <a:pt x="0" y="160"/>
                  </a:moveTo>
                  <a:lnTo>
                    <a:pt x="1158" y="160"/>
                  </a:lnTo>
                  <a:lnTo>
                    <a:pt x="1014" y="0"/>
                  </a:lnTo>
                  <a:lnTo>
                    <a:pt x="144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TextBox 682"/>
            <p:cNvSpPr txBox="1">
              <a:spLocks noChangeArrowheads="1"/>
            </p:cNvSpPr>
            <p:nvPr/>
          </p:nvSpPr>
          <p:spPr bwMode="auto">
            <a:xfrm>
              <a:off x="4277897" y="3126186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14%</a:t>
              </a: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29"/>
          <p:cNvGrpSpPr>
            <a:grpSpLocks/>
          </p:cNvGrpSpPr>
          <p:nvPr/>
        </p:nvGrpSpPr>
        <p:grpSpPr bwMode="auto">
          <a:xfrm>
            <a:off x="2522538" y="2679700"/>
            <a:ext cx="3505200" cy="400050"/>
            <a:chOff x="2812567" y="3695891"/>
            <a:chExt cx="3505537" cy="400110"/>
          </a:xfrm>
        </p:grpSpPr>
        <p:sp>
          <p:nvSpPr>
            <p:cNvPr id="21538" name="Freeform 782"/>
            <p:cNvSpPr>
              <a:spLocks/>
            </p:cNvSpPr>
            <p:nvPr/>
          </p:nvSpPr>
          <p:spPr bwMode="auto">
            <a:xfrm>
              <a:off x="2812567" y="3700380"/>
              <a:ext cx="3505537" cy="362415"/>
            </a:xfrm>
            <a:custGeom>
              <a:avLst/>
              <a:gdLst>
                <a:gd name="T0" fmla="*/ 0 w 1596"/>
                <a:gd name="T1" fmla="*/ 2147483646 h 165"/>
                <a:gd name="T2" fmla="*/ 2147483646 w 1596"/>
                <a:gd name="T3" fmla="*/ 2147483646 h 165"/>
                <a:gd name="T4" fmla="*/ 2147483646 w 1596"/>
                <a:gd name="T5" fmla="*/ 0 h 165"/>
                <a:gd name="T6" fmla="*/ 2147483646 w 1596"/>
                <a:gd name="T7" fmla="*/ 0 h 165"/>
                <a:gd name="T8" fmla="*/ 0 w 1596"/>
                <a:gd name="T9" fmla="*/ 2147483646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165">
                  <a:moveTo>
                    <a:pt x="0" y="165"/>
                  </a:moveTo>
                  <a:lnTo>
                    <a:pt x="1596" y="165"/>
                  </a:lnTo>
                  <a:lnTo>
                    <a:pt x="1452" y="0"/>
                  </a:lnTo>
                  <a:lnTo>
                    <a:pt x="144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TextBox 682"/>
            <p:cNvSpPr txBox="1">
              <a:spLocks noChangeArrowheads="1"/>
            </p:cNvSpPr>
            <p:nvPr/>
          </p:nvSpPr>
          <p:spPr bwMode="auto">
            <a:xfrm>
              <a:off x="4226601" y="3695891"/>
              <a:ext cx="6270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FFFF"/>
                  </a:solidFill>
                </a:rPr>
                <a:t>74%</a:t>
              </a:r>
              <a:endParaRPr lang="zh-CN" alt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849313" y="-381000"/>
            <a:ext cx="6962775" cy="6057900"/>
          </a:xfrm>
          <a:custGeom>
            <a:avLst/>
            <a:gdLst>
              <a:gd name="connsiteX0" fmla="*/ 5991225 w 6953250"/>
              <a:gd name="connsiteY0" fmla="*/ 0 h 5381625"/>
              <a:gd name="connsiteX1" fmla="*/ 5991225 w 6953250"/>
              <a:gd name="connsiteY1" fmla="*/ 1647825 h 5381625"/>
              <a:gd name="connsiteX2" fmla="*/ 5991225 w 6953250"/>
              <a:gd name="connsiteY2" fmla="*/ 1724025 h 5381625"/>
              <a:gd name="connsiteX3" fmla="*/ 5991225 w 6953250"/>
              <a:gd name="connsiteY3" fmla="*/ 1847850 h 5381625"/>
              <a:gd name="connsiteX4" fmla="*/ 2228850 w 6953250"/>
              <a:gd name="connsiteY4" fmla="*/ 1847850 h 5381625"/>
              <a:gd name="connsiteX5" fmla="*/ 2228850 w 6953250"/>
              <a:gd name="connsiteY5" fmla="*/ 2409825 h 5381625"/>
              <a:gd name="connsiteX6" fmla="*/ 5438775 w 6953250"/>
              <a:gd name="connsiteY6" fmla="*/ 2409825 h 5381625"/>
              <a:gd name="connsiteX7" fmla="*/ 5438775 w 6953250"/>
              <a:gd name="connsiteY7" fmla="*/ 2943225 h 5381625"/>
              <a:gd name="connsiteX8" fmla="*/ 1819275 w 6953250"/>
              <a:gd name="connsiteY8" fmla="*/ 2943225 h 5381625"/>
              <a:gd name="connsiteX9" fmla="*/ 1514475 w 6953250"/>
              <a:gd name="connsiteY9" fmla="*/ 2943225 h 5381625"/>
              <a:gd name="connsiteX10" fmla="*/ 1514475 w 6953250"/>
              <a:gd name="connsiteY10" fmla="*/ 3676650 h 5381625"/>
              <a:gd name="connsiteX11" fmla="*/ 6953250 w 6953250"/>
              <a:gd name="connsiteY11" fmla="*/ 3676650 h 5381625"/>
              <a:gd name="connsiteX12" fmla="*/ 6953250 w 6953250"/>
              <a:gd name="connsiteY12" fmla="*/ 4495800 h 5381625"/>
              <a:gd name="connsiteX13" fmla="*/ 0 w 6953250"/>
              <a:gd name="connsiteY13" fmla="*/ 4495800 h 5381625"/>
              <a:gd name="connsiteX14" fmla="*/ 0 w 6953250"/>
              <a:gd name="connsiteY14" fmla="*/ 5381625 h 5381625"/>
              <a:gd name="connsiteX0" fmla="*/ 5991225 w 6962775"/>
              <a:gd name="connsiteY0" fmla="*/ 0 h 5381625"/>
              <a:gd name="connsiteX1" fmla="*/ 5991225 w 6962775"/>
              <a:gd name="connsiteY1" fmla="*/ 1647825 h 5381625"/>
              <a:gd name="connsiteX2" fmla="*/ 5991225 w 6962775"/>
              <a:gd name="connsiteY2" fmla="*/ 1724025 h 5381625"/>
              <a:gd name="connsiteX3" fmla="*/ 5991225 w 6962775"/>
              <a:gd name="connsiteY3" fmla="*/ 1847850 h 5381625"/>
              <a:gd name="connsiteX4" fmla="*/ 2228850 w 6962775"/>
              <a:gd name="connsiteY4" fmla="*/ 1847850 h 5381625"/>
              <a:gd name="connsiteX5" fmla="*/ 2228850 w 6962775"/>
              <a:gd name="connsiteY5" fmla="*/ 2409825 h 5381625"/>
              <a:gd name="connsiteX6" fmla="*/ 5438775 w 6962775"/>
              <a:gd name="connsiteY6" fmla="*/ 2409825 h 5381625"/>
              <a:gd name="connsiteX7" fmla="*/ 5438775 w 6962775"/>
              <a:gd name="connsiteY7" fmla="*/ 2943225 h 5381625"/>
              <a:gd name="connsiteX8" fmla="*/ 1819275 w 6962775"/>
              <a:gd name="connsiteY8" fmla="*/ 2943225 h 5381625"/>
              <a:gd name="connsiteX9" fmla="*/ 1514475 w 6962775"/>
              <a:gd name="connsiteY9" fmla="*/ 2943225 h 5381625"/>
              <a:gd name="connsiteX10" fmla="*/ 1514475 w 6962775"/>
              <a:gd name="connsiteY10" fmla="*/ 3676650 h 5381625"/>
              <a:gd name="connsiteX11" fmla="*/ 6953250 w 6962775"/>
              <a:gd name="connsiteY11" fmla="*/ 3676650 h 5381625"/>
              <a:gd name="connsiteX12" fmla="*/ 6962775 w 6962775"/>
              <a:gd name="connsiteY12" fmla="*/ 4743450 h 5381625"/>
              <a:gd name="connsiteX13" fmla="*/ 0 w 6962775"/>
              <a:gd name="connsiteY13" fmla="*/ 4495800 h 5381625"/>
              <a:gd name="connsiteX14" fmla="*/ 0 w 6962775"/>
              <a:gd name="connsiteY14" fmla="*/ 5381625 h 5381625"/>
              <a:gd name="connsiteX0" fmla="*/ 5991225 w 6962775"/>
              <a:gd name="connsiteY0" fmla="*/ 0 h 5381625"/>
              <a:gd name="connsiteX1" fmla="*/ 5991225 w 6962775"/>
              <a:gd name="connsiteY1" fmla="*/ 1647825 h 5381625"/>
              <a:gd name="connsiteX2" fmla="*/ 5991225 w 6962775"/>
              <a:gd name="connsiteY2" fmla="*/ 1724025 h 5381625"/>
              <a:gd name="connsiteX3" fmla="*/ 5991225 w 6962775"/>
              <a:gd name="connsiteY3" fmla="*/ 1847850 h 5381625"/>
              <a:gd name="connsiteX4" fmla="*/ 2228850 w 6962775"/>
              <a:gd name="connsiteY4" fmla="*/ 1847850 h 5381625"/>
              <a:gd name="connsiteX5" fmla="*/ 2228850 w 6962775"/>
              <a:gd name="connsiteY5" fmla="*/ 2409825 h 5381625"/>
              <a:gd name="connsiteX6" fmla="*/ 5438775 w 6962775"/>
              <a:gd name="connsiteY6" fmla="*/ 2409825 h 5381625"/>
              <a:gd name="connsiteX7" fmla="*/ 5438775 w 6962775"/>
              <a:gd name="connsiteY7" fmla="*/ 2943225 h 5381625"/>
              <a:gd name="connsiteX8" fmla="*/ 1819275 w 6962775"/>
              <a:gd name="connsiteY8" fmla="*/ 2943225 h 5381625"/>
              <a:gd name="connsiteX9" fmla="*/ 1514475 w 6962775"/>
              <a:gd name="connsiteY9" fmla="*/ 2943225 h 5381625"/>
              <a:gd name="connsiteX10" fmla="*/ 1514475 w 6962775"/>
              <a:gd name="connsiteY10" fmla="*/ 3676650 h 5381625"/>
              <a:gd name="connsiteX11" fmla="*/ 6953250 w 6962775"/>
              <a:gd name="connsiteY11" fmla="*/ 3676650 h 5381625"/>
              <a:gd name="connsiteX12" fmla="*/ 6962775 w 6962775"/>
              <a:gd name="connsiteY12" fmla="*/ 4743450 h 5381625"/>
              <a:gd name="connsiteX13" fmla="*/ 0 w 6962775"/>
              <a:gd name="connsiteY13" fmla="*/ 4743450 h 5381625"/>
              <a:gd name="connsiteX14" fmla="*/ 0 w 6962775"/>
              <a:gd name="connsiteY14" fmla="*/ 5381625 h 5381625"/>
              <a:gd name="connsiteX0" fmla="*/ 5991225 w 6962775"/>
              <a:gd name="connsiteY0" fmla="*/ 0 h 6057900"/>
              <a:gd name="connsiteX1" fmla="*/ 5991225 w 6962775"/>
              <a:gd name="connsiteY1" fmla="*/ 1647825 h 6057900"/>
              <a:gd name="connsiteX2" fmla="*/ 5991225 w 6962775"/>
              <a:gd name="connsiteY2" fmla="*/ 1724025 h 6057900"/>
              <a:gd name="connsiteX3" fmla="*/ 5991225 w 6962775"/>
              <a:gd name="connsiteY3" fmla="*/ 1847850 h 6057900"/>
              <a:gd name="connsiteX4" fmla="*/ 2228850 w 6962775"/>
              <a:gd name="connsiteY4" fmla="*/ 1847850 h 6057900"/>
              <a:gd name="connsiteX5" fmla="*/ 2228850 w 6962775"/>
              <a:gd name="connsiteY5" fmla="*/ 2409825 h 6057900"/>
              <a:gd name="connsiteX6" fmla="*/ 5438775 w 6962775"/>
              <a:gd name="connsiteY6" fmla="*/ 2409825 h 6057900"/>
              <a:gd name="connsiteX7" fmla="*/ 5438775 w 6962775"/>
              <a:gd name="connsiteY7" fmla="*/ 2943225 h 6057900"/>
              <a:gd name="connsiteX8" fmla="*/ 1819275 w 6962775"/>
              <a:gd name="connsiteY8" fmla="*/ 2943225 h 6057900"/>
              <a:gd name="connsiteX9" fmla="*/ 1514475 w 6962775"/>
              <a:gd name="connsiteY9" fmla="*/ 2943225 h 6057900"/>
              <a:gd name="connsiteX10" fmla="*/ 1514475 w 6962775"/>
              <a:gd name="connsiteY10" fmla="*/ 3676650 h 6057900"/>
              <a:gd name="connsiteX11" fmla="*/ 6953250 w 6962775"/>
              <a:gd name="connsiteY11" fmla="*/ 3676650 h 6057900"/>
              <a:gd name="connsiteX12" fmla="*/ 6962775 w 6962775"/>
              <a:gd name="connsiteY12" fmla="*/ 4743450 h 6057900"/>
              <a:gd name="connsiteX13" fmla="*/ 0 w 6962775"/>
              <a:gd name="connsiteY13" fmla="*/ 4743450 h 6057900"/>
              <a:gd name="connsiteX14" fmla="*/ 0 w 6962775"/>
              <a:gd name="connsiteY14" fmla="*/ 6057900 h 6057900"/>
              <a:gd name="connsiteX0" fmla="*/ 6000750 w 6972300"/>
              <a:gd name="connsiteY0" fmla="*/ 0 h 6057900"/>
              <a:gd name="connsiteX1" fmla="*/ 6000750 w 6972300"/>
              <a:gd name="connsiteY1" fmla="*/ 1647825 h 6057900"/>
              <a:gd name="connsiteX2" fmla="*/ 6000750 w 6972300"/>
              <a:gd name="connsiteY2" fmla="*/ 1724025 h 6057900"/>
              <a:gd name="connsiteX3" fmla="*/ 6000750 w 6972300"/>
              <a:gd name="connsiteY3" fmla="*/ 1847850 h 6057900"/>
              <a:gd name="connsiteX4" fmla="*/ 2238375 w 6972300"/>
              <a:gd name="connsiteY4" fmla="*/ 1847850 h 6057900"/>
              <a:gd name="connsiteX5" fmla="*/ 2238375 w 6972300"/>
              <a:gd name="connsiteY5" fmla="*/ 2409825 h 6057900"/>
              <a:gd name="connsiteX6" fmla="*/ 5448300 w 6972300"/>
              <a:gd name="connsiteY6" fmla="*/ 2409825 h 6057900"/>
              <a:gd name="connsiteX7" fmla="*/ 5448300 w 6972300"/>
              <a:gd name="connsiteY7" fmla="*/ 2943225 h 6057900"/>
              <a:gd name="connsiteX8" fmla="*/ 1828800 w 6972300"/>
              <a:gd name="connsiteY8" fmla="*/ 2943225 h 6057900"/>
              <a:gd name="connsiteX9" fmla="*/ 1524000 w 6972300"/>
              <a:gd name="connsiteY9" fmla="*/ 2943225 h 6057900"/>
              <a:gd name="connsiteX10" fmla="*/ 1524000 w 6972300"/>
              <a:gd name="connsiteY10" fmla="*/ 3676650 h 6057900"/>
              <a:gd name="connsiteX11" fmla="*/ 6962775 w 6972300"/>
              <a:gd name="connsiteY11" fmla="*/ 3676650 h 6057900"/>
              <a:gd name="connsiteX12" fmla="*/ 6972300 w 6972300"/>
              <a:gd name="connsiteY12" fmla="*/ 4743450 h 6057900"/>
              <a:gd name="connsiteX13" fmla="*/ 0 w 6972300"/>
              <a:gd name="connsiteY13" fmla="*/ 4876800 h 6057900"/>
              <a:gd name="connsiteX14" fmla="*/ 9525 w 6972300"/>
              <a:gd name="connsiteY14" fmla="*/ 6057900 h 6057900"/>
              <a:gd name="connsiteX0" fmla="*/ 6000750 w 6962775"/>
              <a:gd name="connsiteY0" fmla="*/ 0 h 6057900"/>
              <a:gd name="connsiteX1" fmla="*/ 6000750 w 6962775"/>
              <a:gd name="connsiteY1" fmla="*/ 1647825 h 6057900"/>
              <a:gd name="connsiteX2" fmla="*/ 6000750 w 6962775"/>
              <a:gd name="connsiteY2" fmla="*/ 1724025 h 6057900"/>
              <a:gd name="connsiteX3" fmla="*/ 6000750 w 6962775"/>
              <a:gd name="connsiteY3" fmla="*/ 1847850 h 6057900"/>
              <a:gd name="connsiteX4" fmla="*/ 2238375 w 6962775"/>
              <a:gd name="connsiteY4" fmla="*/ 1847850 h 6057900"/>
              <a:gd name="connsiteX5" fmla="*/ 2238375 w 6962775"/>
              <a:gd name="connsiteY5" fmla="*/ 2409825 h 6057900"/>
              <a:gd name="connsiteX6" fmla="*/ 5448300 w 6962775"/>
              <a:gd name="connsiteY6" fmla="*/ 2409825 h 6057900"/>
              <a:gd name="connsiteX7" fmla="*/ 5448300 w 6962775"/>
              <a:gd name="connsiteY7" fmla="*/ 2943225 h 6057900"/>
              <a:gd name="connsiteX8" fmla="*/ 1828800 w 6962775"/>
              <a:gd name="connsiteY8" fmla="*/ 2943225 h 6057900"/>
              <a:gd name="connsiteX9" fmla="*/ 1524000 w 6962775"/>
              <a:gd name="connsiteY9" fmla="*/ 2943225 h 6057900"/>
              <a:gd name="connsiteX10" fmla="*/ 1524000 w 6962775"/>
              <a:gd name="connsiteY10" fmla="*/ 3676650 h 6057900"/>
              <a:gd name="connsiteX11" fmla="*/ 6962775 w 6962775"/>
              <a:gd name="connsiteY11" fmla="*/ 3676650 h 6057900"/>
              <a:gd name="connsiteX12" fmla="*/ 6953250 w 6962775"/>
              <a:gd name="connsiteY12" fmla="*/ 5010150 h 6057900"/>
              <a:gd name="connsiteX13" fmla="*/ 0 w 6962775"/>
              <a:gd name="connsiteY13" fmla="*/ 4876800 h 6057900"/>
              <a:gd name="connsiteX14" fmla="*/ 9525 w 6962775"/>
              <a:gd name="connsiteY14" fmla="*/ 6057900 h 6057900"/>
              <a:gd name="connsiteX0" fmla="*/ 6000750 w 6962775"/>
              <a:gd name="connsiteY0" fmla="*/ 0 h 6057900"/>
              <a:gd name="connsiteX1" fmla="*/ 6000750 w 6962775"/>
              <a:gd name="connsiteY1" fmla="*/ 1647825 h 6057900"/>
              <a:gd name="connsiteX2" fmla="*/ 6000750 w 6962775"/>
              <a:gd name="connsiteY2" fmla="*/ 1724025 h 6057900"/>
              <a:gd name="connsiteX3" fmla="*/ 6000750 w 6962775"/>
              <a:gd name="connsiteY3" fmla="*/ 1847850 h 6057900"/>
              <a:gd name="connsiteX4" fmla="*/ 2238375 w 6962775"/>
              <a:gd name="connsiteY4" fmla="*/ 1847850 h 6057900"/>
              <a:gd name="connsiteX5" fmla="*/ 2238375 w 6962775"/>
              <a:gd name="connsiteY5" fmla="*/ 2409825 h 6057900"/>
              <a:gd name="connsiteX6" fmla="*/ 5448300 w 6962775"/>
              <a:gd name="connsiteY6" fmla="*/ 2409825 h 6057900"/>
              <a:gd name="connsiteX7" fmla="*/ 5448300 w 6962775"/>
              <a:gd name="connsiteY7" fmla="*/ 2943225 h 6057900"/>
              <a:gd name="connsiteX8" fmla="*/ 1828800 w 6962775"/>
              <a:gd name="connsiteY8" fmla="*/ 2943225 h 6057900"/>
              <a:gd name="connsiteX9" fmla="*/ 1524000 w 6962775"/>
              <a:gd name="connsiteY9" fmla="*/ 2943225 h 6057900"/>
              <a:gd name="connsiteX10" fmla="*/ 1524000 w 6962775"/>
              <a:gd name="connsiteY10" fmla="*/ 3676650 h 6057900"/>
              <a:gd name="connsiteX11" fmla="*/ 6962775 w 6962775"/>
              <a:gd name="connsiteY11" fmla="*/ 3676650 h 6057900"/>
              <a:gd name="connsiteX12" fmla="*/ 6962775 w 6962775"/>
              <a:gd name="connsiteY12" fmla="*/ 4895850 h 6057900"/>
              <a:gd name="connsiteX13" fmla="*/ 0 w 6962775"/>
              <a:gd name="connsiteY13" fmla="*/ 4876800 h 6057900"/>
              <a:gd name="connsiteX14" fmla="*/ 9525 w 6962775"/>
              <a:gd name="connsiteY14" fmla="*/ 6057900 h 6057900"/>
              <a:gd name="connsiteX0" fmla="*/ 6000750 w 6962775"/>
              <a:gd name="connsiteY0" fmla="*/ 0 h 6057900"/>
              <a:gd name="connsiteX1" fmla="*/ 6000750 w 6962775"/>
              <a:gd name="connsiteY1" fmla="*/ 1647825 h 6057900"/>
              <a:gd name="connsiteX2" fmla="*/ 6000750 w 6962775"/>
              <a:gd name="connsiteY2" fmla="*/ 1724025 h 6057900"/>
              <a:gd name="connsiteX3" fmla="*/ 6000750 w 6962775"/>
              <a:gd name="connsiteY3" fmla="*/ 1847850 h 6057900"/>
              <a:gd name="connsiteX4" fmla="*/ 2238375 w 6962775"/>
              <a:gd name="connsiteY4" fmla="*/ 1847850 h 6057900"/>
              <a:gd name="connsiteX5" fmla="*/ 2238375 w 6962775"/>
              <a:gd name="connsiteY5" fmla="*/ 2409825 h 6057900"/>
              <a:gd name="connsiteX6" fmla="*/ 5448300 w 6962775"/>
              <a:gd name="connsiteY6" fmla="*/ 2409825 h 6057900"/>
              <a:gd name="connsiteX7" fmla="*/ 5448300 w 6962775"/>
              <a:gd name="connsiteY7" fmla="*/ 2943225 h 6057900"/>
              <a:gd name="connsiteX8" fmla="*/ 1828800 w 6962775"/>
              <a:gd name="connsiteY8" fmla="*/ 2943225 h 6057900"/>
              <a:gd name="connsiteX9" fmla="*/ 1524000 w 6962775"/>
              <a:gd name="connsiteY9" fmla="*/ 2943225 h 6057900"/>
              <a:gd name="connsiteX10" fmla="*/ 1524000 w 6962775"/>
              <a:gd name="connsiteY10" fmla="*/ 3676650 h 6057900"/>
              <a:gd name="connsiteX11" fmla="*/ 6962775 w 6962775"/>
              <a:gd name="connsiteY11" fmla="*/ 3676650 h 6057900"/>
              <a:gd name="connsiteX12" fmla="*/ 6962775 w 6962775"/>
              <a:gd name="connsiteY12" fmla="*/ 4867275 h 6057900"/>
              <a:gd name="connsiteX13" fmla="*/ 0 w 6962775"/>
              <a:gd name="connsiteY13" fmla="*/ 4876800 h 6057900"/>
              <a:gd name="connsiteX14" fmla="*/ 9525 w 6962775"/>
              <a:gd name="connsiteY14" fmla="*/ 6057900 h 6057900"/>
              <a:gd name="connsiteX0" fmla="*/ 6305550 w 6962775"/>
              <a:gd name="connsiteY0" fmla="*/ 0 h 6057900"/>
              <a:gd name="connsiteX1" fmla="*/ 6000750 w 6962775"/>
              <a:gd name="connsiteY1" fmla="*/ 1647825 h 6057900"/>
              <a:gd name="connsiteX2" fmla="*/ 6000750 w 6962775"/>
              <a:gd name="connsiteY2" fmla="*/ 1724025 h 6057900"/>
              <a:gd name="connsiteX3" fmla="*/ 6000750 w 6962775"/>
              <a:gd name="connsiteY3" fmla="*/ 1847850 h 6057900"/>
              <a:gd name="connsiteX4" fmla="*/ 2238375 w 6962775"/>
              <a:gd name="connsiteY4" fmla="*/ 1847850 h 6057900"/>
              <a:gd name="connsiteX5" fmla="*/ 2238375 w 6962775"/>
              <a:gd name="connsiteY5" fmla="*/ 2409825 h 6057900"/>
              <a:gd name="connsiteX6" fmla="*/ 5448300 w 6962775"/>
              <a:gd name="connsiteY6" fmla="*/ 2409825 h 6057900"/>
              <a:gd name="connsiteX7" fmla="*/ 5448300 w 6962775"/>
              <a:gd name="connsiteY7" fmla="*/ 2943225 h 6057900"/>
              <a:gd name="connsiteX8" fmla="*/ 1828800 w 6962775"/>
              <a:gd name="connsiteY8" fmla="*/ 2943225 h 6057900"/>
              <a:gd name="connsiteX9" fmla="*/ 1524000 w 6962775"/>
              <a:gd name="connsiteY9" fmla="*/ 2943225 h 6057900"/>
              <a:gd name="connsiteX10" fmla="*/ 1524000 w 6962775"/>
              <a:gd name="connsiteY10" fmla="*/ 3676650 h 6057900"/>
              <a:gd name="connsiteX11" fmla="*/ 6962775 w 6962775"/>
              <a:gd name="connsiteY11" fmla="*/ 3676650 h 6057900"/>
              <a:gd name="connsiteX12" fmla="*/ 6962775 w 6962775"/>
              <a:gd name="connsiteY12" fmla="*/ 4867275 h 6057900"/>
              <a:gd name="connsiteX13" fmla="*/ 0 w 6962775"/>
              <a:gd name="connsiteY13" fmla="*/ 4876800 h 6057900"/>
              <a:gd name="connsiteX14" fmla="*/ 9525 w 6962775"/>
              <a:gd name="connsiteY14" fmla="*/ 6057900 h 6057900"/>
              <a:gd name="connsiteX0" fmla="*/ 6305550 w 6962775"/>
              <a:gd name="connsiteY0" fmla="*/ 0 h 6057900"/>
              <a:gd name="connsiteX1" fmla="*/ 6000750 w 6962775"/>
              <a:gd name="connsiteY1" fmla="*/ 1647825 h 6057900"/>
              <a:gd name="connsiteX2" fmla="*/ 6267450 w 6962775"/>
              <a:gd name="connsiteY2" fmla="*/ 1714500 h 6057900"/>
              <a:gd name="connsiteX3" fmla="*/ 6000750 w 6962775"/>
              <a:gd name="connsiteY3" fmla="*/ 1847850 h 6057900"/>
              <a:gd name="connsiteX4" fmla="*/ 2238375 w 6962775"/>
              <a:gd name="connsiteY4" fmla="*/ 1847850 h 6057900"/>
              <a:gd name="connsiteX5" fmla="*/ 2238375 w 6962775"/>
              <a:gd name="connsiteY5" fmla="*/ 2409825 h 6057900"/>
              <a:gd name="connsiteX6" fmla="*/ 5448300 w 6962775"/>
              <a:gd name="connsiteY6" fmla="*/ 2409825 h 6057900"/>
              <a:gd name="connsiteX7" fmla="*/ 5448300 w 6962775"/>
              <a:gd name="connsiteY7" fmla="*/ 2943225 h 6057900"/>
              <a:gd name="connsiteX8" fmla="*/ 1828800 w 6962775"/>
              <a:gd name="connsiteY8" fmla="*/ 2943225 h 6057900"/>
              <a:gd name="connsiteX9" fmla="*/ 1524000 w 6962775"/>
              <a:gd name="connsiteY9" fmla="*/ 2943225 h 6057900"/>
              <a:gd name="connsiteX10" fmla="*/ 1524000 w 6962775"/>
              <a:gd name="connsiteY10" fmla="*/ 3676650 h 6057900"/>
              <a:gd name="connsiteX11" fmla="*/ 6962775 w 6962775"/>
              <a:gd name="connsiteY11" fmla="*/ 3676650 h 6057900"/>
              <a:gd name="connsiteX12" fmla="*/ 6962775 w 6962775"/>
              <a:gd name="connsiteY12" fmla="*/ 4867275 h 6057900"/>
              <a:gd name="connsiteX13" fmla="*/ 0 w 6962775"/>
              <a:gd name="connsiteY13" fmla="*/ 4876800 h 6057900"/>
              <a:gd name="connsiteX14" fmla="*/ 9525 w 6962775"/>
              <a:gd name="connsiteY14" fmla="*/ 6057900 h 6057900"/>
              <a:gd name="connsiteX0" fmla="*/ 6305550 w 6962775"/>
              <a:gd name="connsiteY0" fmla="*/ 0 h 6057900"/>
              <a:gd name="connsiteX1" fmla="*/ 6267450 w 6962775"/>
              <a:gd name="connsiteY1" fmla="*/ 171450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305550 w 6962775"/>
              <a:gd name="connsiteY0" fmla="*/ 0 h 6057900"/>
              <a:gd name="connsiteX1" fmla="*/ 6267450 w 6962775"/>
              <a:gd name="connsiteY1" fmla="*/ 186690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67450 w 6962775"/>
              <a:gd name="connsiteY1" fmla="*/ 186690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48400 w 6962775"/>
              <a:gd name="connsiteY1" fmla="*/ 184150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54750 w 6962775"/>
              <a:gd name="connsiteY1" fmla="*/ 184785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42050 w 6962775"/>
              <a:gd name="connsiteY1" fmla="*/ 184785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42050 w 6962775"/>
              <a:gd name="connsiteY1" fmla="*/ 184785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  <a:gd name="connsiteX0" fmla="*/ 6248400 w 6962775"/>
              <a:gd name="connsiteY0" fmla="*/ 0 h 6057900"/>
              <a:gd name="connsiteX1" fmla="*/ 6257290 w 6962775"/>
              <a:gd name="connsiteY1" fmla="*/ 1847850 h 6057900"/>
              <a:gd name="connsiteX2" fmla="*/ 6000750 w 6962775"/>
              <a:gd name="connsiteY2" fmla="*/ 1847850 h 6057900"/>
              <a:gd name="connsiteX3" fmla="*/ 2238375 w 6962775"/>
              <a:gd name="connsiteY3" fmla="*/ 1847850 h 6057900"/>
              <a:gd name="connsiteX4" fmla="*/ 2238375 w 6962775"/>
              <a:gd name="connsiteY4" fmla="*/ 2409825 h 6057900"/>
              <a:gd name="connsiteX5" fmla="*/ 5448300 w 6962775"/>
              <a:gd name="connsiteY5" fmla="*/ 2409825 h 6057900"/>
              <a:gd name="connsiteX6" fmla="*/ 5448300 w 6962775"/>
              <a:gd name="connsiteY6" fmla="*/ 2943225 h 6057900"/>
              <a:gd name="connsiteX7" fmla="*/ 1828800 w 6962775"/>
              <a:gd name="connsiteY7" fmla="*/ 2943225 h 6057900"/>
              <a:gd name="connsiteX8" fmla="*/ 1524000 w 6962775"/>
              <a:gd name="connsiteY8" fmla="*/ 2943225 h 6057900"/>
              <a:gd name="connsiteX9" fmla="*/ 1524000 w 6962775"/>
              <a:gd name="connsiteY9" fmla="*/ 3676650 h 6057900"/>
              <a:gd name="connsiteX10" fmla="*/ 6962775 w 6962775"/>
              <a:gd name="connsiteY10" fmla="*/ 3676650 h 6057900"/>
              <a:gd name="connsiteX11" fmla="*/ 6962775 w 6962775"/>
              <a:gd name="connsiteY11" fmla="*/ 4867275 h 6057900"/>
              <a:gd name="connsiteX12" fmla="*/ 0 w 6962775"/>
              <a:gd name="connsiteY12" fmla="*/ 4876800 h 6057900"/>
              <a:gd name="connsiteX13" fmla="*/ 9525 w 6962775"/>
              <a:gd name="connsiteY13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62775" h="6057900">
                <a:moveTo>
                  <a:pt x="6248400" y="0"/>
                </a:moveTo>
                <a:cubicBezTo>
                  <a:pt x="6250517" y="615950"/>
                  <a:pt x="6262793" y="1270000"/>
                  <a:pt x="6257290" y="1847850"/>
                </a:cubicBezTo>
                <a:lnTo>
                  <a:pt x="6000750" y="1847850"/>
                </a:lnTo>
                <a:lnTo>
                  <a:pt x="2238375" y="1847850"/>
                </a:lnTo>
                <a:lnTo>
                  <a:pt x="2238375" y="2409825"/>
                </a:lnTo>
                <a:lnTo>
                  <a:pt x="5448300" y="2409825"/>
                </a:lnTo>
                <a:lnTo>
                  <a:pt x="5448300" y="2943225"/>
                </a:lnTo>
                <a:lnTo>
                  <a:pt x="1828800" y="2943225"/>
                </a:lnTo>
                <a:lnTo>
                  <a:pt x="1524000" y="2943225"/>
                </a:lnTo>
                <a:lnTo>
                  <a:pt x="1524000" y="3676650"/>
                </a:lnTo>
                <a:lnTo>
                  <a:pt x="6962775" y="3676650"/>
                </a:lnTo>
                <a:lnTo>
                  <a:pt x="6962775" y="4867275"/>
                </a:lnTo>
                <a:lnTo>
                  <a:pt x="0" y="4876800"/>
                </a:lnTo>
                <a:lnTo>
                  <a:pt x="9525" y="60579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511" name="组合 15"/>
          <p:cNvGrpSpPr>
            <a:grpSpLocks/>
          </p:cNvGrpSpPr>
          <p:nvPr/>
        </p:nvGrpSpPr>
        <p:grpSpPr bwMode="auto">
          <a:xfrm>
            <a:off x="7251700" y="333375"/>
            <a:ext cx="1592263" cy="490538"/>
            <a:chOff x="4679317" y="763513"/>
            <a:chExt cx="1592609" cy="491055"/>
          </a:xfrm>
        </p:grpSpPr>
        <p:sp>
          <p:nvSpPr>
            <p:cNvPr id="21536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 a title</a:t>
              </a:r>
            </a:p>
          </p:txBody>
        </p:sp>
        <p:sp>
          <p:nvSpPr>
            <p:cNvPr id="21537" name="矩形 17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1434" y="377984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0" name="椭圆 1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6298" y="1326019"/>
            <a:ext cx="274614" cy="2746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3" name="椭圆 2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538663" y="1074738"/>
            <a:ext cx="1978025" cy="430212"/>
            <a:chOff x="6194425" y="4083050"/>
            <a:chExt cx="1978025" cy="430887"/>
          </a:xfrm>
        </p:grpSpPr>
        <p:cxnSp>
          <p:nvCxnSpPr>
            <p:cNvPr id="35" name="直接连接符 34"/>
            <p:cNvCxnSpPr/>
            <p:nvPr/>
          </p:nvCxnSpPr>
          <p:spPr bwMode="auto">
            <a:xfrm>
              <a:off x="6194425" y="4278618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30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4538663" y="1587500"/>
            <a:ext cx="1978025" cy="431800"/>
            <a:chOff x="6194425" y="4083050"/>
            <a:chExt cx="1978025" cy="430887"/>
          </a:xfrm>
        </p:grpSpPr>
        <p:cxnSp>
          <p:nvCxnSpPr>
            <p:cNvPr id="38" name="直接连接符 37"/>
            <p:cNvCxnSpPr/>
            <p:nvPr/>
          </p:nvCxnSpPr>
          <p:spPr bwMode="auto">
            <a:xfrm>
              <a:off x="6194425" y="4277900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30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 flipH="1">
            <a:off x="1441450" y="2079625"/>
            <a:ext cx="1808163" cy="430213"/>
            <a:chOff x="6194425" y="4083050"/>
            <a:chExt cx="1809042" cy="430887"/>
          </a:xfrm>
        </p:grpSpPr>
        <p:cxnSp>
          <p:nvCxnSpPr>
            <p:cNvPr id="41" name="直接连接符 40"/>
            <p:cNvCxnSpPr/>
            <p:nvPr/>
          </p:nvCxnSpPr>
          <p:spPr bwMode="auto">
            <a:xfrm>
              <a:off x="6194425" y="4278619"/>
              <a:ext cx="63848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 flipH="1">
              <a:off x="6705848" y="4083050"/>
              <a:ext cx="1297619" cy="430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5681663" y="2692400"/>
            <a:ext cx="1978025" cy="431800"/>
            <a:chOff x="6194425" y="4083050"/>
            <a:chExt cx="1978025" cy="430887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6194425" y="4277900"/>
              <a:ext cx="638175" cy="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 flipH="1">
              <a:off x="6875462" y="4083050"/>
              <a:ext cx="1296988" cy="430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5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674680" y="3138859"/>
            <a:ext cx="274614" cy="2746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0" name="椭圆 4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55576" y="4391177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3" name="椭圆 5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2427288" y="3290888"/>
            <a:ext cx="2820987" cy="361950"/>
            <a:chOff x="5044617" y="1470506"/>
            <a:chExt cx="2821485" cy="361727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4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58" name="TextBox 265"/>
              <p:cNvSpPr txBox="1"/>
              <p:nvPr/>
            </p:nvSpPr>
            <p:spPr bwMode="auto">
              <a:xfrm>
                <a:off x="1156352" y="1031498"/>
                <a:ext cx="1207595" cy="3383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1526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2263034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组合 60"/>
          <p:cNvGrpSpPr/>
          <p:nvPr/>
        </p:nvGrpSpPr>
        <p:grpSpPr>
          <a:xfrm>
            <a:off x="2268213" y="321888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2" name="椭圆 6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2370138" y="3662363"/>
            <a:ext cx="5354637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200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2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/>
        </p:nvSpPr>
        <p:spPr>
          <a:xfrm>
            <a:off x="857250" y="-98425"/>
            <a:ext cx="7204075" cy="5454650"/>
          </a:xfrm>
          <a:custGeom>
            <a:avLst/>
            <a:gdLst>
              <a:gd name="connsiteX0" fmla="*/ 0 w 7223760"/>
              <a:gd name="connsiteY0" fmla="*/ 0 h 5455920"/>
              <a:gd name="connsiteX1" fmla="*/ 0 w 7223760"/>
              <a:gd name="connsiteY1" fmla="*/ 784860 h 5455920"/>
              <a:gd name="connsiteX2" fmla="*/ 2225040 w 7223760"/>
              <a:gd name="connsiteY2" fmla="*/ 784860 h 5455920"/>
              <a:gd name="connsiteX3" fmla="*/ 2225040 w 7223760"/>
              <a:gd name="connsiteY3" fmla="*/ 1074420 h 5455920"/>
              <a:gd name="connsiteX4" fmla="*/ 6865620 w 7223760"/>
              <a:gd name="connsiteY4" fmla="*/ 1074420 h 5455920"/>
              <a:gd name="connsiteX5" fmla="*/ 6865620 w 7223760"/>
              <a:gd name="connsiteY5" fmla="*/ 1897380 h 5455920"/>
              <a:gd name="connsiteX6" fmla="*/ 5478780 w 7223760"/>
              <a:gd name="connsiteY6" fmla="*/ 1897380 h 5455920"/>
              <a:gd name="connsiteX7" fmla="*/ 5478780 w 7223760"/>
              <a:gd name="connsiteY7" fmla="*/ 2423160 h 5455920"/>
              <a:gd name="connsiteX8" fmla="*/ 6873240 w 7223760"/>
              <a:gd name="connsiteY8" fmla="*/ 2423160 h 5455920"/>
              <a:gd name="connsiteX9" fmla="*/ 6873240 w 7223760"/>
              <a:gd name="connsiteY9" fmla="*/ 2598420 h 5455920"/>
              <a:gd name="connsiteX10" fmla="*/ 1463040 w 7223760"/>
              <a:gd name="connsiteY10" fmla="*/ 2598420 h 5455920"/>
              <a:gd name="connsiteX11" fmla="*/ 1463040 w 7223760"/>
              <a:gd name="connsiteY11" fmla="*/ 3025140 h 5455920"/>
              <a:gd name="connsiteX12" fmla="*/ 3992880 w 7223760"/>
              <a:gd name="connsiteY12" fmla="*/ 3025140 h 5455920"/>
              <a:gd name="connsiteX13" fmla="*/ 3992880 w 7223760"/>
              <a:gd name="connsiteY13" fmla="*/ 3672840 h 5455920"/>
              <a:gd name="connsiteX14" fmla="*/ 6141720 w 7223760"/>
              <a:gd name="connsiteY14" fmla="*/ 3672840 h 5455920"/>
              <a:gd name="connsiteX15" fmla="*/ 6141720 w 7223760"/>
              <a:gd name="connsiteY15" fmla="*/ 4556760 h 5455920"/>
              <a:gd name="connsiteX16" fmla="*/ 7223760 w 7223760"/>
              <a:gd name="connsiteY16" fmla="*/ 4556760 h 5455920"/>
              <a:gd name="connsiteX17" fmla="*/ 7223760 w 7223760"/>
              <a:gd name="connsiteY17" fmla="*/ 5036820 h 5455920"/>
              <a:gd name="connsiteX18" fmla="*/ 6096000 w 7223760"/>
              <a:gd name="connsiteY18" fmla="*/ 5036820 h 5455920"/>
              <a:gd name="connsiteX19" fmla="*/ 6096000 w 7223760"/>
              <a:gd name="connsiteY19" fmla="*/ 5455920 h 5455920"/>
              <a:gd name="connsiteX0" fmla="*/ 0 w 7223760"/>
              <a:gd name="connsiteY0" fmla="*/ 0 h 5455920"/>
              <a:gd name="connsiteX1" fmla="*/ 19050 w 7223760"/>
              <a:gd name="connsiteY1" fmla="*/ 784860 h 5455920"/>
              <a:gd name="connsiteX2" fmla="*/ 2225040 w 7223760"/>
              <a:gd name="connsiteY2" fmla="*/ 784860 h 5455920"/>
              <a:gd name="connsiteX3" fmla="*/ 2225040 w 7223760"/>
              <a:gd name="connsiteY3" fmla="*/ 1074420 h 5455920"/>
              <a:gd name="connsiteX4" fmla="*/ 6865620 w 7223760"/>
              <a:gd name="connsiteY4" fmla="*/ 1074420 h 5455920"/>
              <a:gd name="connsiteX5" fmla="*/ 6865620 w 7223760"/>
              <a:gd name="connsiteY5" fmla="*/ 1897380 h 5455920"/>
              <a:gd name="connsiteX6" fmla="*/ 5478780 w 7223760"/>
              <a:gd name="connsiteY6" fmla="*/ 1897380 h 5455920"/>
              <a:gd name="connsiteX7" fmla="*/ 5478780 w 7223760"/>
              <a:gd name="connsiteY7" fmla="*/ 2423160 h 5455920"/>
              <a:gd name="connsiteX8" fmla="*/ 6873240 w 7223760"/>
              <a:gd name="connsiteY8" fmla="*/ 2423160 h 5455920"/>
              <a:gd name="connsiteX9" fmla="*/ 6873240 w 7223760"/>
              <a:gd name="connsiteY9" fmla="*/ 2598420 h 5455920"/>
              <a:gd name="connsiteX10" fmla="*/ 1463040 w 7223760"/>
              <a:gd name="connsiteY10" fmla="*/ 2598420 h 5455920"/>
              <a:gd name="connsiteX11" fmla="*/ 1463040 w 7223760"/>
              <a:gd name="connsiteY11" fmla="*/ 3025140 h 5455920"/>
              <a:gd name="connsiteX12" fmla="*/ 3992880 w 7223760"/>
              <a:gd name="connsiteY12" fmla="*/ 3025140 h 5455920"/>
              <a:gd name="connsiteX13" fmla="*/ 3992880 w 7223760"/>
              <a:gd name="connsiteY13" fmla="*/ 3672840 h 5455920"/>
              <a:gd name="connsiteX14" fmla="*/ 6141720 w 7223760"/>
              <a:gd name="connsiteY14" fmla="*/ 3672840 h 5455920"/>
              <a:gd name="connsiteX15" fmla="*/ 6141720 w 7223760"/>
              <a:gd name="connsiteY15" fmla="*/ 4556760 h 5455920"/>
              <a:gd name="connsiteX16" fmla="*/ 7223760 w 7223760"/>
              <a:gd name="connsiteY16" fmla="*/ 4556760 h 5455920"/>
              <a:gd name="connsiteX17" fmla="*/ 7223760 w 7223760"/>
              <a:gd name="connsiteY17" fmla="*/ 5036820 h 5455920"/>
              <a:gd name="connsiteX18" fmla="*/ 6096000 w 7223760"/>
              <a:gd name="connsiteY18" fmla="*/ 5036820 h 5455920"/>
              <a:gd name="connsiteX19" fmla="*/ 6096000 w 7223760"/>
              <a:gd name="connsiteY19" fmla="*/ 5455920 h 5455920"/>
              <a:gd name="connsiteX0" fmla="*/ 0 w 7204710"/>
              <a:gd name="connsiteY0" fmla="*/ 0 h 5455920"/>
              <a:gd name="connsiteX1" fmla="*/ 0 w 7204710"/>
              <a:gd name="connsiteY1" fmla="*/ 784860 h 5455920"/>
              <a:gd name="connsiteX2" fmla="*/ 2205990 w 7204710"/>
              <a:gd name="connsiteY2" fmla="*/ 784860 h 5455920"/>
              <a:gd name="connsiteX3" fmla="*/ 2205990 w 7204710"/>
              <a:gd name="connsiteY3" fmla="*/ 1074420 h 5455920"/>
              <a:gd name="connsiteX4" fmla="*/ 6846570 w 7204710"/>
              <a:gd name="connsiteY4" fmla="*/ 1074420 h 5455920"/>
              <a:gd name="connsiteX5" fmla="*/ 6846570 w 7204710"/>
              <a:gd name="connsiteY5" fmla="*/ 1897380 h 5455920"/>
              <a:gd name="connsiteX6" fmla="*/ 5459730 w 7204710"/>
              <a:gd name="connsiteY6" fmla="*/ 1897380 h 5455920"/>
              <a:gd name="connsiteX7" fmla="*/ 5459730 w 7204710"/>
              <a:gd name="connsiteY7" fmla="*/ 2423160 h 5455920"/>
              <a:gd name="connsiteX8" fmla="*/ 6854190 w 7204710"/>
              <a:gd name="connsiteY8" fmla="*/ 2423160 h 5455920"/>
              <a:gd name="connsiteX9" fmla="*/ 6854190 w 7204710"/>
              <a:gd name="connsiteY9" fmla="*/ 2598420 h 5455920"/>
              <a:gd name="connsiteX10" fmla="*/ 1443990 w 7204710"/>
              <a:gd name="connsiteY10" fmla="*/ 2598420 h 5455920"/>
              <a:gd name="connsiteX11" fmla="*/ 1443990 w 7204710"/>
              <a:gd name="connsiteY11" fmla="*/ 3025140 h 5455920"/>
              <a:gd name="connsiteX12" fmla="*/ 3973830 w 7204710"/>
              <a:gd name="connsiteY12" fmla="*/ 3025140 h 5455920"/>
              <a:gd name="connsiteX13" fmla="*/ 3973830 w 7204710"/>
              <a:gd name="connsiteY13" fmla="*/ 3672840 h 5455920"/>
              <a:gd name="connsiteX14" fmla="*/ 6122670 w 7204710"/>
              <a:gd name="connsiteY14" fmla="*/ 3672840 h 5455920"/>
              <a:gd name="connsiteX15" fmla="*/ 6122670 w 7204710"/>
              <a:gd name="connsiteY15" fmla="*/ 4556760 h 5455920"/>
              <a:gd name="connsiteX16" fmla="*/ 7204710 w 7204710"/>
              <a:gd name="connsiteY16" fmla="*/ 4556760 h 5455920"/>
              <a:gd name="connsiteX17" fmla="*/ 7204710 w 7204710"/>
              <a:gd name="connsiteY17" fmla="*/ 5036820 h 5455920"/>
              <a:gd name="connsiteX18" fmla="*/ 6076950 w 7204710"/>
              <a:gd name="connsiteY18" fmla="*/ 5036820 h 5455920"/>
              <a:gd name="connsiteX19" fmla="*/ 6076950 w 7204710"/>
              <a:gd name="connsiteY19" fmla="*/ 5455920 h 5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04710" h="5455920">
                <a:moveTo>
                  <a:pt x="0" y="0"/>
                </a:moveTo>
                <a:lnTo>
                  <a:pt x="0" y="784860"/>
                </a:lnTo>
                <a:lnTo>
                  <a:pt x="2205990" y="784860"/>
                </a:lnTo>
                <a:lnTo>
                  <a:pt x="2205990" y="1074420"/>
                </a:lnTo>
                <a:lnTo>
                  <a:pt x="6846570" y="1074420"/>
                </a:lnTo>
                <a:lnTo>
                  <a:pt x="6846570" y="1897380"/>
                </a:lnTo>
                <a:lnTo>
                  <a:pt x="5459730" y="1897380"/>
                </a:lnTo>
                <a:lnTo>
                  <a:pt x="5459730" y="2423160"/>
                </a:lnTo>
                <a:lnTo>
                  <a:pt x="6854190" y="2423160"/>
                </a:lnTo>
                <a:lnTo>
                  <a:pt x="6854190" y="2598420"/>
                </a:lnTo>
                <a:lnTo>
                  <a:pt x="1443990" y="2598420"/>
                </a:lnTo>
                <a:lnTo>
                  <a:pt x="1443990" y="3025140"/>
                </a:lnTo>
                <a:lnTo>
                  <a:pt x="3973830" y="3025140"/>
                </a:lnTo>
                <a:lnTo>
                  <a:pt x="3973830" y="3672840"/>
                </a:lnTo>
                <a:lnTo>
                  <a:pt x="6122670" y="3672840"/>
                </a:lnTo>
                <a:lnTo>
                  <a:pt x="6122670" y="4556760"/>
                </a:lnTo>
                <a:lnTo>
                  <a:pt x="7204710" y="4556760"/>
                </a:lnTo>
                <a:lnTo>
                  <a:pt x="7204710" y="5036820"/>
                </a:lnTo>
                <a:lnTo>
                  <a:pt x="6076950" y="5036820"/>
                </a:lnTo>
                <a:lnTo>
                  <a:pt x="6076950" y="545592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155950" y="280988"/>
            <a:ext cx="1700213" cy="2123682"/>
            <a:chOff x="504466" y="1203598"/>
            <a:chExt cx="1699511" cy="2124131"/>
          </a:xfrm>
        </p:grpSpPr>
        <p:grpSp>
          <p:nvGrpSpPr>
            <p:cNvPr id="22574" name="组合 3"/>
            <p:cNvGrpSpPr>
              <a:grpSpLocks/>
            </p:cNvGrpSpPr>
            <p:nvPr/>
          </p:nvGrpSpPr>
          <p:grpSpPr bwMode="auto">
            <a:xfrm>
              <a:off x="701748" y="1203598"/>
              <a:ext cx="1396597" cy="1396597"/>
              <a:chOff x="2090057" y="957943"/>
              <a:chExt cx="1248229" cy="124822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089599" y="957943"/>
                <a:ext cx="1248074" cy="124885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123637" y="1023224"/>
                <a:ext cx="1097737" cy="10984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2581" name="Picture 2" descr="\\lianglong\锐普素材库 (H)\png图标\新图标汇总\0124_008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8630" y="1246988"/>
                <a:ext cx="909367" cy="91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75" name="组合 4"/>
            <p:cNvGrpSpPr>
              <a:grpSpLocks/>
            </p:cNvGrpSpPr>
            <p:nvPr/>
          </p:nvGrpSpPr>
          <p:grpSpPr bwMode="auto">
            <a:xfrm>
              <a:off x="504466" y="2799372"/>
              <a:ext cx="1699511" cy="528357"/>
              <a:chOff x="504466" y="2799372"/>
              <a:chExt cx="1699511" cy="528357"/>
            </a:xfrm>
          </p:grpSpPr>
          <p:sp>
            <p:nvSpPr>
              <p:cNvPr id="22576" name="矩形 11"/>
              <p:cNvSpPr>
                <a:spLocks noChangeArrowheads="1"/>
              </p:cNvSpPr>
              <p:nvPr/>
            </p:nvSpPr>
            <p:spPr bwMode="auto">
              <a:xfrm>
                <a:off x="504466" y="2804399"/>
                <a:ext cx="1699511" cy="5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Public template design</a:t>
                </a: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658390" y="2799372"/>
                <a:ext cx="13742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58390" y="3075655"/>
                <a:ext cx="13742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261100" y="354013"/>
            <a:ext cx="2270125" cy="2121366"/>
            <a:chOff x="1847716" y="1203598"/>
            <a:chExt cx="2271334" cy="2121646"/>
          </a:xfrm>
        </p:grpSpPr>
        <p:sp>
          <p:nvSpPr>
            <p:cNvPr id="22566" name="矩形 12"/>
            <p:cNvSpPr>
              <a:spLocks noChangeArrowheads="1"/>
            </p:cNvSpPr>
            <p:nvPr/>
          </p:nvSpPr>
          <p:spPr bwMode="auto">
            <a:xfrm>
              <a:off x="1847716" y="2801955"/>
              <a:ext cx="2271334" cy="523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 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Personality template design</a:t>
              </a:r>
            </a:p>
          </p:txBody>
        </p:sp>
        <p:grpSp>
          <p:nvGrpSpPr>
            <p:cNvPr id="22567" name="组合 13"/>
            <p:cNvGrpSpPr>
              <a:grpSpLocks/>
            </p:cNvGrpSpPr>
            <p:nvPr/>
          </p:nvGrpSpPr>
          <p:grpSpPr bwMode="auto">
            <a:xfrm>
              <a:off x="2303514" y="1203598"/>
              <a:ext cx="1396597" cy="1396597"/>
              <a:chOff x="2090057" y="957943"/>
              <a:chExt cx="1248229" cy="124822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0109" y="957943"/>
                <a:ext cx="1247834" cy="12487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124179" y="1023219"/>
                <a:ext cx="1097355" cy="109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568" name="组合 14"/>
            <p:cNvGrpSpPr>
              <a:grpSpLocks/>
            </p:cNvGrpSpPr>
            <p:nvPr/>
          </p:nvGrpSpPr>
          <p:grpSpPr bwMode="auto">
            <a:xfrm>
              <a:off x="2270831" y="1550667"/>
              <a:ext cx="1374738" cy="1525286"/>
              <a:chOff x="2270831" y="1550667"/>
              <a:chExt cx="1374738" cy="1525286"/>
            </a:xfrm>
          </p:grpSpPr>
          <p:pic>
            <p:nvPicPr>
              <p:cNvPr id="22569" name="Picture 3" descr="\\lianglong\锐普素材库 (H)\png图标\新图标汇总\0124_014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062" y="1550667"/>
                <a:ext cx="961965" cy="962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直接连接符 16"/>
              <p:cNvCxnSpPr/>
              <p:nvPr/>
            </p:nvCxnSpPr>
            <p:spPr>
              <a:xfrm>
                <a:off x="2270216" y="2799246"/>
                <a:ext cx="13755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270216" y="3075507"/>
                <a:ext cx="1375507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3871913" y="2298700"/>
            <a:ext cx="1510282" cy="2125015"/>
            <a:chOff x="3905280" y="1203598"/>
            <a:chExt cx="1510791" cy="2123698"/>
          </a:xfrm>
        </p:grpSpPr>
        <p:grpSp>
          <p:nvGrpSpPr>
            <p:cNvPr id="22558" name="组合 21"/>
            <p:cNvGrpSpPr>
              <a:grpSpLocks/>
            </p:cNvGrpSpPr>
            <p:nvPr/>
          </p:nvGrpSpPr>
          <p:grpSpPr bwMode="auto">
            <a:xfrm>
              <a:off x="3905280" y="1203598"/>
              <a:ext cx="1396597" cy="1396597"/>
              <a:chOff x="2090057" y="957943"/>
              <a:chExt cx="1248229" cy="124822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090057" y="957943"/>
                <a:ext cx="1247591" cy="124781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124121" y="1023170"/>
                <a:ext cx="1097142" cy="10975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559" name="Picture 7" descr="\\lianglong\锐普素材库 (H)\png图标\新图标汇总\20071144461332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774" y="1449351"/>
              <a:ext cx="953163" cy="95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60" name="组合 23"/>
            <p:cNvGrpSpPr>
              <a:grpSpLocks/>
            </p:cNvGrpSpPr>
            <p:nvPr/>
          </p:nvGrpSpPr>
          <p:grpSpPr bwMode="auto">
            <a:xfrm>
              <a:off x="3930689" y="2799633"/>
              <a:ext cx="1485382" cy="527663"/>
              <a:chOff x="3930689" y="2799633"/>
              <a:chExt cx="1485382" cy="527663"/>
            </a:xfrm>
          </p:grpSpPr>
          <p:sp>
            <p:nvSpPr>
              <p:cNvPr id="22561" name="矩形 50175"/>
              <p:cNvSpPr>
                <a:spLocks noChangeArrowheads="1"/>
              </p:cNvSpPr>
              <p:nvPr/>
            </p:nvSpPr>
            <p:spPr bwMode="auto">
              <a:xfrm>
                <a:off x="3965126" y="2804400"/>
                <a:ext cx="1450945" cy="52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Production of manuscripts</a:t>
                </a: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3930689" y="2799633"/>
                <a:ext cx="137523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930689" y="3075687"/>
                <a:ext cx="1375238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1294127" y="1808163"/>
            <a:ext cx="1831126" cy="1899677"/>
            <a:chOff x="5309874" y="1203598"/>
            <a:chExt cx="1831392" cy="1900079"/>
          </a:xfrm>
        </p:grpSpPr>
        <p:grpSp>
          <p:nvGrpSpPr>
            <p:cNvPr id="22550" name="组合 30"/>
            <p:cNvGrpSpPr>
              <a:grpSpLocks/>
            </p:cNvGrpSpPr>
            <p:nvPr/>
          </p:nvGrpSpPr>
          <p:grpSpPr bwMode="auto">
            <a:xfrm>
              <a:off x="5507046" y="1203598"/>
              <a:ext cx="1396597" cy="1396597"/>
              <a:chOff x="2090057" y="957943"/>
              <a:chExt cx="1248229" cy="1248229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089515" y="957943"/>
                <a:ext cx="1248771" cy="1248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123573" y="1023224"/>
                <a:ext cx="1098351" cy="10984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551" name="Picture 6" descr="\\lianglong\锐普素材库 (H)\png图标\新图标汇总\20071211941877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387" y="1556298"/>
              <a:ext cx="960264" cy="95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2" name="组合 32"/>
            <p:cNvGrpSpPr>
              <a:grpSpLocks/>
            </p:cNvGrpSpPr>
            <p:nvPr/>
          </p:nvGrpSpPr>
          <p:grpSpPr bwMode="auto">
            <a:xfrm>
              <a:off x="5309874" y="2795835"/>
              <a:ext cx="1831392" cy="307842"/>
              <a:chOff x="5309874" y="2795835"/>
              <a:chExt cx="1831392" cy="307842"/>
            </a:xfrm>
          </p:grpSpPr>
          <p:sp>
            <p:nvSpPr>
              <p:cNvPr id="22553" name="矩形 50176"/>
              <p:cNvSpPr>
                <a:spLocks noChangeArrowheads="1"/>
              </p:cNvSpPr>
              <p:nvPr/>
            </p:nvSpPr>
            <p:spPr bwMode="auto">
              <a:xfrm>
                <a:off x="5309874" y="2795835"/>
                <a:ext cx="1831392" cy="307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Deep planning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5519142" y="2799373"/>
                <a:ext cx="137497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5519142" y="3075656"/>
                <a:ext cx="1374975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6137275" y="2919413"/>
            <a:ext cx="1674813" cy="1908175"/>
            <a:chOff x="7002201" y="1203598"/>
            <a:chExt cx="1674255" cy="1908579"/>
          </a:xfrm>
        </p:grpSpPr>
        <p:grpSp>
          <p:nvGrpSpPr>
            <p:cNvPr id="22542" name="组合 39"/>
            <p:cNvGrpSpPr>
              <a:grpSpLocks/>
            </p:cNvGrpSpPr>
            <p:nvPr/>
          </p:nvGrpSpPr>
          <p:grpSpPr bwMode="auto">
            <a:xfrm>
              <a:off x="7108812" y="1203598"/>
              <a:ext cx="1396597" cy="1396597"/>
              <a:chOff x="2090057" y="957943"/>
              <a:chExt cx="1248229" cy="1248229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089803" y="957943"/>
                <a:ext cx="1248174" cy="124885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123844" y="1023224"/>
                <a:ext cx="1097825" cy="10984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2543" name="Picture 5" descr="\\lianglong\锐普素材库 (H)\png图标\新图标汇总\200712119172819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8511">
              <a:off x="7183905" y="1518305"/>
              <a:ext cx="1047775" cy="104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4" name="组合 41"/>
            <p:cNvGrpSpPr>
              <a:grpSpLocks/>
            </p:cNvGrpSpPr>
            <p:nvPr/>
          </p:nvGrpSpPr>
          <p:grpSpPr bwMode="auto">
            <a:xfrm>
              <a:off x="7002201" y="2799227"/>
              <a:ext cx="1674255" cy="312950"/>
              <a:chOff x="7002201" y="2799227"/>
              <a:chExt cx="1674255" cy="312950"/>
            </a:xfrm>
          </p:grpSpPr>
          <p:sp>
            <p:nvSpPr>
              <p:cNvPr id="22545" name="矩形 50180"/>
              <p:cNvSpPr>
                <a:spLocks noChangeArrowheads="1"/>
              </p:cNvSpPr>
              <p:nvPr/>
            </p:nvSpPr>
            <p:spPr bwMode="auto">
              <a:xfrm>
                <a:off x="7002201" y="2804400"/>
                <a:ext cx="16742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 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Post-service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7106941" y="2799373"/>
                <a:ext cx="137590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7106941" y="3075656"/>
                <a:ext cx="1375904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36" name="组合 48"/>
          <p:cNvGrpSpPr>
            <a:grpSpLocks/>
          </p:cNvGrpSpPr>
          <p:nvPr/>
        </p:nvGrpSpPr>
        <p:grpSpPr bwMode="auto">
          <a:xfrm>
            <a:off x="1106489" y="393700"/>
            <a:ext cx="2114928" cy="490538"/>
            <a:chOff x="4679317" y="763513"/>
            <a:chExt cx="2113281" cy="491055"/>
          </a:xfrm>
        </p:grpSpPr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21132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2541" name="矩形 50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7143" y="437746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3" name="椭圆 5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33004" y="879233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6" name="椭圆 5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610943" y="2388209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59" name="椭圆 5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2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639888" y="-187325"/>
            <a:ext cx="6985000" cy="5659438"/>
          </a:xfrm>
          <a:custGeom>
            <a:avLst/>
            <a:gdLst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87086 w 6574972"/>
              <a:gd name="connsiteY10" fmla="*/ 3817257 h 5529943"/>
              <a:gd name="connsiteX11" fmla="*/ 87086 w 6574972"/>
              <a:gd name="connsiteY11" fmla="*/ 5486400 h 5529943"/>
              <a:gd name="connsiteX12" fmla="*/ 87086 w 6574972"/>
              <a:gd name="connsiteY12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87086 w 6574972"/>
              <a:gd name="connsiteY11" fmla="*/ 3817257 h 5529943"/>
              <a:gd name="connsiteX12" fmla="*/ 87086 w 6574972"/>
              <a:gd name="connsiteY12" fmla="*/ 5486400 h 5529943"/>
              <a:gd name="connsiteX13" fmla="*/ 87086 w 6574972"/>
              <a:gd name="connsiteY13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87086 w 6574972"/>
              <a:gd name="connsiteY11" fmla="*/ 3817257 h 5529943"/>
              <a:gd name="connsiteX12" fmla="*/ 74386 w 6574972"/>
              <a:gd name="connsiteY12" fmla="*/ 4795157 h 5529943"/>
              <a:gd name="connsiteX13" fmla="*/ 87086 w 6574972"/>
              <a:gd name="connsiteY13" fmla="*/ 5486400 h 5529943"/>
              <a:gd name="connsiteX14" fmla="*/ 87086 w 6574972"/>
              <a:gd name="connsiteY14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709386 w 6574972"/>
              <a:gd name="connsiteY11" fmla="*/ 4795157 h 5529943"/>
              <a:gd name="connsiteX12" fmla="*/ 74386 w 6574972"/>
              <a:gd name="connsiteY12" fmla="*/ 4795157 h 5529943"/>
              <a:gd name="connsiteX13" fmla="*/ 87086 w 6574972"/>
              <a:gd name="connsiteY13" fmla="*/ 5486400 h 5529943"/>
              <a:gd name="connsiteX14" fmla="*/ 87086 w 6574972"/>
              <a:gd name="connsiteY14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371772 w 6574972"/>
              <a:gd name="connsiteY8" fmla="*/ 3817257 h 5529943"/>
              <a:gd name="connsiteX9" fmla="*/ 709386 w 6574972"/>
              <a:gd name="connsiteY9" fmla="*/ 3804557 h 5529943"/>
              <a:gd name="connsiteX10" fmla="*/ 709386 w 6574972"/>
              <a:gd name="connsiteY10" fmla="*/ 4795157 h 5529943"/>
              <a:gd name="connsiteX11" fmla="*/ 74386 w 6574972"/>
              <a:gd name="connsiteY11" fmla="*/ 4795157 h 5529943"/>
              <a:gd name="connsiteX12" fmla="*/ 87086 w 6574972"/>
              <a:gd name="connsiteY12" fmla="*/ 5486400 h 5529943"/>
              <a:gd name="connsiteX13" fmla="*/ 87086 w 6574972"/>
              <a:gd name="connsiteY13" fmla="*/ 5529943 h 5529943"/>
              <a:gd name="connsiteX0" fmla="*/ 5283200 w 6587772"/>
              <a:gd name="connsiteY0" fmla="*/ 0 h 5529943"/>
              <a:gd name="connsiteX1" fmla="*/ 5283200 w 6587772"/>
              <a:gd name="connsiteY1" fmla="*/ 493486 h 5529943"/>
              <a:gd name="connsiteX2" fmla="*/ 6458857 w 6587772"/>
              <a:gd name="connsiteY2" fmla="*/ 493486 h 5529943"/>
              <a:gd name="connsiteX3" fmla="*/ 6458857 w 6587772"/>
              <a:gd name="connsiteY3" fmla="*/ 928914 h 5529943"/>
              <a:gd name="connsiteX4" fmla="*/ 0 w 6587772"/>
              <a:gd name="connsiteY4" fmla="*/ 928914 h 5529943"/>
              <a:gd name="connsiteX5" fmla="*/ 0 w 6587772"/>
              <a:gd name="connsiteY5" fmla="*/ 2815771 h 5529943"/>
              <a:gd name="connsiteX6" fmla="*/ 145143 w 6587772"/>
              <a:gd name="connsiteY6" fmla="*/ 2815771 h 5529943"/>
              <a:gd name="connsiteX7" fmla="*/ 6574972 w 6587772"/>
              <a:gd name="connsiteY7" fmla="*/ 2815771 h 5529943"/>
              <a:gd name="connsiteX8" fmla="*/ 6587772 w 6587772"/>
              <a:gd name="connsiteY8" fmla="*/ 3817257 h 5529943"/>
              <a:gd name="connsiteX9" fmla="*/ 709386 w 6587772"/>
              <a:gd name="connsiteY9" fmla="*/ 3804557 h 5529943"/>
              <a:gd name="connsiteX10" fmla="*/ 709386 w 6587772"/>
              <a:gd name="connsiteY10" fmla="*/ 4795157 h 5529943"/>
              <a:gd name="connsiteX11" fmla="*/ 74386 w 6587772"/>
              <a:gd name="connsiteY11" fmla="*/ 4795157 h 5529943"/>
              <a:gd name="connsiteX12" fmla="*/ 87086 w 6587772"/>
              <a:gd name="connsiteY12" fmla="*/ 5486400 h 5529943"/>
              <a:gd name="connsiteX13" fmla="*/ 87086 w 6587772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458857 w 6984637"/>
              <a:gd name="connsiteY3" fmla="*/ 92891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6574972 w 6984637"/>
              <a:gd name="connsiteY7" fmla="*/ 2815771 h 5529943"/>
              <a:gd name="connsiteX8" fmla="*/ 6587772 w 6984637"/>
              <a:gd name="connsiteY8" fmla="*/ 3817257 h 5529943"/>
              <a:gd name="connsiteX9" fmla="*/ 709386 w 6984637"/>
              <a:gd name="connsiteY9" fmla="*/ 3804557 h 5529943"/>
              <a:gd name="connsiteX10" fmla="*/ 709386 w 6984637"/>
              <a:gd name="connsiteY10" fmla="*/ 4795157 h 5529943"/>
              <a:gd name="connsiteX11" fmla="*/ 74386 w 6984637"/>
              <a:gd name="connsiteY11" fmla="*/ 4795157 h 5529943"/>
              <a:gd name="connsiteX12" fmla="*/ 87086 w 6984637"/>
              <a:gd name="connsiteY12" fmla="*/ 5486400 h 5529943"/>
              <a:gd name="connsiteX13" fmla="*/ 87086 w 6984637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6574972 w 6984637"/>
              <a:gd name="connsiteY7" fmla="*/ 2815771 h 5529943"/>
              <a:gd name="connsiteX8" fmla="*/ 6587772 w 6984637"/>
              <a:gd name="connsiteY8" fmla="*/ 3817257 h 5529943"/>
              <a:gd name="connsiteX9" fmla="*/ 709386 w 6984637"/>
              <a:gd name="connsiteY9" fmla="*/ 3804557 h 5529943"/>
              <a:gd name="connsiteX10" fmla="*/ 709386 w 6984637"/>
              <a:gd name="connsiteY10" fmla="*/ 4795157 h 5529943"/>
              <a:gd name="connsiteX11" fmla="*/ 74386 w 6984637"/>
              <a:gd name="connsiteY11" fmla="*/ 4795157 h 5529943"/>
              <a:gd name="connsiteX12" fmla="*/ 87086 w 6984637"/>
              <a:gd name="connsiteY12" fmla="*/ 5486400 h 5529943"/>
              <a:gd name="connsiteX13" fmla="*/ 87086 w 6984637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6574972 w 6984637"/>
              <a:gd name="connsiteY8" fmla="*/ 2815771 h 5529943"/>
              <a:gd name="connsiteX9" fmla="*/ 6587772 w 6984637"/>
              <a:gd name="connsiteY9" fmla="*/ 3817257 h 5529943"/>
              <a:gd name="connsiteX10" fmla="*/ 709386 w 6984637"/>
              <a:gd name="connsiteY10" fmla="*/ 3804557 h 5529943"/>
              <a:gd name="connsiteX11" fmla="*/ 709386 w 6984637"/>
              <a:gd name="connsiteY11" fmla="*/ 4795157 h 5529943"/>
              <a:gd name="connsiteX12" fmla="*/ 74386 w 6984637"/>
              <a:gd name="connsiteY12" fmla="*/ 4795157 h 5529943"/>
              <a:gd name="connsiteX13" fmla="*/ 87086 w 6984637"/>
              <a:gd name="connsiteY13" fmla="*/ 5486400 h 5529943"/>
              <a:gd name="connsiteX14" fmla="*/ 87086 w 6984637"/>
              <a:gd name="connsiteY14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6574972 w 6984637"/>
              <a:gd name="connsiteY8" fmla="*/ 281577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51195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1195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0052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005252 w 6984637"/>
              <a:gd name="connsiteY8" fmla="*/ 3321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778624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48302 w 6984637"/>
              <a:gd name="connsiteY8" fmla="*/ 28262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5916386 w 6984637"/>
              <a:gd name="connsiteY11" fmla="*/ 3817257 h 5529943"/>
              <a:gd name="connsiteX12" fmla="*/ 4970236 w 6984637"/>
              <a:gd name="connsiteY12" fmla="*/ 3817257 h 5529943"/>
              <a:gd name="connsiteX13" fmla="*/ 709386 w 6984637"/>
              <a:gd name="connsiteY13" fmla="*/ 3804557 h 5529943"/>
              <a:gd name="connsiteX14" fmla="*/ 709386 w 6984637"/>
              <a:gd name="connsiteY14" fmla="*/ 4795157 h 5529943"/>
              <a:gd name="connsiteX15" fmla="*/ 74386 w 6984637"/>
              <a:gd name="connsiteY15" fmla="*/ 4795157 h 5529943"/>
              <a:gd name="connsiteX16" fmla="*/ 87086 w 6984637"/>
              <a:gd name="connsiteY16" fmla="*/ 5486400 h 5529943"/>
              <a:gd name="connsiteX17" fmla="*/ 87086 w 6984637"/>
              <a:gd name="connsiteY17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6602186 w 6984637"/>
              <a:gd name="connsiteY11" fmla="*/ 4547507 h 5529943"/>
              <a:gd name="connsiteX12" fmla="*/ 4970236 w 6984637"/>
              <a:gd name="connsiteY12" fmla="*/ 3817257 h 5529943"/>
              <a:gd name="connsiteX13" fmla="*/ 709386 w 6984637"/>
              <a:gd name="connsiteY13" fmla="*/ 3804557 h 5529943"/>
              <a:gd name="connsiteX14" fmla="*/ 709386 w 6984637"/>
              <a:gd name="connsiteY14" fmla="*/ 4795157 h 5529943"/>
              <a:gd name="connsiteX15" fmla="*/ 74386 w 6984637"/>
              <a:gd name="connsiteY15" fmla="*/ 4795157 h 5529943"/>
              <a:gd name="connsiteX16" fmla="*/ 87086 w 6984637"/>
              <a:gd name="connsiteY16" fmla="*/ 5486400 h 5529943"/>
              <a:gd name="connsiteX17" fmla="*/ 87086 w 6984637"/>
              <a:gd name="connsiteY17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602186 w 6984637"/>
              <a:gd name="connsiteY10" fmla="*/ 454750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4970236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5598886 w 6984637"/>
              <a:gd name="connsiteY10" fmla="*/ 409030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306060 w 6984637"/>
              <a:gd name="connsiteY1" fmla="*/ 50110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306060 w 6984637"/>
              <a:gd name="connsiteY0" fmla="*/ 0 h 5529943"/>
              <a:gd name="connsiteX1" fmla="*/ 5306060 w 6984637"/>
              <a:gd name="connsiteY1" fmla="*/ 50110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70236 w 6984637"/>
              <a:gd name="connsiteY11" fmla="*/ 3946797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79761 w 6984637"/>
              <a:gd name="connsiteY11" fmla="*/ 3918222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70236 w 6984637"/>
              <a:gd name="connsiteY11" fmla="*/ 3918222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60711 w 6984637"/>
              <a:gd name="connsiteY11" fmla="*/ 3908697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60711 w 6984637"/>
              <a:gd name="connsiteY11" fmla="*/ 3927747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57997 h 5659483"/>
              <a:gd name="connsiteX11" fmla="*/ 4960711 w 6984637"/>
              <a:gd name="connsiteY11" fmla="*/ 3927747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4637" h="5659483">
                <a:moveTo>
                  <a:pt x="5306060" y="0"/>
                </a:moveTo>
                <a:lnTo>
                  <a:pt x="5306060" y="630646"/>
                </a:lnTo>
                <a:lnTo>
                  <a:pt x="6984637" y="623026"/>
                </a:lnTo>
                <a:lnTo>
                  <a:pt x="6984637" y="1066074"/>
                </a:lnTo>
                <a:lnTo>
                  <a:pt x="0" y="1058454"/>
                </a:lnTo>
                <a:lnTo>
                  <a:pt x="0" y="2945311"/>
                </a:lnTo>
                <a:lnTo>
                  <a:pt x="145143" y="2945311"/>
                </a:lnTo>
                <a:lnTo>
                  <a:pt x="5004526" y="2938417"/>
                </a:lnTo>
                <a:lnTo>
                  <a:pt x="6567352" y="2943089"/>
                </a:lnTo>
                <a:cubicBezTo>
                  <a:pt x="6566263" y="3512608"/>
                  <a:pt x="6565175" y="4082128"/>
                  <a:pt x="6564086" y="4651647"/>
                </a:cubicBezTo>
                <a:lnTo>
                  <a:pt x="4963886" y="4657997"/>
                </a:lnTo>
                <a:cubicBezTo>
                  <a:pt x="4966003" y="4425164"/>
                  <a:pt x="4958594" y="4160580"/>
                  <a:pt x="4960711" y="3927747"/>
                </a:cubicBezTo>
                <a:lnTo>
                  <a:pt x="709386" y="3934097"/>
                </a:lnTo>
                <a:lnTo>
                  <a:pt x="709386" y="4924697"/>
                </a:lnTo>
                <a:lnTo>
                  <a:pt x="74386" y="4924697"/>
                </a:lnTo>
                <a:lnTo>
                  <a:pt x="87086" y="5615940"/>
                </a:lnTo>
                <a:lnTo>
                  <a:pt x="87086" y="565948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 descr="E:\2013.3.28\商务5.16\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25513"/>
            <a:ext cx="35639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2013.3.28\商务5.16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356"/>
          <a:stretch>
            <a:fillRect/>
          </a:stretch>
        </p:blipFill>
        <p:spPr bwMode="auto">
          <a:xfrm>
            <a:off x="827088" y="3219450"/>
            <a:ext cx="1474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:\2013.3.28\商务5.16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15154" r="-284" b="37073"/>
          <a:stretch>
            <a:fillRect/>
          </a:stretch>
        </p:blipFill>
        <p:spPr bwMode="auto">
          <a:xfrm>
            <a:off x="6672263" y="2906713"/>
            <a:ext cx="14446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:\2013.3.28\商务5.16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0" y="1527175"/>
            <a:ext cx="17922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E:\2013.3.28\商务5.16\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b="27229"/>
          <a:stretch>
            <a:fillRect/>
          </a:stretch>
        </p:blipFill>
        <p:spPr bwMode="auto">
          <a:xfrm>
            <a:off x="-5862638" y="3335338"/>
            <a:ext cx="17843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组合 8"/>
          <p:cNvGrpSpPr>
            <a:grpSpLocks/>
          </p:cNvGrpSpPr>
          <p:nvPr/>
        </p:nvGrpSpPr>
        <p:grpSpPr bwMode="auto">
          <a:xfrm>
            <a:off x="6935788" y="422275"/>
            <a:ext cx="1592262" cy="490538"/>
            <a:chOff x="2789858" y="763513"/>
            <a:chExt cx="1592609" cy="491055"/>
          </a:xfrm>
        </p:grpSpPr>
        <p:sp>
          <p:nvSpPr>
            <p:cNvPr id="23588" name="TextBox 3"/>
            <p:cNvSpPr txBox="1">
              <a:spLocks noChangeArrowheads="1"/>
            </p:cNvSpPr>
            <p:nvPr/>
          </p:nvSpPr>
          <p:spPr bwMode="auto">
            <a:xfrm>
              <a:off x="2789858" y="763513"/>
              <a:ext cx="15926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3589" name="矩形 10"/>
            <p:cNvSpPr>
              <a:spLocks noChangeArrowheads="1"/>
            </p:cNvSpPr>
            <p:nvPr/>
          </p:nvSpPr>
          <p:spPr bwMode="auto">
            <a:xfrm>
              <a:off x="2789858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69372" y="206448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3" name="椭圆 1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2430463" y="3768724"/>
            <a:ext cx="3852862" cy="982569"/>
            <a:chOff x="2430906" y="3768391"/>
            <a:chExt cx="3852380" cy="982548"/>
          </a:xfrm>
        </p:grpSpPr>
        <p:sp>
          <p:nvSpPr>
            <p:cNvPr id="23581" name="矩形 1"/>
            <p:cNvSpPr>
              <a:spLocks noChangeArrowheads="1"/>
            </p:cNvSpPr>
            <p:nvPr/>
          </p:nvSpPr>
          <p:spPr bwMode="auto">
            <a:xfrm>
              <a:off x="2430906" y="4137258"/>
              <a:ext cx="3852380" cy="61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text here, the language be be refl, the me by the be clear.</a:t>
              </a:r>
            </a:p>
          </p:txBody>
        </p:sp>
        <p:grpSp>
          <p:nvGrpSpPr>
            <p:cNvPr id="23582" name="组合 25"/>
            <p:cNvGrpSpPr>
              <a:grpSpLocks/>
            </p:cNvGrpSpPr>
            <p:nvPr/>
          </p:nvGrpSpPr>
          <p:grpSpPr bwMode="auto">
            <a:xfrm>
              <a:off x="2489636" y="3768391"/>
              <a:ext cx="2082540" cy="361942"/>
              <a:chOff x="5883537" y="968375"/>
              <a:chExt cx="2082540" cy="361942"/>
            </a:xfrm>
          </p:grpSpPr>
          <p:cxnSp>
            <p:nvCxnSpPr>
              <p:cNvPr id="27" name="直接连接符 26"/>
              <p:cNvCxnSpPr/>
              <p:nvPr/>
            </p:nvCxnSpPr>
            <p:spPr bwMode="auto">
              <a:xfrm>
                <a:off x="5934331" y="1330317"/>
                <a:ext cx="2031746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84" name="组合 52"/>
              <p:cNvGrpSpPr>
                <a:grpSpLocks/>
              </p:cNvGrpSpPr>
              <p:nvPr/>
            </p:nvGrpSpPr>
            <p:grpSpPr bwMode="auto">
              <a:xfrm>
                <a:off x="5883537" y="968375"/>
                <a:ext cx="1879219" cy="338547"/>
                <a:chOff x="1155659" y="1031498"/>
                <a:chExt cx="1878773" cy="338319"/>
              </a:xfrm>
            </p:grpSpPr>
            <p:sp>
              <p:nvSpPr>
                <p:cNvPr id="29" name="TextBox 265"/>
                <p:cNvSpPr txBox="1"/>
                <p:nvPr/>
              </p:nvSpPr>
              <p:spPr bwMode="auto">
                <a:xfrm>
                  <a:off x="1155659" y="1031498"/>
                  <a:ext cx="1206944" cy="33831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ts val="0"/>
                    </a:spcBef>
                    <a:spcAft>
                      <a:spcPts val="0"/>
                    </a:spcAft>
                    <a:defRPr sz="1600" spc="3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pc="0" dirty="0">
                      <a:solidFill>
                        <a:srgbClr val="C00000"/>
                      </a:solidFill>
                    </a:rPr>
                    <a:t>Add a title</a:t>
                  </a:r>
                </a:p>
              </p:txBody>
            </p:sp>
            <p:sp>
              <p:nvSpPr>
                <p:cNvPr id="23586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3" y="1068971"/>
                  <a:ext cx="787119" cy="263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200">
                      <a:solidFill>
                        <a:srgbClr val="000000"/>
                      </a:solidFill>
                    </a:rPr>
                    <a:t>Add a title</a:t>
                  </a:r>
                  <a:endParaRPr lang="zh-CN" altLang="en-US" sz="12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2261746" y="1137787"/>
                  <a:ext cx="0" cy="1443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组合 31"/>
          <p:cNvGrpSpPr/>
          <p:nvPr/>
        </p:nvGrpSpPr>
        <p:grpSpPr>
          <a:xfrm>
            <a:off x="5171382" y="78151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1826" y="365445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6" name="椭圆 3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987824" y="2743199"/>
            <a:ext cx="3505051" cy="946779"/>
            <a:chOff x="2987803" y="2742758"/>
            <a:chExt cx="3504705" cy="946674"/>
          </a:xfrm>
        </p:grpSpPr>
        <p:sp>
          <p:nvSpPr>
            <p:cNvPr id="23574" name="矩形 1"/>
            <p:cNvSpPr>
              <a:spLocks noChangeArrowheads="1"/>
            </p:cNvSpPr>
            <p:nvPr/>
          </p:nvSpPr>
          <p:spPr bwMode="auto">
            <a:xfrm>
              <a:off x="2987803" y="3075806"/>
              <a:ext cx="3504705" cy="61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text here, the language be be refl, the me by the be clear.</a:t>
              </a:r>
            </a:p>
          </p:txBody>
        </p:sp>
        <p:grpSp>
          <p:nvGrpSpPr>
            <p:cNvPr id="23575" name="组合 48"/>
            <p:cNvGrpSpPr>
              <a:grpSpLocks/>
            </p:cNvGrpSpPr>
            <p:nvPr/>
          </p:nvGrpSpPr>
          <p:grpSpPr bwMode="auto">
            <a:xfrm flipH="1">
              <a:off x="4252767" y="2742758"/>
              <a:ext cx="2186653" cy="361910"/>
              <a:chOff x="5778933" y="968375"/>
              <a:chExt cx="2186653" cy="361910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>
                <a:off x="5935375" y="1330285"/>
                <a:ext cx="203021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77" name="组合 52"/>
              <p:cNvGrpSpPr>
                <a:grpSpLocks/>
              </p:cNvGrpSpPr>
              <p:nvPr/>
            </p:nvGrpSpPr>
            <p:grpSpPr bwMode="auto">
              <a:xfrm>
                <a:off x="5778933" y="968375"/>
                <a:ext cx="1983823" cy="338516"/>
                <a:chOff x="1051080" y="1031498"/>
                <a:chExt cx="1983352" cy="338288"/>
              </a:xfrm>
            </p:grpSpPr>
            <p:sp>
              <p:nvSpPr>
                <p:cNvPr id="52" name="TextBox 265"/>
                <p:cNvSpPr txBox="1"/>
                <p:nvPr/>
              </p:nvSpPr>
              <p:spPr bwMode="auto">
                <a:xfrm>
                  <a:off x="1051080" y="1031498"/>
                  <a:ext cx="1206976" cy="33828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ts val="0"/>
                    </a:spcBef>
                    <a:spcAft>
                      <a:spcPts val="0"/>
                    </a:spcAft>
                    <a:defRPr sz="1600" spc="3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pc="0" dirty="0">
                      <a:solidFill>
                        <a:srgbClr val="C00000"/>
                      </a:solidFill>
                    </a:rPr>
                    <a:t>Add a title</a:t>
                  </a:r>
                </a:p>
              </p:txBody>
            </p:sp>
            <p:sp>
              <p:nvSpPr>
                <p:cNvPr id="23579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3" y="1068971"/>
                  <a:ext cx="787119" cy="263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200">
                      <a:solidFill>
                        <a:srgbClr val="000000"/>
                      </a:solidFill>
                    </a:rPr>
                    <a:t>Add a title</a:t>
                  </a:r>
                  <a:endParaRPr lang="zh-CN" altLang="en-US" sz="12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>
                  <a:off x="2262817" y="1137778"/>
                  <a:ext cx="0" cy="14434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5299075" y="1328738"/>
            <a:ext cx="3325813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5376863" y="906463"/>
            <a:ext cx="2081212" cy="361950"/>
            <a:chOff x="5884143" y="968375"/>
            <a:chExt cx="2081758" cy="361950"/>
          </a:xfrm>
        </p:grpSpPr>
        <p:cxnSp>
          <p:nvCxnSpPr>
            <p:cNvPr id="57" name="直接连接符 56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70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59" name="TextBox 265"/>
              <p:cNvSpPr txBox="1"/>
              <p:nvPr/>
            </p:nvSpPr>
            <p:spPr bwMode="auto">
              <a:xfrm>
                <a:off x="115626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3572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>
          <a:xfrm>
            <a:off x="6432441" y="2639040"/>
            <a:ext cx="249649" cy="249649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7" name="椭圆 4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2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200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123" name="组合 111"/>
          <p:cNvGrpSpPr>
            <a:grpSpLocks/>
          </p:cNvGrpSpPr>
          <p:nvPr/>
        </p:nvGrpSpPr>
        <p:grpSpPr bwMode="auto">
          <a:xfrm>
            <a:off x="1436688" y="1762125"/>
            <a:ext cx="1960562" cy="1771650"/>
            <a:chOff x="1259632" y="1948314"/>
            <a:chExt cx="1960191" cy="1770567"/>
          </a:xfrm>
        </p:grpSpPr>
        <p:sp>
          <p:nvSpPr>
            <p:cNvPr id="35" name="平行四边形 34"/>
            <p:cNvSpPr/>
            <p:nvPr/>
          </p:nvSpPr>
          <p:spPr>
            <a:xfrm flipH="1">
              <a:off x="1259632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3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TextBox 3"/>
            <p:cNvSpPr txBox="1">
              <a:spLocks noChangeArrowheads="1"/>
            </p:cNvSpPr>
            <p:nvPr/>
          </p:nvSpPr>
          <p:spPr bwMode="auto">
            <a:xfrm>
              <a:off x="1426287" y="2562301"/>
              <a:ext cx="15919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1619926" y="2958934"/>
              <a:ext cx="1364992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5" name="Freeform 79"/>
            <p:cNvSpPr>
              <a:spLocks noEditPoints="1"/>
            </p:cNvSpPr>
            <p:nvPr/>
          </p:nvSpPr>
          <p:spPr bwMode="auto">
            <a:xfrm>
              <a:off x="1965853" y="2141830"/>
              <a:ext cx="384915" cy="358673"/>
            </a:xfrm>
            <a:custGeom>
              <a:avLst/>
              <a:gdLst>
                <a:gd name="T0" fmla="*/ 2147483646 w 80"/>
                <a:gd name="T1" fmla="*/ 2147483646 h 82"/>
                <a:gd name="T2" fmla="*/ 2147483646 w 80"/>
                <a:gd name="T3" fmla="*/ 2147483646 h 82"/>
                <a:gd name="T4" fmla="*/ 2147483646 w 80"/>
                <a:gd name="T5" fmla="*/ 2147483646 h 82"/>
                <a:gd name="T6" fmla="*/ 2147483646 w 80"/>
                <a:gd name="T7" fmla="*/ 2147483646 h 82"/>
                <a:gd name="T8" fmla="*/ 0 w 80"/>
                <a:gd name="T9" fmla="*/ 2147483646 h 82"/>
                <a:gd name="T10" fmla="*/ 0 w 80"/>
                <a:gd name="T11" fmla="*/ 2147483646 h 82"/>
                <a:gd name="T12" fmla="*/ 2147483646 w 80"/>
                <a:gd name="T13" fmla="*/ 2147483646 h 82"/>
                <a:gd name="T14" fmla="*/ 2147483646 w 80"/>
                <a:gd name="T15" fmla="*/ 2147483646 h 82"/>
                <a:gd name="T16" fmla="*/ 2147483646 w 80"/>
                <a:gd name="T17" fmla="*/ 0 h 82"/>
                <a:gd name="T18" fmla="*/ 2147483646 w 80"/>
                <a:gd name="T19" fmla="*/ 2147483646 h 82"/>
                <a:gd name="T20" fmla="*/ 2147483646 w 80"/>
                <a:gd name="T21" fmla="*/ 2147483646 h 82"/>
                <a:gd name="T22" fmla="*/ 0 w 80"/>
                <a:gd name="T23" fmla="*/ 2147483646 h 82"/>
                <a:gd name="T24" fmla="*/ 2147483646 w 80"/>
                <a:gd name="T25" fmla="*/ 2147483646 h 82"/>
                <a:gd name="T26" fmla="*/ 2147483646 w 80"/>
                <a:gd name="T27" fmla="*/ 2147483646 h 82"/>
                <a:gd name="T28" fmla="*/ 2147483646 w 80"/>
                <a:gd name="T29" fmla="*/ 2147483646 h 82"/>
                <a:gd name="T30" fmla="*/ 2147483646 w 80"/>
                <a:gd name="T31" fmla="*/ 2147483646 h 82"/>
                <a:gd name="T32" fmla="*/ 2147483646 w 80"/>
                <a:gd name="T33" fmla="*/ 2147483646 h 82"/>
                <a:gd name="T34" fmla="*/ 2147483646 w 80"/>
                <a:gd name="T35" fmla="*/ 2147483646 h 82"/>
                <a:gd name="T36" fmla="*/ 2147483646 w 80"/>
                <a:gd name="T37" fmla="*/ 2147483646 h 82"/>
                <a:gd name="T38" fmla="*/ 2147483646 w 80"/>
                <a:gd name="T39" fmla="*/ 2147483646 h 82"/>
                <a:gd name="T40" fmla="*/ 2147483646 w 80"/>
                <a:gd name="T41" fmla="*/ 2147483646 h 82"/>
                <a:gd name="T42" fmla="*/ 2147483646 w 80"/>
                <a:gd name="T43" fmla="*/ 2147483646 h 82"/>
                <a:gd name="T44" fmla="*/ 2147483646 w 80"/>
                <a:gd name="T45" fmla="*/ 2147483646 h 82"/>
                <a:gd name="T46" fmla="*/ 2147483646 w 80"/>
                <a:gd name="T47" fmla="*/ 2147483646 h 82"/>
                <a:gd name="T48" fmla="*/ 2147483646 w 80"/>
                <a:gd name="T49" fmla="*/ 2147483646 h 82"/>
                <a:gd name="T50" fmla="*/ 2147483646 w 80"/>
                <a:gd name="T51" fmla="*/ 2147483646 h 82"/>
                <a:gd name="T52" fmla="*/ 2147483646 w 80"/>
                <a:gd name="T53" fmla="*/ 2147483646 h 82"/>
                <a:gd name="T54" fmla="*/ 2147483646 w 80"/>
                <a:gd name="T55" fmla="*/ 2147483646 h 82"/>
                <a:gd name="T56" fmla="*/ 2147483646 w 80"/>
                <a:gd name="T57" fmla="*/ 2147483646 h 82"/>
                <a:gd name="T58" fmla="*/ 2147483646 w 80"/>
                <a:gd name="T59" fmla="*/ 2147483646 h 82"/>
                <a:gd name="T60" fmla="*/ 2147483646 w 80"/>
                <a:gd name="T61" fmla="*/ 2147483646 h 82"/>
                <a:gd name="T62" fmla="*/ 2147483646 w 80"/>
                <a:gd name="T63" fmla="*/ 2147483646 h 82"/>
                <a:gd name="T64" fmla="*/ 2147483646 w 80"/>
                <a:gd name="T65" fmla="*/ 2147483646 h 82"/>
                <a:gd name="T66" fmla="*/ 2147483646 w 80"/>
                <a:gd name="T67" fmla="*/ 2147483646 h 82"/>
                <a:gd name="T68" fmla="*/ 2147483646 w 80"/>
                <a:gd name="T69" fmla="*/ 2147483646 h 82"/>
                <a:gd name="T70" fmla="*/ 2147483646 w 80"/>
                <a:gd name="T71" fmla="*/ 2147483646 h 82"/>
                <a:gd name="T72" fmla="*/ 2147483646 w 80"/>
                <a:gd name="T73" fmla="*/ 2147483646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0" h="82">
                  <a:moveTo>
                    <a:pt x="61" y="33"/>
                  </a:moveTo>
                  <a:lnTo>
                    <a:pt x="61" y="71"/>
                  </a:lnTo>
                  <a:lnTo>
                    <a:pt x="66" y="71"/>
                  </a:lnTo>
                  <a:lnTo>
                    <a:pt x="66" y="28"/>
                  </a:lnTo>
                  <a:lnTo>
                    <a:pt x="61" y="33"/>
                  </a:lnTo>
                  <a:close/>
                  <a:moveTo>
                    <a:pt x="0" y="75"/>
                  </a:moveTo>
                  <a:lnTo>
                    <a:pt x="80" y="75"/>
                  </a:lnTo>
                  <a:lnTo>
                    <a:pt x="80" y="82"/>
                  </a:lnTo>
                  <a:lnTo>
                    <a:pt x="0" y="82"/>
                  </a:lnTo>
                  <a:lnTo>
                    <a:pt x="0" y="75"/>
                  </a:lnTo>
                  <a:close/>
                  <a:moveTo>
                    <a:pt x="0" y="52"/>
                  </a:moveTo>
                  <a:lnTo>
                    <a:pt x="25" y="26"/>
                  </a:lnTo>
                  <a:lnTo>
                    <a:pt x="37" y="37"/>
                  </a:lnTo>
                  <a:lnTo>
                    <a:pt x="68" y="7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75" y="14"/>
                  </a:lnTo>
                  <a:lnTo>
                    <a:pt x="37" y="52"/>
                  </a:lnTo>
                  <a:lnTo>
                    <a:pt x="25" y="40"/>
                  </a:lnTo>
                  <a:lnTo>
                    <a:pt x="0" y="66"/>
                  </a:lnTo>
                  <a:lnTo>
                    <a:pt x="0" y="52"/>
                  </a:lnTo>
                  <a:close/>
                  <a:moveTo>
                    <a:pt x="70" y="23"/>
                  </a:moveTo>
                  <a:lnTo>
                    <a:pt x="70" y="71"/>
                  </a:lnTo>
                  <a:lnTo>
                    <a:pt x="75" y="71"/>
                  </a:lnTo>
                  <a:lnTo>
                    <a:pt x="75" y="21"/>
                  </a:lnTo>
                  <a:lnTo>
                    <a:pt x="70" y="23"/>
                  </a:lnTo>
                  <a:close/>
                  <a:moveTo>
                    <a:pt x="7" y="66"/>
                  </a:moveTo>
                  <a:lnTo>
                    <a:pt x="7" y="71"/>
                  </a:lnTo>
                  <a:lnTo>
                    <a:pt x="11" y="71"/>
                  </a:lnTo>
                  <a:lnTo>
                    <a:pt x="11" y="61"/>
                  </a:lnTo>
                  <a:lnTo>
                    <a:pt x="7" y="66"/>
                  </a:lnTo>
                  <a:close/>
                  <a:moveTo>
                    <a:pt x="14" y="56"/>
                  </a:moveTo>
                  <a:lnTo>
                    <a:pt x="14" y="71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14" y="56"/>
                  </a:lnTo>
                  <a:close/>
                  <a:moveTo>
                    <a:pt x="23" y="49"/>
                  </a:moveTo>
                  <a:lnTo>
                    <a:pt x="23" y="71"/>
                  </a:lnTo>
                  <a:lnTo>
                    <a:pt x="28" y="71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3" y="49"/>
                  </a:lnTo>
                  <a:close/>
                  <a:moveTo>
                    <a:pt x="30" y="52"/>
                  </a:moveTo>
                  <a:lnTo>
                    <a:pt x="30" y="71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3" y="52"/>
                  </a:lnTo>
                  <a:lnTo>
                    <a:pt x="30" y="52"/>
                  </a:lnTo>
                  <a:close/>
                  <a:moveTo>
                    <a:pt x="37" y="56"/>
                  </a:moveTo>
                  <a:lnTo>
                    <a:pt x="37" y="71"/>
                  </a:lnTo>
                  <a:lnTo>
                    <a:pt x="42" y="71"/>
                  </a:lnTo>
                  <a:lnTo>
                    <a:pt x="42" y="52"/>
                  </a:lnTo>
                  <a:lnTo>
                    <a:pt x="37" y="56"/>
                  </a:lnTo>
                  <a:close/>
                  <a:moveTo>
                    <a:pt x="47" y="47"/>
                  </a:moveTo>
                  <a:lnTo>
                    <a:pt x="47" y="71"/>
                  </a:lnTo>
                  <a:lnTo>
                    <a:pt x="51" y="71"/>
                  </a:lnTo>
                  <a:lnTo>
                    <a:pt x="51" y="45"/>
                  </a:lnTo>
                  <a:lnTo>
                    <a:pt x="47" y="47"/>
                  </a:lnTo>
                  <a:close/>
                  <a:moveTo>
                    <a:pt x="54" y="40"/>
                  </a:moveTo>
                  <a:lnTo>
                    <a:pt x="54" y="71"/>
                  </a:lnTo>
                  <a:lnTo>
                    <a:pt x="59" y="71"/>
                  </a:lnTo>
                  <a:lnTo>
                    <a:pt x="59" y="35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4" name="组合 112"/>
          <p:cNvGrpSpPr>
            <a:grpSpLocks/>
          </p:cNvGrpSpPr>
          <p:nvPr/>
        </p:nvGrpSpPr>
        <p:grpSpPr bwMode="auto">
          <a:xfrm>
            <a:off x="3124200" y="1762125"/>
            <a:ext cx="1960563" cy="1771650"/>
            <a:chOff x="2947320" y="1948314"/>
            <a:chExt cx="1960191" cy="1770567"/>
          </a:xfrm>
        </p:grpSpPr>
        <p:sp>
          <p:nvSpPr>
            <p:cNvPr id="36" name="平行四边形 35"/>
            <p:cNvSpPr/>
            <p:nvPr/>
          </p:nvSpPr>
          <p:spPr>
            <a:xfrm flipH="1">
              <a:off x="2947320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TextBox 3"/>
            <p:cNvSpPr txBox="1">
              <a:spLocks noChangeArrowheads="1"/>
            </p:cNvSpPr>
            <p:nvPr/>
          </p:nvSpPr>
          <p:spPr bwMode="auto">
            <a:xfrm>
              <a:off x="3131435" y="2562301"/>
              <a:ext cx="1591961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04" name="矩形 103"/>
            <p:cNvSpPr>
              <a:spLocks noChangeArrowheads="1"/>
            </p:cNvSpPr>
            <p:nvPr/>
          </p:nvSpPr>
          <p:spPr bwMode="auto">
            <a:xfrm>
              <a:off x="3325073" y="2958934"/>
              <a:ext cx="1364991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Freeform 152"/>
            <p:cNvSpPr>
              <a:spLocks noEditPoints="1"/>
            </p:cNvSpPr>
            <p:nvPr/>
          </p:nvSpPr>
          <p:spPr bwMode="auto">
            <a:xfrm>
              <a:off x="3631178" y="2177608"/>
              <a:ext cx="376767" cy="361492"/>
            </a:xfrm>
            <a:custGeom>
              <a:avLst/>
              <a:gdLst>
                <a:gd name="T0" fmla="*/ 2147483646 w 31"/>
                <a:gd name="T1" fmla="*/ 2147483646 h 30"/>
                <a:gd name="T2" fmla="*/ 2147483646 w 31"/>
                <a:gd name="T3" fmla="*/ 2147483646 h 30"/>
                <a:gd name="T4" fmla="*/ 2147483646 w 31"/>
                <a:gd name="T5" fmla="*/ 2147483646 h 30"/>
                <a:gd name="T6" fmla="*/ 2147483646 w 31"/>
                <a:gd name="T7" fmla="*/ 2147483646 h 30"/>
                <a:gd name="T8" fmla="*/ 2147483646 w 31"/>
                <a:gd name="T9" fmla="*/ 2147483646 h 30"/>
                <a:gd name="T10" fmla="*/ 2147483646 w 31"/>
                <a:gd name="T11" fmla="*/ 2147483646 h 30"/>
                <a:gd name="T12" fmla="*/ 2147483646 w 31"/>
                <a:gd name="T13" fmla="*/ 2147483646 h 30"/>
                <a:gd name="T14" fmla="*/ 2147483646 w 31"/>
                <a:gd name="T15" fmla="*/ 2147483646 h 30"/>
                <a:gd name="T16" fmla="*/ 2147483646 w 31"/>
                <a:gd name="T17" fmla="*/ 2147483646 h 30"/>
                <a:gd name="T18" fmla="*/ 2147483646 w 31"/>
                <a:gd name="T19" fmla="*/ 2147483646 h 30"/>
                <a:gd name="T20" fmla="*/ 2147483646 w 31"/>
                <a:gd name="T21" fmla="*/ 2147483646 h 30"/>
                <a:gd name="T22" fmla="*/ 2147483646 w 31"/>
                <a:gd name="T23" fmla="*/ 2147483646 h 30"/>
                <a:gd name="T24" fmla="*/ 2147483646 w 31"/>
                <a:gd name="T25" fmla="*/ 2147483646 h 30"/>
                <a:gd name="T26" fmla="*/ 2147483646 w 31"/>
                <a:gd name="T27" fmla="*/ 2147483646 h 30"/>
                <a:gd name="T28" fmla="*/ 2147483646 w 31"/>
                <a:gd name="T29" fmla="*/ 2147483646 h 30"/>
                <a:gd name="T30" fmla="*/ 2147483646 w 31"/>
                <a:gd name="T31" fmla="*/ 2147483646 h 30"/>
                <a:gd name="T32" fmla="*/ 2147483646 w 31"/>
                <a:gd name="T33" fmla="*/ 2147483646 h 30"/>
                <a:gd name="T34" fmla="*/ 2147483646 w 31"/>
                <a:gd name="T35" fmla="*/ 2147483646 h 30"/>
                <a:gd name="T36" fmla="*/ 2147483646 w 31"/>
                <a:gd name="T37" fmla="*/ 2147483646 h 30"/>
                <a:gd name="T38" fmla="*/ 2147483646 w 31"/>
                <a:gd name="T39" fmla="*/ 2147483646 h 30"/>
                <a:gd name="T40" fmla="*/ 2147483646 w 31"/>
                <a:gd name="T41" fmla="*/ 2147483646 h 30"/>
                <a:gd name="T42" fmla="*/ 2147483646 w 31"/>
                <a:gd name="T43" fmla="*/ 2147483646 h 30"/>
                <a:gd name="T44" fmla="*/ 2147483646 w 31"/>
                <a:gd name="T45" fmla="*/ 2147483646 h 30"/>
                <a:gd name="T46" fmla="*/ 2147483646 w 31"/>
                <a:gd name="T47" fmla="*/ 2147483646 h 30"/>
                <a:gd name="T48" fmla="*/ 2147483646 w 31"/>
                <a:gd name="T49" fmla="*/ 2147483646 h 30"/>
                <a:gd name="T50" fmla="*/ 2147483646 w 31"/>
                <a:gd name="T51" fmla="*/ 2147483646 h 30"/>
                <a:gd name="T52" fmla="*/ 2147483646 w 31"/>
                <a:gd name="T53" fmla="*/ 2147483646 h 30"/>
                <a:gd name="T54" fmla="*/ 2147483646 w 31"/>
                <a:gd name="T55" fmla="*/ 2147483646 h 30"/>
                <a:gd name="T56" fmla="*/ 2147483646 w 31"/>
                <a:gd name="T57" fmla="*/ 2147483646 h 30"/>
                <a:gd name="T58" fmla="*/ 2147483646 w 31"/>
                <a:gd name="T59" fmla="*/ 2147483646 h 30"/>
                <a:gd name="T60" fmla="*/ 2147483646 w 31"/>
                <a:gd name="T61" fmla="*/ 2147483646 h 30"/>
                <a:gd name="T62" fmla="*/ 2147483646 w 31"/>
                <a:gd name="T63" fmla="*/ 2147483646 h 30"/>
                <a:gd name="T64" fmla="*/ 2147483646 w 31"/>
                <a:gd name="T65" fmla="*/ 2147483646 h 30"/>
                <a:gd name="T66" fmla="*/ 2147483646 w 31"/>
                <a:gd name="T67" fmla="*/ 2147483646 h 30"/>
                <a:gd name="T68" fmla="*/ 2147483646 w 31"/>
                <a:gd name="T69" fmla="*/ 2147483646 h 30"/>
                <a:gd name="T70" fmla="*/ 2147483646 w 31"/>
                <a:gd name="T71" fmla="*/ 2147483646 h 30"/>
                <a:gd name="T72" fmla="*/ 2147483646 w 31"/>
                <a:gd name="T73" fmla="*/ 2147483646 h 30"/>
                <a:gd name="T74" fmla="*/ 2147483646 w 31"/>
                <a:gd name="T75" fmla="*/ 2147483646 h 30"/>
                <a:gd name="T76" fmla="*/ 2147483646 w 31"/>
                <a:gd name="T77" fmla="*/ 2147483646 h 30"/>
                <a:gd name="T78" fmla="*/ 2147483646 w 31"/>
                <a:gd name="T79" fmla="*/ 2147483646 h 30"/>
                <a:gd name="T80" fmla="*/ 2147483646 w 31"/>
                <a:gd name="T81" fmla="*/ 2147483646 h 30"/>
                <a:gd name="T82" fmla="*/ 2147483646 w 31"/>
                <a:gd name="T83" fmla="*/ 2147483646 h 30"/>
                <a:gd name="T84" fmla="*/ 2147483646 w 31"/>
                <a:gd name="T85" fmla="*/ 2147483646 h 30"/>
                <a:gd name="T86" fmla="*/ 2147483646 w 31"/>
                <a:gd name="T87" fmla="*/ 2147483646 h 30"/>
                <a:gd name="T88" fmla="*/ 2147483646 w 31"/>
                <a:gd name="T89" fmla="*/ 2147483646 h 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" h="30">
                  <a:moveTo>
                    <a:pt x="21" y="8"/>
                  </a:moveTo>
                  <a:cubicBezTo>
                    <a:pt x="22" y="9"/>
                    <a:pt x="23" y="9"/>
                    <a:pt x="24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4"/>
                    <a:pt x="28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3"/>
                    <a:pt x="25" y="25"/>
                    <a:pt x="23" y="26"/>
                  </a:cubicBezTo>
                  <a:cubicBezTo>
                    <a:pt x="22" y="27"/>
                    <a:pt x="22" y="28"/>
                    <a:pt x="22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8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8"/>
                    <a:pt x="12" y="29"/>
                    <a:pt x="12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8"/>
                    <a:pt x="8" y="27"/>
                    <a:pt x="8" y="26"/>
                  </a:cubicBezTo>
                  <a:cubicBezTo>
                    <a:pt x="5" y="25"/>
                    <a:pt x="3" y="22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3"/>
                    <a:pt x="6" y="10"/>
                    <a:pt x="10" y="8"/>
                  </a:cubicBezTo>
                  <a:cubicBezTo>
                    <a:pt x="11" y="10"/>
                    <a:pt x="13" y="12"/>
                    <a:pt x="15" y="12"/>
                  </a:cubicBezTo>
                  <a:cubicBezTo>
                    <a:pt x="18" y="12"/>
                    <a:pt x="20" y="10"/>
                    <a:pt x="21" y="8"/>
                  </a:cubicBezTo>
                  <a:close/>
                  <a:moveTo>
                    <a:pt x="15" y="0"/>
                  </a:moveTo>
                  <a:cubicBezTo>
                    <a:pt x="13" y="0"/>
                    <a:pt x="10" y="2"/>
                    <a:pt x="10" y="5"/>
                  </a:cubicBezTo>
                  <a:cubicBezTo>
                    <a:pt x="10" y="8"/>
                    <a:pt x="13" y="10"/>
                    <a:pt x="15" y="10"/>
                  </a:cubicBezTo>
                  <a:cubicBezTo>
                    <a:pt x="18" y="10"/>
                    <a:pt x="21" y="8"/>
                    <a:pt x="21" y="5"/>
                  </a:cubicBezTo>
                  <a:cubicBezTo>
                    <a:pt x="21" y="2"/>
                    <a:pt x="18" y="0"/>
                    <a:pt x="15" y="0"/>
                  </a:cubicBezTo>
                  <a:close/>
                  <a:moveTo>
                    <a:pt x="14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5" name="组合 114"/>
          <p:cNvGrpSpPr>
            <a:grpSpLocks/>
          </p:cNvGrpSpPr>
          <p:nvPr/>
        </p:nvGrpSpPr>
        <p:grpSpPr bwMode="auto">
          <a:xfrm>
            <a:off x="6500813" y="1762125"/>
            <a:ext cx="1958975" cy="1771650"/>
            <a:chOff x="6322697" y="1948314"/>
            <a:chExt cx="1960191" cy="1770567"/>
          </a:xfrm>
        </p:grpSpPr>
        <p:sp>
          <p:nvSpPr>
            <p:cNvPr id="37" name="平行四边形 36"/>
            <p:cNvSpPr/>
            <p:nvPr/>
          </p:nvSpPr>
          <p:spPr>
            <a:xfrm flipH="1">
              <a:off x="6322697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TextBox 3"/>
            <p:cNvSpPr txBox="1">
              <a:spLocks noChangeArrowheads="1"/>
            </p:cNvSpPr>
            <p:nvPr/>
          </p:nvSpPr>
          <p:spPr bwMode="auto">
            <a:xfrm>
              <a:off x="6503784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08" name="矩形 107"/>
            <p:cNvSpPr>
              <a:spLocks noChangeArrowheads="1"/>
            </p:cNvSpPr>
            <p:nvPr/>
          </p:nvSpPr>
          <p:spPr bwMode="auto">
            <a:xfrm>
              <a:off x="6697580" y="2958934"/>
              <a:ext cx="1364508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" name="Freeform 106"/>
            <p:cNvSpPr>
              <a:spLocks noEditPoints="1"/>
            </p:cNvSpPr>
            <p:nvPr/>
          </p:nvSpPr>
          <p:spPr bwMode="auto">
            <a:xfrm>
              <a:off x="7094061" y="2216248"/>
              <a:ext cx="349870" cy="329113"/>
            </a:xfrm>
            <a:custGeom>
              <a:avLst/>
              <a:gdLst>
                <a:gd name="T0" fmla="*/ 2147483646 w 50"/>
                <a:gd name="T1" fmla="*/ 0 h 47"/>
                <a:gd name="T2" fmla="*/ 2147483646 w 50"/>
                <a:gd name="T3" fmla="*/ 0 h 47"/>
                <a:gd name="T4" fmla="*/ 0 w 50"/>
                <a:gd name="T5" fmla="*/ 2147483646 h 47"/>
                <a:gd name="T6" fmla="*/ 0 w 50"/>
                <a:gd name="T7" fmla="*/ 2147483646 h 47"/>
                <a:gd name="T8" fmla="*/ 2147483646 w 50"/>
                <a:gd name="T9" fmla="*/ 2147483646 h 47"/>
                <a:gd name="T10" fmla="*/ 2147483646 w 50"/>
                <a:gd name="T11" fmla="*/ 2147483646 h 47"/>
                <a:gd name="T12" fmla="*/ 2147483646 w 50"/>
                <a:gd name="T13" fmla="*/ 2147483646 h 47"/>
                <a:gd name="T14" fmla="*/ 2147483646 w 50"/>
                <a:gd name="T15" fmla="*/ 2147483646 h 47"/>
                <a:gd name="T16" fmla="*/ 2147483646 w 50"/>
                <a:gd name="T17" fmla="*/ 2147483646 h 47"/>
                <a:gd name="T18" fmla="*/ 2147483646 w 50"/>
                <a:gd name="T19" fmla="*/ 2147483646 h 47"/>
                <a:gd name="T20" fmla="*/ 2147483646 w 50"/>
                <a:gd name="T21" fmla="*/ 2147483646 h 47"/>
                <a:gd name="T22" fmla="*/ 2147483646 w 50"/>
                <a:gd name="T23" fmla="*/ 0 h 47"/>
                <a:gd name="T24" fmla="*/ 2147483646 w 50"/>
                <a:gd name="T25" fmla="*/ 2147483646 h 47"/>
                <a:gd name="T26" fmla="*/ 2147483646 w 50"/>
                <a:gd name="T27" fmla="*/ 2147483646 h 47"/>
                <a:gd name="T28" fmla="*/ 2147483646 w 50"/>
                <a:gd name="T29" fmla="*/ 2147483646 h 47"/>
                <a:gd name="T30" fmla="*/ 2147483646 w 50"/>
                <a:gd name="T31" fmla="*/ 2147483646 h 47"/>
                <a:gd name="T32" fmla="*/ 2147483646 w 50"/>
                <a:gd name="T33" fmla="*/ 2147483646 h 47"/>
                <a:gd name="T34" fmla="*/ 2147483646 w 50"/>
                <a:gd name="T35" fmla="*/ 2147483646 h 47"/>
                <a:gd name="T36" fmla="*/ 2147483646 w 50"/>
                <a:gd name="T37" fmla="*/ 2147483646 h 47"/>
                <a:gd name="T38" fmla="*/ 2147483646 w 50"/>
                <a:gd name="T39" fmla="*/ 2147483646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" h="47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4"/>
                    <a:pt x="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1"/>
                    <a:pt x="50" y="28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5"/>
                    <a:pt x="18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9" y="8"/>
                    <a:pt x="21" y="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7"/>
                    <a:pt x="33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0" name="TextBox 179"/>
          <p:cNvSpPr txBox="1">
            <a:spLocks noChangeArrowheads="1"/>
          </p:cNvSpPr>
          <p:nvPr/>
        </p:nvSpPr>
        <p:spPr bwMode="auto">
          <a:xfrm>
            <a:off x="32999" y="2186552"/>
            <a:ext cx="143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CONTENTS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14850" y="-160338"/>
            <a:ext cx="1311275" cy="5483226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  <a:gd name="connsiteX0" fmla="*/ 7200 w 1310400"/>
              <a:gd name="connsiteY0" fmla="*/ 0 h 5482440"/>
              <a:gd name="connsiteX1" fmla="*/ 7200 w 1310400"/>
              <a:gd name="connsiteY1" fmla="*/ 1925640 h 5482440"/>
              <a:gd name="connsiteX2" fmla="*/ 806400 w 1310400"/>
              <a:gd name="connsiteY2" fmla="*/ 1925640 h 5482440"/>
              <a:gd name="connsiteX3" fmla="*/ 1310400 w 1310400"/>
              <a:gd name="connsiteY3" fmla="*/ 3984840 h 5482440"/>
              <a:gd name="connsiteX4" fmla="*/ 0 w 1310400"/>
              <a:gd name="connsiteY4" fmla="*/ 3984840 h 5482440"/>
              <a:gd name="connsiteX5" fmla="*/ 0 w 1310400"/>
              <a:gd name="connsiteY5" fmla="*/ 5482440 h 5482440"/>
              <a:gd name="connsiteX6" fmla="*/ 7200 w 1310400"/>
              <a:gd name="connsiteY6" fmla="*/ 5482440 h 5482440"/>
              <a:gd name="connsiteX0" fmla="*/ 7200 w 1310400"/>
              <a:gd name="connsiteY0" fmla="*/ 0 h 5482440"/>
              <a:gd name="connsiteX1" fmla="*/ 7200 w 1310400"/>
              <a:gd name="connsiteY1" fmla="*/ 1453200 h 5482440"/>
              <a:gd name="connsiteX2" fmla="*/ 806400 w 1310400"/>
              <a:gd name="connsiteY2" fmla="*/ 1925640 h 5482440"/>
              <a:gd name="connsiteX3" fmla="*/ 1310400 w 1310400"/>
              <a:gd name="connsiteY3" fmla="*/ 3984840 h 5482440"/>
              <a:gd name="connsiteX4" fmla="*/ 0 w 1310400"/>
              <a:gd name="connsiteY4" fmla="*/ 3984840 h 5482440"/>
              <a:gd name="connsiteX5" fmla="*/ 0 w 1310400"/>
              <a:gd name="connsiteY5" fmla="*/ 5482440 h 5482440"/>
              <a:gd name="connsiteX6" fmla="*/ 7200 w 1310400"/>
              <a:gd name="connsiteY6" fmla="*/ 5482440 h 5482440"/>
              <a:gd name="connsiteX0" fmla="*/ 7200 w 1310400"/>
              <a:gd name="connsiteY0" fmla="*/ 0 h 5482440"/>
              <a:gd name="connsiteX1" fmla="*/ 7200 w 1310400"/>
              <a:gd name="connsiteY1" fmla="*/ 1453200 h 5482440"/>
              <a:gd name="connsiteX2" fmla="*/ 684480 w 1310400"/>
              <a:gd name="connsiteY2" fmla="*/ 1460820 h 5482440"/>
              <a:gd name="connsiteX3" fmla="*/ 1310400 w 1310400"/>
              <a:gd name="connsiteY3" fmla="*/ 3984840 h 5482440"/>
              <a:gd name="connsiteX4" fmla="*/ 0 w 1310400"/>
              <a:gd name="connsiteY4" fmla="*/ 3984840 h 5482440"/>
              <a:gd name="connsiteX5" fmla="*/ 0 w 1310400"/>
              <a:gd name="connsiteY5" fmla="*/ 5482440 h 5482440"/>
              <a:gd name="connsiteX6" fmla="*/ 7200 w 1310400"/>
              <a:gd name="connsiteY6" fmla="*/ 5482440 h 5482440"/>
              <a:gd name="connsiteX0" fmla="*/ 7200 w 1310400"/>
              <a:gd name="connsiteY0" fmla="*/ 0 h 5482440"/>
              <a:gd name="connsiteX1" fmla="*/ 7200 w 1310400"/>
              <a:gd name="connsiteY1" fmla="*/ 1453200 h 5482440"/>
              <a:gd name="connsiteX2" fmla="*/ 684480 w 1310400"/>
              <a:gd name="connsiteY2" fmla="*/ 1453786 h 5482440"/>
              <a:gd name="connsiteX3" fmla="*/ 1310400 w 1310400"/>
              <a:gd name="connsiteY3" fmla="*/ 3984840 h 5482440"/>
              <a:gd name="connsiteX4" fmla="*/ 0 w 1310400"/>
              <a:gd name="connsiteY4" fmla="*/ 3984840 h 5482440"/>
              <a:gd name="connsiteX5" fmla="*/ 0 w 1310400"/>
              <a:gd name="connsiteY5" fmla="*/ 5482440 h 5482440"/>
              <a:gd name="connsiteX6" fmla="*/ 7200 w 1310400"/>
              <a:gd name="connsiteY6" fmla="*/ 5482440 h 54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482440">
                <a:moveTo>
                  <a:pt x="7200" y="0"/>
                </a:moveTo>
                <a:lnTo>
                  <a:pt x="7200" y="1453200"/>
                </a:lnTo>
                <a:lnTo>
                  <a:pt x="684480" y="1453786"/>
                </a:lnTo>
                <a:lnTo>
                  <a:pt x="1310400" y="3984840"/>
                </a:lnTo>
                <a:lnTo>
                  <a:pt x="0" y="3984840"/>
                </a:lnTo>
                <a:lnTo>
                  <a:pt x="0" y="5482440"/>
                </a:lnTo>
                <a:lnTo>
                  <a:pt x="7200" y="548244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129" name="组合 113"/>
          <p:cNvGrpSpPr>
            <a:grpSpLocks/>
          </p:cNvGrpSpPr>
          <p:nvPr/>
        </p:nvGrpSpPr>
        <p:grpSpPr bwMode="auto">
          <a:xfrm>
            <a:off x="4813300" y="1762125"/>
            <a:ext cx="1958975" cy="1771650"/>
            <a:chOff x="4635008" y="1948314"/>
            <a:chExt cx="1960191" cy="1770567"/>
          </a:xfrm>
        </p:grpSpPr>
        <p:sp>
          <p:nvSpPr>
            <p:cNvPr id="2" name="平行四边形 1"/>
            <p:cNvSpPr/>
            <p:nvPr/>
          </p:nvSpPr>
          <p:spPr>
            <a:xfrm flipH="1">
              <a:off x="4635008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92D05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3"/>
            <p:cNvSpPr txBox="1">
              <a:spLocks noChangeArrowheads="1"/>
            </p:cNvSpPr>
            <p:nvPr/>
          </p:nvSpPr>
          <p:spPr bwMode="auto">
            <a:xfrm>
              <a:off x="4817684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06" name="矩形 105"/>
            <p:cNvSpPr>
              <a:spLocks noChangeArrowheads="1"/>
            </p:cNvSpPr>
            <p:nvPr/>
          </p:nvSpPr>
          <p:spPr bwMode="auto">
            <a:xfrm>
              <a:off x="5011480" y="2958934"/>
              <a:ext cx="1364508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3" name="Freeform 77"/>
            <p:cNvSpPr>
              <a:spLocks noEditPoints="1"/>
            </p:cNvSpPr>
            <p:nvPr/>
          </p:nvSpPr>
          <p:spPr bwMode="auto">
            <a:xfrm>
              <a:off x="5287847" y="2183971"/>
              <a:ext cx="407651" cy="361390"/>
            </a:xfrm>
            <a:custGeom>
              <a:avLst/>
              <a:gdLst>
                <a:gd name="T0" fmla="*/ 2147483646 w 60"/>
                <a:gd name="T1" fmla="*/ 2147483646 h 53"/>
                <a:gd name="T2" fmla="*/ 2147483646 w 60"/>
                <a:gd name="T3" fmla="*/ 2147483646 h 53"/>
                <a:gd name="T4" fmla="*/ 2147483646 w 60"/>
                <a:gd name="T5" fmla="*/ 2147483646 h 53"/>
                <a:gd name="T6" fmla="*/ 2147483646 w 60"/>
                <a:gd name="T7" fmla="*/ 2147483646 h 53"/>
                <a:gd name="T8" fmla="*/ 2147483646 w 60"/>
                <a:gd name="T9" fmla="*/ 2147483646 h 53"/>
                <a:gd name="T10" fmla="*/ 2147483646 w 60"/>
                <a:gd name="T11" fmla="*/ 2147483646 h 53"/>
                <a:gd name="T12" fmla="*/ 2147483646 w 60"/>
                <a:gd name="T13" fmla="*/ 2147483646 h 53"/>
                <a:gd name="T14" fmla="*/ 2147483646 w 60"/>
                <a:gd name="T15" fmla="*/ 2147483646 h 53"/>
                <a:gd name="T16" fmla="*/ 2147483646 w 60"/>
                <a:gd name="T17" fmla="*/ 2147483646 h 53"/>
                <a:gd name="T18" fmla="*/ 2147483646 w 60"/>
                <a:gd name="T19" fmla="*/ 2147483646 h 53"/>
                <a:gd name="T20" fmla="*/ 2147483646 w 60"/>
                <a:gd name="T21" fmla="*/ 2147483646 h 53"/>
                <a:gd name="T22" fmla="*/ 2147483646 w 60"/>
                <a:gd name="T23" fmla="*/ 2147483646 h 53"/>
                <a:gd name="T24" fmla="*/ 2147483646 w 60"/>
                <a:gd name="T25" fmla="*/ 2147483646 h 53"/>
                <a:gd name="T26" fmla="*/ 2147483646 w 60"/>
                <a:gd name="T27" fmla="*/ 2147483646 h 53"/>
                <a:gd name="T28" fmla="*/ 2147483646 w 60"/>
                <a:gd name="T29" fmla="*/ 2147483646 h 53"/>
                <a:gd name="T30" fmla="*/ 2147483646 w 60"/>
                <a:gd name="T31" fmla="*/ 2147483646 h 53"/>
                <a:gd name="T32" fmla="*/ 2147483646 w 60"/>
                <a:gd name="T33" fmla="*/ 0 h 53"/>
                <a:gd name="T34" fmla="*/ 2147483646 w 60"/>
                <a:gd name="T35" fmla="*/ 0 h 53"/>
                <a:gd name="T36" fmla="*/ 2147483646 w 60"/>
                <a:gd name="T37" fmla="*/ 0 h 53"/>
                <a:gd name="T38" fmla="*/ 2147483646 w 60"/>
                <a:gd name="T39" fmla="*/ 0 h 53"/>
                <a:gd name="T40" fmla="*/ 2147483646 w 60"/>
                <a:gd name="T41" fmla="*/ 2147483646 h 53"/>
                <a:gd name="T42" fmla="*/ 2147483646 w 60"/>
                <a:gd name="T43" fmla="*/ 2147483646 h 53"/>
                <a:gd name="T44" fmla="*/ 2147483646 w 60"/>
                <a:gd name="T45" fmla="*/ 2147483646 h 53"/>
                <a:gd name="T46" fmla="*/ 2147483646 w 60"/>
                <a:gd name="T47" fmla="*/ 2147483646 h 53"/>
                <a:gd name="T48" fmla="*/ 2147483646 w 60"/>
                <a:gd name="T49" fmla="*/ 0 h 53"/>
                <a:gd name="T50" fmla="*/ 2147483646 w 60"/>
                <a:gd name="T51" fmla="*/ 0 h 53"/>
                <a:gd name="T52" fmla="*/ 2147483646 w 60"/>
                <a:gd name="T53" fmla="*/ 2147483646 h 53"/>
                <a:gd name="T54" fmla="*/ 2147483646 w 60"/>
                <a:gd name="T55" fmla="*/ 2147483646 h 53"/>
                <a:gd name="T56" fmla="*/ 2147483646 w 60"/>
                <a:gd name="T57" fmla="*/ 2147483646 h 53"/>
                <a:gd name="T58" fmla="*/ 2147483646 w 60"/>
                <a:gd name="T59" fmla="*/ 2147483646 h 53"/>
                <a:gd name="T60" fmla="*/ 2147483646 w 60"/>
                <a:gd name="T61" fmla="*/ 2147483646 h 53"/>
                <a:gd name="T62" fmla="*/ 2147483646 w 60"/>
                <a:gd name="T63" fmla="*/ 2147483646 h 53"/>
                <a:gd name="T64" fmla="*/ 2147483646 w 60"/>
                <a:gd name="T65" fmla="*/ 2147483646 h 53"/>
                <a:gd name="T66" fmla="*/ 2147483646 w 60"/>
                <a:gd name="T67" fmla="*/ 2147483646 h 53"/>
                <a:gd name="T68" fmla="*/ 2147483646 w 60"/>
                <a:gd name="T69" fmla="*/ 2147483646 h 53"/>
                <a:gd name="T70" fmla="*/ 2147483646 w 60"/>
                <a:gd name="T71" fmla="*/ 2147483646 h 53"/>
                <a:gd name="T72" fmla="*/ 2147483646 w 60"/>
                <a:gd name="T73" fmla="*/ 2147483646 h 53"/>
                <a:gd name="T74" fmla="*/ 2147483646 w 60"/>
                <a:gd name="T75" fmla="*/ 2147483646 h 53"/>
                <a:gd name="T76" fmla="*/ 2147483646 w 60"/>
                <a:gd name="T77" fmla="*/ 2147483646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53">
                  <a:moveTo>
                    <a:pt x="30" y="14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13" y="53"/>
                    <a:pt x="1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7" y="53"/>
                    <a:pt x="49" y="50"/>
                    <a:pt x="49" y="4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0" y="14"/>
                    <a:pt x="30" y="14"/>
                    <a:pt x="30" y="14"/>
                  </a:cubicBezTo>
                  <a:close/>
                  <a:moveTo>
                    <a:pt x="2" y="26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2"/>
                    <a:pt x="2" y="2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8"/>
                    <a:pt x="41" y="7"/>
                    <a:pt x="41" y="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3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2"/>
                    <a:pt x="49" y="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5"/>
                    <a:pt x="51" y="1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3"/>
                    <a:pt x="59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6" y="27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2" y="27"/>
                    <a:pt x="2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/>
        </p:nvSpPr>
        <p:spPr>
          <a:xfrm flipV="1">
            <a:off x="1631950" y="-187325"/>
            <a:ext cx="6992938" cy="5510213"/>
          </a:xfrm>
          <a:custGeom>
            <a:avLst/>
            <a:gdLst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87086 w 6574972"/>
              <a:gd name="connsiteY10" fmla="*/ 3817257 h 5529943"/>
              <a:gd name="connsiteX11" fmla="*/ 87086 w 6574972"/>
              <a:gd name="connsiteY11" fmla="*/ 5486400 h 5529943"/>
              <a:gd name="connsiteX12" fmla="*/ 87086 w 6574972"/>
              <a:gd name="connsiteY12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87086 w 6574972"/>
              <a:gd name="connsiteY11" fmla="*/ 3817257 h 5529943"/>
              <a:gd name="connsiteX12" fmla="*/ 87086 w 6574972"/>
              <a:gd name="connsiteY12" fmla="*/ 5486400 h 5529943"/>
              <a:gd name="connsiteX13" fmla="*/ 87086 w 6574972"/>
              <a:gd name="connsiteY13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87086 w 6574972"/>
              <a:gd name="connsiteY11" fmla="*/ 3817257 h 5529943"/>
              <a:gd name="connsiteX12" fmla="*/ 74386 w 6574972"/>
              <a:gd name="connsiteY12" fmla="*/ 4795157 h 5529943"/>
              <a:gd name="connsiteX13" fmla="*/ 87086 w 6574972"/>
              <a:gd name="connsiteY13" fmla="*/ 5486400 h 5529943"/>
              <a:gd name="connsiteX14" fmla="*/ 87086 w 6574972"/>
              <a:gd name="connsiteY14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574972 w 6574972"/>
              <a:gd name="connsiteY8" fmla="*/ 3802743 h 5529943"/>
              <a:gd name="connsiteX9" fmla="*/ 6371772 w 6574972"/>
              <a:gd name="connsiteY9" fmla="*/ 3817257 h 5529943"/>
              <a:gd name="connsiteX10" fmla="*/ 709386 w 6574972"/>
              <a:gd name="connsiteY10" fmla="*/ 3804557 h 5529943"/>
              <a:gd name="connsiteX11" fmla="*/ 709386 w 6574972"/>
              <a:gd name="connsiteY11" fmla="*/ 4795157 h 5529943"/>
              <a:gd name="connsiteX12" fmla="*/ 74386 w 6574972"/>
              <a:gd name="connsiteY12" fmla="*/ 4795157 h 5529943"/>
              <a:gd name="connsiteX13" fmla="*/ 87086 w 6574972"/>
              <a:gd name="connsiteY13" fmla="*/ 5486400 h 5529943"/>
              <a:gd name="connsiteX14" fmla="*/ 87086 w 6574972"/>
              <a:gd name="connsiteY14" fmla="*/ 5529943 h 5529943"/>
              <a:gd name="connsiteX0" fmla="*/ 5283200 w 6574972"/>
              <a:gd name="connsiteY0" fmla="*/ 0 h 5529943"/>
              <a:gd name="connsiteX1" fmla="*/ 5283200 w 6574972"/>
              <a:gd name="connsiteY1" fmla="*/ 493486 h 5529943"/>
              <a:gd name="connsiteX2" fmla="*/ 6458857 w 6574972"/>
              <a:gd name="connsiteY2" fmla="*/ 493486 h 5529943"/>
              <a:gd name="connsiteX3" fmla="*/ 6458857 w 6574972"/>
              <a:gd name="connsiteY3" fmla="*/ 928914 h 5529943"/>
              <a:gd name="connsiteX4" fmla="*/ 0 w 6574972"/>
              <a:gd name="connsiteY4" fmla="*/ 928914 h 5529943"/>
              <a:gd name="connsiteX5" fmla="*/ 0 w 6574972"/>
              <a:gd name="connsiteY5" fmla="*/ 2815771 h 5529943"/>
              <a:gd name="connsiteX6" fmla="*/ 145143 w 6574972"/>
              <a:gd name="connsiteY6" fmla="*/ 2815771 h 5529943"/>
              <a:gd name="connsiteX7" fmla="*/ 6574972 w 6574972"/>
              <a:gd name="connsiteY7" fmla="*/ 2815771 h 5529943"/>
              <a:gd name="connsiteX8" fmla="*/ 6371772 w 6574972"/>
              <a:gd name="connsiteY8" fmla="*/ 3817257 h 5529943"/>
              <a:gd name="connsiteX9" fmla="*/ 709386 w 6574972"/>
              <a:gd name="connsiteY9" fmla="*/ 3804557 h 5529943"/>
              <a:gd name="connsiteX10" fmla="*/ 709386 w 6574972"/>
              <a:gd name="connsiteY10" fmla="*/ 4795157 h 5529943"/>
              <a:gd name="connsiteX11" fmla="*/ 74386 w 6574972"/>
              <a:gd name="connsiteY11" fmla="*/ 4795157 h 5529943"/>
              <a:gd name="connsiteX12" fmla="*/ 87086 w 6574972"/>
              <a:gd name="connsiteY12" fmla="*/ 5486400 h 5529943"/>
              <a:gd name="connsiteX13" fmla="*/ 87086 w 6574972"/>
              <a:gd name="connsiteY13" fmla="*/ 5529943 h 5529943"/>
              <a:gd name="connsiteX0" fmla="*/ 5283200 w 6587772"/>
              <a:gd name="connsiteY0" fmla="*/ 0 h 5529943"/>
              <a:gd name="connsiteX1" fmla="*/ 5283200 w 6587772"/>
              <a:gd name="connsiteY1" fmla="*/ 493486 h 5529943"/>
              <a:gd name="connsiteX2" fmla="*/ 6458857 w 6587772"/>
              <a:gd name="connsiteY2" fmla="*/ 493486 h 5529943"/>
              <a:gd name="connsiteX3" fmla="*/ 6458857 w 6587772"/>
              <a:gd name="connsiteY3" fmla="*/ 928914 h 5529943"/>
              <a:gd name="connsiteX4" fmla="*/ 0 w 6587772"/>
              <a:gd name="connsiteY4" fmla="*/ 928914 h 5529943"/>
              <a:gd name="connsiteX5" fmla="*/ 0 w 6587772"/>
              <a:gd name="connsiteY5" fmla="*/ 2815771 h 5529943"/>
              <a:gd name="connsiteX6" fmla="*/ 145143 w 6587772"/>
              <a:gd name="connsiteY6" fmla="*/ 2815771 h 5529943"/>
              <a:gd name="connsiteX7" fmla="*/ 6574972 w 6587772"/>
              <a:gd name="connsiteY7" fmla="*/ 2815771 h 5529943"/>
              <a:gd name="connsiteX8" fmla="*/ 6587772 w 6587772"/>
              <a:gd name="connsiteY8" fmla="*/ 3817257 h 5529943"/>
              <a:gd name="connsiteX9" fmla="*/ 709386 w 6587772"/>
              <a:gd name="connsiteY9" fmla="*/ 3804557 h 5529943"/>
              <a:gd name="connsiteX10" fmla="*/ 709386 w 6587772"/>
              <a:gd name="connsiteY10" fmla="*/ 4795157 h 5529943"/>
              <a:gd name="connsiteX11" fmla="*/ 74386 w 6587772"/>
              <a:gd name="connsiteY11" fmla="*/ 4795157 h 5529943"/>
              <a:gd name="connsiteX12" fmla="*/ 87086 w 6587772"/>
              <a:gd name="connsiteY12" fmla="*/ 5486400 h 5529943"/>
              <a:gd name="connsiteX13" fmla="*/ 87086 w 6587772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458857 w 6984637"/>
              <a:gd name="connsiteY3" fmla="*/ 92891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6574972 w 6984637"/>
              <a:gd name="connsiteY7" fmla="*/ 2815771 h 5529943"/>
              <a:gd name="connsiteX8" fmla="*/ 6587772 w 6984637"/>
              <a:gd name="connsiteY8" fmla="*/ 3817257 h 5529943"/>
              <a:gd name="connsiteX9" fmla="*/ 709386 w 6984637"/>
              <a:gd name="connsiteY9" fmla="*/ 3804557 h 5529943"/>
              <a:gd name="connsiteX10" fmla="*/ 709386 w 6984637"/>
              <a:gd name="connsiteY10" fmla="*/ 4795157 h 5529943"/>
              <a:gd name="connsiteX11" fmla="*/ 74386 w 6984637"/>
              <a:gd name="connsiteY11" fmla="*/ 4795157 h 5529943"/>
              <a:gd name="connsiteX12" fmla="*/ 87086 w 6984637"/>
              <a:gd name="connsiteY12" fmla="*/ 5486400 h 5529943"/>
              <a:gd name="connsiteX13" fmla="*/ 87086 w 6984637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6574972 w 6984637"/>
              <a:gd name="connsiteY7" fmla="*/ 2815771 h 5529943"/>
              <a:gd name="connsiteX8" fmla="*/ 6587772 w 6984637"/>
              <a:gd name="connsiteY8" fmla="*/ 3817257 h 5529943"/>
              <a:gd name="connsiteX9" fmla="*/ 709386 w 6984637"/>
              <a:gd name="connsiteY9" fmla="*/ 3804557 h 5529943"/>
              <a:gd name="connsiteX10" fmla="*/ 709386 w 6984637"/>
              <a:gd name="connsiteY10" fmla="*/ 4795157 h 5529943"/>
              <a:gd name="connsiteX11" fmla="*/ 74386 w 6984637"/>
              <a:gd name="connsiteY11" fmla="*/ 4795157 h 5529943"/>
              <a:gd name="connsiteX12" fmla="*/ 87086 w 6984637"/>
              <a:gd name="connsiteY12" fmla="*/ 5486400 h 5529943"/>
              <a:gd name="connsiteX13" fmla="*/ 87086 w 6984637"/>
              <a:gd name="connsiteY13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6574972 w 6984637"/>
              <a:gd name="connsiteY8" fmla="*/ 2815771 h 5529943"/>
              <a:gd name="connsiteX9" fmla="*/ 6587772 w 6984637"/>
              <a:gd name="connsiteY9" fmla="*/ 3817257 h 5529943"/>
              <a:gd name="connsiteX10" fmla="*/ 709386 w 6984637"/>
              <a:gd name="connsiteY10" fmla="*/ 3804557 h 5529943"/>
              <a:gd name="connsiteX11" fmla="*/ 709386 w 6984637"/>
              <a:gd name="connsiteY11" fmla="*/ 4795157 h 5529943"/>
              <a:gd name="connsiteX12" fmla="*/ 74386 w 6984637"/>
              <a:gd name="connsiteY12" fmla="*/ 4795157 h 5529943"/>
              <a:gd name="connsiteX13" fmla="*/ 87086 w 6984637"/>
              <a:gd name="connsiteY13" fmla="*/ 5486400 h 5529943"/>
              <a:gd name="connsiteX14" fmla="*/ 87086 w 6984637"/>
              <a:gd name="connsiteY14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6574972 w 6984637"/>
              <a:gd name="connsiteY8" fmla="*/ 281577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103586 w 6984637"/>
              <a:gd name="connsiteY7" fmla="*/ 2808877 h 5529943"/>
              <a:gd name="connsiteX8" fmla="*/ 51195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1195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005252 w 6984637"/>
              <a:gd name="connsiteY8" fmla="*/ 3326311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5005252 w 6984637"/>
              <a:gd name="connsiteY8" fmla="*/ 3321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778624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48302 w 6984637"/>
              <a:gd name="connsiteY8" fmla="*/ 28262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5916386 w 6984637"/>
              <a:gd name="connsiteY11" fmla="*/ 3817257 h 5529943"/>
              <a:gd name="connsiteX12" fmla="*/ 4970236 w 6984637"/>
              <a:gd name="connsiteY12" fmla="*/ 3817257 h 5529943"/>
              <a:gd name="connsiteX13" fmla="*/ 709386 w 6984637"/>
              <a:gd name="connsiteY13" fmla="*/ 3804557 h 5529943"/>
              <a:gd name="connsiteX14" fmla="*/ 709386 w 6984637"/>
              <a:gd name="connsiteY14" fmla="*/ 4795157 h 5529943"/>
              <a:gd name="connsiteX15" fmla="*/ 74386 w 6984637"/>
              <a:gd name="connsiteY15" fmla="*/ 4795157 h 5529943"/>
              <a:gd name="connsiteX16" fmla="*/ 87086 w 6984637"/>
              <a:gd name="connsiteY16" fmla="*/ 5486400 h 5529943"/>
              <a:gd name="connsiteX17" fmla="*/ 87086 w 6984637"/>
              <a:gd name="connsiteY17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587772 w 6984637"/>
              <a:gd name="connsiteY10" fmla="*/ 3817257 h 5529943"/>
              <a:gd name="connsiteX11" fmla="*/ 6602186 w 6984637"/>
              <a:gd name="connsiteY11" fmla="*/ 4547507 h 5529943"/>
              <a:gd name="connsiteX12" fmla="*/ 4970236 w 6984637"/>
              <a:gd name="connsiteY12" fmla="*/ 3817257 h 5529943"/>
              <a:gd name="connsiteX13" fmla="*/ 709386 w 6984637"/>
              <a:gd name="connsiteY13" fmla="*/ 3804557 h 5529943"/>
              <a:gd name="connsiteX14" fmla="*/ 709386 w 6984637"/>
              <a:gd name="connsiteY14" fmla="*/ 4795157 h 5529943"/>
              <a:gd name="connsiteX15" fmla="*/ 74386 w 6984637"/>
              <a:gd name="connsiteY15" fmla="*/ 4795157 h 5529943"/>
              <a:gd name="connsiteX16" fmla="*/ 87086 w 6984637"/>
              <a:gd name="connsiteY16" fmla="*/ 5486400 h 5529943"/>
              <a:gd name="connsiteX17" fmla="*/ 87086 w 6984637"/>
              <a:gd name="connsiteY17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74246 w 6984637"/>
              <a:gd name="connsiteY9" fmla="*/ 3319417 h 5529943"/>
              <a:gd name="connsiteX10" fmla="*/ 6602186 w 6984637"/>
              <a:gd name="connsiteY10" fmla="*/ 454750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4970236 w 6984637"/>
              <a:gd name="connsiteY10" fmla="*/ 3817257 h 5529943"/>
              <a:gd name="connsiteX11" fmla="*/ 709386 w 6984637"/>
              <a:gd name="connsiteY11" fmla="*/ 3804557 h 5529943"/>
              <a:gd name="connsiteX12" fmla="*/ 709386 w 6984637"/>
              <a:gd name="connsiteY12" fmla="*/ 4795157 h 5529943"/>
              <a:gd name="connsiteX13" fmla="*/ 74386 w 6984637"/>
              <a:gd name="connsiteY13" fmla="*/ 4795157 h 5529943"/>
              <a:gd name="connsiteX14" fmla="*/ 87086 w 6984637"/>
              <a:gd name="connsiteY14" fmla="*/ 5486400 h 5529943"/>
              <a:gd name="connsiteX15" fmla="*/ 87086 w 6984637"/>
              <a:gd name="connsiteY15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5598886 w 6984637"/>
              <a:gd name="connsiteY10" fmla="*/ 409030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602186 w 6984637"/>
              <a:gd name="connsiteY9" fmla="*/ 45475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283200 w 6984637"/>
              <a:gd name="connsiteY1" fmla="*/ 49348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283200 w 6984637"/>
              <a:gd name="connsiteY0" fmla="*/ 0 h 5529943"/>
              <a:gd name="connsiteX1" fmla="*/ 5306060 w 6984637"/>
              <a:gd name="connsiteY1" fmla="*/ 50110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306060 w 6984637"/>
              <a:gd name="connsiteY0" fmla="*/ 0 h 5529943"/>
              <a:gd name="connsiteX1" fmla="*/ 5306060 w 6984637"/>
              <a:gd name="connsiteY1" fmla="*/ 501106 h 5529943"/>
              <a:gd name="connsiteX2" fmla="*/ 6984637 w 6984637"/>
              <a:gd name="connsiteY2" fmla="*/ 493486 h 5529943"/>
              <a:gd name="connsiteX3" fmla="*/ 6984637 w 6984637"/>
              <a:gd name="connsiteY3" fmla="*/ 936534 h 5529943"/>
              <a:gd name="connsiteX4" fmla="*/ 0 w 6984637"/>
              <a:gd name="connsiteY4" fmla="*/ 928914 h 5529943"/>
              <a:gd name="connsiteX5" fmla="*/ 0 w 6984637"/>
              <a:gd name="connsiteY5" fmla="*/ 2815771 h 5529943"/>
              <a:gd name="connsiteX6" fmla="*/ 145143 w 6984637"/>
              <a:gd name="connsiteY6" fmla="*/ 2815771 h 5529943"/>
              <a:gd name="connsiteX7" fmla="*/ 5004526 w 6984637"/>
              <a:gd name="connsiteY7" fmla="*/ 2808877 h 5529943"/>
              <a:gd name="connsiteX8" fmla="*/ 6567352 w 6984637"/>
              <a:gd name="connsiteY8" fmla="*/ 2813549 h 5529943"/>
              <a:gd name="connsiteX9" fmla="*/ 6564086 w 6984637"/>
              <a:gd name="connsiteY9" fmla="*/ 4522107 h 5529943"/>
              <a:gd name="connsiteX10" fmla="*/ 4963886 w 6984637"/>
              <a:gd name="connsiteY10" fmla="*/ 4515757 h 5529943"/>
              <a:gd name="connsiteX11" fmla="*/ 4970236 w 6984637"/>
              <a:gd name="connsiteY11" fmla="*/ 3817257 h 5529943"/>
              <a:gd name="connsiteX12" fmla="*/ 709386 w 6984637"/>
              <a:gd name="connsiteY12" fmla="*/ 3804557 h 5529943"/>
              <a:gd name="connsiteX13" fmla="*/ 709386 w 6984637"/>
              <a:gd name="connsiteY13" fmla="*/ 4795157 h 5529943"/>
              <a:gd name="connsiteX14" fmla="*/ 74386 w 6984637"/>
              <a:gd name="connsiteY14" fmla="*/ 4795157 h 5529943"/>
              <a:gd name="connsiteX15" fmla="*/ 87086 w 6984637"/>
              <a:gd name="connsiteY15" fmla="*/ 5486400 h 5529943"/>
              <a:gd name="connsiteX16" fmla="*/ 87086 w 6984637"/>
              <a:gd name="connsiteY16" fmla="*/ 5529943 h 5529943"/>
              <a:gd name="connsiteX0" fmla="*/ 5306060 w 6984637"/>
              <a:gd name="connsiteY0" fmla="*/ 0 h 5659483"/>
              <a:gd name="connsiteX1" fmla="*/ 5306060 w 6984637"/>
              <a:gd name="connsiteY1" fmla="*/ 630646 h 5659483"/>
              <a:gd name="connsiteX2" fmla="*/ 6984637 w 6984637"/>
              <a:gd name="connsiteY2" fmla="*/ 623026 h 5659483"/>
              <a:gd name="connsiteX3" fmla="*/ 6984637 w 6984637"/>
              <a:gd name="connsiteY3" fmla="*/ 1066074 h 5659483"/>
              <a:gd name="connsiteX4" fmla="*/ 0 w 6984637"/>
              <a:gd name="connsiteY4" fmla="*/ 1058454 h 5659483"/>
              <a:gd name="connsiteX5" fmla="*/ 0 w 6984637"/>
              <a:gd name="connsiteY5" fmla="*/ 2945311 h 5659483"/>
              <a:gd name="connsiteX6" fmla="*/ 145143 w 6984637"/>
              <a:gd name="connsiteY6" fmla="*/ 2945311 h 5659483"/>
              <a:gd name="connsiteX7" fmla="*/ 5004526 w 6984637"/>
              <a:gd name="connsiteY7" fmla="*/ 2938417 h 5659483"/>
              <a:gd name="connsiteX8" fmla="*/ 6567352 w 6984637"/>
              <a:gd name="connsiteY8" fmla="*/ 2943089 h 5659483"/>
              <a:gd name="connsiteX9" fmla="*/ 6564086 w 6984637"/>
              <a:gd name="connsiteY9" fmla="*/ 4651647 h 5659483"/>
              <a:gd name="connsiteX10" fmla="*/ 4963886 w 6984637"/>
              <a:gd name="connsiteY10" fmla="*/ 4645297 h 5659483"/>
              <a:gd name="connsiteX11" fmla="*/ 4970236 w 6984637"/>
              <a:gd name="connsiteY11" fmla="*/ 3946797 h 5659483"/>
              <a:gd name="connsiteX12" fmla="*/ 709386 w 6984637"/>
              <a:gd name="connsiteY12" fmla="*/ 3934097 h 5659483"/>
              <a:gd name="connsiteX13" fmla="*/ 709386 w 6984637"/>
              <a:gd name="connsiteY13" fmla="*/ 4924697 h 5659483"/>
              <a:gd name="connsiteX14" fmla="*/ 74386 w 6984637"/>
              <a:gd name="connsiteY14" fmla="*/ 4924697 h 5659483"/>
              <a:gd name="connsiteX15" fmla="*/ 87086 w 6984637"/>
              <a:gd name="connsiteY15" fmla="*/ 5615940 h 5659483"/>
              <a:gd name="connsiteX16" fmla="*/ 87086 w 6984637"/>
              <a:gd name="connsiteY16" fmla="*/ 5659483 h 5659483"/>
              <a:gd name="connsiteX0" fmla="*/ 2867660 w 6984637"/>
              <a:gd name="connsiteY0" fmla="*/ 43724 h 5036457"/>
              <a:gd name="connsiteX1" fmla="*/ 5306060 w 6984637"/>
              <a:gd name="connsiteY1" fmla="*/ 7620 h 5036457"/>
              <a:gd name="connsiteX2" fmla="*/ 6984637 w 6984637"/>
              <a:gd name="connsiteY2" fmla="*/ 0 h 5036457"/>
              <a:gd name="connsiteX3" fmla="*/ 6984637 w 6984637"/>
              <a:gd name="connsiteY3" fmla="*/ 443048 h 5036457"/>
              <a:gd name="connsiteX4" fmla="*/ 0 w 6984637"/>
              <a:gd name="connsiteY4" fmla="*/ 435428 h 5036457"/>
              <a:gd name="connsiteX5" fmla="*/ 0 w 6984637"/>
              <a:gd name="connsiteY5" fmla="*/ 2322285 h 5036457"/>
              <a:gd name="connsiteX6" fmla="*/ 145143 w 6984637"/>
              <a:gd name="connsiteY6" fmla="*/ 2322285 h 5036457"/>
              <a:gd name="connsiteX7" fmla="*/ 5004526 w 6984637"/>
              <a:gd name="connsiteY7" fmla="*/ 2315391 h 5036457"/>
              <a:gd name="connsiteX8" fmla="*/ 6567352 w 6984637"/>
              <a:gd name="connsiteY8" fmla="*/ 2320063 h 5036457"/>
              <a:gd name="connsiteX9" fmla="*/ 6564086 w 6984637"/>
              <a:gd name="connsiteY9" fmla="*/ 4028621 h 5036457"/>
              <a:gd name="connsiteX10" fmla="*/ 4963886 w 6984637"/>
              <a:gd name="connsiteY10" fmla="*/ 4022271 h 5036457"/>
              <a:gd name="connsiteX11" fmla="*/ 4970236 w 6984637"/>
              <a:gd name="connsiteY11" fmla="*/ 3323771 h 5036457"/>
              <a:gd name="connsiteX12" fmla="*/ 709386 w 6984637"/>
              <a:gd name="connsiteY12" fmla="*/ 3311071 h 5036457"/>
              <a:gd name="connsiteX13" fmla="*/ 709386 w 6984637"/>
              <a:gd name="connsiteY13" fmla="*/ 4301671 h 5036457"/>
              <a:gd name="connsiteX14" fmla="*/ 74386 w 6984637"/>
              <a:gd name="connsiteY14" fmla="*/ 4301671 h 5036457"/>
              <a:gd name="connsiteX15" fmla="*/ 87086 w 6984637"/>
              <a:gd name="connsiteY15" fmla="*/ 4992914 h 5036457"/>
              <a:gd name="connsiteX16" fmla="*/ 87086 w 6984637"/>
              <a:gd name="connsiteY16" fmla="*/ 5036457 h 5036457"/>
              <a:gd name="connsiteX0" fmla="*/ 2860040 w 6984637"/>
              <a:gd name="connsiteY0" fmla="*/ 0 h 5495653"/>
              <a:gd name="connsiteX1" fmla="*/ 5306060 w 6984637"/>
              <a:gd name="connsiteY1" fmla="*/ 466816 h 5495653"/>
              <a:gd name="connsiteX2" fmla="*/ 6984637 w 6984637"/>
              <a:gd name="connsiteY2" fmla="*/ 459196 h 5495653"/>
              <a:gd name="connsiteX3" fmla="*/ 6984637 w 6984637"/>
              <a:gd name="connsiteY3" fmla="*/ 902244 h 5495653"/>
              <a:gd name="connsiteX4" fmla="*/ 0 w 6984637"/>
              <a:gd name="connsiteY4" fmla="*/ 894624 h 5495653"/>
              <a:gd name="connsiteX5" fmla="*/ 0 w 6984637"/>
              <a:gd name="connsiteY5" fmla="*/ 2781481 h 5495653"/>
              <a:gd name="connsiteX6" fmla="*/ 145143 w 6984637"/>
              <a:gd name="connsiteY6" fmla="*/ 2781481 h 5495653"/>
              <a:gd name="connsiteX7" fmla="*/ 5004526 w 6984637"/>
              <a:gd name="connsiteY7" fmla="*/ 2774587 h 5495653"/>
              <a:gd name="connsiteX8" fmla="*/ 6567352 w 6984637"/>
              <a:gd name="connsiteY8" fmla="*/ 2779259 h 5495653"/>
              <a:gd name="connsiteX9" fmla="*/ 6564086 w 6984637"/>
              <a:gd name="connsiteY9" fmla="*/ 4487817 h 5495653"/>
              <a:gd name="connsiteX10" fmla="*/ 4963886 w 6984637"/>
              <a:gd name="connsiteY10" fmla="*/ 4481467 h 5495653"/>
              <a:gd name="connsiteX11" fmla="*/ 4970236 w 6984637"/>
              <a:gd name="connsiteY11" fmla="*/ 3782967 h 5495653"/>
              <a:gd name="connsiteX12" fmla="*/ 709386 w 6984637"/>
              <a:gd name="connsiteY12" fmla="*/ 3770267 h 5495653"/>
              <a:gd name="connsiteX13" fmla="*/ 709386 w 6984637"/>
              <a:gd name="connsiteY13" fmla="*/ 4760867 h 5495653"/>
              <a:gd name="connsiteX14" fmla="*/ 74386 w 6984637"/>
              <a:gd name="connsiteY14" fmla="*/ 4760867 h 5495653"/>
              <a:gd name="connsiteX15" fmla="*/ 87086 w 6984637"/>
              <a:gd name="connsiteY15" fmla="*/ 5452110 h 5495653"/>
              <a:gd name="connsiteX16" fmla="*/ 87086 w 6984637"/>
              <a:gd name="connsiteY16" fmla="*/ 5495653 h 5495653"/>
              <a:gd name="connsiteX0" fmla="*/ 2860040 w 6984637"/>
              <a:gd name="connsiteY0" fmla="*/ 0 h 5495653"/>
              <a:gd name="connsiteX1" fmla="*/ 2875280 w 6984637"/>
              <a:gd name="connsiteY1" fmla="*/ 466816 h 5495653"/>
              <a:gd name="connsiteX2" fmla="*/ 6984637 w 6984637"/>
              <a:gd name="connsiteY2" fmla="*/ 459196 h 5495653"/>
              <a:gd name="connsiteX3" fmla="*/ 6984637 w 6984637"/>
              <a:gd name="connsiteY3" fmla="*/ 902244 h 5495653"/>
              <a:gd name="connsiteX4" fmla="*/ 0 w 6984637"/>
              <a:gd name="connsiteY4" fmla="*/ 894624 h 5495653"/>
              <a:gd name="connsiteX5" fmla="*/ 0 w 6984637"/>
              <a:gd name="connsiteY5" fmla="*/ 2781481 h 5495653"/>
              <a:gd name="connsiteX6" fmla="*/ 145143 w 6984637"/>
              <a:gd name="connsiteY6" fmla="*/ 2781481 h 5495653"/>
              <a:gd name="connsiteX7" fmla="*/ 5004526 w 6984637"/>
              <a:gd name="connsiteY7" fmla="*/ 2774587 h 5495653"/>
              <a:gd name="connsiteX8" fmla="*/ 6567352 w 6984637"/>
              <a:gd name="connsiteY8" fmla="*/ 2779259 h 5495653"/>
              <a:gd name="connsiteX9" fmla="*/ 6564086 w 6984637"/>
              <a:gd name="connsiteY9" fmla="*/ 4487817 h 5495653"/>
              <a:gd name="connsiteX10" fmla="*/ 4963886 w 6984637"/>
              <a:gd name="connsiteY10" fmla="*/ 4481467 h 5495653"/>
              <a:gd name="connsiteX11" fmla="*/ 4970236 w 6984637"/>
              <a:gd name="connsiteY11" fmla="*/ 3782967 h 5495653"/>
              <a:gd name="connsiteX12" fmla="*/ 709386 w 6984637"/>
              <a:gd name="connsiteY12" fmla="*/ 3770267 h 5495653"/>
              <a:gd name="connsiteX13" fmla="*/ 709386 w 6984637"/>
              <a:gd name="connsiteY13" fmla="*/ 4760867 h 5495653"/>
              <a:gd name="connsiteX14" fmla="*/ 74386 w 6984637"/>
              <a:gd name="connsiteY14" fmla="*/ 4760867 h 5495653"/>
              <a:gd name="connsiteX15" fmla="*/ 87086 w 6984637"/>
              <a:gd name="connsiteY15" fmla="*/ 5452110 h 5495653"/>
              <a:gd name="connsiteX16" fmla="*/ 87086 w 6984637"/>
              <a:gd name="connsiteY16" fmla="*/ 5495653 h 5495653"/>
              <a:gd name="connsiteX0" fmla="*/ 2867660 w 6984637"/>
              <a:gd name="connsiteY0" fmla="*/ 0 h 5510893"/>
              <a:gd name="connsiteX1" fmla="*/ 2875280 w 6984637"/>
              <a:gd name="connsiteY1" fmla="*/ 482056 h 5510893"/>
              <a:gd name="connsiteX2" fmla="*/ 6984637 w 6984637"/>
              <a:gd name="connsiteY2" fmla="*/ 474436 h 5510893"/>
              <a:gd name="connsiteX3" fmla="*/ 6984637 w 6984637"/>
              <a:gd name="connsiteY3" fmla="*/ 917484 h 5510893"/>
              <a:gd name="connsiteX4" fmla="*/ 0 w 6984637"/>
              <a:gd name="connsiteY4" fmla="*/ 909864 h 5510893"/>
              <a:gd name="connsiteX5" fmla="*/ 0 w 6984637"/>
              <a:gd name="connsiteY5" fmla="*/ 2796721 h 5510893"/>
              <a:gd name="connsiteX6" fmla="*/ 145143 w 6984637"/>
              <a:gd name="connsiteY6" fmla="*/ 2796721 h 5510893"/>
              <a:gd name="connsiteX7" fmla="*/ 5004526 w 6984637"/>
              <a:gd name="connsiteY7" fmla="*/ 2789827 h 5510893"/>
              <a:gd name="connsiteX8" fmla="*/ 6567352 w 6984637"/>
              <a:gd name="connsiteY8" fmla="*/ 2794499 h 5510893"/>
              <a:gd name="connsiteX9" fmla="*/ 6564086 w 6984637"/>
              <a:gd name="connsiteY9" fmla="*/ 4503057 h 5510893"/>
              <a:gd name="connsiteX10" fmla="*/ 4963886 w 6984637"/>
              <a:gd name="connsiteY10" fmla="*/ 4496707 h 5510893"/>
              <a:gd name="connsiteX11" fmla="*/ 4970236 w 6984637"/>
              <a:gd name="connsiteY11" fmla="*/ 3798207 h 5510893"/>
              <a:gd name="connsiteX12" fmla="*/ 709386 w 6984637"/>
              <a:gd name="connsiteY12" fmla="*/ 3785507 h 5510893"/>
              <a:gd name="connsiteX13" fmla="*/ 709386 w 6984637"/>
              <a:gd name="connsiteY13" fmla="*/ 4776107 h 5510893"/>
              <a:gd name="connsiteX14" fmla="*/ 74386 w 6984637"/>
              <a:gd name="connsiteY14" fmla="*/ 4776107 h 5510893"/>
              <a:gd name="connsiteX15" fmla="*/ 87086 w 6984637"/>
              <a:gd name="connsiteY15" fmla="*/ 5467350 h 5510893"/>
              <a:gd name="connsiteX16" fmla="*/ 87086 w 6984637"/>
              <a:gd name="connsiteY16" fmla="*/ 5510893 h 5510893"/>
              <a:gd name="connsiteX0" fmla="*/ 2867660 w 6984637"/>
              <a:gd name="connsiteY0" fmla="*/ 0 h 5510893"/>
              <a:gd name="connsiteX1" fmla="*/ 2867660 w 6984637"/>
              <a:gd name="connsiteY1" fmla="*/ 482056 h 5510893"/>
              <a:gd name="connsiteX2" fmla="*/ 6984637 w 6984637"/>
              <a:gd name="connsiteY2" fmla="*/ 474436 h 5510893"/>
              <a:gd name="connsiteX3" fmla="*/ 6984637 w 6984637"/>
              <a:gd name="connsiteY3" fmla="*/ 917484 h 5510893"/>
              <a:gd name="connsiteX4" fmla="*/ 0 w 6984637"/>
              <a:gd name="connsiteY4" fmla="*/ 909864 h 5510893"/>
              <a:gd name="connsiteX5" fmla="*/ 0 w 6984637"/>
              <a:gd name="connsiteY5" fmla="*/ 2796721 h 5510893"/>
              <a:gd name="connsiteX6" fmla="*/ 145143 w 6984637"/>
              <a:gd name="connsiteY6" fmla="*/ 2796721 h 5510893"/>
              <a:gd name="connsiteX7" fmla="*/ 5004526 w 6984637"/>
              <a:gd name="connsiteY7" fmla="*/ 2789827 h 5510893"/>
              <a:gd name="connsiteX8" fmla="*/ 6567352 w 6984637"/>
              <a:gd name="connsiteY8" fmla="*/ 2794499 h 5510893"/>
              <a:gd name="connsiteX9" fmla="*/ 6564086 w 6984637"/>
              <a:gd name="connsiteY9" fmla="*/ 4503057 h 5510893"/>
              <a:gd name="connsiteX10" fmla="*/ 4963886 w 6984637"/>
              <a:gd name="connsiteY10" fmla="*/ 4496707 h 5510893"/>
              <a:gd name="connsiteX11" fmla="*/ 4970236 w 6984637"/>
              <a:gd name="connsiteY11" fmla="*/ 3798207 h 5510893"/>
              <a:gd name="connsiteX12" fmla="*/ 709386 w 6984637"/>
              <a:gd name="connsiteY12" fmla="*/ 3785507 h 5510893"/>
              <a:gd name="connsiteX13" fmla="*/ 709386 w 6984637"/>
              <a:gd name="connsiteY13" fmla="*/ 4776107 h 5510893"/>
              <a:gd name="connsiteX14" fmla="*/ 74386 w 6984637"/>
              <a:gd name="connsiteY14" fmla="*/ 4776107 h 5510893"/>
              <a:gd name="connsiteX15" fmla="*/ 87086 w 6984637"/>
              <a:gd name="connsiteY15" fmla="*/ 5467350 h 5510893"/>
              <a:gd name="connsiteX16" fmla="*/ 87086 w 6984637"/>
              <a:gd name="connsiteY16" fmla="*/ 5510893 h 5510893"/>
              <a:gd name="connsiteX0" fmla="*/ 2867660 w 6984637"/>
              <a:gd name="connsiteY0" fmla="*/ 0 h 5510893"/>
              <a:gd name="connsiteX1" fmla="*/ 2867660 w 6984637"/>
              <a:gd name="connsiteY1" fmla="*/ 482056 h 5510893"/>
              <a:gd name="connsiteX2" fmla="*/ 6984637 w 6984637"/>
              <a:gd name="connsiteY2" fmla="*/ 474436 h 5510893"/>
              <a:gd name="connsiteX3" fmla="*/ 6984637 w 6984637"/>
              <a:gd name="connsiteY3" fmla="*/ 917484 h 5510893"/>
              <a:gd name="connsiteX4" fmla="*/ 0 w 6984637"/>
              <a:gd name="connsiteY4" fmla="*/ 909864 h 5510893"/>
              <a:gd name="connsiteX5" fmla="*/ 0 w 6984637"/>
              <a:gd name="connsiteY5" fmla="*/ 2796721 h 5510893"/>
              <a:gd name="connsiteX6" fmla="*/ 145143 w 6984637"/>
              <a:gd name="connsiteY6" fmla="*/ 2796721 h 5510893"/>
              <a:gd name="connsiteX7" fmla="*/ 6567352 w 6984637"/>
              <a:gd name="connsiteY7" fmla="*/ 2794499 h 5510893"/>
              <a:gd name="connsiteX8" fmla="*/ 6564086 w 6984637"/>
              <a:gd name="connsiteY8" fmla="*/ 4503057 h 5510893"/>
              <a:gd name="connsiteX9" fmla="*/ 4963886 w 6984637"/>
              <a:gd name="connsiteY9" fmla="*/ 4496707 h 5510893"/>
              <a:gd name="connsiteX10" fmla="*/ 4970236 w 6984637"/>
              <a:gd name="connsiteY10" fmla="*/ 3798207 h 5510893"/>
              <a:gd name="connsiteX11" fmla="*/ 709386 w 6984637"/>
              <a:gd name="connsiteY11" fmla="*/ 3785507 h 5510893"/>
              <a:gd name="connsiteX12" fmla="*/ 709386 w 6984637"/>
              <a:gd name="connsiteY12" fmla="*/ 4776107 h 5510893"/>
              <a:gd name="connsiteX13" fmla="*/ 74386 w 6984637"/>
              <a:gd name="connsiteY13" fmla="*/ 4776107 h 5510893"/>
              <a:gd name="connsiteX14" fmla="*/ 87086 w 6984637"/>
              <a:gd name="connsiteY14" fmla="*/ 5467350 h 5510893"/>
              <a:gd name="connsiteX15" fmla="*/ 87086 w 6984637"/>
              <a:gd name="connsiteY15" fmla="*/ 5510893 h 5510893"/>
              <a:gd name="connsiteX0" fmla="*/ 2867660 w 6984637"/>
              <a:gd name="connsiteY0" fmla="*/ 0 h 5510893"/>
              <a:gd name="connsiteX1" fmla="*/ 2867660 w 6984637"/>
              <a:gd name="connsiteY1" fmla="*/ 482056 h 5510893"/>
              <a:gd name="connsiteX2" fmla="*/ 6984637 w 6984637"/>
              <a:gd name="connsiteY2" fmla="*/ 474436 h 5510893"/>
              <a:gd name="connsiteX3" fmla="*/ 6984637 w 6984637"/>
              <a:gd name="connsiteY3" fmla="*/ 917484 h 5510893"/>
              <a:gd name="connsiteX4" fmla="*/ 0 w 6984637"/>
              <a:gd name="connsiteY4" fmla="*/ 909864 h 5510893"/>
              <a:gd name="connsiteX5" fmla="*/ 0 w 6984637"/>
              <a:gd name="connsiteY5" fmla="*/ 2796721 h 5510893"/>
              <a:gd name="connsiteX6" fmla="*/ 145143 w 6984637"/>
              <a:gd name="connsiteY6" fmla="*/ 2796721 h 5510893"/>
              <a:gd name="connsiteX7" fmla="*/ 6567352 w 6984637"/>
              <a:gd name="connsiteY7" fmla="*/ 2591299 h 5510893"/>
              <a:gd name="connsiteX8" fmla="*/ 6564086 w 6984637"/>
              <a:gd name="connsiteY8" fmla="*/ 4503057 h 5510893"/>
              <a:gd name="connsiteX9" fmla="*/ 4963886 w 6984637"/>
              <a:gd name="connsiteY9" fmla="*/ 4496707 h 5510893"/>
              <a:gd name="connsiteX10" fmla="*/ 4970236 w 6984637"/>
              <a:gd name="connsiteY10" fmla="*/ 3798207 h 5510893"/>
              <a:gd name="connsiteX11" fmla="*/ 709386 w 6984637"/>
              <a:gd name="connsiteY11" fmla="*/ 3785507 h 5510893"/>
              <a:gd name="connsiteX12" fmla="*/ 709386 w 6984637"/>
              <a:gd name="connsiteY12" fmla="*/ 4776107 h 5510893"/>
              <a:gd name="connsiteX13" fmla="*/ 74386 w 6984637"/>
              <a:gd name="connsiteY13" fmla="*/ 4776107 h 5510893"/>
              <a:gd name="connsiteX14" fmla="*/ 87086 w 6984637"/>
              <a:gd name="connsiteY14" fmla="*/ 5467350 h 5510893"/>
              <a:gd name="connsiteX15" fmla="*/ 87086 w 6984637"/>
              <a:gd name="connsiteY15" fmla="*/ 5510893 h 5510893"/>
              <a:gd name="connsiteX0" fmla="*/ 2867660 w 6984637"/>
              <a:gd name="connsiteY0" fmla="*/ 0 h 5510893"/>
              <a:gd name="connsiteX1" fmla="*/ 2867660 w 6984637"/>
              <a:gd name="connsiteY1" fmla="*/ 482056 h 5510893"/>
              <a:gd name="connsiteX2" fmla="*/ 6984637 w 6984637"/>
              <a:gd name="connsiteY2" fmla="*/ 474436 h 5510893"/>
              <a:gd name="connsiteX3" fmla="*/ 6984637 w 6984637"/>
              <a:gd name="connsiteY3" fmla="*/ 917484 h 5510893"/>
              <a:gd name="connsiteX4" fmla="*/ 0 w 6984637"/>
              <a:gd name="connsiteY4" fmla="*/ 909864 h 5510893"/>
              <a:gd name="connsiteX5" fmla="*/ 0 w 6984637"/>
              <a:gd name="connsiteY5" fmla="*/ 2796721 h 5510893"/>
              <a:gd name="connsiteX6" fmla="*/ 6567352 w 6984637"/>
              <a:gd name="connsiteY6" fmla="*/ 2591299 h 5510893"/>
              <a:gd name="connsiteX7" fmla="*/ 6564086 w 6984637"/>
              <a:gd name="connsiteY7" fmla="*/ 4503057 h 5510893"/>
              <a:gd name="connsiteX8" fmla="*/ 4963886 w 6984637"/>
              <a:gd name="connsiteY8" fmla="*/ 4496707 h 5510893"/>
              <a:gd name="connsiteX9" fmla="*/ 4970236 w 6984637"/>
              <a:gd name="connsiteY9" fmla="*/ 3798207 h 5510893"/>
              <a:gd name="connsiteX10" fmla="*/ 709386 w 6984637"/>
              <a:gd name="connsiteY10" fmla="*/ 3785507 h 5510893"/>
              <a:gd name="connsiteX11" fmla="*/ 709386 w 6984637"/>
              <a:gd name="connsiteY11" fmla="*/ 4776107 h 5510893"/>
              <a:gd name="connsiteX12" fmla="*/ 74386 w 6984637"/>
              <a:gd name="connsiteY12" fmla="*/ 4776107 h 5510893"/>
              <a:gd name="connsiteX13" fmla="*/ 87086 w 6984637"/>
              <a:gd name="connsiteY13" fmla="*/ 5467350 h 5510893"/>
              <a:gd name="connsiteX14" fmla="*/ 87086 w 6984637"/>
              <a:gd name="connsiteY14" fmla="*/ 5510893 h 5510893"/>
              <a:gd name="connsiteX0" fmla="*/ 2876127 w 6993104"/>
              <a:gd name="connsiteY0" fmla="*/ 0 h 5510893"/>
              <a:gd name="connsiteX1" fmla="*/ 2876127 w 6993104"/>
              <a:gd name="connsiteY1" fmla="*/ 482056 h 5510893"/>
              <a:gd name="connsiteX2" fmla="*/ 6993104 w 6993104"/>
              <a:gd name="connsiteY2" fmla="*/ 474436 h 5510893"/>
              <a:gd name="connsiteX3" fmla="*/ 6993104 w 6993104"/>
              <a:gd name="connsiteY3" fmla="*/ 917484 h 5510893"/>
              <a:gd name="connsiteX4" fmla="*/ 8467 w 6993104"/>
              <a:gd name="connsiteY4" fmla="*/ 909864 h 5510893"/>
              <a:gd name="connsiteX5" fmla="*/ 0 w 6993104"/>
              <a:gd name="connsiteY5" fmla="*/ 2585054 h 5510893"/>
              <a:gd name="connsiteX6" fmla="*/ 6575819 w 6993104"/>
              <a:gd name="connsiteY6" fmla="*/ 2591299 h 5510893"/>
              <a:gd name="connsiteX7" fmla="*/ 6572553 w 6993104"/>
              <a:gd name="connsiteY7" fmla="*/ 4503057 h 5510893"/>
              <a:gd name="connsiteX8" fmla="*/ 4972353 w 6993104"/>
              <a:gd name="connsiteY8" fmla="*/ 4496707 h 5510893"/>
              <a:gd name="connsiteX9" fmla="*/ 4978703 w 6993104"/>
              <a:gd name="connsiteY9" fmla="*/ 3798207 h 5510893"/>
              <a:gd name="connsiteX10" fmla="*/ 717853 w 6993104"/>
              <a:gd name="connsiteY10" fmla="*/ 3785507 h 5510893"/>
              <a:gd name="connsiteX11" fmla="*/ 717853 w 6993104"/>
              <a:gd name="connsiteY11" fmla="*/ 4776107 h 5510893"/>
              <a:gd name="connsiteX12" fmla="*/ 82853 w 6993104"/>
              <a:gd name="connsiteY12" fmla="*/ 4776107 h 5510893"/>
              <a:gd name="connsiteX13" fmla="*/ 95553 w 6993104"/>
              <a:gd name="connsiteY13" fmla="*/ 5467350 h 5510893"/>
              <a:gd name="connsiteX14" fmla="*/ 95553 w 6993104"/>
              <a:gd name="connsiteY14" fmla="*/ 5510893 h 551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93104" h="5510893">
                <a:moveTo>
                  <a:pt x="2876127" y="0"/>
                </a:moveTo>
                <a:lnTo>
                  <a:pt x="2876127" y="482056"/>
                </a:lnTo>
                <a:lnTo>
                  <a:pt x="6993104" y="474436"/>
                </a:lnTo>
                <a:lnTo>
                  <a:pt x="6993104" y="917484"/>
                </a:lnTo>
                <a:lnTo>
                  <a:pt x="8467" y="909864"/>
                </a:lnTo>
                <a:cubicBezTo>
                  <a:pt x="5645" y="1468261"/>
                  <a:pt x="2822" y="2026657"/>
                  <a:pt x="0" y="2585054"/>
                </a:cubicBezTo>
                <a:lnTo>
                  <a:pt x="6575819" y="2591299"/>
                </a:lnTo>
                <a:cubicBezTo>
                  <a:pt x="6574730" y="3160818"/>
                  <a:pt x="6573642" y="3933538"/>
                  <a:pt x="6572553" y="4503057"/>
                </a:cubicBezTo>
                <a:lnTo>
                  <a:pt x="4972353" y="4496707"/>
                </a:lnTo>
                <a:cubicBezTo>
                  <a:pt x="4974470" y="4263874"/>
                  <a:pt x="4976586" y="4031040"/>
                  <a:pt x="4978703" y="3798207"/>
                </a:cubicBezTo>
                <a:lnTo>
                  <a:pt x="717853" y="3785507"/>
                </a:lnTo>
                <a:lnTo>
                  <a:pt x="717853" y="4776107"/>
                </a:lnTo>
                <a:lnTo>
                  <a:pt x="82853" y="4776107"/>
                </a:lnTo>
                <a:lnTo>
                  <a:pt x="95553" y="5467350"/>
                </a:lnTo>
                <a:lnTo>
                  <a:pt x="95553" y="5510893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566388" y="34336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44393" y="4371950"/>
            <a:ext cx="170514" cy="187565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6" name="椭圆 4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557557" y="779734"/>
            <a:ext cx="170514" cy="1705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9" name="椭圆 4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1731963" y="3406775"/>
            <a:ext cx="6440487" cy="707983"/>
            <a:chOff x="756045" y="3407097"/>
            <a:chExt cx="6439737" cy="708017"/>
          </a:xfrm>
        </p:grpSpPr>
        <p:grpSp>
          <p:nvGrpSpPr>
            <p:cNvPr id="24619" name="组合 50"/>
            <p:cNvGrpSpPr>
              <a:grpSpLocks/>
            </p:cNvGrpSpPr>
            <p:nvPr/>
          </p:nvGrpSpPr>
          <p:grpSpPr bwMode="auto">
            <a:xfrm>
              <a:off x="813188" y="3407097"/>
              <a:ext cx="6365134" cy="361967"/>
              <a:chOff x="5044735" y="1470506"/>
              <a:chExt cx="6365770" cy="361744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5108234" y="1832250"/>
                <a:ext cx="630227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622" name="组合 79"/>
              <p:cNvGrpSpPr>
                <a:grpSpLocks/>
              </p:cNvGrpSpPr>
              <p:nvPr/>
            </p:nvGrpSpPr>
            <p:grpSpPr bwMode="auto">
              <a:xfrm>
                <a:off x="5044735" y="1470506"/>
                <a:ext cx="1877962" cy="338362"/>
                <a:chOff x="1156470" y="1031498"/>
                <a:chExt cx="1877962" cy="338362"/>
              </a:xfrm>
            </p:grpSpPr>
            <p:sp>
              <p:nvSpPr>
                <p:cNvPr id="54" name="TextBox 265"/>
                <p:cNvSpPr txBox="1"/>
                <p:nvPr/>
              </p:nvSpPr>
              <p:spPr bwMode="auto">
                <a:xfrm>
                  <a:off x="1156470" y="1031498"/>
                  <a:ext cx="1207362" cy="3383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fontAlgn="auto">
                    <a:spcBef>
                      <a:spcPts val="0"/>
                    </a:spcBef>
                    <a:spcAft>
                      <a:spcPts val="0"/>
                    </a:spcAft>
                    <a:defRPr sz="1600" spc="300">
                      <a:latin typeface="微软雅黑" pitchFamily="34" charset="-122"/>
                      <a:ea typeface="微软雅黑" pitchFamily="34" charset="-122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Calibri" pitchFamily="34" charset="0"/>
                      <a:ea typeface="宋体" pitchFamily="2" charset="-122"/>
                    </a:defRPr>
                  </a:lvl5pPr>
                  <a:lvl6pPr>
                    <a:defRPr>
                      <a:latin typeface="Calibri" pitchFamily="34" charset="0"/>
                      <a:ea typeface="宋体" pitchFamily="2" charset="-122"/>
                    </a:defRPr>
                  </a:lvl6pPr>
                  <a:lvl7pPr>
                    <a:defRPr>
                      <a:latin typeface="Calibri" pitchFamily="34" charset="0"/>
                      <a:ea typeface="宋体" pitchFamily="2" charset="-122"/>
                    </a:defRPr>
                  </a:lvl7pPr>
                  <a:lvl8pPr>
                    <a:defRPr>
                      <a:latin typeface="Calibri" pitchFamily="34" charset="0"/>
                      <a:ea typeface="宋体" pitchFamily="2" charset="-122"/>
                    </a:defRPr>
                  </a:lvl8pPr>
                  <a:lvl9pPr>
                    <a:defRPr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zh-CN" altLang="en-US" spc="0" dirty="0">
                      <a:solidFill>
                        <a:srgbClr val="C00000"/>
                      </a:solidFill>
                    </a:rPr>
                    <a:t>Add a title</a:t>
                  </a:r>
                </a:p>
              </p:txBody>
            </p:sp>
            <p:sp>
              <p:nvSpPr>
                <p:cNvPr id="24624" name="矩形 86"/>
                <p:cNvSpPr>
                  <a:spLocks noChangeArrowheads="1"/>
                </p:cNvSpPr>
                <p:nvPr/>
              </p:nvSpPr>
              <p:spPr bwMode="auto">
                <a:xfrm>
                  <a:off x="2247313" y="1068971"/>
                  <a:ext cx="787119" cy="263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200">
                      <a:solidFill>
                        <a:srgbClr val="000000"/>
                      </a:solidFill>
                    </a:rPr>
                    <a:t>Add a title</a:t>
                  </a:r>
                  <a:endParaRPr lang="zh-CN" altLang="en-US" sz="12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>
                <a:xfrm>
                  <a:off x="2262939" y="1137801"/>
                  <a:ext cx="0" cy="14438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620" name="矩形 1"/>
            <p:cNvSpPr>
              <a:spLocks noChangeArrowheads="1"/>
            </p:cNvSpPr>
            <p:nvPr/>
          </p:nvSpPr>
          <p:spPr bwMode="auto">
            <a:xfrm>
              <a:off x="756045" y="3778403"/>
              <a:ext cx="6439737" cy="33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text here, the language be be refl, the me by the be clear.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44410" y="3517668"/>
            <a:ext cx="170514" cy="17051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60" name="椭圆 5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142609" y="1106488"/>
            <a:ext cx="1262845" cy="2034977"/>
            <a:chOff x="1041799" y="2211710"/>
            <a:chExt cx="1262920" cy="2035771"/>
          </a:xfrm>
        </p:grpSpPr>
        <p:sp>
          <p:nvSpPr>
            <p:cNvPr id="4" name="矩形 3"/>
            <p:cNvSpPr/>
            <p:nvPr/>
          </p:nvSpPr>
          <p:spPr>
            <a:xfrm>
              <a:off x="1104106" y="2211710"/>
              <a:ext cx="222263" cy="16230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104106" y="3960229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41799" y="3939584"/>
              <a:ext cx="1262920" cy="307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2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408924" y="2715143"/>
              <a:ext cx="222263" cy="11196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13742" y="2907306"/>
              <a:ext cx="222263" cy="9274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18560" y="2427694"/>
              <a:ext cx="222263" cy="14070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104106" y="4219093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3041258" y="1106488"/>
            <a:ext cx="1262845" cy="2034977"/>
            <a:chOff x="2939672" y="2211710"/>
            <a:chExt cx="1262920" cy="2035771"/>
          </a:xfrm>
        </p:grpSpPr>
        <p:sp>
          <p:nvSpPr>
            <p:cNvPr id="12" name="矩形 11"/>
            <p:cNvSpPr/>
            <p:nvPr/>
          </p:nvSpPr>
          <p:spPr>
            <a:xfrm>
              <a:off x="3001979" y="3023238"/>
              <a:ext cx="222263" cy="8115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001979" y="3960229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39672" y="3939584"/>
              <a:ext cx="1262920" cy="307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2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306797" y="2283175"/>
              <a:ext cx="222263" cy="15515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611615" y="2211710"/>
              <a:ext cx="222263" cy="16230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16433" y="2643678"/>
              <a:ext cx="222263" cy="11910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001979" y="4219093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4936733" y="1314450"/>
            <a:ext cx="1262845" cy="1820665"/>
            <a:chOff x="4835760" y="2427734"/>
            <a:chExt cx="1262920" cy="1819747"/>
          </a:xfrm>
        </p:grpSpPr>
        <p:sp>
          <p:nvSpPr>
            <p:cNvPr id="20" name="矩形 19"/>
            <p:cNvSpPr/>
            <p:nvPr/>
          </p:nvSpPr>
          <p:spPr>
            <a:xfrm>
              <a:off x="4898067" y="3203631"/>
              <a:ext cx="222263" cy="63150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98067" y="3960486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35760" y="3939859"/>
              <a:ext cx="1262920" cy="3076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2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202885" y="2716513"/>
              <a:ext cx="222263" cy="11186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507703" y="2906917"/>
              <a:ext cx="222263" cy="928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812521" y="2427734"/>
              <a:ext cx="222263" cy="14074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898067" y="4219118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6870307" y="1458913"/>
            <a:ext cx="1262845" cy="1676203"/>
            <a:chOff x="6768830" y="2571750"/>
            <a:chExt cx="1262920" cy="1675732"/>
          </a:xfrm>
        </p:grpSpPr>
        <p:sp>
          <p:nvSpPr>
            <p:cNvPr id="28" name="矩形 27"/>
            <p:cNvSpPr/>
            <p:nvPr/>
          </p:nvSpPr>
          <p:spPr>
            <a:xfrm>
              <a:off x="6831137" y="2571750"/>
              <a:ext cx="222263" cy="1263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31137" y="3960422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768830" y="3939791"/>
              <a:ext cx="1262920" cy="3076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spc="12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add a title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135955" y="3131980"/>
              <a:ext cx="222263" cy="7030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440773" y="2908205"/>
              <a:ext cx="222263" cy="9268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745591" y="2787589"/>
              <a:ext cx="222263" cy="10474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831137" y="4219112"/>
              <a:ext cx="1120841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8" name="组合 35"/>
          <p:cNvGrpSpPr>
            <a:grpSpLocks/>
          </p:cNvGrpSpPr>
          <p:nvPr/>
        </p:nvGrpSpPr>
        <p:grpSpPr bwMode="auto">
          <a:xfrm>
            <a:off x="1846263" y="241564"/>
            <a:ext cx="2298700" cy="547424"/>
            <a:chOff x="4600004" y="706567"/>
            <a:chExt cx="2296910" cy="548001"/>
          </a:xfrm>
        </p:grpSpPr>
        <p:sp>
          <p:nvSpPr>
            <p:cNvPr id="24589" name="TextBox 3"/>
            <p:cNvSpPr txBox="1">
              <a:spLocks noChangeArrowheads="1"/>
            </p:cNvSpPr>
            <p:nvPr/>
          </p:nvSpPr>
          <p:spPr bwMode="auto">
            <a:xfrm>
              <a:off x="4600004" y="706567"/>
              <a:ext cx="2296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4590" name="矩形 37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2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2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506913" y="-14288"/>
            <a:ext cx="1311275" cy="5162551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flipH="1" flipV="1">
            <a:off x="3203575" y="160338"/>
            <a:ext cx="1311275" cy="5162550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607" name="组合 16"/>
          <p:cNvGrpSpPr>
            <a:grpSpLocks/>
          </p:cNvGrpSpPr>
          <p:nvPr/>
        </p:nvGrpSpPr>
        <p:grpSpPr bwMode="auto">
          <a:xfrm>
            <a:off x="3592513" y="1762125"/>
            <a:ext cx="1958975" cy="1771650"/>
            <a:chOff x="4635008" y="1948314"/>
            <a:chExt cx="1960191" cy="1770567"/>
          </a:xfrm>
        </p:grpSpPr>
        <p:sp>
          <p:nvSpPr>
            <p:cNvPr id="18" name="平行四边形 1"/>
            <p:cNvSpPr/>
            <p:nvPr/>
          </p:nvSpPr>
          <p:spPr>
            <a:xfrm flipH="1">
              <a:off x="4635008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92D05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4817683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011479" y="2958934"/>
              <a:ext cx="1364509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1" name="Freeform 77"/>
            <p:cNvSpPr>
              <a:spLocks noEditPoints="1"/>
            </p:cNvSpPr>
            <p:nvPr/>
          </p:nvSpPr>
          <p:spPr bwMode="auto">
            <a:xfrm>
              <a:off x="5287847" y="2183971"/>
              <a:ext cx="407651" cy="361390"/>
            </a:xfrm>
            <a:custGeom>
              <a:avLst/>
              <a:gdLst>
                <a:gd name="T0" fmla="*/ 2147483646 w 60"/>
                <a:gd name="T1" fmla="*/ 2147483646 h 53"/>
                <a:gd name="T2" fmla="*/ 2147483646 w 60"/>
                <a:gd name="T3" fmla="*/ 2147483646 h 53"/>
                <a:gd name="T4" fmla="*/ 2147483646 w 60"/>
                <a:gd name="T5" fmla="*/ 2147483646 h 53"/>
                <a:gd name="T6" fmla="*/ 2147483646 w 60"/>
                <a:gd name="T7" fmla="*/ 2147483646 h 53"/>
                <a:gd name="T8" fmla="*/ 2147483646 w 60"/>
                <a:gd name="T9" fmla="*/ 2147483646 h 53"/>
                <a:gd name="T10" fmla="*/ 2147483646 w 60"/>
                <a:gd name="T11" fmla="*/ 2147483646 h 53"/>
                <a:gd name="T12" fmla="*/ 2147483646 w 60"/>
                <a:gd name="T13" fmla="*/ 2147483646 h 53"/>
                <a:gd name="T14" fmla="*/ 2147483646 w 60"/>
                <a:gd name="T15" fmla="*/ 2147483646 h 53"/>
                <a:gd name="T16" fmla="*/ 2147483646 w 60"/>
                <a:gd name="T17" fmla="*/ 2147483646 h 53"/>
                <a:gd name="T18" fmla="*/ 2147483646 w 60"/>
                <a:gd name="T19" fmla="*/ 2147483646 h 53"/>
                <a:gd name="T20" fmla="*/ 2147483646 w 60"/>
                <a:gd name="T21" fmla="*/ 2147483646 h 53"/>
                <a:gd name="T22" fmla="*/ 2147483646 w 60"/>
                <a:gd name="T23" fmla="*/ 2147483646 h 53"/>
                <a:gd name="T24" fmla="*/ 2147483646 w 60"/>
                <a:gd name="T25" fmla="*/ 2147483646 h 53"/>
                <a:gd name="T26" fmla="*/ 2147483646 w 60"/>
                <a:gd name="T27" fmla="*/ 2147483646 h 53"/>
                <a:gd name="T28" fmla="*/ 2147483646 w 60"/>
                <a:gd name="T29" fmla="*/ 2147483646 h 53"/>
                <a:gd name="T30" fmla="*/ 2147483646 w 60"/>
                <a:gd name="T31" fmla="*/ 2147483646 h 53"/>
                <a:gd name="T32" fmla="*/ 2147483646 w 60"/>
                <a:gd name="T33" fmla="*/ 0 h 53"/>
                <a:gd name="T34" fmla="*/ 2147483646 w 60"/>
                <a:gd name="T35" fmla="*/ 0 h 53"/>
                <a:gd name="T36" fmla="*/ 2147483646 w 60"/>
                <a:gd name="T37" fmla="*/ 0 h 53"/>
                <a:gd name="T38" fmla="*/ 2147483646 w 60"/>
                <a:gd name="T39" fmla="*/ 0 h 53"/>
                <a:gd name="T40" fmla="*/ 2147483646 w 60"/>
                <a:gd name="T41" fmla="*/ 2147483646 h 53"/>
                <a:gd name="T42" fmla="*/ 2147483646 w 60"/>
                <a:gd name="T43" fmla="*/ 2147483646 h 53"/>
                <a:gd name="T44" fmla="*/ 2147483646 w 60"/>
                <a:gd name="T45" fmla="*/ 2147483646 h 53"/>
                <a:gd name="T46" fmla="*/ 2147483646 w 60"/>
                <a:gd name="T47" fmla="*/ 2147483646 h 53"/>
                <a:gd name="T48" fmla="*/ 2147483646 w 60"/>
                <a:gd name="T49" fmla="*/ 0 h 53"/>
                <a:gd name="T50" fmla="*/ 2147483646 w 60"/>
                <a:gd name="T51" fmla="*/ 0 h 53"/>
                <a:gd name="T52" fmla="*/ 2147483646 w 60"/>
                <a:gd name="T53" fmla="*/ 2147483646 h 53"/>
                <a:gd name="T54" fmla="*/ 2147483646 w 60"/>
                <a:gd name="T55" fmla="*/ 2147483646 h 53"/>
                <a:gd name="T56" fmla="*/ 2147483646 w 60"/>
                <a:gd name="T57" fmla="*/ 2147483646 h 53"/>
                <a:gd name="T58" fmla="*/ 2147483646 w 60"/>
                <a:gd name="T59" fmla="*/ 2147483646 h 53"/>
                <a:gd name="T60" fmla="*/ 2147483646 w 60"/>
                <a:gd name="T61" fmla="*/ 2147483646 h 53"/>
                <a:gd name="T62" fmla="*/ 2147483646 w 60"/>
                <a:gd name="T63" fmla="*/ 2147483646 h 53"/>
                <a:gd name="T64" fmla="*/ 2147483646 w 60"/>
                <a:gd name="T65" fmla="*/ 2147483646 h 53"/>
                <a:gd name="T66" fmla="*/ 2147483646 w 60"/>
                <a:gd name="T67" fmla="*/ 2147483646 h 53"/>
                <a:gd name="T68" fmla="*/ 2147483646 w 60"/>
                <a:gd name="T69" fmla="*/ 2147483646 h 53"/>
                <a:gd name="T70" fmla="*/ 2147483646 w 60"/>
                <a:gd name="T71" fmla="*/ 2147483646 h 53"/>
                <a:gd name="T72" fmla="*/ 2147483646 w 60"/>
                <a:gd name="T73" fmla="*/ 2147483646 h 53"/>
                <a:gd name="T74" fmla="*/ 2147483646 w 60"/>
                <a:gd name="T75" fmla="*/ 2147483646 h 53"/>
                <a:gd name="T76" fmla="*/ 2147483646 w 60"/>
                <a:gd name="T77" fmla="*/ 2147483646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" h="53">
                  <a:moveTo>
                    <a:pt x="30" y="14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0"/>
                    <a:pt x="13" y="53"/>
                    <a:pt x="16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7" y="53"/>
                    <a:pt x="49" y="50"/>
                    <a:pt x="49" y="4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0" y="14"/>
                    <a:pt x="30" y="14"/>
                    <a:pt x="30" y="14"/>
                  </a:cubicBezTo>
                  <a:close/>
                  <a:moveTo>
                    <a:pt x="2" y="26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2"/>
                    <a:pt x="2" y="2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1" y="8"/>
                    <a:pt x="41" y="7"/>
                    <a:pt x="41" y="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3" y="0"/>
                    <a:pt x="4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2"/>
                    <a:pt x="49" y="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50" y="15"/>
                    <a:pt x="51" y="1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3"/>
                    <a:pt x="59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6" y="27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2" y="27"/>
                    <a:pt x="2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Box 179">
            <a:extLst>
              <a:ext uri="{FF2B5EF4-FFF2-40B4-BE49-F238E27FC236}">
                <a16:creationId xmlns:a16="http://schemas.microsoft.com/office/drawing/2014/main" id="{83C5AD85-CC66-423B-84D1-5381B95C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9" y="2186552"/>
            <a:ext cx="143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CONTENTS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2"/>
          <a:stretch>
            <a:fillRect/>
          </a:stretch>
        </p:blipFill>
        <p:spPr bwMode="auto">
          <a:xfrm>
            <a:off x="698500" y="720725"/>
            <a:ext cx="26638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奖状大图 点击还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2465388"/>
            <a:ext cx="1447800" cy="1017587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奖状大图 点击还原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44" y="2063309"/>
            <a:ext cx="1448243" cy="10168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奖状大图 点击还原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91830"/>
            <a:ext cx="1448243" cy="101688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923925" y="-9525"/>
            <a:ext cx="7096125" cy="5467350"/>
          </a:xfrm>
          <a:custGeom>
            <a:avLst/>
            <a:gdLst>
              <a:gd name="connsiteX0" fmla="*/ 3648075 w 7096125"/>
              <a:gd name="connsiteY0" fmla="*/ 0 h 5467350"/>
              <a:gd name="connsiteX1" fmla="*/ 3648075 w 7096125"/>
              <a:gd name="connsiteY1" fmla="*/ 685800 h 5467350"/>
              <a:gd name="connsiteX2" fmla="*/ 0 w 7096125"/>
              <a:gd name="connsiteY2" fmla="*/ 685800 h 5467350"/>
              <a:gd name="connsiteX3" fmla="*/ 0 w 7096125"/>
              <a:gd name="connsiteY3" fmla="*/ 3695700 h 5467350"/>
              <a:gd name="connsiteX4" fmla="*/ 2981325 w 7096125"/>
              <a:gd name="connsiteY4" fmla="*/ 3695700 h 5467350"/>
              <a:gd name="connsiteX5" fmla="*/ 2981325 w 7096125"/>
              <a:gd name="connsiteY5" fmla="*/ 2371725 h 5467350"/>
              <a:gd name="connsiteX6" fmla="*/ 4791075 w 7096125"/>
              <a:gd name="connsiteY6" fmla="*/ 2371725 h 5467350"/>
              <a:gd name="connsiteX7" fmla="*/ 4791075 w 7096125"/>
              <a:gd name="connsiteY7" fmla="*/ 2457450 h 5467350"/>
              <a:gd name="connsiteX8" fmla="*/ 4791075 w 7096125"/>
              <a:gd name="connsiteY8" fmla="*/ 3162300 h 5467350"/>
              <a:gd name="connsiteX9" fmla="*/ 6553200 w 7096125"/>
              <a:gd name="connsiteY9" fmla="*/ 3162300 h 5467350"/>
              <a:gd name="connsiteX10" fmla="*/ 6553200 w 7096125"/>
              <a:gd name="connsiteY10" fmla="*/ 4448175 h 5467350"/>
              <a:gd name="connsiteX11" fmla="*/ 7096125 w 7096125"/>
              <a:gd name="connsiteY11" fmla="*/ 4448175 h 5467350"/>
              <a:gd name="connsiteX12" fmla="*/ 7096125 w 7096125"/>
              <a:gd name="connsiteY12" fmla="*/ 5467350 h 5467350"/>
              <a:gd name="connsiteX0" fmla="*/ 3648075 w 7096125"/>
              <a:gd name="connsiteY0" fmla="*/ 0 h 5467350"/>
              <a:gd name="connsiteX1" fmla="*/ 3587115 w 7096125"/>
              <a:gd name="connsiteY1" fmla="*/ 685800 h 5467350"/>
              <a:gd name="connsiteX2" fmla="*/ 0 w 7096125"/>
              <a:gd name="connsiteY2" fmla="*/ 685800 h 5467350"/>
              <a:gd name="connsiteX3" fmla="*/ 0 w 7096125"/>
              <a:gd name="connsiteY3" fmla="*/ 3695700 h 5467350"/>
              <a:gd name="connsiteX4" fmla="*/ 2981325 w 7096125"/>
              <a:gd name="connsiteY4" fmla="*/ 3695700 h 5467350"/>
              <a:gd name="connsiteX5" fmla="*/ 2981325 w 7096125"/>
              <a:gd name="connsiteY5" fmla="*/ 2371725 h 5467350"/>
              <a:gd name="connsiteX6" fmla="*/ 4791075 w 7096125"/>
              <a:gd name="connsiteY6" fmla="*/ 2371725 h 5467350"/>
              <a:gd name="connsiteX7" fmla="*/ 4791075 w 7096125"/>
              <a:gd name="connsiteY7" fmla="*/ 2457450 h 5467350"/>
              <a:gd name="connsiteX8" fmla="*/ 4791075 w 7096125"/>
              <a:gd name="connsiteY8" fmla="*/ 3162300 h 5467350"/>
              <a:gd name="connsiteX9" fmla="*/ 6553200 w 7096125"/>
              <a:gd name="connsiteY9" fmla="*/ 3162300 h 5467350"/>
              <a:gd name="connsiteX10" fmla="*/ 6553200 w 7096125"/>
              <a:gd name="connsiteY10" fmla="*/ 4448175 h 5467350"/>
              <a:gd name="connsiteX11" fmla="*/ 7096125 w 7096125"/>
              <a:gd name="connsiteY11" fmla="*/ 4448175 h 5467350"/>
              <a:gd name="connsiteX12" fmla="*/ 7096125 w 7096125"/>
              <a:gd name="connsiteY12" fmla="*/ 5467350 h 5467350"/>
              <a:gd name="connsiteX0" fmla="*/ 3579495 w 7096125"/>
              <a:gd name="connsiteY0" fmla="*/ 0 h 5467350"/>
              <a:gd name="connsiteX1" fmla="*/ 3587115 w 7096125"/>
              <a:gd name="connsiteY1" fmla="*/ 685800 h 5467350"/>
              <a:gd name="connsiteX2" fmla="*/ 0 w 7096125"/>
              <a:gd name="connsiteY2" fmla="*/ 685800 h 5467350"/>
              <a:gd name="connsiteX3" fmla="*/ 0 w 7096125"/>
              <a:gd name="connsiteY3" fmla="*/ 3695700 h 5467350"/>
              <a:gd name="connsiteX4" fmla="*/ 2981325 w 7096125"/>
              <a:gd name="connsiteY4" fmla="*/ 3695700 h 5467350"/>
              <a:gd name="connsiteX5" fmla="*/ 2981325 w 7096125"/>
              <a:gd name="connsiteY5" fmla="*/ 2371725 h 5467350"/>
              <a:gd name="connsiteX6" fmla="*/ 4791075 w 7096125"/>
              <a:gd name="connsiteY6" fmla="*/ 2371725 h 5467350"/>
              <a:gd name="connsiteX7" fmla="*/ 4791075 w 7096125"/>
              <a:gd name="connsiteY7" fmla="*/ 2457450 h 5467350"/>
              <a:gd name="connsiteX8" fmla="*/ 4791075 w 7096125"/>
              <a:gd name="connsiteY8" fmla="*/ 3162300 h 5467350"/>
              <a:gd name="connsiteX9" fmla="*/ 6553200 w 7096125"/>
              <a:gd name="connsiteY9" fmla="*/ 3162300 h 5467350"/>
              <a:gd name="connsiteX10" fmla="*/ 6553200 w 7096125"/>
              <a:gd name="connsiteY10" fmla="*/ 4448175 h 5467350"/>
              <a:gd name="connsiteX11" fmla="*/ 7096125 w 7096125"/>
              <a:gd name="connsiteY11" fmla="*/ 4448175 h 5467350"/>
              <a:gd name="connsiteX12" fmla="*/ 7096125 w 7096125"/>
              <a:gd name="connsiteY12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6125" h="5467350">
                <a:moveTo>
                  <a:pt x="3579495" y="0"/>
                </a:moveTo>
                <a:lnTo>
                  <a:pt x="3587115" y="685800"/>
                </a:lnTo>
                <a:lnTo>
                  <a:pt x="0" y="685800"/>
                </a:lnTo>
                <a:lnTo>
                  <a:pt x="0" y="3695700"/>
                </a:lnTo>
                <a:lnTo>
                  <a:pt x="2981325" y="3695700"/>
                </a:lnTo>
                <a:lnTo>
                  <a:pt x="2981325" y="2371725"/>
                </a:lnTo>
                <a:lnTo>
                  <a:pt x="4791075" y="2371725"/>
                </a:lnTo>
                <a:lnTo>
                  <a:pt x="4791075" y="2457450"/>
                </a:lnTo>
                <a:lnTo>
                  <a:pt x="4791075" y="3162300"/>
                </a:lnTo>
                <a:lnTo>
                  <a:pt x="6553200" y="3162300"/>
                </a:lnTo>
                <a:lnTo>
                  <a:pt x="6553200" y="4448175"/>
                </a:lnTo>
                <a:lnTo>
                  <a:pt x="7096125" y="4448175"/>
                </a:lnTo>
                <a:lnTo>
                  <a:pt x="7096125" y="546735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700587" y="417513"/>
            <a:ext cx="2086168" cy="490537"/>
            <a:chOff x="4679317" y="763513"/>
            <a:chExt cx="2086623" cy="491055"/>
          </a:xfrm>
        </p:grpSpPr>
        <p:sp>
          <p:nvSpPr>
            <p:cNvPr id="26647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2086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6648" name="矩形 11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48356" y="462048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4" name="椭圆 1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01014" y="3579775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17" name="椭圆 1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04720" y="4303370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0" name="椭圆 1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470150" y="1338263"/>
            <a:ext cx="3325813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547938" y="915988"/>
            <a:ext cx="2082800" cy="361950"/>
            <a:chOff x="5884143" y="968375"/>
            <a:chExt cx="2081758" cy="361950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3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29" name="TextBox 265"/>
              <p:cNvSpPr txBox="1"/>
              <p:nvPr/>
            </p:nvSpPr>
            <p:spPr bwMode="auto">
              <a:xfrm>
                <a:off x="1156265" y="1031498"/>
                <a:ext cx="120649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6645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261936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组合 31"/>
          <p:cNvGrpSpPr/>
          <p:nvPr/>
        </p:nvGrpSpPr>
        <p:grpSpPr>
          <a:xfrm>
            <a:off x="2626429" y="570105"/>
            <a:ext cx="226954" cy="226954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7310438" y="1971675"/>
            <a:ext cx="1381125" cy="54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Enter your text here</a:t>
            </a:r>
            <a:endParaRPr lang="zh-CN" altLang="zh-CN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5757863" y="4303713"/>
            <a:ext cx="1382712" cy="54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Enter your text here</a:t>
            </a:r>
            <a:endParaRPr lang="zh-CN" altLang="zh-CN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4022725" y="3481388"/>
            <a:ext cx="1382713" cy="54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Enter your text here</a:t>
            </a:r>
            <a:endParaRPr lang="zh-CN" altLang="zh-CN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623722" y="3042091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0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28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2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827463" y="1401763"/>
            <a:ext cx="1549400" cy="1549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22375" y="987425"/>
            <a:ext cx="1571625" cy="15700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4500" y="1781175"/>
            <a:ext cx="796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22750" y="2212975"/>
            <a:ext cx="796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  <a:endParaRPr lang="zh-CN" altLang="en-US" sz="2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80113" y="1141413"/>
            <a:ext cx="1528762" cy="15287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46825" y="1928813"/>
            <a:ext cx="796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13407" y="1254968"/>
            <a:ext cx="355600" cy="446087"/>
            <a:chOff x="2328863" y="1658938"/>
            <a:chExt cx="355600" cy="446087"/>
          </a:xfrm>
          <a:solidFill>
            <a:srgbClr val="0070C0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2328863" y="1827213"/>
              <a:ext cx="355600" cy="277812"/>
            </a:xfrm>
            <a:custGeom>
              <a:avLst/>
              <a:gdLst>
                <a:gd name="T0" fmla="*/ 11097 w 61"/>
                <a:gd name="T1" fmla="*/ 2672 h 48"/>
                <a:gd name="T2" fmla="*/ 11097 w 61"/>
                <a:gd name="T3" fmla="*/ 1261 h 48"/>
                <a:gd name="T4" fmla="*/ 9654 w 61"/>
                <a:gd name="T5" fmla="*/ 0 h 48"/>
                <a:gd name="T6" fmla="*/ 1282 w 61"/>
                <a:gd name="T7" fmla="*/ 0 h 48"/>
                <a:gd name="T8" fmla="*/ 0 w 61"/>
                <a:gd name="T9" fmla="*/ 1261 h 48"/>
                <a:gd name="T10" fmla="*/ 0 w 61"/>
                <a:gd name="T11" fmla="*/ 7073 h 48"/>
                <a:gd name="T12" fmla="*/ 1282 w 61"/>
                <a:gd name="T13" fmla="*/ 8480 h 48"/>
                <a:gd name="T14" fmla="*/ 9654 w 61"/>
                <a:gd name="T15" fmla="*/ 8480 h 48"/>
                <a:gd name="T16" fmla="*/ 11097 w 61"/>
                <a:gd name="T17" fmla="*/ 7073 h 48"/>
                <a:gd name="T18" fmla="*/ 11097 w 61"/>
                <a:gd name="T19" fmla="*/ 6738 h 48"/>
                <a:gd name="T20" fmla="*/ 9265 w 61"/>
                <a:gd name="T21" fmla="*/ 6738 h 48"/>
                <a:gd name="T22" fmla="*/ 9265 w 61"/>
                <a:gd name="T23" fmla="*/ 6008 h 48"/>
                <a:gd name="T24" fmla="*/ 11097 w 61"/>
                <a:gd name="T25" fmla="*/ 6008 h 48"/>
                <a:gd name="T26" fmla="*/ 11097 w 61"/>
                <a:gd name="T27" fmla="*/ 5130 h 48"/>
                <a:gd name="T28" fmla="*/ 9265 w 61"/>
                <a:gd name="T29" fmla="*/ 5130 h 48"/>
                <a:gd name="T30" fmla="*/ 9265 w 61"/>
                <a:gd name="T31" fmla="*/ 4411 h 48"/>
                <a:gd name="T32" fmla="*/ 11097 w 61"/>
                <a:gd name="T33" fmla="*/ 4411 h 48"/>
                <a:gd name="T34" fmla="*/ 11097 w 61"/>
                <a:gd name="T35" fmla="*/ 3351 h 48"/>
                <a:gd name="T36" fmla="*/ 9265 w 61"/>
                <a:gd name="T37" fmla="*/ 3351 h 48"/>
                <a:gd name="T38" fmla="*/ 9265 w 61"/>
                <a:gd name="T39" fmla="*/ 2672 h 48"/>
                <a:gd name="T40" fmla="*/ 11097 w 61"/>
                <a:gd name="T41" fmla="*/ 2672 h 48"/>
                <a:gd name="T42" fmla="*/ 5986 w 61"/>
                <a:gd name="T43" fmla="*/ 4944 h 48"/>
                <a:gd name="T44" fmla="*/ 5986 w 61"/>
                <a:gd name="T45" fmla="*/ 5822 h 48"/>
                <a:gd name="T46" fmla="*/ 5449 w 61"/>
                <a:gd name="T47" fmla="*/ 6209 h 48"/>
                <a:gd name="T48" fmla="*/ 4910 w 61"/>
                <a:gd name="T49" fmla="*/ 5822 h 48"/>
                <a:gd name="T50" fmla="*/ 4910 w 61"/>
                <a:gd name="T51" fmla="*/ 4944 h 48"/>
                <a:gd name="T52" fmla="*/ 4355 w 61"/>
                <a:gd name="T53" fmla="*/ 3883 h 48"/>
                <a:gd name="T54" fmla="*/ 5449 w 61"/>
                <a:gd name="T55" fmla="*/ 2804 h 48"/>
                <a:gd name="T56" fmla="*/ 6540 w 61"/>
                <a:gd name="T57" fmla="*/ 3883 h 48"/>
                <a:gd name="T58" fmla="*/ 5986 w 61"/>
                <a:gd name="T59" fmla="*/ 4944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1" h="48">
                  <a:moveTo>
                    <a:pt x="61" y="15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3"/>
                    <a:pt x="57" y="0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8"/>
                    <a:pt x="7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7" y="48"/>
                    <a:pt x="61" y="44"/>
                    <a:pt x="61" y="40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5"/>
                    <a:pt x="51" y="15"/>
                    <a:pt x="51" y="15"/>
                  </a:cubicBezTo>
                  <a:lnTo>
                    <a:pt x="61" y="15"/>
                  </a:lnTo>
                  <a:close/>
                  <a:moveTo>
                    <a:pt x="33" y="28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2" y="35"/>
                    <a:pt x="30" y="35"/>
                  </a:cubicBezTo>
                  <a:cubicBezTo>
                    <a:pt x="29" y="35"/>
                    <a:pt x="27" y="34"/>
                    <a:pt x="27" y="33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7"/>
                    <a:pt x="24" y="25"/>
                    <a:pt x="24" y="22"/>
                  </a:cubicBezTo>
                  <a:cubicBezTo>
                    <a:pt x="24" y="19"/>
                    <a:pt x="27" y="16"/>
                    <a:pt x="30" y="16"/>
                  </a:cubicBezTo>
                  <a:cubicBezTo>
                    <a:pt x="34" y="16"/>
                    <a:pt x="36" y="19"/>
                    <a:pt x="36" y="22"/>
                  </a:cubicBezTo>
                  <a:cubicBezTo>
                    <a:pt x="36" y="25"/>
                    <a:pt x="35" y="27"/>
                    <a:pt x="3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63788" y="1658938"/>
              <a:ext cx="285750" cy="155575"/>
            </a:xfrm>
            <a:custGeom>
              <a:avLst/>
              <a:gdLst>
                <a:gd name="T0" fmla="*/ 8 w 49"/>
                <a:gd name="T1" fmla="*/ 19 h 27"/>
                <a:gd name="T2" fmla="*/ 20 w 49"/>
                <a:gd name="T3" fmla="*/ 7 h 27"/>
                <a:gd name="T4" fmla="*/ 28 w 49"/>
                <a:gd name="T5" fmla="*/ 7 h 27"/>
                <a:gd name="T6" fmla="*/ 40 w 49"/>
                <a:gd name="T7" fmla="*/ 19 h 27"/>
                <a:gd name="T8" fmla="*/ 40 w 49"/>
                <a:gd name="T9" fmla="*/ 27 h 27"/>
                <a:gd name="T10" fmla="*/ 49 w 49"/>
                <a:gd name="T11" fmla="*/ 27 h 27"/>
                <a:gd name="T12" fmla="*/ 49 w 49"/>
                <a:gd name="T13" fmla="*/ 16 h 27"/>
                <a:gd name="T14" fmla="*/ 32 w 49"/>
                <a:gd name="T15" fmla="*/ 0 h 27"/>
                <a:gd name="T16" fmla="*/ 16 w 49"/>
                <a:gd name="T17" fmla="*/ 0 h 27"/>
                <a:gd name="T18" fmla="*/ 0 w 49"/>
                <a:gd name="T19" fmla="*/ 16 h 27"/>
                <a:gd name="T20" fmla="*/ 0 w 49"/>
                <a:gd name="T21" fmla="*/ 27 h 27"/>
                <a:gd name="T22" fmla="*/ 8 w 49"/>
                <a:gd name="T23" fmla="*/ 27 h 27"/>
                <a:gd name="T24" fmla="*/ 8 w 4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7">
                  <a:moveTo>
                    <a:pt x="8" y="19"/>
                  </a:moveTo>
                  <a:cubicBezTo>
                    <a:pt x="8" y="12"/>
                    <a:pt x="14" y="7"/>
                    <a:pt x="2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5" y="7"/>
                    <a:pt x="40" y="12"/>
                    <a:pt x="40" y="1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7"/>
                    <a:pt x="41" y="0"/>
                    <a:pt x="3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20843" y="1697583"/>
            <a:ext cx="449262" cy="441325"/>
            <a:chOff x="4427538" y="1670050"/>
            <a:chExt cx="449262" cy="441325"/>
          </a:xfrm>
          <a:solidFill>
            <a:srgbClr val="0070C0"/>
          </a:solidFill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427538" y="1781175"/>
              <a:ext cx="449262" cy="330200"/>
            </a:xfrm>
            <a:custGeom>
              <a:avLst/>
              <a:gdLst>
                <a:gd name="T0" fmla="*/ 65 w 65"/>
                <a:gd name="T1" fmla="*/ 11 h 48"/>
                <a:gd name="T2" fmla="*/ 53 w 65"/>
                <a:gd name="T3" fmla="*/ 0 h 48"/>
                <a:gd name="T4" fmla="*/ 40 w 65"/>
                <a:gd name="T5" fmla="*/ 0 h 48"/>
                <a:gd name="T6" fmla="*/ 40 w 65"/>
                <a:gd name="T7" fmla="*/ 8 h 48"/>
                <a:gd name="T8" fmla="*/ 53 w 65"/>
                <a:gd name="T9" fmla="*/ 8 h 48"/>
                <a:gd name="T10" fmla="*/ 56 w 65"/>
                <a:gd name="T11" fmla="*/ 11 h 48"/>
                <a:gd name="T12" fmla="*/ 56 w 65"/>
                <a:gd name="T13" fmla="*/ 37 h 48"/>
                <a:gd name="T14" fmla="*/ 53 w 65"/>
                <a:gd name="T15" fmla="*/ 40 h 48"/>
                <a:gd name="T16" fmla="*/ 12 w 65"/>
                <a:gd name="T17" fmla="*/ 40 h 48"/>
                <a:gd name="T18" fmla="*/ 8 w 65"/>
                <a:gd name="T19" fmla="*/ 37 h 48"/>
                <a:gd name="T20" fmla="*/ 8 w 65"/>
                <a:gd name="T21" fmla="*/ 11 h 48"/>
                <a:gd name="T22" fmla="*/ 12 w 65"/>
                <a:gd name="T23" fmla="*/ 8 h 48"/>
                <a:gd name="T24" fmla="*/ 25 w 65"/>
                <a:gd name="T25" fmla="*/ 8 h 48"/>
                <a:gd name="T26" fmla="*/ 25 w 65"/>
                <a:gd name="T27" fmla="*/ 0 h 48"/>
                <a:gd name="T28" fmla="*/ 12 w 65"/>
                <a:gd name="T29" fmla="*/ 0 h 48"/>
                <a:gd name="T30" fmla="*/ 0 w 65"/>
                <a:gd name="T31" fmla="*/ 11 h 48"/>
                <a:gd name="T32" fmla="*/ 0 w 65"/>
                <a:gd name="T33" fmla="*/ 37 h 48"/>
                <a:gd name="T34" fmla="*/ 12 w 65"/>
                <a:gd name="T35" fmla="*/ 48 h 48"/>
                <a:gd name="T36" fmla="*/ 53 w 65"/>
                <a:gd name="T37" fmla="*/ 48 h 48"/>
                <a:gd name="T38" fmla="*/ 65 w 65"/>
                <a:gd name="T39" fmla="*/ 37 h 48"/>
                <a:gd name="T40" fmla="*/ 65 w 65"/>
                <a:gd name="T4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48">
                  <a:moveTo>
                    <a:pt x="65" y="11"/>
                  </a:moveTo>
                  <a:cubicBezTo>
                    <a:pt x="65" y="5"/>
                    <a:pt x="60" y="0"/>
                    <a:pt x="5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8"/>
                    <a:pt x="56" y="10"/>
                    <a:pt x="56" y="11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9"/>
                    <a:pt x="55" y="40"/>
                    <a:pt x="5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0" y="40"/>
                    <a:pt x="8" y="39"/>
                    <a:pt x="8" y="3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5" y="48"/>
                    <a:pt x="12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60" y="48"/>
                    <a:pt x="65" y="43"/>
                    <a:pt x="65" y="37"/>
                  </a:cubicBezTo>
                  <a:lnTo>
                    <a:pt x="6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545013" y="1670050"/>
              <a:ext cx="214312" cy="366713"/>
            </a:xfrm>
            <a:custGeom>
              <a:avLst/>
              <a:gdLst>
                <a:gd name="T0" fmla="*/ 10068 w 31"/>
                <a:gd name="T1" fmla="*/ 10430 h 53"/>
                <a:gd name="T2" fmla="*/ 7926 w 31"/>
                <a:gd name="T3" fmla="*/ 10430 h 53"/>
                <a:gd name="T4" fmla="*/ 7926 w 31"/>
                <a:gd name="T5" fmla="*/ 9366 h 53"/>
                <a:gd name="T6" fmla="*/ 7512 w 31"/>
                <a:gd name="T7" fmla="*/ 6137 h 53"/>
                <a:gd name="T8" fmla="*/ 7512 w 31"/>
                <a:gd name="T9" fmla="*/ 741 h 53"/>
                <a:gd name="T10" fmla="*/ 6846 w 31"/>
                <a:gd name="T11" fmla="*/ 0 h 53"/>
                <a:gd name="T12" fmla="*/ 4285 w 31"/>
                <a:gd name="T13" fmla="*/ 0 h 53"/>
                <a:gd name="T14" fmla="*/ 3223 w 31"/>
                <a:gd name="T15" fmla="*/ 741 h 53"/>
                <a:gd name="T16" fmla="*/ 3223 w 31"/>
                <a:gd name="T17" fmla="*/ 6137 h 53"/>
                <a:gd name="T18" fmla="*/ 3223 w 31"/>
                <a:gd name="T19" fmla="*/ 9366 h 53"/>
                <a:gd name="T20" fmla="*/ 3223 w 31"/>
                <a:gd name="T21" fmla="*/ 10430 h 53"/>
                <a:gd name="T22" fmla="*/ 1080 w 31"/>
                <a:gd name="T23" fmla="*/ 10430 h 53"/>
                <a:gd name="T24" fmla="*/ 322 w 31"/>
                <a:gd name="T25" fmla="*/ 11511 h 53"/>
                <a:gd name="T26" fmla="*/ 2143 w 31"/>
                <a:gd name="T27" fmla="*/ 14078 h 53"/>
                <a:gd name="T28" fmla="*/ 3223 w 31"/>
                <a:gd name="T29" fmla="*/ 15900 h 53"/>
                <a:gd name="T30" fmla="*/ 5043 w 31"/>
                <a:gd name="T31" fmla="*/ 18789 h 53"/>
                <a:gd name="T32" fmla="*/ 6105 w 31"/>
                <a:gd name="T33" fmla="*/ 18789 h 53"/>
                <a:gd name="T34" fmla="*/ 7926 w 31"/>
                <a:gd name="T35" fmla="*/ 15900 h 53"/>
                <a:gd name="T36" fmla="*/ 9010 w 31"/>
                <a:gd name="T37" fmla="*/ 14078 h 53"/>
                <a:gd name="T38" fmla="*/ 10809 w 31"/>
                <a:gd name="T39" fmla="*/ 11171 h 53"/>
                <a:gd name="T40" fmla="*/ 10068 w 31"/>
                <a:gd name="T41" fmla="*/ 1043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53">
                  <a:moveTo>
                    <a:pt x="28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0"/>
                    <a:pt x="1" y="32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8" y="43"/>
                    <a:pt x="9" y="4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5" y="53"/>
                    <a:pt x="16" y="53"/>
                    <a:pt x="17" y="5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4" y="40"/>
                    <a:pt x="25" y="39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0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11285" y="1453180"/>
            <a:ext cx="409576" cy="390525"/>
            <a:chOff x="6451600" y="1709738"/>
            <a:chExt cx="409576" cy="390525"/>
          </a:xfrm>
          <a:solidFill>
            <a:srgbClr val="0070C0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19863" y="1797050"/>
              <a:ext cx="279400" cy="303213"/>
            </a:xfrm>
            <a:custGeom>
              <a:avLst/>
              <a:gdLst>
                <a:gd name="T0" fmla="*/ 2458 w 58"/>
                <a:gd name="T1" fmla="*/ 0 h 63"/>
                <a:gd name="T2" fmla="*/ 0 w 58"/>
                <a:gd name="T3" fmla="*/ 2207 h 63"/>
                <a:gd name="T4" fmla="*/ 0 w 58"/>
                <a:gd name="T5" fmla="*/ 5075 h 63"/>
                <a:gd name="T6" fmla="*/ 82 w 58"/>
                <a:gd name="T7" fmla="*/ 5321 h 63"/>
                <a:gd name="T8" fmla="*/ 331 w 58"/>
                <a:gd name="T9" fmla="*/ 5321 h 63"/>
                <a:gd name="T10" fmla="*/ 1620 w 58"/>
                <a:gd name="T11" fmla="*/ 5321 h 63"/>
                <a:gd name="T12" fmla="*/ 1702 w 58"/>
                <a:gd name="T13" fmla="*/ 5321 h 63"/>
                <a:gd name="T14" fmla="*/ 1787 w 58"/>
                <a:gd name="T15" fmla="*/ 5157 h 63"/>
                <a:gd name="T16" fmla="*/ 1787 w 58"/>
                <a:gd name="T17" fmla="*/ 3787 h 63"/>
                <a:gd name="T18" fmla="*/ 3047 w 58"/>
                <a:gd name="T19" fmla="*/ 3787 h 63"/>
                <a:gd name="T20" fmla="*/ 3047 w 58"/>
                <a:gd name="T21" fmla="*/ 5157 h 63"/>
                <a:gd name="T22" fmla="*/ 3132 w 58"/>
                <a:gd name="T23" fmla="*/ 5321 h 63"/>
                <a:gd name="T24" fmla="*/ 3214 w 58"/>
                <a:gd name="T25" fmla="*/ 5321 h 63"/>
                <a:gd name="T26" fmla="*/ 4585 w 58"/>
                <a:gd name="T27" fmla="*/ 5321 h 63"/>
                <a:gd name="T28" fmla="*/ 4752 w 58"/>
                <a:gd name="T29" fmla="*/ 5321 h 63"/>
                <a:gd name="T30" fmla="*/ 4916 w 58"/>
                <a:gd name="T31" fmla="*/ 5075 h 63"/>
                <a:gd name="T32" fmla="*/ 4916 w 58"/>
                <a:gd name="T33" fmla="*/ 2207 h 63"/>
                <a:gd name="T34" fmla="*/ 2458 w 58"/>
                <a:gd name="T35" fmla="*/ 0 h 63"/>
                <a:gd name="T36" fmla="*/ 2127 w 58"/>
                <a:gd name="T37" fmla="*/ 2868 h 63"/>
                <a:gd name="T38" fmla="*/ 1951 w 58"/>
                <a:gd name="T39" fmla="*/ 2950 h 63"/>
                <a:gd name="T40" fmla="*/ 756 w 58"/>
                <a:gd name="T41" fmla="*/ 2950 h 63"/>
                <a:gd name="T42" fmla="*/ 589 w 58"/>
                <a:gd name="T43" fmla="*/ 2868 h 63"/>
                <a:gd name="T44" fmla="*/ 589 w 58"/>
                <a:gd name="T45" fmla="*/ 2113 h 63"/>
                <a:gd name="T46" fmla="*/ 756 w 58"/>
                <a:gd name="T47" fmla="*/ 1949 h 63"/>
                <a:gd name="T48" fmla="*/ 1951 w 58"/>
                <a:gd name="T49" fmla="*/ 1949 h 63"/>
                <a:gd name="T50" fmla="*/ 2127 w 58"/>
                <a:gd name="T51" fmla="*/ 2113 h 63"/>
                <a:gd name="T52" fmla="*/ 2127 w 58"/>
                <a:gd name="T53" fmla="*/ 2868 h 63"/>
                <a:gd name="T54" fmla="*/ 4245 w 58"/>
                <a:gd name="T55" fmla="*/ 2868 h 63"/>
                <a:gd name="T56" fmla="*/ 4078 w 58"/>
                <a:gd name="T57" fmla="*/ 2950 h 63"/>
                <a:gd name="T58" fmla="*/ 2883 w 58"/>
                <a:gd name="T59" fmla="*/ 2950 h 63"/>
                <a:gd name="T60" fmla="*/ 2707 w 58"/>
                <a:gd name="T61" fmla="*/ 2868 h 63"/>
                <a:gd name="T62" fmla="*/ 2707 w 58"/>
                <a:gd name="T63" fmla="*/ 2113 h 63"/>
                <a:gd name="T64" fmla="*/ 2883 w 58"/>
                <a:gd name="T65" fmla="*/ 1949 h 63"/>
                <a:gd name="T66" fmla="*/ 4078 w 58"/>
                <a:gd name="T67" fmla="*/ 1949 h 63"/>
                <a:gd name="T68" fmla="*/ 4245 w 58"/>
                <a:gd name="T69" fmla="*/ 2113 h 63"/>
                <a:gd name="T70" fmla="*/ 4245 w 58"/>
                <a:gd name="T71" fmla="*/ 2868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" h="63">
                  <a:moveTo>
                    <a:pt x="29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1" y="63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7" y="62"/>
                    <a:pt x="37" y="63"/>
                  </a:cubicBezTo>
                  <a:cubicBezTo>
                    <a:pt x="37" y="63"/>
                    <a:pt x="38" y="63"/>
                    <a:pt x="3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7" y="62"/>
                    <a:pt x="58" y="61"/>
                    <a:pt x="58" y="60"/>
                  </a:cubicBezTo>
                  <a:cubicBezTo>
                    <a:pt x="58" y="26"/>
                    <a:pt x="58" y="26"/>
                    <a:pt x="58" y="26"/>
                  </a:cubicBezTo>
                  <a:lnTo>
                    <a:pt x="29" y="0"/>
                  </a:lnTo>
                  <a:close/>
                  <a:moveTo>
                    <a:pt x="25" y="34"/>
                  </a:moveTo>
                  <a:cubicBezTo>
                    <a:pt x="25" y="35"/>
                    <a:pt x="24" y="35"/>
                    <a:pt x="2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7" y="35"/>
                    <a:pt x="7" y="3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8" y="23"/>
                    <a:pt x="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3"/>
                    <a:pt x="25" y="24"/>
                    <a:pt x="25" y="25"/>
                  </a:cubicBezTo>
                  <a:lnTo>
                    <a:pt x="25" y="34"/>
                  </a:lnTo>
                  <a:close/>
                  <a:moveTo>
                    <a:pt x="50" y="34"/>
                  </a:moveTo>
                  <a:cubicBezTo>
                    <a:pt x="50" y="35"/>
                    <a:pt x="49" y="35"/>
                    <a:pt x="4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2" y="35"/>
                    <a:pt x="32" y="3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3"/>
                    <a:pt x="34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50" y="24"/>
                    <a:pt x="50" y="25"/>
                  </a:cubicBezTo>
                  <a:lnTo>
                    <a:pt x="5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451600" y="1709738"/>
              <a:ext cx="409576" cy="217488"/>
            </a:xfrm>
            <a:custGeom>
              <a:avLst/>
              <a:gdLst>
                <a:gd name="T0" fmla="*/ 83 w 85"/>
                <a:gd name="T1" fmla="*/ 35 h 45"/>
                <a:gd name="T2" fmla="*/ 46 w 85"/>
                <a:gd name="T3" fmla="*/ 1 h 45"/>
                <a:gd name="T4" fmla="*/ 39 w 85"/>
                <a:gd name="T5" fmla="*/ 1 h 45"/>
                <a:gd name="T6" fmla="*/ 3 w 85"/>
                <a:gd name="T7" fmla="*/ 35 h 45"/>
                <a:gd name="T8" fmla="*/ 2 w 85"/>
                <a:gd name="T9" fmla="*/ 42 h 45"/>
                <a:gd name="T10" fmla="*/ 2 w 85"/>
                <a:gd name="T11" fmla="*/ 43 h 45"/>
                <a:gd name="T12" fmla="*/ 6 w 85"/>
                <a:gd name="T13" fmla="*/ 44 h 45"/>
                <a:gd name="T14" fmla="*/ 10 w 85"/>
                <a:gd name="T15" fmla="*/ 43 h 45"/>
                <a:gd name="T16" fmla="*/ 43 w 85"/>
                <a:gd name="T17" fmla="*/ 13 h 45"/>
                <a:gd name="T18" fmla="*/ 75 w 85"/>
                <a:gd name="T19" fmla="*/ 43 h 45"/>
                <a:gd name="T20" fmla="*/ 83 w 85"/>
                <a:gd name="T21" fmla="*/ 43 h 45"/>
                <a:gd name="T22" fmla="*/ 83 w 85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5">
                  <a:moveTo>
                    <a:pt x="83" y="35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4" y="0"/>
                    <a:pt x="41" y="0"/>
                    <a:pt x="39" y="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7"/>
                    <a:pt x="0" y="40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8" y="45"/>
                    <a:pt x="81" y="45"/>
                    <a:pt x="83" y="43"/>
                  </a:cubicBezTo>
                  <a:cubicBezTo>
                    <a:pt x="85" y="40"/>
                    <a:pt x="85" y="37"/>
                    <a:pt x="8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空心弧 29"/>
          <p:cNvSpPr/>
          <p:nvPr/>
        </p:nvSpPr>
        <p:spPr>
          <a:xfrm rot="6654935">
            <a:off x="1168401" y="906462"/>
            <a:ext cx="1770062" cy="1770063"/>
          </a:xfrm>
          <a:prstGeom prst="blockArc">
            <a:avLst>
              <a:gd name="adj1" fmla="val 11684015"/>
              <a:gd name="adj2" fmla="val 1221814"/>
              <a:gd name="adj3" fmla="val 9674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空心弧 30"/>
          <p:cNvSpPr/>
          <p:nvPr/>
        </p:nvSpPr>
        <p:spPr>
          <a:xfrm rot="6654935">
            <a:off x="3708400" y="1306513"/>
            <a:ext cx="1701800" cy="1701800"/>
          </a:xfrm>
          <a:prstGeom prst="blockArc">
            <a:avLst>
              <a:gd name="adj1" fmla="val 11684015"/>
              <a:gd name="adj2" fmla="val 2526565"/>
              <a:gd name="adj3" fmla="val 9996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空心弧 31"/>
          <p:cNvSpPr/>
          <p:nvPr/>
        </p:nvSpPr>
        <p:spPr>
          <a:xfrm rot="6654935">
            <a:off x="5857875" y="1019175"/>
            <a:ext cx="1701800" cy="1701800"/>
          </a:xfrm>
          <a:prstGeom prst="blockArc">
            <a:avLst>
              <a:gd name="adj1" fmla="val 11718420"/>
              <a:gd name="adj2" fmla="val 5004937"/>
              <a:gd name="adj3" fmla="val 1035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65138" y="0"/>
            <a:ext cx="7559675" cy="5318125"/>
          </a:xfrm>
          <a:custGeom>
            <a:avLst/>
            <a:gdLst>
              <a:gd name="connsiteX0" fmla="*/ 7559040 w 7559040"/>
              <a:gd name="connsiteY0" fmla="*/ 0 h 5318760"/>
              <a:gd name="connsiteX1" fmla="*/ 7559040 w 7559040"/>
              <a:gd name="connsiteY1" fmla="*/ 358140 h 5318760"/>
              <a:gd name="connsiteX2" fmla="*/ 7559040 w 7559040"/>
              <a:gd name="connsiteY2" fmla="*/ 571500 h 5318760"/>
              <a:gd name="connsiteX3" fmla="*/ 5219700 w 7559040"/>
              <a:gd name="connsiteY3" fmla="*/ 571500 h 5318760"/>
              <a:gd name="connsiteX4" fmla="*/ 5219700 w 7559040"/>
              <a:gd name="connsiteY4" fmla="*/ 3360420 h 5318760"/>
              <a:gd name="connsiteX5" fmla="*/ 5219700 w 7559040"/>
              <a:gd name="connsiteY5" fmla="*/ 4572000 h 5318760"/>
              <a:gd name="connsiteX6" fmla="*/ 3139440 w 7559040"/>
              <a:gd name="connsiteY6" fmla="*/ 4572000 h 5318760"/>
              <a:gd name="connsiteX7" fmla="*/ 3139440 w 7559040"/>
              <a:gd name="connsiteY7" fmla="*/ 594360 h 5318760"/>
              <a:gd name="connsiteX8" fmla="*/ 518160 w 7559040"/>
              <a:gd name="connsiteY8" fmla="*/ 594360 h 5318760"/>
              <a:gd name="connsiteX9" fmla="*/ 518160 w 7559040"/>
              <a:gd name="connsiteY9" fmla="*/ 4114800 h 5318760"/>
              <a:gd name="connsiteX10" fmla="*/ 2362200 w 7559040"/>
              <a:gd name="connsiteY10" fmla="*/ 4114800 h 5318760"/>
              <a:gd name="connsiteX11" fmla="*/ 2362200 w 7559040"/>
              <a:gd name="connsiteY11" fmla="*/ 4907280 h 5318760"/>
              <a:gd name="connsiteX12" fmla="*/ 0 w 7559040"/>
              <a:gd name="connsiteY12" fmla="*/ 4907280 h 5318760"/>
              <a:gd name="connsiteX13" fmla="*/ 0 w 7559040"/>
              <a:gd name="connsiteY13" fmla="*/ 5318760 h 5318760"/>
              <a:gd name="connsiteX0" fmla="*/ 7559040 w 7566660"/>
              <a:gd name="connsiteY0" fmla="*/ 0 h 5318760"/>
              <a:gd name="connsiteX1" fmla="*/ 7559040 w 7566660"/>
              <a:gd name="connsiteY1" fmla="*/ 358140 h 5318760"/>
              <a:gd name="connsiteX2" fmla="*/ 7566660 w 7566660"/>
              <a:gd name="connsiteY2" fmla="*/ 845820 h 5318760"/>
              <a:gd name="connsiteX3" fmla="*/ 5219700 w 7566660"/>
              <a:gd name="connsiteY3" fmla="*/ 571500 h 5318760"/>
              <a:gd name="connsiteX4" fmla="*/ 5219700 w 7566660"/>
              <a:gd name="connsiteY4" fmla="*/ 3360420 h 5318760"/>
              <a:gd name="connsiteX5" fmla="*/ 5219700 w 7566660"/>
              <a:gd name="connsiteY5" fmla="*/ 4572000 h 5318760"/>
              <a:gd name="connsiteX6" fmla="*/ 3139440 w 7566660"/>
              <a:gd name="connsiteY6" fmla="*/ 4572000 h 5318760"/>
              <a:gd name="connsiteX7" fmla="*/ 3139440 w 7566660"/>
              <a:gd name="connsiteY7" fmla="*/ 594360 h 5318760"/>
              <a:gd name="connsiteX8" fmla="*/ 518160 w 7566660"/>
              <a:gd name="connsiteY8" fmla="*/ 594360 h 5318760"/>
              <a:gd name="connsiteX9" fmla="*/ 518160 w 7566660"/>
              <a:gd name="connsiteY9" fmla="*/ 4114800 h 5318760"/>
              <a:gd name="connsiteX10" fmla="*/ 2362200 w 7566660"/>
              <a:gd name="connsiteY10" fmla="*/ 4114800 h 5318760"/>
              <a:gd name="connsiteX11" fmla="*/ 2362200 w 7566660"/>
              <a:gd name="connsiteY11" fmla="*/ 4907280 h 5318760"/>
              <a:gd name="connsiteX12" fmla="*/ 0 w 7566660"/>
              <a:gd name="connsiteY12" fmla="*/ 4907280 h 5318760"/>
              <a:gd name="connsiteX13" fmla="*/ 0 w 7566660"/>
              <a:gd name="connsiteY13" fmla="*/ 5318760 h 5318760"/>
              <a:gd name="connsiteX0" fmla="*/ 7559040 w 7566660"/>
              <a:gd name="connsiteY0" fmla="*/ 0 h 5318760"/>
              <a:gd name="connsiteX1" fmla="*/ 7559040 w 7566660"/>
              <a:gd name="connsiteY1" fmla="*/ 358140 h 5318760"/>
              <a:gd name="connsiteX2" fmla="*/ 7566660 w 7566660"/>
              <a:gd name="connsiteY2" fmla="*/ 845820 h 5318760"/>
              <a:gd name="connsiteX3" fmla="*/ 5219700 w 7566660"/>
              <a:gd name="connsiteY3" fmla="*/ 822960 h 5318760"/>
              <a:gd name="connsiteX4" fmla="*/ 5219700 w 7566660"/>
              <a:gd name="connsiteY4" fmla="*/ 3360420 h 5318760"/>
              <a:gd name="connsiteX5" fmla="*/ 5219700 w 7566660"/>
              <a:gd name="connsiteY5" fmla="*/ 4572000 h 5318760"/>
              <a:gd name="connsiteX6" fmla="*/ 3139440 w 7566660"/>
              <a:gd name="connsiteY6" fmla="*/ 4572000 h 5318760"/>
              <a:gd name="connsiteX7" fmla="*/ 3139440 w 7566660"/>
              <a:gd name="connsiteY7" fmla="*/ 594360 h 5318760"/>
              <a:gd name="connsiteX8" fmla="*/ 518160 w 7566660"/>
              <a:gd name="connsiteY8" fmla="*/ 594360 h 5318760"/>
              <a:gd name="connsiteX9" fmla="*/ 518160 w 7566660"/>
              <a:gd name="connsiteY9" fmla="*/ 4114800 h 5318760"/>
              <a:gd name="connsiteX10" fmla="*/ 2362200 w 7566660"/>
              <a:gd name="connsiteY10" fmla="*/ 4114800 h 5318760"/>
              <a:gd name="connsiteX11" fmla="*/ 2362200 w 7566660"/>
              <a:gd name="connsiteY11" fmla="*/ 4907280 h 5318760"/>
              <a:gd name="connsiteX12" fmla="*/ 0 w 7566660"/>
              <a:gd name="connsiteY12" fmla="*/ 4907280 h 5318760"/>
              <a:gd name="connsiteX13" fmla="*/ 0 w 7566660"/>
              <a:gd name="connsiteY13" fmla="*/ 5318760 h 5318760"/>
              <a:gd name="connsiteX0" fmla="*/ 7559040 w 7566660"/>
              <a:gd name="connsiteY0" fmla="*/ 0 h 5318760"/>
              <a:gd name="connsiteX1" fmla="*/ 7559040 w 7566660"/>
              <a:gd name="connsiteY1" fmla="*/ 358140 h 5318760"/>
              <a:gd name="connsiteX2" fmla="*/ 7566660 w 7566660"/>
              <a:gd name="connsiteY2" fmla="*/ 845820 h 5318760"/>
              <a:gd name="connsiteX3" fmla="*/ 5219700 w 7566660"/>
              <a:gd name="connsiteY3" fmla="*/ 800100 h 5318760"/>
              <a:gd name="connsiteX4" fmla="*/ 5219700 w 7566660"/>
              <a:gd name="connsiteY4" fmla="*/ 3360420 h 5318760"/>
              <a:gd name="connsiteX5" fmla="*/ 5219700 w 7566660"/>
              <a:gd name="connsiteY5" fmla="*/ 4572000 h 5318760"/>
              <a:gd name="connsiteX6" fmla="*/ 3139440 w 7566660"/>
              <a:gd name="connsiteY6" fmla="*/ 4572000 h 5318760"/>
              <a:gd name="connsiteX7" fmla="*/ 3139440 w 7566660"/>
              <a:gd name="connsiteY7" fmla="*/ 594360 h 5318760"/>
              <a:gd name="connsiteX8" fmla="*/ 518160 w 7566660"/>
              <a:gd name="connsiteY8" fmla="*/ 594360 h 5318760"/>
              <a:gd name="connsiteX9" fmla="*/ 518160 w 7566660"/>
              <a:gd name="connsiteY9" fmla="*/ 4114800 h 5318760"/>
              <a:gd name="connsiteX10" fmla="*/ 2362200 w 7566660"/>
              <a:gd name="connsiteY10" fmla="*/ 4114800 h 5318760"/>
              <a:gd name="connsiteX11" fmla="*/ 2362200 w 7566660"/>
              <a:gd name="connsiteY11" fmla="*/ 4907280 h 5318760"/>
              <a:gd name="connsiteX12" fmla="*/ 0 w 7566660"/>
              <a:gd name="connsiteY12" fmla="*/ 4907280 h 5318760"/>
              <a:gd name="connsiteX13" fmla="*/ 0 w 7566660"/>
              <a:gd name="connsiteY13" fmla="*/ 5318760 h 5318760"/>
              <a:gd name="connsiteX0" fmla="*/ 7559040 w 7566660"/>
              <a:gd name="connsiteY0" fmla="*/ 0 h 5318760"/>
              <a:gd name="connsiteX1" fmla="*/ 7559040 w 7566660"/>
              <a:gd name="connsiteY1" fmla="*/ 358140 h 5318760"/>
              <a:gd name="connsiteX2" fmla="*/ 7566660 w 7566660"/>
              <a:gd name="connsiteY2" fmla="*/ 845820 h 5318760"/>
              <a:gd name="connsiteX3" fmla="*/ 5219700 w 7566660"/>
              <a:gd name="connsiteY3" fmla="*/ 822960 h 5318760"/>
              <a:gd name="connsiteX4" fmla="*/ 5219700 w 7566660"/>
              <a:gd name="connsiteY4" fmla="*/ 3360420 h 5318760"/>
              <a:gd name="connsiteX5" fmla="*/ 5219700 w 7566660"/>
              <a:gd name="connsiteY5" fmla="*/ 4572000 h 5318760"/>
              <a:gd name="connsiteX6" fmla="*/ 3139440 w 7566660"/>
              <a:gd name="connsiteY6" fmla="*/ 4572000 h 5318760"/>
              <a:gd name="connsiteX7" fmla="*/ 3139440 w 7566660"/>
              <a:gd name="connsiteY7" fmla="*/ 594360 h 5318760"/>
              <a:gd name="connsiteX8" fmla="*/ 518160 w 7566660"/>
              <a:gd name="connsiteY8" fmla="*/ 594360 h 5318760"/>
              <a:gd name="connsiteX9" fmla="*/ 518160 w 7566660"/>
              <a:gd name="connsiteY9" fmla="*/ 4114800 h 5318760"/>
              <a:gd name="connsiteX10" fmla="*/ 2362200 w 7566660"/>
              <a:gd name="connsiteY10" fmla="*/ 4114800 h 5318760"/>
              <a:gd name="connsiteX11" fmla="*/ 2362200 w 7566660"/>
              <a:gd name="connsiteY11" fmla="*/ 4907280 h 5318760"/>
              <a:gd name="connsiteX12" fmla="*/ 0 w 7566660"/>
              <a:gd name="connsiteY12" fmla="*/ 4907280 h 5318760"/>
              <a:gd name="connsiteX13" fmla="*/ 0 w 7566660"/>
              <a:gd name="connsiteY13" fmla="*/ 5318760 h 5318760"/>
              <a:gd name="connsiteX0" fmla="*/ 7559040 w 7560310"/>
              <a:gd name="connsiteY0" fmla="*/ 0 h 5318760"/>
              <a:gd name="connsiteX1" fmla="*/ 7559040 w 7560310"/>
              <a:gd name="connsiteY1" fmla="*/ 358140 h 5318760"/>
              <a:gd name="connsiteX2" fmla="*/ 7560310 w 7560310"/>
              <a:gd name="connsiteY2" fmla="*/ 814070 h 5318760"/>
              <a:gd name="connsiteX3" fmla="*/ 5219700 w 7560310"/>
              <a:gd name="connsiteY3" fmla="*/ 822960 h 5318760"/>
              <a:gd name="connsiteX4" fmla="*/ 5219700 w 7560310"/>
              <a:gd name="connsiteY4" fmla="*/ 3360420 h 5318760"/>
              <a:gd name="connsiteX5" fmla="*/ 5219700 w 7560310"/>
              <a:gd name="connsiteY5" fmla="*/ 4572000 h 5318760"/>
              <a:gd name="connsiteX6" fmla="*/ 3139440 w 7560310"/>
              <a:gd name="connsiteY6" fmla="*/ 4572000 h 5318760"/>
              <a:gd name="connsiteX7" fmla="*/ 3139440 w 7560310"/>
              <a:gd name="connsiteY7" fmla="*/ 594360 h 5318760"/>
              <a:gd name="connsiteX8" fmla="*/ 518160 w 7560310"/>
              <a:gd name="connsiteY8" fmla="*/ 594360 h 5318760"/>
              <a:gd name="connsiteX9" fmla="*/ 518160 w 7560310"/>
              <a:gd name="connsiteY9" fmla="*/ 4114800 h 5318760"/>
              <a:gd name="connsiteX10" fmla="*/ 2362200 w 7560310"/>
              <a:gd name="connsiteY10" fmla="*/ 4114800 h 5318760"/>
              <a:gd name="connsiteX11" fmla="*/ 2362200 w 7560310"/>
              <a:gd name="connsiteY11" fmla="*/ 4907280 h 5318760"/>
              <a:gd name="connsiteX12" fmla="*/ 0 w 7560310"/>
              <a:gd name="connsiteY12" fmla="*/ 4907280 h 5318760"/>
              <a:gd name="connsiteX13" fmla="*/ 0 w 7560310"/>
              <a:gd name="connsiteY13" fmla="*/ 5318760 h 5318760"/>
              <a:gd name="connsiteX0" fmla="*/ 7559040 w 7560310"/>
              <a:gd name="connsiteY0" fmla="*/ 0 h 5318760"/>
              <a:gd name="connsiteX1" fmla="*/ 7559040 w 7560310"/>
              <a:gd name="connsiteY1" fmla="*/ 358140 h 5318760"/>
              <a:gd name="connsiteX2" fmla="*/ 7560310 w 7560310"/>
              <a:gd name="connsiteY2" fmla="*/ 826770 h 5318760"/>
              <a:gd name="connsiteX3" fmla="*/ 5219700 w 7560310"/>
              <a:gd name="connsiteY3" fmla="*/ 822960 h 5318760"/>
              <a:gd name="connsiteX4" fmla="*/ 5219700 w 7560310"/>
              <a:gd name="connsiteY4" fmla="*/ 3360420 h 5318760"/>
              <a:gd name="connsiteX5" fmla="*/ 5219700 w 7560310"/>
              <a:gd name="connsiteY5" fmla="*/ 4572000 h 5318760"/>
              <a:gd name="connsiteX6" fmla="*/ 3139440 w 7560310"/>
              <a:gd name="connsiteY6" fmla="*/ 4572000 h 5318760"/>
              <a:gd name="connsiteX7" fmla="*/ 3139440 w 7560310"/>
              <a:gd name="connsiteY7" fmla="*/ 594360 h 5318760"/>
              <a:gd name="connsiteX8" fmla="*/ 518160 w 7560310"/>
              <a:gd name="connsiteY8" fmla="*/ 594360 h 5318760"/>
              <a:gd name="connsiteX9" fmla="*/ 518160 w 7560310"/>
              <a:gd name="connsiteY9" fmla="*/ 4114800 h 5318760"/>
              <a:gd name="connsiteX10" fmla="*/ 2362200 w 7560310"/>
              <a:gd name="connsiteY10" fmla="*/ 4114800 h 5318760"/>
              <a:gd name="connsiteX11" fmla="*/ 2362200 w 7560310"/>
              <a:gd name="connsiteY11" fmla="*/ 4907280 h 5318760"/>
              <a:gd name="connsiteX12" fmla="*/ 0 w 7560310"/>
              <a:gd name="connsiteY12" fmla="*/ 4907280 h 5318760"/>
              <a:gd name="connsiteX13" fmla="*/ 0 w 7560310"/>
              <a:gd name="connsiteY13" fmla="*/ 531876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60310" h="5318760">
                <a:moveTo>
                  <a:pt x="7559040" y="0"/>
                </a:moveTo>
                <a:cubicBezTo>
                  <a:pt x="7559040" y="119380"/>
                  <a:pt x="7558828" y="220345"/>
                  <a:pt x="7559040" y="358140"/>
                </a:cubicBezTo>
                <a:cubicBezTo>
                  <a:pt x="7559252" y="495935"/>
                  <a:pt x="7557770" y="664210"/>
                  <a:pt x="7560310" y="826770"/>
                </a:cubicBezTo>
                <a:lnTo>
                  <a:pt x="5219700" y="822960"/>
                </a:lnTo>
                <a:lnTo>
                  <a:pt x="5219700" y="3360420"/>
                </a:lnTo>
                <a:lnTo>
                  <a:pt x="5219700" y="4572000"/>
                </a:lnTo>
                <a:lnTo>
                  <a:pt x="3139440" y="4572000"/>
                </a:lnTo>
                <a:lnTo>
                  <a:pt x="3139440" y="594360"/>
                </a:lnTo>
                <a:lnTo>
                  <a:pt x="518160" y="594360"/>
                </a:lnTo>
                <a:lnTo>
                  <a:pt x="518160" y="4114800"/>
                </a:lnTo>
                <a:lnTo>
                  <a:pt x="2362200" y="4114800"/>
                </a:lnTo>
                <a:lnTo>
                  <a:pt x="2362200" y="4907280"/>
                </a:lnTo>
                <a:lnTo>
                  <a:pt x="0" y="4907280"/>
                </a:lnTo>
                <a:lnTo>
                  <a:pt x="0" y="531876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663" name="组合 33"/>
          <p:cNvGrpSpPr>
            <a:grpSpLocks/>
          </p:cNvGrpSpPr>
          <p:nvPr/>
        </p:nvGrpSpPr>
        <p:grpSpPr bwMode="auto">
          <a:xfrm>
            <a:off x="5657898" y="512763"/>
            <a:ext cx="2227216" cy="490537"/>
            <a:chOff x="4044227" y="763513"/>
            <a:chExt cx="2227700" cy="491055"/>
          </a:xfrm>
        </p:grpSpPr>
        <p:sp>
          <p:nvSpPr>
            <p:cNvPr id="27691" name="TextBox 3"/>
            <p:cNvSpPr txBox="1">
              <a:spLocks noChangeArrowheads="1"/>
            </p:cNvSpPr>
            <p:nvPr/>
          </p:nvSpPr>
          <p:spPr bwMode="auto">
            <a:xfrm>
              <a:off x="4044227" y="763513"/>
              <a:ext cx="22277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7692" name="矩形 35"/>
            <p:cNvSpPr>
              <a:spLocks noChangeArrowheads="1"/>
            </p:cNvSpPr>
            <p:nvPr/>
          </p:nvSpPr>
          <p:spPr bwMode="auto">
            <a:xfrm>
              <a:off x="5058132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40663" y="649127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38" name="椭圆 3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5085" y="489600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1" name="椭圆 4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54736" y="4443958"/>
            <a:ext cx="206322" cy="20632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4" name="椭圆 4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96904" y="2682500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7" name="椭圆 4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5730875" y="3236913"/>
            <a:ext cx="2160588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5767388" y="2882900"/>
            <a:ext cx="2103437" cy="361950"/>
            <a:chOff x="5863044" y="968375"/>
            <a:chExt cx="2102857" cy="361950"/>
          </a:xfrm>
        </p:grpSpPr>
        <p:cxnSp>
          <p:nvCxnSpPr>
            <p:cNvPr id="51" name="直接连接符 50"/>
            <p:cNvCxnSpPr/>
            <p:nvPr/>
          </p:nvCxnSpPr>
          <p:spPr bwMode="auto">
            <a:xfrm>
              <a:off x="5936049" y="1330325"/>
              <a:ext cx="202985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87" name="组合 52"/>
            <p:cNvGrpSpPr>
              <a:grpSpLocks/>
            </p:cNvGrpSpPr>
            <p:nvPr/>
          </p:nvGrpSpPr>
          <p:grpSpPr bwMode="auto">
            <a:xfrm>
              <a:off x="5863044" y="968375"/>
              <a:ext cx="1899715" cy="338554"/>
              <a:chOff x="1135169" y="1031498"/>
              <a:chExt cx="1899263" cy="338326"/>
            </a:xfrm>
          </p:grpSpPr>
          <p:sp>
            <p:nvSpPr>
              <p:cNvPr id="53" name="TextBox 265"/>
              <p:cNvSpPr txBox="1"/>
              <p:nvPr/>
            </p:nvSpPr>
            <p:spPr bwMode="auto">
              <a:xfrm>
                <a:off x="1135169" y="1031498"/>
                <a:ext cx="120676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7689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2261715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组合 55"/>
          <p:cNvGrpSpPr/>
          <p:nvPr/>
        </p:nvGrpSpPr>
        <p:grpSpPr>
          <a:xfrm>
            <a:off x="3516262" y="301083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7" name="椭圆 5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3608461" y="3432172"/>
            <a:ext cx="1946275" cy="11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3643313" y="3154363"/>
            <a:ext cx="1984375" cy="361950"/>
            <a:chOff x="5863044" y="968375"/>
            <a:chExt cx="1983531" cy="361950"/>
          </a:xfrm>
        </p:grpSpPr>
        <p:cxnSp>
          <p:nvCxnSpPr>
            <p:cNvPr id="61" name="直接连接符 60"/>
            <p:cNvCxnSpPr/>
            <p:nvPr/>
          </p:nvCxnSpPr>
          <p:spPr bwMode="auto">
            <a:xfrm>
              <a:off x="5936038" y="1330325"/>
              <a:ext cx="191053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82" name="组合 52"/>
            <p:cNvGrpSpPr>
              <a:grpSpLocks/>
            </p:cNvGrpSpPr>
            <p:nvPr/>
          </p:nvGrpSpPr>
          <p:grpSpPr bwMode="auto">
            <a:xfrm>
              <a:off x="5863044" y="968375"/>
              <a:ext cx="1899715" cy="338554"/>
              <a:chOff x="1135169" y="1031498"/>
              <a:chExt cx="1899263" cy="338326"/>
            </a:xfrm>
          </p:grpSpPr>
          <p:sp>
            <p:nvSpPr>
              <p:cNvPr id="63" name="TextBox 265"/>
              <p:cNvSpPr txBox="1"/>
              <p:nvPr/>
            </p:nvSpPr>
            <p:spPr bwMode="auto">
              <a:xfrm>
                <a:off x="1135169" y="1031498"/>
                <a:ext cx="120658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7684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226154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900469" y="27877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8" name="椭圆 6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992188" y="3286125"/>
            <a:ext cx="23558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1028700" y="2932113"/>
            <a:ext cx="2247900" cy="361950"/>
            <a:chOff x="5863044" y="968375"/>
            <a:chExt cx="2247607" cy="361950"/>
          </a:xfrm>
        </p:grpSpPr>
        <p:cxnSp>
          <p:nvCxnSpPr>
            <p:cNvPr id="72" name="直接连接符 71"/>
            <p:cNvCxnSpPr/>
            <p:nvPr/>
          </p:nvCxnSpPr>
          <p:spPr bwMode="auto">
            <a:xfrm>
              <a:off x="5936059" y="1330325"/>
              <a:ext cx="217459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7" name="组合 52"/>
            <p:cNvGrpSpPr>
              <a:grpSpLocks/>
            </p:cNvGrpSpPr>
            <p:nvPr/>
          </p:nvGrpSpPr>
          <p:grpSpPr bwMode="auto">
            <a:xfrm>
              <a:off x="5863044" y="968375"/>
              <a:ext cx="1899715" cy="338554"/>
              <a:chOff x="1135169" y="1031498"/>
              <a:chExt cx="1899263" cy="338326"/>
            </a:xfrm>
          </p:grpSpPr>
          <p:sp>
            <p:nvSpPr>
              <p:cNvPr id="74" name="TextBox 265"/>
              <p:cNvSpPr txBox="1"/>
              <p:nvPr/>
            </p:nvSpPr>
            <p:spPr bwMode="auto">
              <a:xfrm>
                <a:off x="1135169" y="1031498"/>
                <a:ext cx="1206937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7679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2261879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2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28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2000" autoRev="1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28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2000" autoRev="1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28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2000" autoRev="1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  <p:bldP spid="49" grpId="0"/>
      <p:bldP spid="5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466725" y="-200025"/>
            <a:ext cx="7486650" cy="5534025"/>
          </a:xfrm>
          <a:custGeom>
            <a:avLst/>
            <a:gdLst>
              <a:gd name="connsiteX0" fmla="*/ 0 w 7486650"/>
              <a:gd name="connsiteY0" fmla="*/ 0 h 5534025"/>
              <a:gd name="connsiteX1" fmla="*/ 0 w 7486650"/>
              <a:gd name="connsiteY1" fmla="*/ 990600 h 5534025"/>
              <a:gd name="connsiteX2" fmla="*/ 0 w 7486650"/>
              <a:gd name="connsiteY2" fmla="*/ 1085850 h 5534025"/>
              <a:gd name="connsiteX3" fmla="*/ 342900 w 7486650"/>
              <a:gd name="connsiteY3" fmla="*/ 1085850 h 5534025"/>
              <a:gd name="connsiteX4" fmla="*/ 342900 w 7486650"/>
              <a:gd name="connsiteY4" fmla="*/ 3133725 h 5534025"/>
              <a:gd name="connsiteX5" fmla="*/ 3752850 w 7486650"/>
              <a:gd name="connsiteY5" fmla="*/ 3133725 h 5534025"/>
              <a:gd name="connsiteX6" fmla="*/ 3752850 w 7486650"/>
              <a:gd name="connsiteY6" fmla="*/ 1323975 h 5534025"/>
              <a:gd name="connsiteX7" fmla="*/ 5715000 w 7486650"/>
              <a:gd name="connsiteY7" fmla="*/ 1323975 h 5534025"/>
              <a:gd name="connsiteX8" fmla="*/ 5715000 w 7486650"/>
              <a:gd name="connsiteY8" fmla="*/ 3943350 h 5534025"/>
              <a:gd name="connsiteX9" fmla="*/ 6467475 w 7486650"/>
              <a:gd name="connsiteY9" fmla="*/ 3943350 h 5534025"/>
              <a:gd name="connsiteX10" fmla="*/ 6467475 w 7486650"/>
              <a:gd name="connsiteY10" fmla="*/ 4876800 h 5534025"/>
              <a:gd name="connsiteX11" fmla="*/ 7486650 w 7486650"/>
              <a:gd name="connsiteY11" fmla="*/ 4876800 h 5534025"/>
              <a:gd name="connsiteX12" fmla="*/ 7486650 w 7486650"/>
              <a:gd name="connsiteY12" fmla="*/ 5534025 h 553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6650" h="5534025">
                <a:moveTo>
                  <a:pt x="0" y="0"/>
                </a:moveTo>
                <a:lnTo>
                  <a:pt x="0" y="990600"/>
                </a:lnTo>
                <a:lnTo>
                  <a:pt x="0" y="1085850"/>
                </a:lnTo>
                <a:lnTo>
                  <a:pt x="342900" y="1085850"/>
                </a:lnTo>
                <a:lnTo>
                  <a:pt x="342900" y="3133725"/>
                </a:lnTo>
                <a:lnTo>
                  <a:pt x="3752850" y="3133725"/>
                </a:lnTo>
                <a:lnTo>
                  <a:pt x="3752850" y="1323975"/>
                </a:lnTo>
                <a:lnTo>
                  <a:pt x="5715000" y="1323975"/>
                </a:lnTo>
                <a:lnTo>
                  <a:pt x="5715000" y="3943350"/>
                </a:lnTo>
                <a:lnTo>
                  <a:pt x="6467475" y="3943350"/>
                </a:lnTo>
                <a:lnTo>
                  <a:pt x="6467475" y="4876800"/>
                </a:lnTo>
                <a:lnTo>
                  <a:pt x="7486650" y="4876800"/>
                </a:lnTo>
                <a:lnTo>
                  <a:pt x="7486650" y="553402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椭圆 40"/>
          <p:cNvSpPr/>
          <p:nvPr/>
        </p:nvSpPr>
        <p:spPr>
          <a:xfrm rot="5383600">
            <a:off x="980281" y="1318420"/>
            <a:ext cx="3044825" cy="3046412"/>
          </a:xfrm>
          <a:custGeom>
            <a:avLst/>
            <a:gdLst>
              <a:gd name="connsiteX0" fmla="*/ 0 w 3351160"/>
              <a:gd name="connsiteY0" fmla="*/ 1675580 h 3351160"/>
              <a:gd name="connsiteX1" fmla="*/ 1675580 w 3351160"/>
              <a:gd name="connsiteY1" fmla="*/ 0 h 3351160"/>
              <a:gd name="connsiteX2" fmla="*/ 3351160 w 3351160"/>
              <a:gd name="connsiteY2" fmla="*/ 1675580 h 3351160"/>
              <a:gd name="connsiteX3" fmla="*/ 1675580 w 3351160"/>
              <a:gd name="connsiteY3" fmla="*/ 3351160 h 3351160"/>
              <a:gd name="connsiteX4" fmla="*/ 0 w 3351160"/>
              <a:gd name="connsiteY4" fmla="*/ 1675580 h 3351160"/>
              <a:gd name="connsiteX0" fmla="*/ 1675580 w 3351160"/>
              <a:gd name="connsiteY0" fmla="*/ 0 h 3351160"/>
              <a:gd name="connsiteX1" fmla="*/ 3351160 w 3351160"/>
              <a:gd name="connsiteY1" fmla="*/ 1675580 h 3351160"/>
              <a:gd name="connsiteX2" fmla="*/ 1675580 w 3351160"/>
              <a:gd name="connsiteY2" fmla="*/ 3351160 h 3351160"/>
              <a:gd name="connsiteX3" fmla="*/ 0 w 3351160"/>
              <a:gd name="connsiteY3" fmla="*/ 1675580 h 3351160"/>
              <a:gd name="connsiteX4" fmla="*/ 1767020 w 3351160"/>
              <a:gd name="connsiteY4" fmla="*/ 91440 h 3351160"/>
              <a:gd name="connsiteX0" fmla="*/ 1675580 w 3351160"/>
              <a:gd name="connsiteY0" fmla="*/ 0 h 3351160"/>
              <a:gd name="connsiteX1" fmla="*/ 3351160 w 3351160"/>
              <a:gd name="connsiteY1" fmla="*/ 1675580 h 3351160"/>
              <a:gd name="connsiteX2" fmla="*/ 1675580 w 3351160"/>
              <a:gd name="connsiteY2" fmla="*/ 3351160 h 3351160"/>
              <a:gd name="connsiteX3" fmla="*/ 0 w 3351160"/>
              <a:gd name="connsiteY3" fmla="*/ 1675580 h 335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1160" h="3351160">
                <a:moveTo>
                  <a:pt x="1675580" y="0"/>
                </a:moveTo>
                <a:cubicBezTo>
                  <a:pt x="2600977" y="0"/>
                  <a:pt x="3351160" y="750183"/>
                  <a:pt x="3351160" y="1675580"/>
                </a:cubicBezTo>
                <a:cubicBezTo>
                  <a:pt x="3351160" y="2600977"/>
                  <a:pt x="2600977" y="3351160"/>
                  <a:pt x="1675580" y="3351160"/>
                </a:cubicBezTo>
                <a:cubicBezTo>
                  <a:pt x="750183" y="3351160"/>
                  <a:pt x="0" y="2600977"/>
                  <a:pt x="0" y="1675580"/>
                </a:cubicBezTo>
              </a:path>
            </a:pathLst>
          </a:custGeom>
          <a:noFill/>
          <a:ln>
            <a:solidFill>
              <a:srgbClr val="00B0F0"/>
            </a:solidFill>
            <a:prstDash val="sysDash"/>
            <a:headEnd type="stealth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954213" y="2327275"/>
            <a:ext cx="1058862" cy="1047750"/>
            <a:chOff x="1954747" y="2327590"/>
            <a:chExt cx="1058060" cy="1046867"/>
          </a:xfrm>
        </p:grpSpPr>
        <p:grpSp>
          <p:nvGrpSpPr>
            <p:cNvPr id="26" name="组合 25"/>
            <p:cNvGrpSpPr/>
            <p:nvPr/>
          </p:nvGrpSpPr>
          <p:grpSpPr>
            <a:xfrm>
              <a:off x="1954747" y="2327590"/>
              <a:ext cx="1046867" cy="1046867"/>
              <a:chOff x="3995934" y="3134347"/>
              <a:chExt cx="421685" cy="421685"/>
            </a:xfrm>
            <a:effectLst>
              <a:glow rad="215900">
                <a:srgbClr val="FF0000">
                  <a:alpha val="15000"/>
                </a:srgbClr>
              </a:glo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3995934" y="3134347"/>
                <a:ext cx="421685" cy="421685"/>
              </a:xfrm>
              <a:prstGeom prst="ellipse">
                <a:avLst/>
              </a:prstGeom>
              <a:noFill/>
              <a:ln w="3175">
                <a:solidFill>
                  <a:srgbClr val="FFC000"/>
                </a:solidFill>
              </a:ln>
              <a:effectLst>
                <a:glow rad="1397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071778" y="3210189"/>
                <a:ext cx="270000" cy="270000"/>
              </a:xfrm>
              <a:prstGeom prst="ellipse">
                <a:avLst/>
              </a:prstGeom>
              <a:solidFill>
                <a:srgbClr val="92D050">
                  <a:alpha val="93000"/>
                </a:srgbClr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06" name="矩形 3"/>
            <p:cNvSpPr>
              <a:spLocks noChangeArrowheads="1"/>
            </p:cNvSpPr>
            <p:nvPr/>
          </p:nvSpPr>
          <p:spPr bwMode="auto">
            <a:xfrm>
              <a:off x="2003157" y="2633750"/>
              <a:ext cx="10096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ko-KR" sz="12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1150938" y="1484313"/>
            <a:ext cx="2681287" cy="2681287"/>
            <a:chOff x="5588884" y="1209239"/>
            <a:chExt cx="2681584" cy="2681584"/>
          </a:xfrm>
        </p:grpSpPr>
        <p:sp>
          <p:nvSpPr>
            <p:cNvPr id="5" name="空心弧 4"/>
            <p:cNvSpPr/>
            <p:nvPr/>
          </p:nvSpPr>
          <p:spPr>
            <a:xfrm rot="9579120">
              <a:off x="5588884" y="1209239"/>
              <a:ext cx="2681584" cy="2681584"/>
            </a:xfrm>
            <a:prstGeom prst="blockArc">
              <a:avLst>
                <a:gd name="adj1" fmla="val 3101488"/>
                <a:gd name="adj2" fmla="val 6568087"/>
                <a:gd name="adj3" fmla="val 3162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04" name="矩形 13"/>
            <p:cNvSpPr>
              <a:spLocks noChangeArrowheads="1"/>
            </p:cNvSpPr>
            <p:nvPr/>
          </p:nvSpPr>
          <p:spPr bwMode="auto">
            <a:xfrm rot="8490227">
              <a:off x="6141239" y="1513584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7"/>
          <p:cNvGrpSpPr>
            <a:grpSpLocks/>
          </p:cNvGrpSpPr>
          <p:nvPr/>
        </p:nvGrpSpPr>
        <p:grpSpPr bwMode="auto">
          <a:xfrm>
            <a:off x="1138238" y="1498600"/>
            <a:ext cx="2681287" cy="2681288"/>
            <a:chOff x="5576123" y="1224021"/>
            <a:chExt cx="2681584" cy="2681584"/>
          </a:xfrm>
        </p:grpSpPr>
        <p:sp>
          <p:nvSpPr>
            <p:cNvPr id="8" name="空心弧 7"/>
            <p:cNvSpPr/>
            <p:nvPr/>
          </p:nvSpPr>
          <p:spPr>
            <a:xfrm rot="6015969">
              <a:off x="5576124" y="1224020"/>
              <a:ext cx="2681584" cy="2681584"/>
            </a:xfrm>
            <a:prstGeom prst="blockArc">
              <a:avLst>
                <a:gd name="adj1" fmla="val 3101488"/>
                <a:gd name="adj2" fmla="val 6568087"/>
                <a:gd name="adj3" fmla="val 3162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02" name="矩形 14"/>
            <p:cNvSpPr>
              <a:spLocks noChangeArrowheads="1"/>
            </p:cNvSpPr>
            <p:nvPr/>
          </p:nvSpPr>
          <p:spPr bwMode="auto">
            <a:xfrm rot="5174863">
              <a:off x="5645319" y="2352227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10"/>
          <p:cNvGrpSpPr>
            <a:grpSpLocks/>
          </p:cNvGrpSpPr>
          <p:nvPr/>
        </p:nvGrpSpPr>
        <p:grpSpPr bwMode="auto">
          <a:xfrm>
            <a:off x="1158875" y="1531938"/>
            <a:ext cx="2681288" cy="2682875"/>
            <a:chOff x="5597424" y="1257946"/>
            <a:chExt cx="2681584" cy="2681584"/>
          </a:xfrm>
        </p:grpSpPr>
        <p:sp>
          <p:nvSpPr>
            <p:cNvPr id="11" name="空心弧 10"/>
            <p:cNvSpPr/>
            <p:nvPr/>
          </p:nvSpPr>
          <p:spPr>
            <a:xfrm rot="2494765">
              <a:off x="5597424" y="1257946"/>
              <a:ext cx="2681584" cy="2681584"/>
            </a:xfrm>
            <a:prstGeom prst="blockArc">
              <a:avLst>
                <a:gd name="adj1" fmla="val 2256744"/>
                <a:gd name="adj2" fmla="val 6568087"/>
                <a:gd name="adj3" fmla="val 3162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00" name="矩形 15"/>
            <p:cNvSpPr>
              <a:spLocks noChangeArrowheads="1"/>
            </p:cNvSpPr>
            <p:nvPr/>
          </p:nvSpPr>
          <p:spPr bwMode="auto">
            <a:xfrm rot="1707587">
              <a:off x="6205363" y="3204488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3"/>
          <p:cNvGrpSpPr>
            <a:grpSpLocks/>
          </p:cNvGrpSpPr>
          <p:nvPr/>
        </p:nvGrpSpPr>
        <p:grpSpPr bwMode="auto">
          <a:xfrm>
            <a:off x="2439988" y="2774950"/>
            <a:ext cx="1639887" cy="1106488"/>
            <a:chOff x="6878211" y="2499553"/>
            <a:chExt cx="1640520" cy="1107752"/>
          </a:xfrm>
        </p:grpSpPr>
        <p:sp>
          <p:nvSpPr>
            <p:cNvPr id="14" name="空心弧 37"/>
            <p:cNvSpPr/>
            <p:nvPr/>
          </p:nvSpPr>
          <p:spPr>
            <a:xfrm rot="19651622">
              <a:off x="6878211" y="2499553"/>
              <a:ext cx="1640520" cy="1107752"/>
            </a:xfrm>
            <a:custGeom>
              <a:avLst/>
              <a:gdLst/>
              <a:ahLst/>
              <a:cxnLst/>
              <a:rect l="l" t="t" r="r" b="b"/>
              <a:pathLst>
                <a:path w="1640520" h="1107752">
                  <a:moveTo>
                    <a:pt x="1325577" y="118234"/>
                  </a:moveTo>
                  <a:lnTo>
                    <a:pt x="1640520" y="564967"/>
                  </a:lnTo>
                  <a:lnTo>
                    <a:pt x="1560392" y="513334"/>
                  </a:lnTo>
                  <a:cubicBezTo>
                    <a:pt x="1219721" y="1021899"/>
                    <a:pt x="577511" y="1235120"/>
                    <a:pt x="0" y="1030975"/>
                  </a:cubicBezTo>
                  <a:lnTo>
                    <a:pt x="282614" y="231485"/>
                  </a:lnTo>
                  <a:cubicBezTo>
                    <a:pt x="490006" y="304796"/>
                    <a:pt x="720099" y="231670"/>
                    <a:pt x="846464" y="53299"/>
                  </a:cubicBezTo>
                  <a:lnTo>
                    <a:pt x="76374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698" name="矩形 16"/>
            <p:cNvSpPr>
              <a:spLocks noChangeArrowheads="1"/>
            </p:cNvSpPr>
            <p:nvPr/>
          </p:nvSpPr>
          <p:spPr bwMode="auto">
            <a:xfrm rot="-2627451">
              <a:off x="7343946" y="2832605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81" name="组合 18"/>
          <p:cNvGrpSpPr>
            <a:grpSpLocks/>
          </p:cNvGrpSpPr>
          <p:nvPr/>
        </p:nvGrpSpPr>
        <p:grpSpPr bwMode="auto">
          <a:xfrm>
            <a:off x="677861" y="587375"/>
            <a:ext cx="2237953" cy="490538"/>
            <a:chOff x="4679316" y="763513"/>
            <a:chExt cx="2238441" cy="491055"/>
          </a:xfrm>
        </p:grpSpPr>
        <p:sp>
          <p:nvSpPr>
            <p:cNvPr id="28695" name="TextBox 3"/>
            <p:cNvSpPr txBox="1">
              <a:spLocks noChangeArrowheads="1"/>
            </p:cNvSpPr>
            <p:nvPr/>
          </p:nvSpPr>
          <p:spPr bwMode="auto">
            <a:xfrm>
              <a:off x="4679316" y="763513"/>
              <a:ext cx="22384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8696" name="矩形 20"/>
            <p:cNvSpPr>
              <a:spLocks noChangeArrowheads="1"/>
            </p:cNvSpPr>
            <p:nvPr/>
          </p:nvSpPr>
          <p:spPr bwMode="auto">
            <a:xfrm>
              <a:off x="4679317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7861" y="631325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23" name="椭圆 2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4168" y="14121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0" name="椭圆 2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24793" y="283384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5" name="Picture 3" descr="E:\迅雷下载\1343028372910_zcool.com.cn\3d small people 6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7127" r="7497" b="18680"/>
          <a:stretch>
            <a:fillRect/>
          </a:stretch>
        </p:blipFill>
        <p:spPr bwMode="auto">
          <a:xfrm>
            <a:off x="4284663" y="1228725"/>
            <a:ext cx="1522412" cy="15541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4230688" y="2787650"/>
            <a:ext cx="1595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Sharp,</a:t>
            </a:r>
            <a:r>
              <a:rPr lang="zh-CN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China's first boutique</a:t>
            </a: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agency.</a:t>
            </a: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300788" y="1731963"/>
            <a:ext cx="237490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6378575" y="1309688"/>
            <a:ext cx="2081213" cy="361950"/>
            <a:chOff x="5884143" y="968375"/>
            <a:chExt cx="2081758" cy="361950"/>
          </a:xfrm>
        </p:grpSpPr>
        <p:cxnSp>
          <p:nvCxnSpPr>
            <p:cNvPr id="46" name="直接连接符 45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1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48" name="TextBox 265"/>
              <p:cNvSpPr txBox="1"/>
              <p:nvPr/>
            </p:nvSpPr>
            <p:spPr bwMode="auto">
              <a:xfrm>
                <a:off x="115626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8693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6863330" y="454877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200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2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多边形 64"/>
          <p:cNvSpPr/>
          <p:nvPr/>
        </p:nvSpPr>
        <p:spPr>
          <a:xfrm>
            <a:off x="635000" y="-533400"/>
            <a:ext cx="7315200" cy="5937250"/>
          </a:xfrm>
          <a:custGeom>
            <a:avLst/>
            <a:gdLst>
              <a:gd name="connsiteX0" fmla="*/ 7315200 w 7315200"/>
              <a:gd name="connsiteY0" fmla="*/ 0 h 5918200"/>
              <a:gd name="connsiteX1" fmla="*/ 7315200 w 7315200"/>
              <a:gd name="connsiteY1" fmla="*/ 977900 h 5918200"/>
              <a:gd name="connsiteX2" fmla="*/ 7315200 w 7315200"/>
              <a:gd name="connsiteY2" fmla="*/ 1244600 h 5918200"/>
              <a:gd name="connsiteX3" fmla="*/ 4368800 w 7315200"/>
              <a:gd name="connsiteY3" fmla="*/ 1244600 h 5918200"/>
              <a:gd name="connsiteX4" fmla="*/ 4368800 w 7315200"/>
              <a:gd name="connsiteY4" fmla="*/ 1955800 h 5918200"/>
              <a:gd name="connsiteX5" fmla="*/ 0 w 7315200"/>
              <a:gd name="connsiteY5" fmla="*/ 1955800 h 5918200"/>
              <a:gd name="connsiteX6" fmla="*/ 0 w 7315200"/>
              <a:gd name="connsiteY6" fmla="*/ 3149600 h 5918200"/>
              <a:gd name="connsiteX7" fmla="*/ 4991100 w 7315200"/>
              <a:gd name="connsiteY7" fmla="*/ 3149600 h 5918200"/>
              <a:gd name="connsiteX8" fmla="*/ 4991100 w 7315200"/>
              <a:gd name="connsiteY8" fmla="*/ 4229100 h 5918200"/>
              <a:gd name="connsiteX9" fmla="*/ 660400 w 7315200"/>
              <a:gd name="connsiteY9" fmla="*/ 4229100 h 5918200"/>
              <a:gd name="connsiteX10" fmla="*/ 660400 w 7315200"/>
              <a:gd name="connsiteY10" fmla="*/ 4927600 h 5918200"/>
              <a:gd name="connsiteX11" fmla="*/ 3949700 w 7315200"/>
              <a:gd name="connsiteY11" fmla="*/ 4927600 h 5918200"/>
              <a:gd name="connsiteX12" fmla="*/ 3949700 w 7315200"/>
              <a:gd name="connsiteY12" fmla="*/ 5918200 h 5918200"/>
              <a:gd name="connsiteX0" fmla="*/ 7315200 w 7315200"/>
              <a:gd name="connsiteY0" fmla="*/ 0 h 5918200"/>
              <a:gd name="connsiteX1" fmla="*/ 7315200 w 7315200"/>
              <a:gd name="connsiteY1" fmla="*/ 977900 h 5918200"/>
              <a:gd name="connsiteX2" fmla="*/ 7315200 w 7315200"/>
              <a:gd name="connsiteY2" fmla="*/ 1244600 h 5918200"/>
              <a:gd name="connsiteX3" fmla="*/ 4368800 w 7315200"/>
              <a:gd name="connsiteY3" fmla="*/ 1244600 h 5918200"/>
              <a:gd name="connsiteX4" fmla="*/ 4368800 w 7315200"/>
              <a:gd name="connsiteY4" fmla="*/ 1955800 h 5918200"/>
              <a:gd name="connsiteX5" fmla="*/ 0 w 7315200"/>
              <a:gd name="connsiteY5" fmla="*/ 1955800 h 5918200"/>
              <a:gd name="connsiteX6" fmla="*/ 0 w 7315200"/>
              <a:gd name="connsiteY6" fmla="*/ 3149600 h 5918200"/>
              <a:gd name="connsiteX7" fmla="*/ 4991100 w 7315200"/>
              <a:gd name="connsiteY7" fmla="*/ 3149600 h 5918200"/>
              <a:gd name="connsiteX8" fmla="*/ 4991100 w 7315200"/>
              <a:gd name="connsiteY8" fmla="*/ 4229100 h 5918200"/>
              <a:gd name="connsiteX9" fmla="*/ 660400 w 7315200"/>
              <a:gd name="connsiteY9" fmla="*/ 4229100 h 5918200"/>
              <a:gd name="connsiteX10" fmla="*/ 660400 w 7315200"/>
              <a:gd name="connsiteY10" fmla="*/ 4927600 h 5918200"/>
              <a:gd name="connsiteX11" fmla="*/ 3865880 w 7315200"/>
              <a:gd name="connsiteY11" fmla="*/ 4927600 h 5918200"/>
              <a:gd name="connsiteX12" fmla="*/ 3949700 w 7315200"/>
              <a:gd name="connsiteY12" fmla="*/ 5918200 h 5918200"/>
              <a:gd name="connsiteX0" fmla="*/ 7315200 w 7315200"/>
              <a:gd name="connsiteY0" fmla="*/ 0 h 5918200"/>
              <a:gd name="connsiteX1" fmla="*/ 7315200 w 7315200"/>
              <a:gd name="connsiteY1" fmla="*/ 977900 h 5918200"/>
              <a:gd name="connsiteX2" fmla="*/ 7315200 w 7315200"/>
              <a:gd name="connsiteY2" fmla="*/ 1244600 h 5918200"/>
              <a:gd name="connsiteX3" fmla="*/ 4368800 w 7315200"/>
              <a:gd name="connsiteY3" fmla="*/ 1244600 h 5918200"/>
              <a:gd name="connsiteX4" fmla="*/ 4368800 w 7315200"/>
              <a:gd name="connsiteY4" fmla="*/ 1955800 h 5918200"/>
              <a:gd name="connsiteX5" fmla="*/ 0 w 7315200"/>
              <a:gd name="connsiteY5" fmla="*/ 1955800 h 5918200"/>
              <a:gd name="connsiteX6" fmla="*/ 0 w 7315200"/>
              <a:gd name="connsiteY6" fmla="*/ 3149600 h 5918200"/>
              <a:gd name="connsiteX7" fmla="*/ 4991100 w 7315200"/>
              <a:gd name="connsiteY7" fmla="*/ 3149600 h 5918200"/>
              <a:gd name="connsiteX8" fmla="*/ 4991100 w 7315200"/>
              <a:gd name="connsiteY8" fmla="*/ 4229100 h 5918200"/>
              <a:gd name="connsiteX9" fmla="*/ 660400 w 7315200"/>
              <a:gd name="connsiteY9" fmla="*/ 4229100 h 5918200"/>
              <a:gd name="connsiteX10" fmla="*/ 660400 w 7315200"/>
              <a:gd name="connsiteY10" fmla="*/ 4927600 h 5918200"/>
              <a:gd name="connsiteX11" fmla="*/ 3865880 w 7315200"/>
              <a:gd name="connsiteY11" fmla="*/ 4927600 h 5918200"/>
              <a:gd name="connsiteX12" fmla="*/ 3873500 w 7315200"/>
              <a:gd name="connsiteY12" fmla="*/ 5918200 h 5918200"/>
              <a:gd name="connsiteX0" fmla="*/ 7315200 w 7315200"/>
              <a:gd name="connsiteY0" fmla="*/ 0 h 5918200"/>
              <a:gd name="connsiteX1" fmla="*/ 7315200 w 7315200"/>
              <a:gd name="connsiteY1" fmla="*/ 977900 h 5918200"/>
              <a:gd name="connsiteX2" fmla="*/ 7315200 w 7315200"/>
              <a:gd name="connsiteY2" fmla="*/ 1244600 h 5918200"/>
              <a:gd name="connsiteX3" fmla="*/ 4368800 w 7315200"/>
              <a:gd name="connsiteY3" fmla="*/ 1244600 h 5918200"/>
              <a:gd name="connsiteX4" fmla="*/ 4368800 w 7315200"/>
              <a:gd name="connsiteY4" fmla="*/ 1955800 h 5918200"/>
              <a:gd name="connsiteX5" fmla="*/ 0 w 7315200"/>
              <a:gd name="connsiteY5" fmla="*/ 1955800 h 5918200"/>
              <a:gd name="connsiteX6" fmla="*/ 0 w 7315200"/>
              <a:gd name="connsiteY6" fmla="*/ 3149600 h 5918200"/>
              <a:gd name="connsiteX7" fmla="*/ 4991100 w 7315200"/>
              <a:gd name="connsiteY7" fmla="*/ 3149600 h 5918200"/>
              <a:gd name="connsiteX8" fmla="*/ 4991100 w 7315200"/>
              <a:gd name="connsiteY8" fmla="*/ 4229100 h 5918200"/>
              <a:gd name="connsiteX9" fmla="*/ 660400 w 7315200"/>
              <a:gd name="connsiteY9" fmla="*/ 4229100 h 5918200"/>
              <a:gd name="connsiteX10" fmla="*/ 660400 w 7315200"/>
              <a:gd name="connsiteY10" fmla="*/ 4927600 h 5918200"/>
              <a:gd name="connsiteX11" fmla="*/ 3865880 w 7315200"/>
              <a:gd name="connsiteY11" fmla="*/ 4927600 h 5918200"/>
              <a:gd name="connsiteX12" fmla="*/ 3844925 w 7315200"/>
              <a:gd name="connsiteY12" fmla="*/ 5918200 h 5918200"/>
              <a:gd name="connsiteX0" fmla="*/ 7315200 w 7315200"/>
              <a:gd name="connsiteY0" fmla="*/ 0 h 5937250"/>
              <a:gd name="connsiteX1" fmla="*/ 7315200 w 7315200"/>
              <a:gd name="connsiteY1" fmla="*/ 977900 h 5937250"/>
              <a:gd name="connsiteX2" fmla="*/ 7315200 w 7315200"/>
              <a:gd name="connsiteY2" fmla="*/ 1244600 h 5937250"/>
              <a:gd name="connsiteX3" fmla="*/ 4368800 w 7315200"/>
              <a:gd name="connsiteY3" fmla="*/ 1244600 h 5937250"/>
              <a:gd name="connsiteX4" fmla="*/ 4368800 w 7315200"/>
              <a:gd name="connsiteY4" fmla="*/ 1955800 h 5937250"/>
              <a:gd name="connsiteX5" fmla="*/ 0 w 7315200"/>
              <a:gd name="connsiteY5" fmla="*/ 1955800 h 5937250"/>
              <a:gd name="connsiteX6" fmla="*/ 0 w 7315200"/>
              <a:gd name="connsiteY6" fmla="*/ 3149600 h 5937250"/>
              <a:gd name="connsiteX7" fmla="*/ 4991100 w 7315200"/>
              <a:gd name="connsiteY7" fmla="*/ 3149600 h 5937250"/>
              <a:gd name="connsiteX8" fmla="*/ 4991100 w 7315200"/>
              <a:gd name="connsiteY8" fmla="*/ 4229100 h 5937250"/>
              <a:gd name="connsiteX9" fmla="*/ 660400 w 7315200"/>
              <a:gd name="connsiteY9" fmla="*/ 4229100 h 5937250"/>
              <a:gd name="connsiteX10" fmla="*/ 660400 w 7315200"/>
              <a:gd name="connsiteY10" fmla="*/ 4927600 h 5937250"/>
              <a:gd name="connsiteX11" fmla="*/ 3865880 w 7315200"/>
              <a:gd name="connsiteY11" fmla="*/ 4927600 h 5937250"/>
              <a:gd name="connsiteX12" fmla="*/ 3854450 w 7315200"/>
              <a:gd name="connsiteY12" fmla="*/ 5937250 h 5937250"/>
              <a:gd name="connsiteX0" fmla="*/ 7315200 w 7315200"/>
              <a:gd name="connsiteY0" fmla="*/ 0 h 5937250"/>
              <a:gd name="connsiteX1" fmla="*/ 7315200 w 7315200"/>
              <a:gd name="connsiteY1" fmla="*/ 977900 h 5937250"/>
              <a:gd name="connsiteX2" fmla="*/ 7315200 w 7315200"/>
              <a:gd name="connsiteY2" fmla="*/ 1244600 h 5937250"/>
              <a:gd name="connsiteX3" fmla="*/ 4368800 w 7315200"/>
              <a:gd name="connsiteY3" fmla="*/ 1244600 h 5937250"/>
              <a:gd name="connsiteX4" fmla="*/ 4368800 w 7315200"/>
              <a:gd name="connsiteY4" fmla="*/ 1955800 h 5937250"/>
              <a:gd name="connsiteX5" fmla="*/ 0 w 7315200"/>
              <a:gd name="connsiteY5" fmla="*/ 1955800 h 5937250"/>
              <a:gd name="connsiteX6" fmla="*/ 0 w 7315200"/>
              <a:gd name="connsiteY6" fmla="*/ 3149600 h 5937250"/>
              <a:gd name="connsiteX7" fmla="*/ 4991100 w 7315200"/>
              <a:gd name="connsiteY7" fmla="*/ 3149600 h 5937250"/>
              <a:gd name="connsiteX8" fmla="*/ 4991100 w 7315200"/>
              <a:gd name="connsiteY8" fmla="*/ 4229100 h 5937250"/>
              <a:gd name="connsiteX9" fmla="*/ 660400 w 7315200"/>
              <a:gd name="connsiteY9" fmla="*/ 4229100 h 5937250"/>
              <a:gd name="connsiteX10" fmla="*/ 660400 w 7315200"/>
              <a:gd name="connsiteY10" fmla="*/ 4927600 h 5937250"/>
              <a:gd name="connsiteX11" fmla="*/ 3886981 w 7315200"/>
              <a:gd name="connsiteY11" fmla="*/ 4927600 h 5937250"/>
              <a:gd name="connsiteX12" fmla="*/ 3854450 w 7315200"/>
              <a:gd name="connsiteY12" fmla="*/ 5937250 h 5937250"/>
              <a:gd name="connsiteX0" fmla="*/ 7315200 w 7315200"/>
              <a:gd name="connsiteY0" fmla="*/ 0 h 5937250"/>
              <a:gd name="connsiteX1" fmla="*/ 7315200 w 7315200"/>
              <a:gd name="connsiteY1" fmla="*/ 977900 h 5937250"/>
              <a:gd name="connsiteX2" fmla="*/ 7315200 w 7315200"/>
              <a:gd name="connsiteY2" fmla="*/ 1244600 h 5937250"/>
              <a:gd name="connsiteX3" fmla="*/ 4368800 w 7315200"/>
              <a:gd name="connsiteY3" fmla="*/ 1244600 h 5937250"/>
              <a:gd name="connsiteX4" fmla="*/ 4368800 w 7315200"/>
              <a:gd name="connsiteY4" fmla="*/ 1955800 h 5937250"/>
              <a:gd name="connsiteX5" fmla="*/ 0 w 7315200"/>
              <a:gd name="connsiteY5" fmla="*/ 1955800 h 5937250"/>
              <a:gd name="connsiteX6" fmla="*/ 0 w 7315200"/>
              <a:gd name="connsiteY6" fmla="*/ 3149600 h 5937250"/>
              <a:gd name="connsiteX7" fmla="*/ 4991100 w 7315200"/>
              <a:gd name="connsiteY7" fmla="*/ 3149600 h 5937250"/>
              <a:gd name="connsiteX8" fmla="*/ 4991100 w 7315200"/>
              <a:gd name="connsiteY8" fmla="*/ 4229100 h 5937250"/>
              <a:gd name="connsiteX9" fmla="*/ 660400 w 7315200"/>
              <a:gd name="connsiteY9" fmla="*/ 4229100 h 5937250"/>
              <a:gd name="connsiteX10" fmla="*/ 660400 w 7315200"/>
              <a:gd name="connsiteY10" fmla="*/ 4927600 h 5937250"/>
              <a:gd name="connsiteX11" fmla="*/ 3886981 w 7315200"/>
              <a:gd name="connsiteY11" fmla="*/ 4927600 h 5937250"/>
              <a:gd name="connsiteX12" fmla="*/ 3883025 w 7315200"/>
              <a:gd name="connsiteY12" fmla="*/ 5937250 h 593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5200" h="5937250">
                <a:moveTo>
                  <a:pt x="7315200" y="0"/>
                </a:moveTo>
                <a:lnTo>
                  <a:pt x="7315200" y="977900"/>
                </a:lnTo>
                <a:lnTo>
                  <a:pt x="7315200" y="1244600"/>
                </a:lnTo>
                <a:lnTo>
                  <a:pt x="4368800" y="1244600"/>
                </a:lnTo>
                <a:lnTo>
                  <a:pt x="4368800" y="1955800"/>
                </a:lnTo>
                <a:lnTo>
                  <a:pt x="0" y="1955800"/>
                </a:lnTo>
                <a:lnTo>
                  <a:pt x="0" y="3149600"/>
                </a:lnTo>
                <a:lnTo>
                  <a:pt x="4991100" y="3149600"/>
                </a:lnTo>
                <a:lnTo>
                  <a:pt x="4991100" y="4229100"/>
                </a:lnTo>
                <a:lnTo>
                  <a:pt x="660400" y="4229100"/>
                </a:lnTo>
                <a:lnTo>
                  <a:pt x="660400" y="4927600"/>
                </a:lnTo>
                <a:lnTo>
                  <a:pt x="3886981" y="4927600"/>
                </a:lnTo>
                <a:cubicBezTo>
                  <a:pt x="3885662" y="5264150"/>
                  <a:pt x="3884344" y="5600700"/>
                  <a:pt x="3883025" y="5937250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839913" y="1228725"/>
            <a:ext cx="2701925" cy="2603500"/>
            <a:chOff x="2798068" y="923633"/>
            <a:chExt cx="3569196" cy="3439264"/>
          </a:xfrm>
        </p:grpSpPr>
        <p:sp>
          <p:nvSpPr>
            <p:cNvPr id="31" name="椭圆 30"/>
            <p:cNvSpPr/>
            <p:nvPr/>
          </p:nvSpPr>
          <p:spPr>
            <a:xfrm>
              <a:off x="2873562" y="1059946"/>
              <a:ext cx="3302869" cy="3302951"/>
            </a:xfrm>
            <a:prstGeom prst="ellipse">
              <a:avLst/>
            </a:prstGeom>
            <a:noFill/>
            <a:ln w="63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064394" y="1059946"/>
              <a:ext cx="3302870" cy="3302951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798068" y="927827"/>
              <a:ext cx="3302869" cy="3300855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41327" y="923633"/>
              <a:ext cx="3302869" cy="3302952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476500" y="2332038"/>
            <a:ext cx="14271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a title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ADD TITLE</a:t>
            </a:r>
          </a:p>
        </p:txBody>
      </p:sp>
      <p:grpSp>
        <p:nvGrpSpPr>
          <p:cNvPr id="5" name="组合 27"/>
          <p:cNvGrpSpPr>
            <a:grpSpLocks/>
          </p:cNvGrpSpPr>
          <p:nvPr/>
        </p:nvGrpSpPr>
        <p:grpSpPr bwMode="auto">
          <a:xfrm>
            <a:off x="1525588" y="2143125"/>
            <a:ext cx="901700" cy="869950"/>
            <a:chOff x="858064" y="2190273"/>
            <a:chExt cx="915062" cy="883212"/>
          </a:xfrm>
        </p:grpSpPr>
        <p:sp>
          <p:nvSpPr>
            <p:cNvPr id="27" name="椭圆 26"/>
            <p:cNvSpPr/>
            <p:nvPr/>
          </p:nvSpPr>
          <p:spPr>
            <a:xfrm>
              <a:off x="890284" y="2190273"/>
              <a:ext cx="882842" cy="883212"/>
            </a:xfrm>
            <a:prstGeom prst="ellipse">
              <a:avLst/>
            </a:prstGeom>
            <a:gradFill flip="none" rotWithShape="1">
              <a:gsLst>
                <a:gs pos="17000">
                  <a:srgbClr val="960000"/>
                </a:gs>
                <a:gs pos="100000">
                  <a:srgbClr val="FF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917671" y="2330491"/>
              <a:ext cx="602523" cy="602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918222" y="2330383"/>
              <a:ext cx="602993" cy="602993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756" name="矩形 74"/>
            <p:cNvSpPr>
              <a:spLocks noChangeArrowheads="1"/>
            </p:cNvSpPr>
            <p:nvPr/>
          </p:nvSpPr>
          <p:spPr bwMode="auto">
            <a:xfrm>
              <a:off x="858064" y="2401047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32"/>
          <p:cNvGrpSpPr>
            <a:grpSpLocks/>
          </p:cNvGrpSpPr>
          <p:nvPr/>
        </p:nvGrpSpPr>
        <p:grpSpPr bwMode="auto">
          <a:xfrm>
            <a:off x="2701925" y="896938"/>
            <a:ext cx="923925" cy="869950"/>
            <a:chOff x="2051720" y="987574"/>
            <a:chExt cx="937568" cy="883212"/>
          </a:xfrm>
        </p:grpSpPr>
        <p:sp>
          <p:nvSpPr>
            <p:cNvPr id="21" name="椭圆 20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9744" name="组合 33"/>
            <p:cNvGrpSpPr>
              <a:grpSpLocks/>
            </p:cNvGrpSpPr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45" name="矩形 77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39"/>
          <p:cNvGrpSpPr>
            <a:grpSpLocks/>
          </p:cNvGrpSpPr>
          <p:nvPr/>
        </p:nvGrpSpPr>
        <p:grpSpPr bwMode="auto">
          <a:xfrm>
            <a:off x="3935413" y="2143125"/>
            <a:ext cx="923925" cy="869950"/>
            <a:chOff x="2051720" y="987574"/>
            <a:chExt cx="937568" cy="883212"/>
          </a:xfrm>
        </p:grpSpPr>
        <p:sp>
          <p:nvSpPr>
            <p:cNvPr id="15" name="椭圆 14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9734" name="组合 80"/>
            <p:cNvGrpSpPr>
              <a:grpSpLocks/>
            </p:cNvGrpSpPr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-307497" y="1479261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-307497" y="1479261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35" name="矩形 81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46"/>
          <p:cNvGrpSpPr>
            <a:grpSpLocks/>
          </p:cNvGrpSpPr>
          <p:nvPr/>
        </p:nvGrpSpPr>
        <p:grpSpPr bwMode="auto">
          <a:xfrm>
            <a:off x="2701925" y="3275013"/>
            <a:ext cx="923925" cy="869950"/>
            <a:chOff x="2051720" y="987574"/>
            <a:chExt cx="937568" cy="883212"/>
          </a:xfrm>
        </p:grpSpPr>
        <p:sp>
          <p:nvSpPr>
            <p:cNvPr id="9" name="椭圆 8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9724" name="组合 87"/>
            <p:cNvGrpSpPr>
              <a:grpSpLocks/>
            </p:cNvGrpSpPr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-310717" y="1479260"/>
                <a:ext cx="599270" cy="6027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矩形 88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to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en-US" altLang="ko-KR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5" name="组合 37"/>
          <p:cNvGrpSpPr>
            <a:grpSpLocks/>
          </p:cNvGrpSpPr>
          <p:nvPr/>
        </p:nvGrpSpPr>
        <p:grpSpPr bwMode="auto">
          <a:xfrm>
            <a:off x="5489709" y="414338"/>
            <a:ext cx="2330316" cy="492125"/>
            <a:chOff x="4679317" y="763513"/>
            <a:chExt cx="1592609" cy="491055"/>
          </a:xfrm>
        </p:grpSpPr>
        <p:sp>
          <p:nvSpPr>
            <p:cNvPr id="29719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29720" name="矩形 39"/>
            <p:cNvSpPr>
              <a:spLocks noChangeArrowheads="1"/>
            </p:cNvSpPr>
            <p:nvPr/>
          </p:nvSpPr>
          <p:spPr bwMode="auto">
            <a:xfrm>
              <a:off x="5058132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89709" y="253028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7" name="矩形 1"/>
          <p:cNvSpPr>
            <a:spLocks noChangeArrowheads="1"/>
          </p:cNvSpPr>
          <p:nvPr/>
        </p:nvSpPr>
        <p:spPr bwMode="auto">
          <a:xfrm>
            <a:off x="5705475" y="2849563"/>
            <a:ext cx="2376488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5784850" y="2427288"/>
            <a:ext cx="2081213" cy="361950"/>
            <a:chOff x="5884143" y="968375"/>
            <a:chExt cx="2081758" cy="361950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15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51" name="TextBox 265"/>
              <p:cNvSpPr txBox="1"/>
              <p:nvPr/>
            </p:nvSpPr>
            <p:spPr bwMode="auto">
              <a:xfrm>
                <a:off x="115626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29717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491343" y="1263799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5" name="椭圆 5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87624" y="429994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8" name="椭圆 5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3" name="Picture 2" descr="E:\迅雷下载\1305392858529_zcool.com.cn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771525"/>
            <a:ext cx="1047750" cy="1073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组合 59"/>
          <p:cNvGrpSpPr/>
          <p:nvPr/>
        </p:nvGrpSpPr>
        <p:grpSpPr>
          <a:xfrm>
            <a:off x="4905542" y="63202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1" name="椭圆 6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06210" y="551140"/>
            <a:ext cx="332282" cy="332282"/>
            <a:chOff x="3995934" y="3134347"/>
            <a:chExt cx="421685" cy="421685"/>
          </a:xfrm>
          <a:effectLst>
            <a:glow rad="215900">
              <a:srgbClr val="FF0000">
                <a:alpha val="15000"/>
              </a:srgbClr>
            </a:glow>
          </a:effectLst>
        </p:grpSpPr>
        <p:sp>
          <p:nvSpPr>
            <p:cNvPr id="42" name="椭圆 4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92D05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2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1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506913" y="-14288"/>
            <a:ext cx="1311275" cy="5162551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H="1" flipV="1">
            <a:off x="3203575" y="160338"/>
            <a:ext cx="1311275" cy="5162550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727" name="组合 11"/>
          <p:cNvGrpSpPr>
            <a:grpSpLocks/>
          </p:cNvGrpSpPr>
          <p:nvPr/>
        </p:nvGrpSpPr>
        <p:grpSpPr bwMode="auto">
          <a:xfrm>
            <a:off x="3592513" y="1762125"/>
            <a:ext cx="1958975" cy="1771650"/>
            <a:chOff x="6322697" y="1948314"/>
            <a:chExt cx="1960191" cy="1770567"/>
          </a:xfrm>
        </p:grpSpPr>
        <p:sp>
          <p:nvSpPr>
            <p:cNvPr id="13" name="平行四边形 36"/>
            <p:cNvSpPr/>
            <p:nvPr/>
          </p:nvSpPr>
          <p:spPr>
            <a:xfrm flipH="1">
              <a:off x="6322697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4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6503784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6697580" y="2958934"/>
              <a:ext cx="1364508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1" name="Freeform 106"/>
            <p:cNvSpPr>
              <a:spLocks noEditPoints="1"/>
            </p:cNvSpPr>
            <p:nvPr/>
          </p:nvSpPr>
          <p:spPr bwMode="auto">
            <a:xfrm>
              <a:off x="7094061" y="2216248"/>
              <a:ext cx="349870" cy="329113"/>
            </a:xfrm>
            <a:custGeom>
              <a:avLst/>
              <a:gdLst>
                <a:gd name="T0" fmla="*/ 2147483646 w 50"/>
                <a:gd name="T1" fmla="*/ 0 h 47"/>
                <a:gd name="T2" fmla="*/ 2147483646 w 50"/>
                <a:gd name="T3" fmla="*/ 0 h 47"/>
                <a:gd name="T4" fmla="*/ 0 w 50"/>
                <a:gd name="T5" fmla="*/ 2147483646 h 47"/>
                <a:gd name="T6" fmla="*/ 0 w 50"/>
                <a:gd name="T7" fmla="*/ 2147483646 h 47"/>
                <a:gd name="T8" fmla="*/ 2147483646 w 50"/>
                <a:gd name="T9" fmla="*/ 2147483646 h 47"/>
                <a:gd name="T10" fmla="*/ 2147483646 w 50"/>
                <a:gd name="T11" fmla="*/ 2147483646 h 47"/>
                <a:gd name="T12" fmla="*/ 2147483646 w 50"/>
                <a:gd name="T13" fmla="*/ 2147483646 h 47"/>
                <a:gd name="T14" fmla="*/ 2147483646 w 50"/>
                <a:gd name="T15" fmla="*/ 2147483646 h 47"/>
                <a:gd name="T16" fmla="*/ 2147483646 w 50"/>
                <a:gd name="T17" fmla="*/ 2147483646 h 47"/>
                <a:gd name="T18" fmla="*/ 2147483646 w 50"/>
                <a:gd name="T19" fmla="*/ 2147483646 h 47"/>
                <a:gd name="T20" fmla="*/ 2147483646 w 50"/>
                <a:gd name="T21" fmla="*/ 2147483646 h 47"/>
                <a:gd name="T22" fmla="*/ 2147483646 w 50"/>
                <a:gd name="T23" fmla="*/ 0 h 47"/>
                <a:gd name="T24" fmla="*/ 2147483646 w 50"/>
                <a:gd name="T25" fmla="*/ 2147483646 h 47"/>
                <a:gd name="T26" fmla="*/ 2147483646 w 50"/>
                <a:gd name="T27" fmla="*/ 2147483646 h 47"/>
                <a:gd name="T28" fmla="*/ 2147483646 w 50"/>
                <a:gd name="T29" fmla="*/ 2147483646 h 47"/>
                <a:gd name="T30" fmla="*/ 2147483646 w 50"/>
                <a:gd name="T31" fmla="*/ 2147483646 h 47"/>
                <a:gd name="T32" fmla="*/ 2147483646 w 50"/>
                <a:gd name="T33" fmla="*/ 2147483646 h 47"/>
                <a:gd name="T34" fmla="*/ 2147483646 w 50"/>
                <a:gd name="T35" fmla="*/ 2147483646 h 47"/>
                <a:gd name="T36" fmla="*/ 2147483646 w 50"/>
                <a:gd name="T37" fmla="*/ 2147483646 h 47"/>
                <a:gd name="T38" fmla="*/ 2147483646 w 50"/>
                <a:gd name="T39" fmla="*/ 2147483646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" h="47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4"/>
                    <a:pt x="5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34"/>
                    <a:pt x="50" y="31"/>
                    <a:pt x="50" y="28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8" y="0"/>
                    <a:pt x="45" y="0"/>
                  </a:cubicBezTo>
                  <a:close/>
                  <a:moveTo>
                    <a:pt x="33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8" y="25"/>
                    <a:pt x="18" y="2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9" y="8"/>
                    <a:pt x="21" y="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6"/>
                    <a:pt x="35" y="17"/>
                    <a:pt x="33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Box 179">
            <a:extLst>
              <a:ext uri="{FF2B5EF4-FFF2-40B4-BE49-F238E27FC236}">
                <a16:creationId xmlns:a16="http://schemas.microsoft.com/office/drawing/2014/main" id="{FD6F50F1-43C9-4785-BF69-4B699CDB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9" y="2186552"/>
            <a:ext cx="143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CONTENTS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1343025" y="-520700"/>
            <a:ext cx="5762625" cy="5816600"/>
          </a:xfrm>
          <a:custGeom>
            <a:avLst/>
            <a:gdLst>
              <a:gd name="connsiteX0" fmla="*/ 3219450 w 5762625"/>
              <a:gd name="connsiteY0" fmla="*/ 0 h 5724525"/>
              <a:gd name="connsiteX1" fmla="*/ 3219450 w 5762625"/>
              <a:gd name="connsiteY1" fmla="*/ 1219200 h 5724525"/>
              <a:gd name="connsiteX2" fmla="*/ 0 w 5762625"/>
              <a:gd name="connsiteY2" fmla="*/ 1219200 h 5724525"/>
              <a:gd name="connsiteX3" fmla="*/ 0 w 5762625"/>
              <a:gd name="connsiteY3" fmla="*/ 4305300 h 5724525"/>
              <a:gd name="connsiteX4" fmla="*/ 3829050 w 5762625"/>
              <a:gd name="connsiteY4" fmla="*/ 4305300 h 5724525"/>
              <a:gd name="connsiteX5" fmla="*/ 3829050 w 5762625"/>
              <a:gd name="connsiteY5" fmla="*/ 2981325 h 5724525"/>
              <a:gd name="connsiteX6" fmla="*/ 5762625 w 5762625"/>
              <a:gd name="connsiteY6" fmla="*/ 2981325 h 5724525"/>
              <a:gd name="connsiteX7" fmla="*/ 5762625 w 5762625"/>
              <a:gd name="connsiteY7" fmla="*/ 5724525 h 5724525"/>
              <a:gd name="connsiteX0" fmla="*/ 3219450 w 5762625"/>
              <a:gd name="connsiteY0" fmla="*/ 0 h 5724525"/>
              <a:gd name="connsiteX1" fmla="*/ 3170213 w 5762625"/>
              <a:gd name="connsiteY1" fmla="*/ 1219200 h 5724525"/>
              <a:gd name="connsiteX2" fmla="*/ 0 w 5762625"/>
              <a:gd name="connsiteY2" fmla="*/ 1219200 h 5724525"/>
              <a:gd name="connsiteX3" fmla="*/ 0 w 5762625"/>
              <a:gd name="connsiteY3" fmla="*/ 4305300 h 5724525"/>
              <a:gd name="connsiteX4" fmla="*/ 3829050 w 5762625"/>
              <a:gd name="connsiteY4" fmla="*/ 4305300 h 5724525"/>
              <a:gd name="connsiteX5" fmla="*/ 3829050 w 5762625"/>
              <a:gd name="connsiteY5" fmla="*/ 2981325 h 5724525"/>
              <a:gd name="connsiteX6" fmla="*/ 5762625 w 5762625"/>
              <a:gd name="connsiteY6" fmla="*/ 2981325 h 5724525"/>
              <a:gd name="connsiteX7" fmla="*/ 5762625 w 5762625"/>
              <a:gd name="connsiteY7" fmla="*/ 5724525 h 5724525"/>
              <a:gd name="connsiteX0" fmla="*/ 3173730 w 5762625"/>
              <a:gd name="connsiteY0" fmla="*/ 0 h 5815965"/>
              <a:gd name="connsiteX1" fmla="*/ 3170213 w 5762625"/>
              <a:gd name="connsiteY1" fmla="*/ 1310640 h 5815965"/>
              <a:gd name="connsiteX2" fmla="*/ 0 w 5762625"/>
              <a:gd name="connsiteY2" fmla="*/ 1310640 h 5815965"/>
              <a:gd name="connsiteX3" fmla="*/ 0 w 5762625"/>
              <a:gd name="connsiteY3" fmla="*/ 4396740 h 5815965"/>
              <a:gd name="connsiteX4" fmla="*/ 3829050 w 5762625"/>
              <a:gd name="connsiteY4" fmla="*/ 4396740 h 5815965"/>
              <a:gd name="connsiteX5" fmla="*/ 3829050 w 5762625"/>
              <a:gd name="connsiteY5" fmla="*/ 3072765 h 5815965"/>
              <a:gd name="connsiteX6" fmla="*/ 5762625 w 5762625"/>
              <a:gd name="connsiteY6" fmla="*/ 3072765 h 5815965"/>
              <a:gd name="connsiteX7" fmla="*/ 5762625 w 5762625"/>
              <a:gd name="connsiteY7" fmla="*/ 5815965 h 58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2625" h="5815965">
                <a:moveTo>
                  <a:pt x="3173730" y="0"/>
                </a:moveTo>
                <a:cubicBezTo>
                  <a:pt x="3172558" y="436880"/>
                  <a:pt x="3171385" y="873760"/>
                  <a:pt x="3170213" y="1310640"/>
                </a:cubicBezTo>
                <a:lnTo>
                  <a:pt x="0" y="1310640"/>
                </a:lnTo>
                <a:lnTo>
                  <a:pt x="0" y="4396740"/>
                </a:lnTo>
                <a:lnTo>
                  <a:pt x="3829050" y="4396740"/>
                </a:lnTo>
                <a:lnTo>
                  <a:pt x="3829050" y="3072765"/>
                </a:lnTo>
                <a:lnTo>
                  <a:pt x="5762625" y="3072765"/>
                </a:lnTo>
                <a:lnTo>
                  <a:pt x="5762625" y="5815965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2687638" y="2195513"/>
            <a:ext cx="1276350" cy="1270000"/>
            <a:chOff x="2687945" y="2195485"/>
            <a:chExt cx="1275422" cy="1269457"/>
          </a:xfrm>
        </p:grpSpPr>
        <p:sp>
          <p:nvSpPr>
            <p:cNvPr id="31801" name="Freeform 6"/>
            <p:cNvSpPr>
              <a:spLocks noEditPoints="1"/>
            </p:cNvSpPr>
            <p:nvPr/>
          </p:nvSpPr>
          <p:spPr bwMode="auto">
            <a:xfrm>
              <a:off x="2687945" y="2195485"/>
              <a:ext cx="1275422" cy="1269457"/>
            </a:xfrm>
            <a:custGeom>
              <a:avLst/>
              <a:gdLst>
                <a:gd name="T0" fmla="*/ 2147483646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2147483646 h 157"/>
                <a:gd name="T6" fmla="*/ 2147483646 w 158"/>
                <a:gd name="T7" fmla="*/ 2147483646 h 157"/>
                <a:gd name="T8" fmla="*/ 0 w 158"/>
                <a:gd name="T9" fmla="*/ 2147483646 h 157"/>
                <a:gd name="T10" fmla="*/ 2147483646 w 158"/>
                <a:gd name="T11" fmla="*/ 2147483646 h 157"/>
                <a:gd name="T12" fmla="*/ 2147483646 w 158"/>
                <a:gd name="T13" fmla="*/ 2147483646 h 157"/>
                <a:gd name="T14" fmla="*/ 2147483646 w 158"/>
                <a:gd name="T15" fmla="*/ 2147483646 h 157"/>
                <a:gd name="T16" fmla="*/ 2147483646 w 158"/>
                <a:gd name="T17" fmla="*/ 2147483646 h 157"/>
                <a:gd name="T18" fmla="*/ 2147483646 w 158"/>
                <a:gd name="T19" fmla="*/ 2147483646 h 157"/>
                <a:gd name="T20" fmla="*/ 2147483646 w 158"/>
                <a:gd name="T21" fmla="*/ 2147483646 h 157"/>
                <a:gd name="T22" fmla="*/ 2147483646 w 158"/>
                <a:gd name="T23" fmla="*/ 2147483646 h 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" h="157">
                  <a:moveTo>
                    <a:pt x="131" y="122"/>
                  </a:moveTo>
                  <a:cubicBezTo>
                    <a:pt x="158" y="96"/>
                    <a:pt x="158" y="53"/>
                    <a:pt x="132" y="27"/>
                  </a:cubicBezTo>
                  <a:cubicBezTo>
                    <a:pt x="106" y="0"/>
                    <a:pt x="64" y="0"/>
                    <a:pt x="37" y="26"/>
                  </a:cubicBezTo>
                  <a:cubicBezTo>
                    <a:pt x="15" y="48"/>
                    <a:pt x="11" y="82"/>
                    <a:pt x="27" y="10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71" y="147"/>
                    <a:pt x="108" y="145"/>
                    <a:pt x="131" y="122"/>
                  </a:cubicBezTo>
                  <a:close/>
                  <a:moveTo>
                    <a:pt x="48" y="109"/>
                  </a:moveTo>
                  <a:cubicBezTo>
                    <a:pt x="28" y="89"/>
                    <a:pt x="28" y="57"/>
                    <a:pt x="48" y="37"/>
                  </a:cubicBezTo>
                  <a:cubicBezTo>
                    <a:pt x="69" y="18"/>
                    <a:pt x="101" y="18"/>
                    <a:pt x="121" y="38"/>
                  </a:cubicBezTo>
                  <a:cubicBezTo>
                    <a:pt x="140" y="58"/>
                    <a:pt x="140" y="90"/>
                    <a:pt x="120" y="110"/>
                  </a:cubicBezTo>
                  <a:cubicBezTo>
                    <a:pt x="100" y="130"/>
                    <a:pt x="67" y="130"/>
                    <a:pt x="48" y="10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2" name="TextBox 8"/>
            <p:cNvSpPr txBox="1">
              <a:spLocks noChangeArrowheads="1"/>
            </p:cNvSpPr>
            <p:nvPr/>
          </p:nvSpPr>
          <p:spPr bwMode="auto">
            <a:xfrm>
              <a:off x="2961454" y="2645322"/>
              <a:ext cx="814884" cy="27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31803" name="TextBox 11"/>
            <p:cNvSpPr txBox="1">
              <a:spLocks noChangeArrowheads="1"/>
            </p:cNvSpPr>
            <p:nvPr/>
          </p:nvSpPr>
          <p:spPr bwMode="auto">
            <a:xfrm>
              <a:off x="3231530" y="2432050"/>
              <a:ext cx="2746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rgbClr val="59595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2</a:t>
              </a:r>
              <a:endParaRPr lang="zh-CN" altLang="en-US" sz="1400" b="1">
                <a:solidFill>
                  <a:srgbClr val="59595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804988" y="1227138"/>
            <a:ext cx="1262062" cy="1282700"/>
            <a:chOff x="1477506" y="1227433"/>
            <a:chExt cx="1262197" cy="1282719"/>
          </a:xfrm>
        </p:grpSpPr>
        <p:sp>
          <p:nvSpPr>
            <p:cNvPr id="31798" name="Freeform 8"/>
            <p:cNvSpPr>
              <a:spLocks noEditPoints="1"/>
            </p:cNvSpPr>
            <p:nvPr/>
          </p:nvSpPr>
          <p:spPr bwMode="auto">
            <a:xfrm>
              <a:off x="1477506" y="1227433"/>
              <a:ext cx="1262197" cy="1282719"/>
            </a:xfrm>
            <a:custGeom>
              <a:avLst/>
              <a:gdLst>
                <a:gd name="T0" fmla="*/ 2147483646 w 156"/>
                <a:gd name="T1" fmla="*/ 2147483646 h 159"/>
                <a:gd name="T2" fmla="*/ 2147483646 w 156"/>
                <a:gd name="T3" fmla="*/ 2147483646 h 159"/>
                <a:gd name="T4" fmla="*/ 2147483646 w 156"/>
                <a:gd name="T5" fmla="*/ 2147483646 h 159"/>
                <a:gd name="T6" fmla="*/ 2147483646 w 156"/>
                <a:gd name="T7" fmla="*/ 2147483646 h 159"/>
                <a:gd name="T8" fmla="*/ 2147483646 w 156"/>
                <a:gd name="T9" fmla="*/ 2147483646 h 159"/>
                <a:gd name="T10" fmla="*/ 2147483646 w 156"/>
                <a:gd name="T11" fmla="*/ 2147483646 h 159"/>
                <a:gd name="T12" fmla="*/ 2147483646 w 156"/>
                <a:gd name="T13" fmla="*/ 2147483646 h 159"/>
                <a:gd name="T14" fmla="*/ 2147483646 w 156"/>
                <a:gd name="T15" fmla="*/ 2147483646 h 159"/>
                <a:gd name="T16" fmla="*/ 2147483646 w 156"/>
                <a:gd name="T17" fmla="*/ 2147483646 h 159"/>
                <a:gd name="T18" fmla="*/ 2147483646 w 156"/>
                <a:gd name="T19" fmla="*/ 2147483646 h 159"/>
                <a:gd name="T20" fmla="*/ 2147483646 w 156"/>
                <a:gd name="T21" fmla="*/ 2147483646 h 159"/>
                <a:gd name="T22" fmla="*/ 2147483646 w 156"/>
                <a:gd name="T23" fmla="*/ 2147483646 h 1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159">
                  <a:moveTo>
                    <a:pt x="121" y="27"/>
                  </a:moveTo>
                  <a:cubicBezTo>
                    <a:pt x="95" y="1"/>
                    <a:pt x="53" y="0"/>
                    <a:pt x="26" y="26"/>
                  </a:cubicBezTo>
                  <a:cubicBezTo>
                    <a:pt x="0" y="52"/>
                    <a:pt x="0" y="95"/>
                    <a:pt x="26" y="121"/>
                  </a:cubicBezTo>
                  <a:cubicBezTo>
                    <a:pt x="48" y="144"/>
                    <a:pt x="82" y="147"/>
                    <a:pt x="108" y="132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47" y="87"/>
                    <a:pt x="145" y="51"/>
                    <a:pt x="121" y="27"/>
                  </a:cubicBezTo>
                  <a:close/>
                  <a:moveTo>
                    <a:pt x="109" y="110"/>
                  </a:moveTo>
                  <a:cubicBezTo>
                    <a:pt x="89" y="130"/>
                    <a:pt x="57" y="130"/>
                    <a:pt x="37" y="110"/>
                  </a:cubicBezTo>
                  <a:cubicBezTo>
                    <a:pt x="17" y="90"/>
                    <a:pt x="18" y="57"/>
                    <a:pt x="38" y="38"/>
                  </a:cubicBezTo>
                  <a:cubicBezTo>
                    <a:pt x="58" y="18"/>
                    <a:pt x="90" y="18"/>
                    <a:pt x="110" y="38"/>
                  </a:cubicBezTo>
                  <a:cubicBezTo>
                    <a:pt x="130" y="58"/>
                    <a:pt x="129" y="91"/>
                    <a:pt x="109" y="11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9" name="TextBox 16"/>
            <p:cNvSpPr txBox="1">
              <a:spLocks noChangeArrowheads="1"/>
            </p:cNvSpPr>
            <p:nvPr/>
          </p:nvSpPr>
          <p:spPr bwMode="auto">
            <a:xfrm>
              <a:off x="1664458" y="1729841"/>
              <a:ext cx="815176" cy="27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31800" name="TextBox 17"/>
            <p:cNvSpPr txBox="1">
              <a:spLocks noChangeArrowheads="1"/>
            </p:cNvSpPr>
            <p:nvPr/>
          </p:nvSpPr>
          <p:spPr bwMode="auto">
            <a:xfrm>
              <a:off x="1919193" y="1438500"/>
              <a:ext cx="306497" cy="33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59595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1</a:t>
              </a:r>
              <a:endParaRPr lang="zh-CN" altLang="en-US" sz="1800" b="1">
                <a:solidFill>
                  <a:srgbClr val="59595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993900" y="2365374"/>
            <a:ext cx="814388" cy="868443"/>
            <a:chOff x="1993280" y="2365575"/>
            <a:chExt cx="814387" cy="868203"/>
          </a:xfrm>
        </p:grpSpPr>
        <p:grpSp>
          <p:nvGrpSpPr>
            <p:cNvPr id="31791" name="组合 9"/>
            <p:cNvGrpSpPr>
              <a:grpSpLocks/>
            </p:cNvGrpSpPr>
            <p:nvPr/>
          </p:nvGrpSpPr>
          <p:grpSpPr bwMode="auto">
            <a:xfrm>
              <a:off x="2048524" y="2365575"/>
              <a:ext cx="684236" cy="222395"/>
              <a:chOff x="1720367" y="2365490"/>
              <a:chExt cx="684482" cy="222321"/>
            </a:xfrm>
          </p:grpSpPr>
          <p:sp>
            <p:nvSpPr>
              <p:cNvPr id="31793" name="Freeform 12"/>
              <p:cNvSpPr>
                <a:spLocks/>
              </p:cNvSpPr>
              <p:nvPr/>
            </p:nvSpPr>
            <p:spPr bwMode="auto">
              <a:xfrm>
                <a:off x="1720367" y="2450377"/>
                <a:ext cx="58151" cy="47888"/>
              </a:xfrm>
              <a:custGeom>
                <a:avLst/>
                <a:gdLst>
                  <a:gd name="T0" fmla="*/ 0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0 h 6"/>
                  <a:gd name="T6" fmla="*/ 0 w 7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6C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4" name="Freeform 13"/>
              <p:cNvSpPr>
                <a:spLocks/>
              </p:cNvSpPr>
              <p:nvPr/>
            </p:nvSpPr>
            <p:spPr bwMode="auto">
              <a:xfrm>
                <a:off x="1720367" y="2498265"/>
                <a:ext cx="58151" cy="54729"/>
              </a:xfrm>
              <a:custGeom>
                <a:avLst/>
                <a:gdLst>
                  <a:gd name="T0" fmla="*/ 2147483646 w 7"/>
                  <a:gd name="T1" fmla="*/ 2147483646 h 7"/>
                  <a:gd name="T2" fmla="*/ 2147483646 w 7"/>
                  <a:gd name="T3" fmla="*/ 2147483646 h 7"/>
                  <a:gd name="T4" fmla="*/ 2147483646 w 7"/>
                  <a:gd name="T5" fmla="*/ 0 h 7"/>
                  <a:gd name="T6" fmla="*/ 0 w 7"/>
                  <a:gd name="T7" fmla="*/ 0 h 7"/>
                  <a:gd name="T8" fmla="*/ 2147483646 w 7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3" y="7"/>
                      <a:pt x="7" y="7"/>
                    </a:cubicBezTo>
                    <a:close/>
                  </a:path>
                </a:pathLst>
              </a:custGeom>
              <a:solidFill>
                <a:srgbClr val="467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5" name="Freeform 14"/>
              <p:cNvSpPr>
                <a:spLocks/>
              </p:cNvSpPr>
              <p:nvPr/>
            </p:nvSpPr>
            <p:spPr bwMode="auto">
              <a:xfrm>
                <a:off x="1778517" y="2498265"/>
                <a:ext cx="47888" cy="5472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2147483646 h 7"/>
                  <a:gd name="T4" fmla="*/ 0 w 6"/>
                  <a:gd name="T5" fmla="*/ 2147483646 h 7"/>
                  <a:gd name="T6" fmla="*/ 2147483646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6" y="4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6" name="Freeform 15"/>
              <p:cNvSpPr>
                <a:spLocks/>
              </p:cNvSpPr>
              <p:nvPr/>
            </p:nvSpPr>
            <p:spPr bwMode="auto">
              <a:xfrm>
                <a:off x="1778517" y="2450377"/>
                <a:ext cx="47888" cy="47888"/>
              </a:xfrm>
              <a:custGeom>
                <a:avLst/>
                <a:gdLst>
                  <a:gd name="T0" fmla="*/ 2147483646 w 6"/>
                  <a:gd name="T1" fmla="*/ 2147483646 h 6"/>
                  <a:gd name="T2" fmla="*/ 0 w 6"/>
                  <a:gd name="T3" fmla="*/ 0 h 6"/>
                  <a:gd name="T4" fmla="*/ 0 w 6"/>
                  <a:gd name="T5" fmla="*/ 2147483646 h 6"/>
                  <a:gd name="T6" fmla="*/ 2147483646 w 6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CB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7" name="TextBox 23"/>
              <p:cNvSpPr txBox="1">
                <a:spLocks noChangeArrowheads="1"/>
              </p:cNvSpPr>
              <p:nvPr/>
            </p:nvSpPr>
            <p:spPr bwMode="auto">
              <a:xfrm>
                <a:off x="1774940" y="2365490"/>
                <a:ext cx="629909" cy="22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0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</a:p>
            </p:txBody>
          </p:sp>
        </p:grpSp>
        <p:sp>
          <p:nvSpPr>
            <p:cNvPr id="31792" name="Rectangle 44"/>
            <p:cNvSpPr>
              <a:spLocks noChangeArrowheads="1"/>
            </p:cNvSpPr>
            <p:nvPr/>
          </p:nvSpPr>
          <p:spPr bwMode="auto">
            <a:xfrm>
              <a:off x="1993280" y="2587626"/>
              <a:ext cx="814387" cy="64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0070C0"/>
                </a:buClr>
                <a:buFontTx/>
                <a:buNone/>
              </a:pPr>
              <a:r>
                <a:rPr lang="en-US" altLang="zh-CN" sz="600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your text here, the language be be refl, the me by the be clear.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87400" y="2106613"/>
            <a:ext cx="1277938" cy="1270000"/>
            <a:chOff x="786780" y="2106520"/>
            <a:chExt cx="1278839" cy="1269457"/>
          </a:xfrm>
        </p:grpSpPr>
        <p:sp>
          <p:nvSpPr>
            <p:cNvPr id="31788" name="TextBox 7"/>
            <p:cNvSpPr txBox="1">
              <a:spLocks noChangeArrowheads="1"/>
            </p:cNvSpPr>
            <p:nvPr/>
          </p:nvSpPr>
          <p:spPr bwMode="auto">
            <a:xfrm>
              <a:off x="970233" y="2691217"/>
              <a:ext cx="814884" cy="27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31789" name="TextBox 10"/>
            <p:cNvSpPr txBox="1">
              <a:spLocks noChangeArrowheads="1"/>
            </p:cNvSpPr>
            <p:nvPr/>
          </p:nvSpPr>
          <p:spPr bwMode="auto">
            <a:xfrm>
              <a:off x="1224930" y="2432050"/>
              <a:ext cx="30480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59595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4</a:t>
              </a:r>
              <a:endParaRPr lang="zh-CN" altLang="en-US" sz="1800" b="1">
                <a:solidFill>
                  <a:srgbClr val="59595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31790" name="Freeform 9"/>
            <p:cNvSpPr>
              <a:spLocks noEditPoints="1"/>
            </p:cNvSpPr>
            <p:nvPr/>
          </p:nvSpPr>
          <p:spPr bwMode="auto">
            <a:xfrm>
              <a:off x="786780" y="2106520"/>
              <a:ext cx="1278839" cy="1269457"/>
            </a:xfrm>
            <a:custGeom>
              <a:avLst/>
              <a:gdLst>
                <a:gd name="T0" fmla="*/ 2147483646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2147483646 h 157"/>
                <a:gd name="T6" fmla="*/ 2147483646 w 158"/>
                <a:gd name="T7" fmla="*/ 2147483646 h 157"/>
                <a:gd name="T8" fmla="*/ 2147483646 w 158"/>
                <a:gd name="T9" fmla="*/ 0 h 157"/>
                <a:gd name="T10" fmla="*/ 2147483646 w 158"/>
                <a:gd name="T11" fmla="*/ 2147483646 h 157"/>
                <a:gd name="T12" fmla="*/ 2147483646 w 158"/>
                <a:gd name="T13" fmla="*/ 2147483646 h 157"/>
                <a:gd name="T14" fmla="*/ 2147483646 w 158"/>
                <a:gd name="T15" fmla="*/ 2147483646 h 157"/>
                <a:gd name="T16" fmla="*/ 2147483646 w 158"/>
                <a:gd name="T17" fmla="*/ 2147483646 h 157"/>
                <a:gd name="T18" fmla="*/ 2147483646 w 158"/>
                <a:gd name="T19" fmla="*/ 2147483646 h 157"/>
                <a:gd name="T20" fmla="*/ 2147483646 w 158"/>
                <a:gd name="T21" fmla="*/ 2147483646 h 157"/>
                <a:gd name="T22" fmla="*/ 2147483646 w 158"/>
                <a:gd name="T23" fmla="*/ 2147483646 h 1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" h="157">
                  <a:moveTo>
                    <a:pt x="27" y="36"/>
                  </a:moveTo>
                  <a:cubicBezTo>
                    <a:pt x="0" y="62"/>
                    <a:pt x="0" y="104"/>
                    <a:pt x="26" y="130"/>
                  </a:cubicBezTo>
                  <a:cubicBezTo>
                    <a:pt x="52" y="157"/>
                    <a:pt x="94" y="157"/>
                    <a:pt x="121" y="131"/>
                  </a:cubicBezTo>
                  <a:cubicBezTo>
                    <a:pt x="143" y="109"/>
                    <a:pt x="147" y="75"/>
                    <a:pt x="132" y="49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87" y="10"/>
                    <a:pt x="51" y="12"/>
                    <a:pt x="27" y="36"/>
                  </a:cubicBezTo>
                  <a:close/>
                  <a:moveTo>
                    <a:pt x="110" y="48"/>
                  </a:moveTo>
                  <a:cubicBezTo>
                    <a:pt x="130" y="68"/>
                    <a:pt x="130" y="100"/>
                    <a:pt x="110" y="120"/>
                  </a:cubicBezTo>
                  <a:cubicBezTo>
                    <a:pt x="90" y="140"/>
                    <a:pt x="57" y="139"/>
                    <a:pt x="37" y="119"/>
                  </a:cubicBezTo>
                  <a:cubicBezTo>
                    <a:pt x="18" y="99"/>
                    <a:pt x="18" y="67"/>
                    <a:pt x="38" y="47"/>
                  </a:cubicBezTo>
                  <a:cubicBezTo>
                    <a:pt x="58" y="27"/>
                    <a:pt x="91" y="28"/>
                    <a:pt x="110" y="4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1700213" y="3143250"/>
            <a:ext cx="1268412" cy="1276350"/>
            <a:chOff x="1699750" y="3143298"/>
            <a:chExt cx="1268582" cy="1276302"/>
          </a:xfrm>
        </p:grpSpPr>
        <p:sp>
          <p:nvSpPr>
            <p:cNvPr id="31785" name="TextBox 6"/>
            <p:cNvSpPr txBox="1">
              <a:spLocks noChangeArrowheads="1"/>
            </p:cNvSpPr>
            <p:nvPr/>
          </p:nvSpPr>
          <p:spPr bwMode="auto">
            <a:xfrm>
              <a:off x="1955256" y="3691699"/>
              <a:ext cx="814884" cy="27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31786" name="TextBox 13"/>
            <p:cNvSpPr txBox="1">
              <a:spLocks noChangeArrowheads="1"/>
            </p:cNvSpPr>
            <p:nvPr/>
          </p:nvSpPr>
          <p:spPr bwMode="auto">
            <a:xfrm>
              <a:off x="2209180" y="3448050"/>
              <a:ext cx="306387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59595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3</a:t>
              </a:r>
              <a:endParaRPr lang="zh-CN" altLang="en-US" sz="1800" b="1">
                <a:solidFill>
                  <a:srgbClr val="59595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  <p:sp>
          <p:nvSpPr>
            <p:cNvPr id="31787" name="Freeform 10"/>
            <p:cNvSpPr>
              <a:spLocks noEditPoints="1"/>
            </p:cNvSpPr>
            <p:nvPr/>
          </p:nvSpPr>
          <p:spPr bwMode="auto">
            <a:xfrm>
              <a:off x="1699750" y="3143298"/>
              <a:ext cx="1268582" cy="1276302"/>
            </a:xfrm>
            <a:custGeom>
              <a:avLst/>
              <a:gdLst>
                <a:gd name="T0" fmla="*/ 2147483646 w 157"/>
                <a:gd name="T1" fmla="*/ 2147483646 h 158"/>
                <a:gd name="T2" fmla="*/ 2147483646 w 157"/>
                <a:gd name="T3" fmla="*/ 2147483646 h 158"/>
                <a:gd name="T4" fmla="*/ 2147483646 w 157"/>
                <a:gd name="T5" fmla="*/ 2147483646 h 158"/>
                <a:gd name="T6" fmla="*/ 2147483646 w 157"/>
                <a:gd name="T7" fmla="*/ 2147483646 h 158"/>
                <a:gd name="T8" fmla="*/ 0 w 157"/>
                <a:gd name="T9" fmla="*/ 0 h 158"/>
                <a:gd name="T10" fmla="*/ 2147483646 w 157"/>
                <a:gd name="T11" fmla="*/ 2147483646 h 158"/>
                <a:gd name="T12" fmla="*/ 2147483646 w 157"/>
                <a:gd name="T13" fmla="*/ 2147483646 h 158"/>
                <a:gd name="T14" fmla="*/ 2147483646 w 157"/>
                <a:gd name="T15" fmla="*/ 2147483646 h 158"/>
                <a:gd name="T16" fmla="*/ 2147483646 w 157"/>
                <a:gd name="T17" fmla="*/ 2147483646 h 158"/>
                <a:gd name="T18" fmla="*/ 2147483646 w 157"/>
                <a:gd name="T19" fmla="*/ 2147483646 h 158"/>
                <a:gd name="T20" fmla="*/ 2147483646 w 157"/>
                <a:gd name="T21" fmla="*/ 2147483646 h 158"/>
                <a:gd name="T22" fmla="*/ 2147483646 w 157"/>
                <a:gd name="T23" fmla="*/ 2147483646 h 1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" h="158">
                  <a:moveTo>
                    <a:pt x="36" y="132"/>
                  </a:moveTo>
                  <a:cubicBezTo>
                    <a:pt x="61" y="158"/>
                    <a:pt x="104" y="158"/>
                    <a:pt x="130" y="132"/>
                  </a:cubicBezTo>
                  <a:cubicBezTo>
                    <a:pt x="157" y="107"/>
                    <a:pt x="157" y="64"/>
                    <a:pt x="131" y="38"/>
                  </a:cubicBezTo>
                  <a:cubicBezTo>
                    <a:pt x="109" y="15"/>
                    <a:pt x="75" y="11"/>
                    <a:pt x="49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10" y="72"/>
                    <a:pt x="12" y="108"/>
                    <a:pt x="36" y="132"/>
                  </a:cubicBezTo>
                  <a:close/>
                  <a:moveTo>
                    <a:pt x="48" y="48"/>
                  </a:moveTo>
                  <a:cubicBezTo>
                    <a:pt x="68" y="28"/>
                    <a:pt x="100" y="29"/>
                    <a:pt x="120" y="49"/>
                  </a:cubicBezTo>
                  <a:cubicBezTo>
                    <a:pt x="140" y="69"/>
                    <a:pt x="139" y="101"/>
                    <a:pt x="119" y="121"/>
                  </a:cubicBezTo>
                  <a:cubicBezTo>
                    <a:pt x="99" y="141"/>
                    <a:pt x="67" y="140"/>
                    <a:pt x="47" y="120"/>
                  </a:cubicBezTo>
                  <a:cubicBezTo>
                    <a:pt x="27" y="100"/>
                    <a:pt x="28" y="68"/>
                    <a:pt x="48" y="4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35395" y="69578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3" name="椭圆 3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82923" y="638765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5" name="椭圆 4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2339752" y="504825"/>
            <a:ext cx="2156048" cy="492125"/>
            <a:chOff x="4115408" y="763513"/>
            <a:chExt cx="2156518" cy="491055"/>
          </a:xfrm>
        </p:grpSpPr>
        <p:sp>
          <p:nvSpPr>
            <p:cNvPr id="31783" name="TextBox 3"/>
            <p:cNvSpPr txBox="1">
              <a:spLocks noChangeArrowheads="1"/>
            </p:cNvSpPr>
            <p:nvPr/>
          </p:nvSpPr>
          <p:spPr bwMode="auto">
            <a:xfrm>
              <a:off x="4115408" y="763513"/>
              <a:ext cx="2156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1784" name="矩形 48"/>
            <p:cNvSpPr>
              <a:spLocks noChangeArrowheads="1"/>
            </p:cNvSpPr>
            <p:nvPr/>
          </p:nvSpPr>
          <p:spPr bwMode="auto">
            <a:xfrm>
              <a:off x="5058132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755" name="组合 56"/>
          <p:cNvGrpSpPr>
            <a:grpSpLocks/>
          </p:cNvGrpSpPr>
          <p:nvPr/>
        </p:nvGrpSpPr>
        <p:grpSpPr bwMode="auto">
          <a:xfrm>
            <a:off x="8459788" y="4932363"/>
            <a:ext cx="176212" cy="127000"/>
            <a:chOff x="4192994" y="4316774"/>
            <a:chExt cx="669113" cy="645497"/>
          </a:xfrm>
        </p:grpSpPr>
        <p:sp>
          <p:nvSpPr>
            <p:cNvPr id="31777" name="Freeform 6"/>
            <p:cNvSpPr>
              <a:spLocks/>
            </p:cNvSpPr>
            <p:nvPr/>
          </p:nvSpPr>
          <p:spPr bwMode="auto">
            <a:xfrm>
              <a:off x="4570846" y="4682818"/>
              <a:ext cx="270269" cy="279453"/>
            </a:xfrm>
            <a:custGeom>
              <a:avLst/>
              <a:gdLst>
                <a:gd name="T0" fmla="*/ 2147483646 w 87"/>
                <a:gd name="T1" fmla="*/ 2147483646 h 90"/>
                <a:gd name="T2" fmla="*/ 2147483646 w 87"/>
                <a:gd name="T3" fmla="*/ 2147483646 h 90"/>
                <a:gd name="T4" fmla="*/ 2147483646 w 87"/>
                <a:gd name="T5" fmla="*/ 2147483646 h 90"/>
                <a:gd name="T6" fmla="*/ 2147483646 w 87"/>
                <a:gd name="T7" fmla="*/ 0 h 90"/>
                <a:gd name="T8" fmla="*/ 0 w 87"/>
                <a:gd name="T9" fmla="*/ 2147483646 h 90"/>
                <a:gd name="T10" fmla="*/ 2147483646 w 87"/>
                <a:gd name="T11" fmla="*/ 2147483646 h 90"/>
                <a:gd name="T12" fmla="*/ 2147483646 w 87"/>
                <a:gd name="T13" fmla="*/ 2147483646 h 90"/>
                <a:gd name="T14" fmla="*/ 2147483646 w 87"/>
                <a:gd name="T15" fmla="*/ 2147483646 h 90"/>
                <a:gd name="T16" fmla="*/ 2147483646 w 87"/>
                <a:gd name="T17" fmla="*/ 214748364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90">
                  <a:moveTo>
                    <a:pt x="87" y="11"/>
                  </a:moveTo>
                  <a:cubicBezTo>
                    <a:pt x="87" y="11"/>
                    <a:pt x="77" y="23"/>
                    <a:pt x="70" y="23"/>
                  </a:cubicBezTo>
                  <a:cubicBezTo>
                    <a:pt x="63" y="23"/>
                    <a:pt x="22" y="23"/>
                    <a:pt x="22" y="2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66" y="72"/>
                    <a:pt x="87" y="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Freeform 7"/>
            <p:cNvSpPr>
              <a:spLocks/>
            </p:cNvSpPr>
            <p:nvPr/>
          </p:nvSpPr>
          <p:spPr bwMode="auto">
            <a:xfrm>
              <a:off x="4645629" y="4500452"/>
              <a:ext cx="216478" cy="247965"/>
            </a:xfrm>
            <a:custGeom>
              <a:avLst/>
              <a:gdLst>
                <a:gd name="T0" fmla="*/ 0 w 70"/>
                <a:gd name="T1" fmla="*/ 2147483646 h 80"/>
                <a:gd name="T2" fmla="*/ 2147483646 w 70"/>
                <a:gd name="T3" fmla="*/ 0 h 80"/>
                <a:gd name="T4" fmla="*/ 2147483646 w 70"/>
                <a:gd name="T5" fmla="*/ 2147483646 h 80"/>
                <a:gd name="T6" fmla="*/ 2147483646 w 70"/>
                <a:gd name="T7" fmla="*/ 2147483646 h 80"/>
                <a:gd name="T8" fmla="*/ 2147483646 w 70"/>
                <a:gd name="T9" fmla="*/ 2147483646 h 80"/>
                <a:gd name="T10" fmla="*/ 0 w 70"/>
                <a:gd name="T11" fmla="*/ 214748364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80">
                  <a:moveTo>
                    <a:pt x="0" y="2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70" y="58"/>
                    <a:pt x="54" y="69"/>
                  </a:cubicBezTo>
                  <a:cubicBezTo>
                    <a:pt x="39" y="80"/>
                    <a:pt x="24" y="62"/>
                    <a:pt x="24" y="6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Freeform 8"/>
            <p:cNvSpPr>
              <a:spLocks/>
            </p:cNvSpPr>
            <p:nvPr/>
          </p:nvSpPr>
          <p:spPr bwMode="auto">
            <a:xfrm>
              <a:off x="4192994" y="4562115"/>
              <a:ext cx="263709" cy="297821"/>
            </a:xfrm>
            <a:custGeom>
              <a:avLst/>
              <a:gdLst>
                <a:gd name="T0" fmla="*/ 2147483646 w 85"/>
                <a:gd name="T1" fmla="*/ 2147483646 h 96"/>
                <a:gd name="T2" fmla="*/ 2147483646 w 85"/>
                <a:gd name="T3" fmla="*/ 2147483646 h 96"/>
                <a:gd name="T4" fmla="*/ 2147483646 w 85"/>
                <a:gd name="T5" fmla="*/ 2147483646 h 96"/>
                <a:gd name="T6" fmla="*/ 2147483646 w 85"/>
                <a:gd name="T7" fmla="*/ 2147483646 h 96"/>
                <a:gd name="T8" fmla="*/ 2147483646 w 85"/>
                <a:gd name="T9" fmla="*/ 2147483646 h 96"/>
                <a:gd name="T10" fmla="*/ 2147483646 w 85"/>
                <a:gd name="T11" fmla="*/ 0 h 96"/>
                <a:gd name="T12" fmla="*/ 2147483646 w 85"/>
                <a:gd name="T13" fmla="*/ 2147483646 h 96"/>
                <a:gd name="T14" fmla="*/ 2147483646 w 85"/>
                <a:gd name="T15" fmla="*/ 2147483646 h 96"/>
                <a:gd name="T16" fmla="*/ 2147483646 w 85"/>
                <a:gd name="T17" fmla="*/ 214748364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96">
                  <a:moveTo>
                    <a:pt x="43" y="96"/>
                  </a:moveTo>
                  <a:cubicBezTo>
                    <a:pt x="43" y="96"/>
                    <a:pt x="39" y="82"/>
                    <a:pt x="42" y="75"/>
                  </a:cubicBezTo>
                  <a:cubicBezTo>
                    <a:pt x="45" y="68"/>
                    <a:pt x="65" y="34"/>
                    <a:pt x="65" y="34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0" y="48"/>
                    <a:pt x="43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0" name="Freeform 9"/>
            <p:cNvSpPr>
              <a:spLocks/>
            </p:cNvSpPr>
            <p:nvPr/>
          </p:nvSpPr>
          <p:spPr bwMode="auto">
            <a:xfrm>
              <a:off x="4345184" y="4766785"/>
              <a:ext cx="213854" cy="136446"/>
            </a:xfrm>
            <a:custGeom>
              <a:avLst/>
              <a:gdLst>
                <a:gd name="T0" fmla="*/ 2147483646 w 69"/>
                <a:gd name="T1" fmla="*/ 0 h 44"/>
                <a:gd name="T2" fmla="*/ 2147483646 w 69"/>
                <a:gd name="T3" fmla="*/ 2147483646 h 44"/>
                <a:gd name="T4" fmla="*/ 2147483646 w 69"/>
                <a:gd name="T5" fmla="*/ 2147483646 h 44"/>
                <a:gd name="T6" fmla="*/ 2147483646 w 69"/>
                <a:gd name="T7" fmla="*/ 2147483646 h 44"/>
                <a:gd name="T8" fmla="*/ 2147483646 w 69"/>
                <a:gd name="T9" fmla="*/ 0 h 44"/>
                <a:gd name="T10" fmla="*/ 2147483646 w 69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44">
                  <a:moveTo>
                    <a:pt x="69" y="0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4" y="42"/>
                    <a:pt x="2" y="23"/>
                  </a:cubicBezTo>
                  <a:cubicBezTo>
                    <a:pt x="0" y="4"/>
                    <a:pt x="22" y="0"/>
                    <a:pt x="22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1" name="Freeform 10"/>
            <p:cNvSpPr>
              <a:spLocks/>
            </p:cNvSpPr>
            <p:nvPr/>
          </p:nvSpPr>
          <p:spPr bwMode="auto">
            <a:xfrm>
              <a:off x="4459327" y="4316774"/>
              <a:ext cx="313565" cy="217789"/>
            </a:xfrm>
            <a:custGeom>
              <a:avLst/>
              <a:gdLst>
                <a:gd name="T0" fmla="*/ 0 w 101"/>
                <a:gd name="T1" fmla="*/ 2147483646 h 70"/>
                <a:gd name="T2" fmla="*/ 2147483646 w 101"/>
                <a:gd name="T3" fmla="*/ 2147483646 h 70"/>
                <a:gd name="T4" fmla="*/ 2147483646 w 101"/>
                <a:gd name="T5" fmla="*/ 2147483646 h 70"/>
                <a:gd name="T6" fmla="*/ 2147483646 w 101"/>
                <a:gd name="T7" fmla="*/ 2147483646 h 70"/>
                <a:gd name="T8" fmla="*/ 2147483646 w 101"/>
                <a:gd name="T9" fmla="*/ 2147483646 h 70"/>
                <a:gd name="T10" fmla="*/ 2147483646 w 101"/>
                <a:gd name="T11" fmla="*/ 2147483646 h 70"/>
                <a:gd name="T12" fmla="*/ 2147483646 w 101"/>
                <a:gd name="T13" fmla="*/ 2147483646 h 70"/>
                <a:gd name="T14" fmla="*/ 2147483646 w 101"/>
                <a:gd name="T15" fmla="*/ 2147483646 h 70"/>
                <a:gd name="T16" fmla="*/ 0 w 101"/>
                <a:gd name="T17" fmla="*/ 214748364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" h="70">
                  <a:moveTo>
                    <a:pt x="0" y="8"/>
                  </a:moveTo>
                  <a:cubicBezTo>
                    <a:pt x="0" y="8"/>
                    <a:pt x="16" y="12"/>
                    <a:pt x="19" y="17"/>
                  </a:cubicBezTo>
                  <a:cubicBezTo>
                    <a:pt x="23" y="23"/>
                    <a:pt x="43" y="58"/>
                    <a:pt x="43" y="58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7" y="0"/>
                    <a:pt x="0" y="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2" name="Freeform 11"/>
            <p:cNvSpPr>
              <a:spLocks/>
            </p:cNvSpPr>
            <p:nvPr/>
          </p:nvSpPr>
          <p:spPr bwMode="auto">
            <a:xfrm>
              <a:off x="4311073" y="4339078"/>
              <a:ext cx="213854" cy="241405"/>
            </a:xfrm>
            <a:custGeom>
              <a:avLst/>
              <a:gdLst>
                <a:gd name="T0" fmla="*/ 2147483646 w 69"/>
                <a:gd name="T1" fmla="*/ 2147483646 h 78"/>
                <a:gd name="T2" fmla="*/ 0 w 69"/>
                <a:gd name="T3" fmla="*/ 2147483646 h 78"/>
                <a:gd name="T4" fmla="*/ 2147483646 w 69"/>
                <a:gd name="T5" fmla="*/ 2147483646 h 78"/>
                <a:gd name="T6" fmla="*/ 2147483646 w 69"/>
                <a:gd name="T7" fmla="*/ 2147483646 h 78"/>
                <a:gd name="T8" fmla="*/ 2147483646 w 69"/>
                <a:gd name="T9" fmla="*/ 2147483646 h 78"/>
                <a:gd name="T10" fmla="*/ 2147483646 w 69"/>
                <a:gd name="T11" fmla="*/ 2147483646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78">
                  <a:moveTo>
                    <a:pt x="38" y="78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34" y="0"/>
                    <a:pt x="52" y="8"/>
                  </a:cubicBezTo>
                  <a:cubicBezTo>
                    <a:pt x="69" y="16"/>
                    <a:pt x="61" y="37"/>
                    <a:pt x="61" y="37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6" name="组合 1026"/>
          <p:cNvGrpSpPr>
            <a:grpSpLocks/>
          </p:cNvGrpSpPr>
          <p:nvPr/>
        </p:nvGrpSpPr>
        <p:grpSpPr bwMode="auto">
          <a:xfrm>
            <a:off x="8145463" y="4933950"/>
            <a:ext cx="171450" cy="125413"/>
            <a:chOff x="6142038" y="-212725"/>
            <a:chExt cx="868362" cy="841375"/>
          </a:xfrm>
        </p:grpSpPr>
        <p:sp>
          <p:nvSpPr>
            <p:cNvPr id="31771" name="Freeform 18"/>
            <p:cNvSpPr>
              <a:spLocks/>
            </p:cNvSpPr>
            <p:nvPr/>
          </p:nvSpPr>
          <p:spPr bwMode="auto">
            <a:xfrm>
              <a:off x="6500813" y="301625"/>
              <a:ext cx="150812" cy="327025"/>
            </a:xfrm>
            <a:custGeom>
              <a:avLst/>
              <a:gdLst>
                <a:gd name="T0" fmla="*/ 2147483646 w 40"/>
                <a:gd name="T1" fmla="*/ 2147483646 h 87"/>
                <a:gd name="T2" fmla="*/ 2147483646 w 40"/>
                <a:gd name="T3" fmla="*/ 2147483646 h 87"/>
                <a:gd name="T4" fmla="*/ 2147483646 w 40"/>
                <a:gd name="T5" fmla="*/ 2147483646 h 87"/>
                <a:gd name="T6" fmla="*/ 0 w 40"/>
                <a:gd name="T7" fmla="*/ 2147483646 h 87"/>
                <a:gd name="T8" fmla="*/ 2147483646 w 40"/>
                <a:gd name="T9" fmla="*/ 2147483646 h 87"/>
                <a:gd name="T10" fmla="*/ 2147483646 w 40"/>
                <a:gd name="T11" fmla="*/ 0 h 87"/>
                <a:gd name="T12" fmla="*/ 2147483646 w 40"/>
                <a:gd name="T13" fmla="*/ 0 h 87"/>
                <a:gd name="T14" fmla="*/ 2147483646 w 40"/>
                <a:gd name="T15" fmla="*/ 2147483646 h 87"/>
                <a:gd name="T16" fmla="*/ 2147483646 w 40"/>
                <a:gd name="T17" fmla="*/ 214748364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87">
                  <a:moveTo>
                    <a:pt x="40" y="82"/>
                  </a:moveTo>
                  <a:cubicBezTo>
                    <a:pt x="40" y="85"/>
                    <a:pt x="37" y="87"/>
                    <a:pt x="33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85"/>
                    <a:pt x="0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8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6" y="2"/>
                    <a:pt x="26" y="5"/>
                  </a:cubicBezTo>
                  <a:lnTo>
                    <a:pt x="40" y="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2" name="Oval 19"/>
            <p:cNvSpPr>
              <a:spLocks noChangeArrowheads="1"/>
            </p:cNvSpPr>
            <p:nvPr/>
          </p:nvSpPr>
          <p:spPr bwMode="auto">
            <a:xfrm>
              <a:off x="6464300" y="-212725"/>
              <a:ext cx="223837" cy="4397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73" name="Freeform 20"/>
            <p:cNvSpPr>
              <a:spLocks/>
            </p:cNvSpPr>
            <p:nvPr/>
          </p:nvSpPr>
          <p:spPr bwMode="auto">
            <a:xfrm>
              <a:off x="6142038" y="212725"/>
              <a:ext cx="430212" cy="349250"/>
            </a:xfrm>
            <a:custGeom>
              <a:avLst/>
              <a:gdLst>
                <a:gd name="T0" fmla="*/ 2147483646 w 115"/>
                <a:gd name="T1" fmla="*/ 2147483646 h 93"/>
                <a:gd name="T2" fmla="*/ 2147483646 w 115"/>
                <a:gd name="T3" fmla="*/ 2147483646 h 93"/>
                <a:gd name="T4" fmla="*/ 2147483646 w 115"/>
                <a:gd name="T5" fmla="*/ 2147483646 h 93"/>
                <a:gd name="T6" fmla="*/ 2147483646 w 115"/>
                <a:gd name="T7" fmla="*/ 2147483646 h 93"/>
                <a:gd name="T8" fmla="*/ 2147483646 w 115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3">
                  <a:moveTo>
                    <a:pt x="40" y="21"/>
                  </a:moveTo>
                  <a:cubicBezTo>
                    <a:pt x="67" y="3"/>
                    <a:pt x="96" y="0"/>
                    <a:pt x="106" y="13"/>
                  </a:cubicBezTo>
                  <a:cubicBezTo>
                    <a:pt x="115" y="27"/>
                    <a:pt x="101" y="53"/>
                    <a:pt x="75" y="71"/>
                  </a:cubicBezTo>
                  <a:cubicBezTo>
                    <a:pt x="48" y="90"/>
                    <a:pt x="19" y="93"/>
                    <a:pt x="10" y="79"/>
                  </a:cubicBezTo>
                  <a:cubicBezTo>
                    <a:pt x="0" y="66"/>
                    <a:pt x="14" y="40"/>
                    <a:pt x="40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4" name="Freeform 21"/>
            <p:cNvSpPr>
              <a:spLocks/>
            </p:cNvSpPr>
            <p:nvPr/>
          </p:nvSpPr>
          <p:spPr bwMode="auto">
            <a:xfrm>
              <a:off x="6580188" y="212725"/>
              <a:ext cx="430212" cy="349250"/>
            </a:xfrm>
            <a:custGeom>
              <a:avLst/>
              <a:gdLst>
                <a:gd name="T0" fmla="*/ 2147483646 w 115"/>
                <a:gd name="T1" fmla="*/ 2147483646 h 93"/>
                <a:gd name="T2" fmla="*/ 2147483646 w 115"/>
                <a:gd name="T3" fmla="*/ 2147483646 h 93"/>
                <a:gd name="T4" fmla="*/ 2147483646 w 115"/>
                <a:gd name="T5" fmla="*/ 2147483646 h 93"/>
                <a:gd name="T6" fmla="*/ 2147483646 w 115"/>
                <a:gd name="T7" fmla="*/ 2147483646 h 93"/>
                <a:gd name="T8" fmla="*/ 2147483646 w 115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93">
                  <a:moveTo>
                    <a:pt x="75" y="21"/>
                  </a:moveTo>
                  <a:cubicBezTo>
                    <a:pt x="49" y="3"/>
                    <a:pt x="19" y="0"/>
                    <a:pt x="10" y="13"/>
                  </a:cubicBezTo>
                  <a:cubicBezTo>
                    <a:pt x="0" y="27"/>
                    <a:pt x="14" y="53"/>
                    <a:pt x="41" y="71"/>
                  </a:cubicBezTo>
                  <a:cubicBezTo>
                    <a:pt x="67" y="90"/>
                    <a:pt x="96" y="93"/>
                    <a:pt x="106" y="79"/>
                  </a:cubicBezTo>
                  <a:cubicBezTo>
                    <a:pt x="115" y="66"/>
                    <a:pt x="102" y="40"/>
                    <a:pt x="75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5" name="Oval 22"/>
            <p:cNvSpPr>
              <a:spLocks noChangeArrowheads="1"/>
            </p:cNvSpPr>
            <p:nvPr/>
          </p:nvSpPr>
          <p:spPr bwMode="auto">
            <a:xfrm>
              <a:off x="6497638" y="188913"/>
              <a:ext cx="160337" cy="1619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776" name="Freeform 23"/>
            <p:cNvSpPr>
              <a:spLocks/>
            </p:cNvSpPr>
            <p:nvPr/>
          </p:nvSpPr>
          <p:spPr bwMode="auto">
            <a:xfrm>
              <a:off x="6486525" y="177800"/>
              <a:ext cx="179387" cy="180975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0 h 48"/>
                <a:gd name="T26" fmla="*/ 0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8">
                  <a:moveTo>
                    <a:pt x="46" y="24"/>
                  </a:moveTo>
                  <a:cubicBezTo>
                    <a:pt x="44" y="24"/>
                    <a:pt x="44" y="24"/>
                    <a:pt x="44" y="24"/>
                  </a:cubicBezTo>
                  <a:cubicBezTo>
                    <a:pt x="44" y="29"/>
                    <a:pt x="41" y="34"/>
                    <a:pt x="38" y="38"/>
                  </a:cubicBezTo>
                  <a:cubicBezTo>
                    <a:pt x="34" y="41"/>
                    <a:pt x="30" y="44"/>
                    <a:pt x="24" y="44"/>
                  </a:cubicBezTo>
                  <a:cubicBezTo>
                    <a:pt x="19" y="44"/>
                    <a:pt x="14" y="41"/>
                    <a:pt x="10" y="38"/>
                  </a:cubicBezTo>
                  <a:cubicBezTo>
                    <a:pt x="7" y="34"/>
                    <a:pt x="5" y="29"/>
                    <a:pt x="5" y="24"/>
                  </a:cubicBezTo>
                  <a:cubicBezTo>
                    <a:pt x="5" y="19"/>
                    <a:pt x="7" y="14"/>
                    <a:pt x="10" y="10"/>
                  </a:cubicBezTo>
                  <a:cubicBezTo>
                    <a:pt x="14" y="7"/>
                    <a:pt x="19" y="5"/>
                    <a:pt x="24" y="5"/>
                  </a:cubicBezTo>
                  <a:cubicBezTo>
                    <a:pt x="30" y="5"/>
                    <a:pt x="34" y="7"/>
                    <a:pt x="38" y="10"/>
                  </a:cubicBezTo>
                  <a:cubicBezTo>
                    <a:pt x="41" y="14"/>
                    <a:pt x="44" y="19"/>
                    <a:pt x="4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lnTo>
                    <a:pt x="4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7" name="组合 1042"/>
          <p:cNvGrpSpPr>
            <a:grpSpLocks/>
          </p:cNvGrpSpPr>
          <p:nvPr/>
        </p:nvGrpSpPr>
        <p:grpSpPr bwMode="auto">
          <a:xfrm>
            <a:off x="7853363" y="4922838"/>
            <a:ext cx="147637" cy="136525"/>
            <a:chOff x="3344862" y="1801813"/>
            <a:chExt cx="747714" cy="915987"/>
          </a:xfrm>
        </p:grpSpPr>
        <p:sp>
          <p:nvSpPr>
            <p:cNvPr id="31761" name="Freeform 27"/>
            <p:cNvSpPr>
              <a:spLocks/>
            </p:cNvSpPr>
            <p:nvPr/>
          </p:nvSpPr>
          <p:spPr bwMode="auto">
            <a:xfrm>
              <a:off x="3575050" y="2027238"/>
              <a:ext cx="234950" cy="115887"/>
            </a:xfrm>
            <a:custGeom>
              <a:avLst/>
              <a:gdLst>
                <a:gd name="T0" fmla="*/ 2147483646 w 63"/>
                <a:gd name="T1" fmla="*/ 2147483646 h 31"/>
                <a:gd name="T2" fmla="*/ 2147483646 w 63"/>
                <a:gd name="T3" fmla="*/ 2147483646 h 31"/>
                <a:gd name="T4" fmla="*/ 2147483646 w 63"/>
                <a:gd name="T5" fmla="*/ 2147483646 h 31"/>
                <a:gd name="T6" fmla="*/ 2147483646 w 63"/>
                <a:gd name="T7" fmla="*/ 2147483646 h 31"/>
                <a:gd name="T8" fmla="*/ 2147483646 w 63"/>
                <a:gd name="T9" fmla="*/ 214748364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31">
                  <a:moveTo>
                    <a:pt x="30" y="3"/>
                  </a:moveTo>
                  <a:cubicBezTo>
                    <a:pt x="47" y="0"/>
                    <a:pt x="61" y="4"/>
                    <a:pt x="62" y="11"/>
                  </a:cubicBezTo>
                  <a:cubicBezTo>
                    <a:pt x="63" y="18"/>
                    <a:pt x="51" y="25"/>
                    <a:pt x="34" y="28"/>
                  </a:cubicBezTo>
                  <a:cubicBezTo>
                    <a:pt x="17" y="31"/>
                    <a:pt x="2" y="27"/>
                    <a:pt x="1" y="20"/>
                  </a:cubicBezTo>
                  <a:cubicBezTo>
                    <a:pt x="0" y="13"/>
                    <a:pt x="13" y="5"/>
                    <a:pt x="30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Freeform 28"/>
            <p:cNvSpPr>
              <a:spLocks/>
            </p:cNvSpPr>
            <p:nvPr/>
          </p:nvSpPr>
          <p:spPr bwMode="auto">
            <a:xfrm>
              <a:off x="3848100" y="1884363"/>
              <a:ext cx="214313" cy="187325"/>
            </a:xfrm>
            <a:custGeom>
              <a:avLst/>
              <a:gdLst>
                <a:gd name="T0" fmla="*/ 2147483646 w 57"/>
                <a:gd name="T1" fmla="*/ 2147483646 h 50"/>
                <a:gd name="T2" fmla="*/ 2147483646 w 57"/>
                <a:gd name="T3" fmla="*/ 2147483646 h 50"/>
                <a:gd name="T4" fmla="*/ 2147483646 w 57"/>
                <a:gd name="T5" fmla="*/ 2147483646 h 50"/>
                <a:gd name="T6" fmla="*/ 2147483646 w 57"/>
                <a:gd name="T7" fmla="*/ 2147483646 h 50"/>
                <a:gd name="T8" fmla="*/ 2147483646 w 57"/>
                <a:gd name="T9" fmla="*/ 21474836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36" y="35"/>
                  </a:moveTo>
                  <a:cubicBezTo>
                    <a:pt x="23" y="46"/>
                    <a:pt x="8" y="50"/>
                    <a:pt x="4" y="44"/>
                  </a:cubicBezTo>
                  <a:cubicBezTo>
                    <a:pt x="0" y="39"/>
                    <a:pt x="7" y="26"/>
                    <a:pt x="20" y="15"/>
                  </a:cubicBezTo>
                  <a:cubicBezTo>
                    <a:pt x="34" y="4"/>
                    <a:pt x="48" y="0"/>
                    <a:pt x="52" y="5"/>
                  </a:cubicBezTo>
                  <a:cubicBezTo>
                    <a:pt x="57" y="11"/>
                    <a:pt x="50" y="24"/>
                    <a:pt x="36" y="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Freeform 29"/>
            <p:cNvSpPr>
              <a:spLocks/>
            </p:cNvSpPr>
            <p:nvPr/>
          </p:nvSpPr>
          <p:spPr bwMode="auto">
            <a:xfrm>
              <a:off x="3344862" y="2049463"/>
              <a:ext cx="488950" cy="668337"/>
            </a:xfrm>
            <a:custGeom>
              <a:avLst/>
              <a:gdLst>
                <a:gd name="T0" fmla="*/ 2147483646 w 130"/>
                <a:gd name="T1" fmla="*/ 2147483646 h 178"/>
                <a:gd name="T2" fmla="*/ 2147483646 w 130"/>
                <a:gd name="T3" fmla="*/ 2147483646 h 178"/>
                <a:gd name="T4" fmla="*/ 2147483646 w 130"/>
                <a:gd name="T5" fmla="*/ 2147483646 h 178"/>
                <a:gd name="T6" fmla="*/ 2147483646 w 130"/>
                <a:gd name="T7" fmla="*/ 2147483646 h 178"/>
                <a:gd name="T8" fmla="*/ 2147483646 w 130"/>
                <a:gd name="T9" fmla="*/ 2147483646 h 178"/>
                <a:gd name="T10" fmla="*/ 2147483646 w 130"/>
                <a:gd name="T11" fmla="*/ 2147483646 h 178"/>
                <a:gd name="T12" fmla="*/ 2147483646 w 130"/>
                <a:gd name="T13" fmla="*/ 2147483646 h 178"/>
                <a:gd name="T14" fmla="*/ 2147483646 w 130"/>
                <a:gd name="T15" fmla="*/ 2147483646 h 178"/>
                <a:gd name="T16" fmla="*/ 2147483646 w 130"/>
                <a:gd name="T17" fmla="*/ 2147483646 h 178"/>
                <a:gd name="T18" fmla="*/ 2147483646 w 130"/>
                <a:gd name="T19" fmla="*/ 2147483646 h 178"/>
                <a:gd name="T20" fmla="*/ 2147483646 w 130"/>
                <a:gd name="T21" fmla="*/ 2147483646 h 178"/>
                <a:gd name="T22" fmla="*/ 2147483646 w 130"/>
                <a:gd name="T23" fmla="*/ 2147483646 h 178"/>
                <a:gd name="T24" fmla="*/ 2147483646 w 130"/>
                <a:gd name="T25" fmla="*/ 2147483646 h 178"/>
                <a:gd name="T26" fmla="*/ 2147483646 w 130"/>
                <a:gd name="T27" fmla="*/ 2147483646 h 178"/>
                <a:gd name="T28" fmla="*/ 2147483646 w 130"/>
                <a:gd name="T29" fmla="*/ 2147483646 h 178"/>
                <a:gd name="T30" fmla="*/ 2147483646 w 130"/>
                <a:gd name="T31" fmla="*/ 2147483646 h 178"/>
                <a:gd name="T32" fmla="*/ 2147483646 w 130"/>
                <a:gd name="T33" fmla="*/ 2147483646 h 178"/>
                <a:gd name="T34" fmla="*/ 2147483646 w 130"/>
                <a:gd name="T35" fmla="*/ 2147483646 h 178"/>
                <a:gd name="T36" fmla="*/ 2147483646 w 130"/>
                <a:gd name="T37" fmla="*/ 2147483646 h 178"/>
                <a:gd name="T38" fmla="*/ 2147483646 w 130"/>
                <a:gd name="T39" fmla="*/ 2147483646 h 178"/>
                <a:gd name="T40" fmla="*/ 2147483646 w 130"/>
                <a:gd name="T41" fmla="*/ 2147483646 h 178"/>
                <a:gd name="T42" fmla="*/ 2147483646 w 130"/>
                <a:gd name="T43" fmla="*/ 2147483646 h 178"/>
                <a:gd name="T44" fmla="*/ 2147483646 w 130"/>
                <a:gd name="T45" fmla="*/ 2147483646 h 178"/>
                <a:gd name="T46" fmla="*/ 2147483646 w 130"/>
                <a:gd name="T47" fmla="*/ 2147483646 h 178"/>
                <a:gd name="T48" fmla="*/ 2147483646 w 130"/>
                <a:gd name="T49" fmla="*/ 2147483646 h 178"/>
                <a:gd name="T50" fmla="*/ 2147483646 w 130"/>
                <a:gd name="T51" fmla="*/ 2147483646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78">
                  <a:moveTo>
                    <a:pt x="128" y="96"/>
                  </a:moveTo>
                  <a:cubicBezTo>
                    <a:pt x="126" y="90"/>
                    <a:pt x="105" y="92"/>
                    <a:pt x="80" y="100"/>
                  </a:cubicBezTo>
                  <a:cubicBezTo>
                    <a:pt x="72" y="103"/>
                    <a:pt x="65" y="106"/>
                    <a:pt x="59" y="110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2"/>
                    <a:pt x="120" y="18"/>
                    <a:pt x="118" y="17"/>
                  </a:cubicBezTo>
                  <a:cubicBezTo>
                    <a:pt x="116" y="15"/>
                    <a:pt x="112" y="15"/>
                    <a:pt x="111" y="1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1"/>
                    <a:pt x="63" y="60"/>
                    <a:pt x="61" y="49"/>
                  </a:cubicBezTo>
                  <a:cubicBezTo>
                    <a:pt x="57" y="22"/>
                    <a:pt x="49" y="0"/>
                    <a:pt x="44" y="1"/>
                  </a:cubicBezTo>
                  <a:cubicBezTo>
                    <a:pt x="39" y="2"/>
                    <a:pt x="38" y="25"/>
                    <a:pt x="42" y="52"/>
                  </a:cubicBezTo>
                  <a:cubicBezTo>
                    <a:pt x="45" y="70"/>
                    <a:pt x="50" y="86"/>
                    <a:pt x="54" y="94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35"/>
                    <a:pt x="27" y="124"/>
                    <a:pt x="25" y="112"/>
                  </a:cubicBezTo>
                  <a:cubicBezTo>
                    <a:pt x="21" y="84"/>
                    <a:pt x="13" y="63"/>
                    <a:pt x="7" y="64"/>
                  </a:cubicBezTo>
                  <a:cubicBezTo>
                    <a:pt x="2" y="65"/>
                    <a:pt x="0" y="88"/>
                    <a:pt x="5" y="115"/>
                  </a:cubicBezTo>
                  <a:cubicBezTo>
                    <a:pt x="8" y="137"/>
                    <a:pt x="14" y="155"/>
                    <a:pt x="19" y="161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3" y="172"/>
                    <a:pt x="14" y="175"/>
                    <a:pt x="16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20" y="178"/>
                    <a:pt x="23" y="177"/>
                    <a:pt x="24" y="175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5" y="131"/>
                    <a:pt x="71" y="128"/>
                    <a:pt x="88" y="122"/>
                  </a:cubicBezTo>
                  <a:cubicBezTo>
                    <a:pt x="112" y="114"/>
                    <a:pt x="130" y="102"/>
                    <a:pt x="128" y="9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Freeform 30"/>
            <p:cNvSpPr>
              <a:spLocks/>
            </p:cNvSpPr>
            <p:nvPr/>
          </p:nvSpPr>
          <p:spPr bwMode="auto">
            <a:xfrm>
              <a:off x="3675063" y="2076450"/>
              <a:ext cx="165100" cy="228600"/>
            </a:xfrm>
            <a:custGeom>
              <a:avLst/>
              <a:gdLst>
                <a:gd name="T0" fmla="*/ 2147483646 w 44"/>
                <a:gd name="T1" fmla="*/ 2147483646 h 61"/>
                <a:gd name="T2" fmla="*/ 2147483646 w 44"/>
                <a:gd name="T3" fmla="*/ 2147483646 h 61"/>
                <a:gd name="T4" fmla="*/ 2147483646 w 44"/>
                <a:gd name="T5" fmla="*/ 2147483646 h 61"/>
                <a:gd name="T6" fmla="*/ 2147483646 w 44"/>
                <a:gd name="T7" fmla="*/ 2147483646 h 61"/>
                <a:gd name="T8" fmla="*/ 2147483646 w 44"/>
                <a:gd name="T9" fmla="*/ 214748364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61">
                  <a:moveTo>
                    <a:pt x="11" y="24"/>
                  </a:moveTo>
                  <a:cubicBezTo>
                    <a:pt x="20" y="9"/>
                    <a:pt x="32" y="0"/>
                    <a:pt x="38" y="4"/>
                  </a:cubicBezTo>
                  <a:cubicBezTo>
                    <a:pt x="44" y="7"/>
                    <a:pt x="42" y="22"/>
                    <a:pt x="33" y="37"/>
                  </a:cubicBezTo>
                  <a:cubicBezTo>
                    <a:pt x="24" y="52"/>
                    <a:pt x="12" y="61"/>
                    <a:pt x="6" y="57"/>
                  </a:cubicBezTo>
                  <a:cubicBezTo>
                    <a:pt x="0" y="53"/>
                    <a:pt x="2" y="38"/>
                    <a:pt x="1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Freeform 31"/>
            <p:cNvSpPr>
              <a:spLocks/>
            </p:cNvSpPr>
            <p:nvPr/>
          </p:nvSpPr>
          <p:spPr bwMode="auto">
            <a:xfrm>
              <a:off x="3795713" y="1801813"/>
              <a:ext cx="96838" cy="236537"/>
            </a:xfrm>
            <a:custGeom>
              <a:avLst/>
              <a:gdLst>
                <a:gd name="T0" fmla="*/ 2147483646 w 26"/>
                <a:gd name="T1" fmla="*/ 2147483646 h 63"/>
                <a:gd name="T2" fmla="*/ 2147483646 w 26"/>
                <a:gd name="T3" fmla="*/ 2147483646 h 63"/>
                <a:gd name="T4" fmla="*/ 0 w 26"/>
                <a:gd name="T5" fmla="*/ 2147483646 h 63"/>
                <a:gd name="T6" fmla="*/ 2147483646 w 26"/>
                <a:gd name="T7" fmla="*/ 0 h 63"/>
                <a:gd name="T8" fmla="*/ 2147483646 w 26"/>
                <a:gd name="T9" fmla="*/ 2147483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3">
                  <a:moveTo>
                    <a:pt x="26" y="32"/>
                  </a:moveTo>
                  <a:cubicBezTo>
                    <a:pt x="25" y="49"/>
                    <a:pt x="20" y="63"/>
                    <a:pt x="13" y="63"/>
                  </a:cubicBezTo>
                  <a:cubicBezTo>
                    <a:pt x="5" y="62"/>
                    <a:pt x="0" y="48"/>
                    <a:pt x="0" y="31"/>
                  </a:cubicBezTo>
                  <a:cubicBezTo>
                    <a:pt x="1" y="14"/>
                    <a:pt x="7" y="0"/>
                    <a:pt x="14" y="0"/>
                  </a:cubicBezTo>
                  <a:cubicBezTo>
                    <a:pt x="21" y="1"/>
                    <a:pt x="26" y="15"/>
                    <a:pt x="26" y="3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6" name="Freeform 32"/>
            <p:cNvSpPr>
              <a:spLocks/>
            </p:cNvSpPr>
            <p:nvPr/>
          </p:nvSpPr>
          <p:spPr bwMode="auto">
            <a:xfrm>
              <a:off x="3627438" y="1870075"/>
              <a:ext cx="209550" cy="195262"/>
            </a:xfrm>
            <a:custGeom>
              <a:avLst/>
              <a:gdLst>
                <a:gd name="T0" fmla="*/ 2147483646 w 56"/>
                <a:gd name="T1" fmla="*/ 2147483646 h 52"/>
                <a:gd name="T2" fmla="*/ 2147483646 w 56"/>
                <a:gd name="T3" fmla="*/ 2147483646 h 52"/>
                <a:gd name="T4" fmla="*/ 2147483646 w 56"/>
                <a:gd name="T5" fmla="*/ 2147483646 h 52"/>
                <a:gd name="T6" fmla="*/ 2147483646 w 56"/>
                <a:gd name="T7" fmla="*/ 2147483646 h 52"/>
                <a:gd name="T8" fmla="*/ 2147483646 w 56"/>
                <a:gd name="T9" fmla="*/ 214748364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2">
                  <a:moveTo>
                    <a:pt x="36" y="16"/>
                  </a:moveTo>
                  <a:cubicBezTo>
                    <a:pt x="49" y="28"/>
                    <a:pt x="56" y="41"/>
                    <a:pt x="51" y="46"/>
                  </a:cubicBezTo>
                  <a:cubicBezTo>
                    <a:pt x="46" y="52"/>
                    <a:pt x="32" y="47"/>
                    <a:pt x="19" y="36"/>
                  </a:cubicBezTo>
                  <a:cubicBezTo>
                    <a:pt x="6" y="24"/>
                    <a:pt x="0" y="11"/>
                    <a:pt x="4" y="6"/>
                  </a:cubicBezTo>
                  <a:cubicBezTo>
                    <a:pt x="9" y="0"/>
                    <a:pt x="23" y="5"/>
                    <a:pt x="36" y="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7" name="Freeform 33"/>
            <p:cNvSpPr>
              <a:spLocks/>
            </p:cNvSpPr>
            <p:nvPr/>
          </p:nvSpPr>
          <p:spPr bwMode="auto">
            <a:xfrm>
              <a:off x="3814763" y="2087563"/>
              <a:ext cx="131763" cy="236537"/>
            </a:xfrm>
            <a:custGeom>
              <a:avLst/>
              <a:gdLst>
                <a:gd name="T0" fmla="*/ 2147483646 w 35"/>
                <a:gd name="T1" fmla="*/ 2147483646 h 63"/>
                <a:gd name="T2" fmla="*/ 2147483646 w 35"/>
                <a:gd name="T3" fmla="*/ 2147483646 h 63"/>
                <a:gd name="T4" fmla="*/ 2147483646 w 35"/>
                <a:gd name="T5" fmla="*/ 2147483646 h 63"/>
                <a:gd name="T6" fmla="*/ 2147483646 w 35"/>
                <a:gd name="T7" fmla="*/ 2147483646 h 63"/>
                <a:gd name="T8" fmla="*/ 2147483646 w 35"/>
                <a:gd name="T9" fmla="*/ 2147483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63">
                  <a:moveTo>
                    <a:pt x="6" y="36"/>
                  </a:moveTo>
                  <a:cubicBezTo>
                    <a:pt x="0" y="20"/>
                    <a:pt x="1" y="5"/>
                    <a:pt x="8" y="2"/>
                  </a:cubicBezTo>
                  <a:cubicBezTo>
                    <a:pt x="14" y="0"/>
                    <a:pt x="24" y="11"/>
                    <a:pt x="30" y="28"/>
                  </a:cubicBezTo>
                  <a:cubicBezTo>
                    <a:pt x="35" y="44"/>
                    <a:pt x="35" y="59"/>
                    <a:pt x="28" y="61"/>
                  </a:cubicBezTo>
                  <a:cubicBezTo>
                    <a:pt x="21" y="63"/>
                    <a:pt x="11" y="52"/>
                    <a:pt x="6" y="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8" name="Freeform 34"/>
            <p:cNvSpPr>
              <a:spLocks/>
            </p:cNvSpPr>
            <p:nvPr/>
          </p:nvSpPr>
          <p:spPr bwMode="auto">
            <a:xfrm>
              <a:off x="3856038" y="2054225"/>
              <a:ext cx="236538" cy="138112"/>
            </a:xfrm>
            <a:custGeom>
              <a:avLst/>
              <a:gdLst>
                <a:gd name="T0" fmla="*/ 2147483646 w 63"/>
                <a:gd name="T1" fmla="*/ 2147483646 h 37"/>
                <a:gd name="T2" fmla="*/ 2147483646 w 63"/>
                <a:gd name="T3" fmla="*/ 2147483646 h 37"/>
                <a:gd name="T4" fmla="*/ 2147483646 w 63"/>
                <a:gd name="T5" fmla="*/ 2147483646 h 37"/>
                <a:gd name="T6" fmla="*/ 2147483646 w 63"/>
                <a:gd name="T7" fmla="*/ 2147483646 h 37"/>
                <a:gd name="T8" fmla="*/ 2147483646 w 63"/>
                <a:gd name="T9" fmla="*/ 214748364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37">
                  <a:moveTo>
                    <a:pt x="27" y="30"/>
                  </a:moveTo>
                  <a:cubicBezTo>
                    <a:pt x="11" y="24"/>
                    <a:pt x="0" y="14"/>
                    <a:pt x="2" y="7"/>
                  </a:cubicBezTo>
                  <a:cubicBezTo>
                    <a:pt x="5" y="1"/>
                    <a:pt x="20" y="0"/>
                    <a:pt x="36" y="7"/>
                  </a:cubicBezTo>
                  <a:cubicBezTo>
                    <a:pt x="52" y="13"/>
                    <a:pt x="63" y="23"/>
                    <a:pt x="60" y="30"/>
                  </a:cubicBezTo>
                  <a:cubicBezTo>
                    <a:pt x="58" y="36"/>
                    <a:pt x="43" y="37"/>
                    <a:pt x="27" y="3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9" name="Freeform 35"/>
            <p:cNvSpPr>
              <a:spLocks/>
            </p:cNvSpPr>
            <p:nvPr/>
          </p:nvSpPr>
          <p:spPr bwMode="auto">
            <a:xfrm>
              <a:off x="3732213" y="1960563"/>
              <a:ext cx="209550" cy="212725"/>
            </a:xfrm>
            <a:custGeom>
              <a:avLst/>
              <a:gdLst>
                <a:gd name="T0" fmla="*/ 2147483646 w 56"/>
                <a:gd name="T1" fmla="*/ 2147483646 h 57"/>
                <a:gd name="T2" fmla="*/ 2147483646 w 56"/>
                <a:gd name="T3" fmla="*/ 2147483646 h 57"/>
                <a:gd name="T4" fmla="*/ 2147483646 w 56"/>
                <a:gd name="T5" fmla="*/ 2147483646 h 57"/>
                <a:gd name="T6" fmla="*/ 2147483646 w 56"/>
                <a:gd name="T7" fmla="*/ 2147483646 h 57"/>
                <a:gd name="T8" fmla="*/ 2147483646 w 56"/>
                <a:gd name="T9" fmla="*/ 214748364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7">
                  <a:moveTo>
                    <a:pt x="44" y="48"/>
                  </a:moveTo>
                  <a:cubicBezTo>
                    <a:pt x="33" y="57"/>
                    <a:pt x="17" y="55"/>
                    <a:pt x="9" y="44"/>
                  </a:cubicBezTo>
                  <a:cubicBezTo>
                    <a:pt x="0" y="33"/>
                    <a:pt x="2" y="18"/>
                    <a:pt x="12" y="9"/>
                  </a:cubicBezTo>
                  <a:cubicBezTo>
                    <a:pt x="23" y="0"/>
                    <a:pt x="39" y="2"/>
                    <a:pt x="48" y="13"/>
                  </a:cubicBezTo>
                  <a:cubicBezTo>
                    <a:pt x="56" y="23"/>
                    <a:pt x="55" y="39"/>
                    <a:pt x="44" y="48"/>
                  </a:cubicBez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0" name="Freeform 36"/>
            <p:cNvSpPr>
              <a:spLocks/>
            </p:cNvSpPr>
            <p:nvPr/>
          </p:nvSpPr>
          <p:spPr bwMode="auto">
            <a:xfrm>
              <a:off x="3724275" y="1952625"/>
              <a:ext cx="225425" cy="228600"/>
            </a:xfrm>
            <a:custGeom>
              <a:avLst/>
              <a:gdLst>
                <a:gd name="T0" fmla="*/ 2147483646 w 60"/>
                <a:gd name="T1" fmla="*/ 2147483646 h 61"/>
                <a:gd name="T2" fmla="*/ 2147483646 w 60"/>
                <a:gd name="T3" fmla="*/ 2147483646 h 61"/>
                <a:gd name="T4" fmla="*/ 2147483646 w 60"/>
                <a:gd name="T5" fmla="*/ 2147483646 h 61"/>
                <a:gd name="T6" fmla="*/ 2147483646 w 60"/>
                <a:gd name="T7" fmla="*/ 2147483646 h 61"/>
                <a:gd name="T8" fmla="*/ 2147483646 w 60"/>
                <a:gd name="T9" fmla="*/ 2147483646 h 61"/>
                <a:gd name="T10" fmla="*/ 2147483646 w 60"/>
                <a:gd name="T11" fmla="*/ 2147483646 h 61"/>
                <a:gd name="T12" fmla="*/ 2147483646 w 60"/>
                <a:gd name="T13" fmla="*/ 2147483646 h 61"/>
                <a:gd name="T14" fmla="*/ 2147483646 w 60"/>
                <a:gd name="T15" fmla="*/ 2147483646 h 61"/>
                <a:gd name="T16" fmla="*/ 2147483646 w 60"/>
                <a:gd name="T17" fmla="*/ 2147483646 h 61"/>
                <a:gd name="T18" fmla="*/ 2147483646 w 60"/>
                <a:gd name="T19" fmla="*/ 2147483646 h 61"/>
                <a:gd name="T20" fmla="*/ 2147483646 w 60"/>
                <a:gd name="T21" fmla="*/ 2147483646 h 61"/>
                <a:gd name="T22" fmla="*/ 2147483646 w 60"/>
                <a:gd name="T23" fmla="*/ 2147483646 h 61"/>
                <a:gd name="T24" fmla="*/ 2147483646 w 60"/>
                <a:gd name="T25" fmla="*/ 2147483646 h 61"/>
                <a:gd name="T26" fmla="*/ 2147483646 w 60"/>
                <a:gd name="T27" fmla="*/ 2147483646 h 61"/>
                <a:gd name="T28" fmla="*/ 2147483646 w 60"/>
                <a:gd name="T29" fmla="*/ 2147483646 h 61"/>
                <a:gd name="T30" fmla="*/ 2147483646 w 60"/>
                <a:gd name="T31" fmla="*/ 2147483646 h 61"/>
                <a:gd name="T32" fmla="*/ 2147483646 w 60"/>
                <a:gd name="T33" fmla="*/ 2147483646 h 61"/>
                <a:gd name="T34" fmla="*/ 2147483646 w 60"/>
                <a:gd name="T35" fmla="*/ 0 h 61"/>
                <a:gd name="T36" fmla="*/ 2147483646 w 60"/>
                <a:gd name="T37" fmla="*/ 2147483646 h 61"/>
                <a:gd name="T38" fmla="*/ 0 w 60"/>
                <a:gd name="T39" fmla="*/ 2147483646 h 61"/>
                <a:gd name="T40" fmla="*/ 2147483646 w 60"/>
                <a:gd name="T41" fmla="*/ 2147483646 h 61"/>
                <a:gd name="T42" fmla="*/ 2147483646 w 60"/>
                <a:gd name="T43" fmla="*/ 2147483646 h 61"/>
                <a:gd name="T44" fmla="*/ 2147483646 w 60"/>
                <a:gd name="T45" fmla="*/ 2147483646 h 61"/>
                <a:gd name="T46" fmla="*/ 2147483646 w 60"/>
                <a:gd name="T47" fmla="*/ 2147483646 h 61"/>
                <a:gd name="T48" fmla="*/ 2147483646 w 60"/>
                <a:gd name="T49" fmla="*/ 2147483646 h 61"/>
                <a:gd name="T50" fmla="*/ 2147483646 w 60"/>
                <a:gd name="T51" fmla="*/ 2147483646 h 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61">
                  <a:moveTo>
                    <a:pt x="46" y="50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39" y="49"/>
                    <a:pt x="35" y="50"/>
                    <a:pt x="30" y="50"/>
                  </a:cubicBezTo>
                  <a:cubicBezTo>
                    <a:pt x="24" y="50"/>
                    <a:pt x="19" y="48"/>
                    <a:pt x="15" y="43"/>
                  </a:cubicBezTo>
                  <a:cubicBezTo>
                    <a:pt x="12" y="39"/>
                    <a:pt x="10" y="35"/>
                    <a:pt x="10" y="30"/>
                  </a:cubicBezTo>
                  <a:cubicBezTo>
                    <a:pt x="10" y="25"/>
                    <a:pt x="13" y="19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2"/>
                    <a:pt x="26" y="10"/>
                    <a:pt x="30" y="10"/>
                  </a:cubicBezTo>
                  <a:cubicBezTo>
                    <a:pt x="36" y="11"/>
                    <a:pt x="42" y="13"/>
                    <a:pt x="46" y="18"/>
                  </a:cubicBezTo>
                  <a:cubicBezTo>
                    <a:pt x="49" y="22"/>
                    <a:pt x="50" y="26"/>
                    <a:pt x="50" y="30"/>
                  </a:cubicBezTo>
                  <a:cubicBezTo>
                    <a:pt x="50" y="36"/>
                    <a:pt x="48" y="42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7" y="48"/>
                    <a:pt x="60" y="39"/>
                    <a:pt x="60" y="30"/>
                  </a:cubicBezTo>
                  <a:cubicBezTo>
                    <a:pt x="60" y="24"/>
                    <a:pt x="58" y="17"/>
                    <a:pt x="54" y="11"/>
                  </a:cubicBezTo>
                  <a:cubicBezTo>
                    <a:pt x="48" y="4"/>
                    <a:pt x="39" y="0"/>
                    <a:pt x="30" y="0"/>
                  </a:cubicBezTo>
                  <a:cubicBezTo>
                    <a:pt x="24" y="0"/>
                    <a:pt x="17" y="2"/>
                    <a:pt x="11" y="7"/>
                  </a:cubicBezTo>
                  <a:cubicBezTo>
                    <a:pt x="4" y="13"/>
                    <a:pt x="0" y="22"/>
                    <a:pt x="0" y="30"/>
                  </a:cubicBezTo>
                  <a:cubicBezTo>
                    <a:pt x="0" y="37"/>
                    <a:pt x="2" y="44"/>
                    <a:pt x="7" y="49"/>
                  </a:cubicBezTo>
                  <a:cubicBezTo>
                    <a:pt x="13" y="57"/>
                    <a:pt x="21" y="61"/>
                    <a:pt x="30" y="61"/>
                  </a:cubicBezTo>
                  <a:cubicBezTo>
                    <a:pt x="37" y="61"/>
                    <a:pt x="44" y="58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8" name="Freeform 40"/>
          <p:cNvSpPr>
            <a:spLocks noEditPoints="1"/>
          </p:cNvSpPr>
          <p:nvPr/>
        </p:nvSpPr>
        <p:spPr bwMode="auto">
          <a:xfrm>
            <a:off x="7596188" y="4946650"/>
            <a:ext cx="112712" cy="112713"/>
          </a:xfrm>
          <a:custGeom>
            <a:avLst/>
            <a:gdLst>
              <a:gd name="T0" fmla="*/ 2147483646 w 185"/>
              <a:gd name="T1" fmla="*/ 2147483646 h 245"/>
              <a:gd name="T2" fmla="*/ 2147483646 w 185"/>
              <a:gd name="T3" fmla="*/ 2147483646 h 245"/>
              <a:gd name="T4" fmla="*/ 0 w 185"/>
              <a:gd name="T5" fmla="*/ 2147483646 h 245"/>
              <a:gd name="T6" fmla="*/ 0 w 185"/>
              <a:gd name="T7" fmla="*/ 2147483646 h 245"/>
              <a:gd name="T8" fmla="*/ 2147483646 w 185"/>
              <a:gd name="T9" fmla="*/ 2147483646 h 245"/>
              <a:gd name="T10" fmla="*/ 2147483646 w 185"/>
              <a:gd name="T11" fmla="*/ 2147483646 h 245"/>
              <a:gd name="T12" fmla="*/ 2147483646 w 185"/>
              <a:gd name="T13" fmla="*/ 2147483646 h 245"/>
              <a:gd name="T14" fmla="*/ 2147483646 w 185"/>
              <a:gd name="T15" fmla="*/ 2147483646 h 245"/>
              <a:gd name="T16" fmla="*/ 2147483646 w 185"/>
              <a:gd name="T17" fmla="*/ 2147483646 h 245"/>
              <a:gd name="T18" fmla="*/ 2147483646 w 185"/>
              <a:gd name="T19" fmla="*/ 2147483646 h 245"/>
              <a:gd name="T20" fmla="*/ 2147483646 w 185"/>
              <a:gd name="T21" fmla="*/ 2147483646 h 245"/>
              <a:gd name="T22" fmla="*/ 2147483646 w 185"/>
              <a:gd name="T23" fmla="*/ 2147483646 h 245"/>
              <a:gd name="T24" fmla="*/ 2147483646 w 185"/>
              <a:gd name="T25" fmla="*/ 2147483646 h 245"/>
              <a:gd name="T26" fmla="*/ 2147483646 w 185"/>
              <a:gd name="T27" fmla="*/ 2147483646 h 245"/>
              <a:gd name="T28" fmla="*/ 2147483646 w 185"/>
              <a:gd name="T29" fmla="*/ 2147483646 h 245"/>
              <a:gd name="T30" fmla="*/ 2147483646 w 185"/>
              <a:gd name="T31" fmla="*/ 2147483646 h 245"/>
              <a:gd name="T32" fmla="*/ 2147483646 w 185"/>
              <a:gd name="T33" fmla="*/ 2147483646 h 245"/>
              <a:gd name="T34" fmla="*/ 2147483646 w 185"/>
              <a:gd name="T35" fmla="*/ 2147483646 h 245"/>
              <a:gd name="T36" fmla="*/ 2147483646 w 185"/>
              <a:gd name="T37" fmla="*/ 2147483646 h 245"/>
              <a:gd name="T38" fmla="*/ 2147483646 w 185"/>
              <a:gd name="T39" fmla="*/ 2147483646 h 245"/>
              <a:gd name="T40" fmla="*/ 2147483646 w 185"/>
              <a:gd name="T41" fmla="*/ 2147483646 h 245"/>
              <a:gd name="T42" fmla="*/ 2147483646 w 185"/>
              <a:gd name="T43" fmla="*/ 2147483646 h 245"/>
              <a:gd name="T44" fmla="*/ 2147483646 w 185"/>
              <a:gd name="T45" fmla="*/ 2147483646 h 245"/>
              <a:gd name="T46" fmla="*/ 2147483646 w 185"/>
              <a:gd name="T47" fmla="*/ 2147483646 h 245"/>
              <a:gd name="T48" fmla="*/ 2147483646 w 185"/>
              <a:gd name="T49" fmla="*/ 2147483646 h 245"/>
              <a:gd name="T50" fmla="*/ 2147483646 w 185"/>
              <a:gd name="T51" fmla="*/ 2147483646 h 245"/>
              <a:gd name="T52" fmla="*/ 2147483646 w 185"/>
              <a:gd name="T53" fmla="*/ 2147483646 h 245"/>
              <a:gd name="T54" fmla="*/ 2147483646 w 185"/>
              <a:gd name="T55" fmla="*/ 2147483646 h 245"/>
              <a:gd name="T56" fmla="*/ 2147483646 w 185"/>
              <a:gd name="T57" fmla="*/ 2147483646 h 245"/>
              <a:gd name="T58" fmla="*/ 2147483646 w 185"/>
              <a:gd name="T59" fmla="*/ 2147483646 h 245"/>
              <a:gd name="T60" fmla="*/ 2147483646 w 185"/>
              <a:gd name="T61" fmla="*/ 2147483646 h 245"/>
              <a:gd name="T62" fmla="*/ 2147483646 w 185"/>
              <a:gd name="T63" fmla="*/ 2147483646 h 245"/>
              <a:gd name="T64" fmla="*/ 2147483646 w 185"/>
              <a:gd name="T65" fmla="*/ 2147483646 h 245"/>
              <a:gd name="T66" fmla="*/ 2147483646 w 185"/>
              <a:gd name="T67" fmla="*/ 2147483646 h 245"/>
              <a:gd name="T68" fmla="*/ 2147483646 w 185"/>
              <a:gd name="T69" fmla="*/ 2147483646 h 245"/>
              <a:gd name="T70" fmla="*/ 2147483646 w 185"/>
              <a:gd name="T71" fmla="*/ 2147483646 h 245"/>
              <a:gd name="T72" fmla="*/ 2147483646 w 185"/>
              <a:gd name="T73" fmla="*/ 2147483646 h 245"/>
              <a:gd name="T74" fmla="*/ 2147483646 w 185"/>
              <a:gd name="T75" fmla="*/ 2147483646 h 245"/>
              <a:gd name="T76" fmla="*/ 2147483646 w 185"/>
              <a:gd name="T77" fmla="*/ 2147483646 h 245"/>
              <a:gd name="T78" fmla="*/ 2147483646 w 185"/>
              <a:gd name="T79" fmla="*/ 2147483646 h 245"/>
              <a:gd name="T80" fmla="*/ 2147483646 w 185"/>
              <a:gd name="T81" fmla="*/ 2147483646 h 245"/>
              <a:gd name="T82" fmla="*/ 2147483646 w 185"/>
              <a:gd name="T83" fmla="*/ 2147483646 h 245"/>
              <a:gd name="T84" fmla="*/ 2147483646 w 185"/>
              <a:gd name="T85" fmla="*/ 2147483646 h 245"/>
              <a:gd name="T86" fmla="*/ 2147483646 w 185"/>
              <a:gd name="T87" fmla="*/ 2147483646 h 2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85" h="245">
                <a:moveTo>
                  <a:pt x="157" y="80"/>
                </a:moveTo>
                <a:cubicBezTo>
                  <a:pt x="142" y="65"/>
                  <a:pt x="126" y="46"/>
                  <a:pt x="118" y="4"/>
                </a:cubicBezTo>
                <a:cubicBezTo>
                  <a:pt x="118" y="0"/>
                  <a:pt x="118" y="0"/>
                  <a:pt x="118" y="0"/>
                </a:cubicBezTo>
                <a:cubicBezTo>
                  <a:pt x="114" y="1"/>
                  <a:pt x="114" y="1"/>
                  <a:pt x="114" y="1"/>
                </a:cubicBezTo>
                <a:cubicBezTo>
                  <a:pt x="92" y="6"/>
                  <a:pt x="65" y="24"/>
                  <a:pt x="43" y="47"/>
                </a:cubicBezTo>
                <a:cubicBezTo>
                  <a:pt x="22" y="69"/>
                  <a:pt x="4" y="98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1"/>
                  <a:pt x="0" y="134"/>
                  <a:pt x="0" y="137"/>
                </a:cubicBezTo>
                <a:cubicBezTo>
                  <a:pt x="0" y="161"/>
                  <a:pt x="7" y="182"/>
                  <a:pt x="20" y="198"/>
                </a:cubicBezTo>
                <a:cubicBezTo>
                  <a:pt x="33" y="213"/>
                  <a:pt x="52" y="223"/>
                  <a:pt x="73" y="223"/>
                </a:cubicBezTo>
                <a:cubicBezTo>
                  <a:pt x="79" y="223"/>
                  <a:pt x="86" y="222"/>
                  <a:pt x="93" y="220"/>
                </a:cubicBezTo>
                <a:cubicBezTo>
                  <a:pt x="93" y="221"/>
                  <a:pt x="94" y="221"/>
                  <a:pt x="94" y="221"/>
                </a:cubicBezTo>
                <a:cubicBezTo>
                  <a:pt x="96" y="227"/>
                  <a:pt x="100" y="235"/>
                  <a:pt x="104" y="243"/>
                </a:cubicBezTo>
                <a:cubicBezTo>
                  <a:pt x="105" y="244"/>
                  <a:pt x="106" y="245"/>
                  <a:pt x="107" y="245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10" y="245"/>
                  <a:pt x="113" y="243"/>
                  <a:pt x="115" y="242"/>
                </a:cubicBezTo>
                <a:cubicBezTo>
                  <a:pt x="118" y="240"/>
                  <a:pt x="120" y="239"/>
                  <a:pt x="121" y="236"/>
                </a:cubicBezTo>
                <a:cubicBezTo>
                  <a:pt x="121" y="236"/>
                  <a:pt x="120" y="235"/>
                  <a:pt x="120" y="235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16" y="231"/>
                  <a:pt x="113" y="227"/>
                  <a:pt x="111" y="224"/>
                </a:cubicBezTo>
                <a:cubicBezTo>
                  <a:pt x="113" y="224"/>
                  <a:pt x="115" y="224"/>
                  <a:pt x="117" y="224"/>
                </a:cubicBezTo>
                <a:cubicBezTo>
                  <a:pt x="151" y="224"/>
                  <a:pt x="180" y="191"/>
                  <a:pt x="184" y="143"/>
                </a:cubicBezTo>
                <a:cubicBezTo>
                  <a:pt x="185" y="140"/>
                  <a:pt x="185" y="137"/>
                  <a:pt x="185" y="135"/>
                </a:cubicBezTo>
                <a:cubicBezTo>
                  <a:pt x="185" y="108"/>
                  <a:pt x="171" y="96"/>
                  <a:pt x="157" y="80"/>
                </a:cubicBezTo>
                <a:close/>
                <a:moveTo>
                  <a:pt x="177" y="142"/>
                </a:moveTo>
                <a:cubicBezTo>
                  <a:pt x="173" y="189"/>
                  <a:pt x="146" y="218"/>
                  <a:pt x="117" y="217"/>
                </a:cubicBezTo>
                <a:cubicBezTo>
                  <a:pt x="113" y="217"/>
                  <a:pt x="109" y="217"/>
                  <a:pt x="106" y="216"/>
                </a:cubicBezTo>
                <a:cubicBezTo>
                  <a:pt x="102" y="211"/>
                  <a:pt x="102" y="208"/>
                  <a:pt x="102" y="208"/>
                </a:cubicBezTo>
                <a:cubicBezTo>
                  <a:pt x="100" y="201"/>
                  <a:pt x="99" y="196"/>
                  <a:pt x="98" y="188"/>
                </a:cubicBezTo>
                <a:cubicBezTo>
                  <a:pt x="108" y="188"/>
                  <a:pt x="122" y="178"/>
                  <a:pt x="135" y="167"/>
                </a:cubicBezTo>
                <a:cubicBezTo>
                  <a:pt x="148" y="155"/>
                  <a:pt x="159" y="142"/>
                  <a:pt x="159" y="133"/>
                </a:cubicBezTo>
                <a:cubicBezTo>
                  <a:pt x="159" y="132"/>
                  <a:pt x="159" y="132"/>
                  <a:pt x="159" y="131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57" y="131"/>
                  <a:pt x="157" y="131"/>
                  <a:pt x="157" y="131"/>
                </a:cubicBezTo>
                <a:cubicBezTo>
                  <a:pt x="154" y="139"/>
                  <a:pt x="144" y="151"/>
                  <a:pt x="131" y="162"/>
                </a:cubicBezTo>
                <a:cubicBezTo>
                  <a:pt x="119" y="173"/>
                  <a:pt x="106" y="181"/>
                  <a:pt x="97" y="181"/>
                </a:cubicBezTo>
                <a:cubicBezTo>
                  <a:pt x="96" y="168"/>
                  <a:pt x="95" y="156"/>
                  <a:pt x="95" y="142"/>
                </a:cubicBezTo>
                <a:cubicBezTo>
                  <a:pt x="100" y="139"/>
                  <a:pt x="111" y="132"/>
                  <a:pt x="120" y="124"/>
                </a:cubicBezTo>
                <a:cubicBezTo>
                  <a:pt x="130" y="115"/>
                  <a:pt x="139" y="106"/>
                  <a:pt x="139" y="99"/>
                </a:cubicBezTo>
                <a:cubicBezTo>
                  <a:pt x="139" y="98"/>
                  <a:pt x="139" y="98"/>
                  <a:pt x="139" y="97"/>
                </a:cubicBezTo>
                <a:cubicBezTo>
                  <a:pt x="137" y="97"/>
                  <a:pt x="137" y="97"/>
                  <a:pt x="137" y="97"/>
                </a:cubicBezTo>
                <a:cubicBezTo>
                  <a:pt x="135" y="109"/>
                  <a:pt x="107" y="126"/>
                  <a:pt x="95" y="135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2"/>
                  <a:pt x="95" y="110"/>
                  <a:pt x="96" y="98"/>
                </a:cubicBezTo>
                <a:cubicBezTo>
                  <a:pt x="100" y="95"/>
                  <a:pt x="107" y="90"/>
                  <a:pt x="112" y="84"/>
                </a:cubicBezTo>
                <a:cubicBezTo>
                  <a:pt x="118" y="78"/>
                  <a:pt x="123" y="72"/>
                  <a:pt x="123" y="67"/>
                </a:cubicBezTo>
                <a:cubicBezTo>
                  <a:pt x="123" y="66"/>
                  <a:pt x="123" y="65"/>
                  <a:pt x="123" y="65"/>
                </a:cubicBezTo>
                <a:cubicBezTo>
                  <a:pt x="121" y="61"/>
                  <a:pt x="121" y="61"/>
                  <a:pt x="121" y="6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9" y="73"/>
                  <a:pt x="105" y="84"/>
                  <a:pt x="96" y="91"/>
                </a:cubicBezTo>
                <a:cubicBezTo>
                  <a:pt x="101" y="48"/>
                  <a:pt x="110" y="15"/>
                  <a:pt x="110" y="15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98" y="31"/>
                  <a:pt x="88" y="105"/>
                </a:cubicBezTo>
                <a:cubicBezTo>
                  <a:pt x="80" y="100"/>
                  <a:pt x="65" y="86"/>
                  <a:pt x="62" y="79"/>
                </a:cubicBezTo>
                <a:cubicBezTo>
                  <a:pt x="61" y="76"/>
                  <a:pt x="61" y="76"/>
                  <a:pt x="61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0"/>
                  <a:pt x="60" y="80"/>
                  <a:pt x="60" y="81"/>
                </a:cubicBezTo>
                <a:cubicBezTo>
                  <a:pt x="60" y="86"/>
                  <a:pt x="65" y="92"/>
                  <a:pt x="71" y="98"/>
                </a:cubicBezTo>
                <a:cubicBezTo>
                  <a:pt x="77" y="103"/>
                  <a:pt x="83" y="108"/>
                  <a:pt x="87" y="110"/>
                </a:cubicBezTo>
                <a:cubicBezTo>
                  <a:pt x="87" y="121"/>
                  <a:pt x="86" y="132"/>
                  <a:pt x="86" y="144"/>
                </a:cubicBezTo>
                <a:cubicBezTo>
                  <a:pt x="72" y="137"/>
                  <a:pt x="45" y="118"/>
                  <a:pt x="39" y="107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8"/>
                  <a:pt x="37" y="108"/>
                  <a:pt x="37" y="109"/>
                </a:cubicBezTo>
                <a:cubicBezTo>
                  <a:pt x="37" y="116"/>
                  <a:pt x="47" y="125"/>
                  <a:pt x="57" y="134"/>
                </a:cubicBezTo>
                <a:cubicBezTo>
                  <a:pt x="68" y="142"/>
                  <a:pt x="79" y="149"/>
                  <a:pt x="85" y="151"/>
                </a:cubicBezTo>
                <a:cubicBezTo>
                  <a:pt x="85" y="155"/>
                  <a:pt x="85" y="160"/>
                  <a:pt x="85" y="164"/>
                </a:cubicBezTo>
                <a:cubicBezTo>
                  <a:pt x="85" y="172"/>
                  <a:pt x="85" y="180"/>
                  <a:pt x="86" y="187"/>
                </a:cubicBezTo>
                <a:cubicBezTo>
                  <a:pt x="64" y="181"/>
                  <a:pt x="28" y="157"/>
                  <a:pt x="22" y="142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20" y="142"/>
                  <a:pt x="20" y="142"/>
                  <a:pt x="20" y="142"/>
                </a:cubicBezTo>
                <a:cubicBezTo>
                  <a:pt x="20" y="142"/>
                  <a:pt x="20" y="143"/>
                  <a:pt x="20" y="144"/>
                </a:cubicBezTo>
                <a:cubicBezTo>
                  <a:pt x="20" y="152"/>
                  <a:pt x="33" y="164"/>
                  <a:pt x="48" y="174"/>
                </a:cubicBezTo>
                <a:cubicBezTo>
                  <a:pt x="62" y="185"/>
                  <a:pt x="78" y="193"/>
                  <a:pt x="87" y="195"/>
                </a:cubicBezTo>
                <a:cubicBezTo>
                  <a:pt x="88" y="200"/>
                  <a:pt x="88" y="205"/>
                  <a:pt x="89" y="209"/>
                </a:cubicBezTo>
                <a:cubicBezTo>
                  <a:pt x="90" y="209"/>
                  <a:pt x="90" y="211"/>
                  <a:pt x="91" y="214"/>
                </a:cubicBezTo>
                <a:cubicBezTo>
                  <a:pt x="85" y="215"/>
                  <a:pt x="79" y="216"/>
                  <a:pt x="73" y="216"/>
                </a:cubicBezTo>
                <a:cubicBezTo>
                  <a:pt x="54" y="216"/>
                  <a:pt x="37" y="207"/>
                  <a:pt x="26" y="193"/>
                </a:cubicBezTo>
                <a:cubicBezTo>
                  <a:pt x="14" y="179"/>
                  <a:pt x="7" y="159"/>
                  <a:pt x="7" y="137"/>
                </a:cubicBezTo>
                <a:cubicBezTo>
                  <a:pt x="7" y="134"/>
                  <a:pt x="7" y="131"/>
                  <a:pt x="7" y="128"/>
                </a:cubicBezTo>
                <a:cubicBezTo>
                  <a:pt x="11" y="101"/>
                  <a:pt x="27" y="73"/>
                  <a:pt x="48" y="51"/>
                </a:cubicBezTo>
                <a:cubicBezTo>
                  <a:pt x="68" y="30"/>
                  <a:pt x="92" y="14"/>
                  <a:pt x="112" y="9"/>
                </a:cubicBezTo>
                <a:cubicBezTo>
                  <a:pt x="120" y="50"/>
                  <a:pt x="137" y="70"/>
                  <a:pt x="151" y="85"/>
                </a:cubicBezTo>
                <a:cubicBezTo>
                  <a:pt x="166" y="101"/>
                  <a:pt x="178" y="111"/>
                  <a:pt x="178" y="135"/>
                </a:cubicBezTo>
                <a:cubicBezTo>
                  <a:pt x="178" y="137"/>
                  <a:pt x="178" y="140"/>
                  <a:pt x="177" y="1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6" name="Picture 2" descr="E:\迅雷下载\shutterstock_67128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13107"/>
          <a:stretch>
            <a:fillRect/>
          </a:stretch>
        </p:blipFill>
        <p:spPr bwMode="auto">
          <a:xfrm>
            <a:off x="5229225" y="2605088"/>
            <a:ext cx="16176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组合 79"/>
          <p:cNvGrpSpPr/>
          <p:nvPr/>
        </p:nvGrpSpPr>
        <p:grpSpPr>
          <a:xfrm>
            <a:off x="5076056" y="2464263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1" name="椭圆 8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200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任意多边形 103"/>
          <p:cNvSpPr/>
          <p:nvPr/>
        </p:nvSpPr>
        <p:spPr>
          <a:xfrm>
            <a:off x="701675" y="-7938"/>
            <a:ext cx="6407150" cy="5211763"/>
          </a:xfrm>
          <a:custGeom>
            <a:avLst/>
            <a:gdLst>
              <a:gd name="connsiteX0" fmla="*/ 6408420 w 6408420"/>
              <a:gd name="connsiteY0" fmla="*/ 0 h 5212080"/>
              <a:gd name="connsiteX1" fmla="*/ 6408420 w 6408420"/>
              <a:gd name="connsiteY1" fmla="*/ 2522220 h 5212080"/>
              <a:gd name="connsiteX2" fmla="*/ 4648200 w 6408420"/>
              <a:gd name="connsiteY2" fmla="*/ 2522220 h 5212080"/>
              <a:gd name="connsiteX3" fmla="*/ 4648200 w 6408420"/>
              <a:gd name="connsiteY3" fmla="*/ 2308860 h 5212080"/>
              <a:gd name="connsiteX4" fmla="*/ 3512820 w 6408420"/>
              <a:gd name="connsiteY4" fmla="*/ 2308860 h 5212080"/>
              <a:gd name="connsiteX5" fmla="*/ 2446020 w 6408420"/>
              <a:gd name="connsiteY5" fmla="*/ 2308860 h 5212080"/>
              <a:gd name="connsiteX6" fmla="*/ 1348740 w 6408420"/>
              <a:gd name="connsiteY6" fmla="*/ 2308860 h 5212080"/>
              <a:gd name="connsiteX7" fmla="*/ 1348740 w 6408420"/>
              <a:gd name="connsiteY7" fmla="*/ 830580 h 5212080"/>
              <a:gd name="connsiteX8" fmla="*/ 0 w 6408420"/>
              <a:gd name="connsiteY8" fmla="*/ 830580 h 5212080"/>
              <a:gd name="connsiteX9" fmla="*/ 0 w 6408420"/>
              <a:gd name="connsiteY9" fmla="*/ 3345180 h 5212080"/>
              <a:gd name="connsiteX10" fmla="*/ 2910840 w 6408420"/>
              <a:gd name="connsiteY10" fmla="*/ 3345180 h 5212080"/>
              <a:gd name="connsiteX11" fmla="*/ 2910840 w 6408420"/>
              <a:gd name="connsiteY11" fmla="*/ 4114800 h 5212080"/>
              <a:gd name="connsiteX12" fmla="*/ 5577840 w 6408420"/>
              <a:gd name="connsiteY12" fmla="*/ 4114800 h 5212080"/>
              <a:gd name="connsiteX13" fmla="*/ 5577840 w 6408420"/>
              <a:gd name="connsiteY13" fmla="*/ 5212080 h 521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8420" h="5212080">
                <a:moveTo>
                  <a:pt x="6408420" y="0"/>
                </a:moveTo>
                <a:lnTo>
                  <a:pt x="6408420" y="2522220"/>
                </a:lnTo>
                <a:lnTo>
                  <a:pt x="4648200" y="2522220"/>
                </a:lnTo>
                <a:lnTo>
                  <a:pt x="4648200" y="2308860"/>
                </a:lnTo>
                <a:lnTo>
                  <a:pt x="3512820" y="2308860"/>
                </a:lnTo>
                <a:lnTo>
                  <a:pt x="2446020" y="2308860"/>
                </a:lnTo>
                <a:lnTo>
                  <a:pt x="1348740" y="2308860"/>
                </a:lnTo>
                <a:lnTo>
                  <a:pt x="1348740" y="830580"/>
                </a:lnTo>
                <a:lnTo>
                  <a:pt x="0" y="830580"/>
                </a:lnTo>
                <a:lnTo>
                  <a:pt x="0" y="3345180"/>
                </a:lnTo>
                <a:lnTo>
                  <a:pt x="2910840" y="3345180"/>
                </a:lnTo>
                <a:lnTo>
                  <a:pt x="2910840" y="4114800"/>
                </a:lnTo>
                <a:lnTo>
                  <a:pt x="5577840" y="4114800"/>
                </a:lnTo>
                <a:lnTo>
                  <a:pt x="5577840" y="521208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87563" y="321607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5" name="椭圆 11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2693988" y="1795463"/>
            <a:ext cx="904875" cy="950912"/>
            <a:chOff x="2693988" y="1795463"/>
            <a:chExt cx="904875" cy="950912"/>
          </a:xfrm>
        </p:grpSpPr>
        <p:sp>
          <p:nvSpPr>
            <p:cNvPr id="32862" name="Freeform 9"/>
            <p:cNvSpPr>
              <a:spLocks noEditPoints="1"/>
            </p:cNvSpPr>
            <p:nvPr/>
          </p:nvSpPr>
          <p:spPr bwMode="auto">
            <a:xfrm>
              <a:off x="2693988" y="1795463"/>
              <a:ext cx="904875" cy="950912"/>
            </a:xfrm>
            <a:custGeom>
              <a:avLst/>
              <a:gdLst>
                <a:gd name="T0" fmla="*/ 2147483646 w 168"/>
                <a:gd name="T1" fmla="*/ 2147483646 h 176"/>
                <a:gd name="T2" fmla="*/ 2147483646 w 168"/>
                <a:gd name="T3" fmla="*/ 2147483646 h 176"/>
                <a:gd name="T4" fmla="*/ 2147483646 w 168"/>
                <a:gd name="T5" fmla="*/ 2147483646 h 176"/>
                <a:gd name="T6" fmla="*/ 2147483646 w 168"/>
                <a:gd name="T7" fmla="*/ 2147483646 h 176"/>
                <a:gd name="T8" fmla="*/ 2147483646 w 168"/>
                <a:gd name="T9" fmla="*/ 2147483646 h 176"/>
                <a:gd name="T10" fmla="*/ 2147483646 w 168"/>
                <a:gd name="T11" fmla="*/ 2147483646 h 176"/>
                <a:gd name="T12" fmla="*/ 2147483646 w 168"/>
                <a:gd name="T13" fmla="*/ 2147483646 h 176"/>
                <a:gd name="T14" fmla="*/ 2147483646 w 168"/>
                <a:gd name="T15" fmla="*/ 2147483646 h 176"/>
                <a:gd name="T16" fmla="*/ 2147483646 w 168"/>
                <a:gd name="T17" fmla="*/ 2147483646 h 176"/>
                <a:gd name="T18" fmla="*/ 2147483646 w 168"/>
                <a:gd name="T19" fmla="*/ 2147483646 h 176"/>
                <a:gd name="T20" fmla="*/ 2147483646 w 168"/>
                <a:gd name="T21" fmla="*/ 2147483646 h 176"/>
                <a:gd name="T22" fmla="*/ 2147483646 w 168"/>
                <a:gd name="T23" fmla="*/ 2147483646 h 176"/>
                <a:gd name="T24" fmla="*/ 2147483646 w 168"/>
                <a:gd name="T25" fmla="*/ 2147483646 h 176"/>
                <a:gd name="T26" fmla="*/ 2147483646 w 168"/>
                <a:gd name="T27" fmla="*/ 2147483646 h 176"/>
                <a:gd name="T28" fmla="*/ 0 w 168"/>
                <a:gd name="T29" fmla="*/ 2147483646 h 176"/>
                <a:gd name="T30" fmla="*/ 2147483646 w 168"/>
                <a:gd name="T31" fmla="*/ 2147483646 h 176"/>
                <a:gd name="T32" fmla="*/ 2147483646 w 168"/>
                <a:gd name="T33" fmla="*/ 2147483646 h 176"/>
                <a:gd name="T34" fmla="*/ 2147483646 w 168"/>
                <a:gd name="T35" fmla="*/ 2147483646 h 176"/>
                <a:gd name="T36" fmla="*/ 2147483646 w 168"/>
                <a:gd name="T37" fmla="*/ 2147483646 h 176"/>
                <a:gd name="T38" fmla="*/ 2147483646 w 168"/>
                <a:gd name="T39" fmla="*/ 0 h 176"/>
                <a:gd name="T40" fmla="*/ 2147483646 w 168"/>
                <a:gd name="T41" fmla="*/ 2147483646 h 176"/>
                <a:gd name="T42" fmla="*/ 2147483646 w 168"/>
                <a:gd name="T43" fmla="*/ 2147483646 h 176"/>
                <a:gd name="T44" fmla="*/ 2147483646 w 168"/>
                <a:gd name="T45" fmla="*/ 2147483646 h 176"/>
                <a:gd name="T46" fmla="*/ 2147483646 w 168"/>
                <a:gd name="T47" fmla="*/ 2147483646 h 176"/>
                <a:gd name="T48" fmla="*/ 2147483646 w 168"/>
                <a:gd name="T49" fmla="*/ 2147483646 h 176"/>
                <a:gd name="T50" fmla="*/ 2147483646 w 168"/>
                <a:gd name="T51" fmla="*/ 2147483646 h 176"/>
                <a:gd name="T52" fmla="*/ 2147483646 w 168"/>
                <a:gd name="T53" fmla="*/ 2147483646 h 176"/>
                <a:gd name="T54" fmla="*/ 2147483646 w 168"/>
                <a:gd name="T55" fmla="*/ 2147483646 h 176"/>
                <a:gd name="T56" fmla="*/ 2147483646 w 168"/>
                <a:gd name="T57" fmla="*/ 2147483646 h 176"/>
                <a:gd name="T58" fmla="*/ 2147483646 w 168"/>
                <a:gd name="T59" fmla="*/ 2147483646 h 176"/>
                <a:gd name="T60" fmla="*/ 2147483646 w 168"/>
                <a:gd name="T61" fmla="*/ 2147483646 h 176"/>
                <a:gd name="T62" fmla="*/ 2147483646 w 168"/>
                <a:gd name="T63" fmla="*/ 2147483646 h 1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8" h="176">
                  <a:moveTo>
                    <a:pt x="139" y="94"/>
                  </a:moveTo>
                  <a:cubicBezTo>
                    <a:pt x="168" y="111"/>
                    <a:pt x="168" y="111"/>
                    <a:pt x="168" y="111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4" y="129"/>
                    <a:pt x="116" y="135"/>
                    <a:pt x="106" y="139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90" y="176"/>
                    <a:pt x="90" y="176"/>
                    <a:pt x="90" y="176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9" y="143"/>
                    <a:pt x="59" y="139"/>
                    <a:pt x="51" y="133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33" y="111"/>
                    <a:pt x="33" y="111"/>
                    <a:pt x="33" y="111"/>
                  </a:cubicBezTo>
                  <a:cubicBezTo>
                    <a:pt x="31" y="107"/>
                    <a:pt x="30" y="103"/>
                    <a:pt x="29" y="99"/>
                  </a:cubicBezTo>
                  <a:cubicBezTo>
                    <a:pt x="28" y="93"/>
                    <a:pt x="28" y="87"/>
                    <a:pt x="28" y="8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48"/>
                    <a:pt x="52" y="41"/>
                    <a:pt x="62" y="37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9" y="33"/>
                    <a:pt x="109" y="37"/>
                    <a:pt x="117" y="4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7" y="69"/>
                    <a:pt x="138" y="73"/>
                    <a:pt x="139" y="77"/>
                  </a:cubicBezTo>
                  <a:cubicBezTo>
                    <a:pt x="140" y="83"/>
                    <a:pt x="140" y="89"/>
                    <a:pt x="139" y="94"/>
                  </a:cubicBezTo>
                  <a:close/>
                  <a:moveTo>
                    <a:pt x="79" y="64"/>
                  </a:moveTo>
                  <a:cubicBezTo>
                    <a:pt x="66" y="66"/>
                    <a:pt x="57" y="79"/>
                    <a:pt x="59" y="93"/>
                  </a:cubicBezTo>
                  <a:cubicBezTo>
                    <a:pt x="62" y="106"/>
                    <a:pt x="75" y="115"/>
                    <a:pt x="89" y="113"/>
                  </a:cubicBezTo>
                  <a:cubicBezTo>
                    <a:pt x="102" y="110"/>
                    <a:pt x="111" y="97"/>
                    <a:pt x="108" y="83"/>
                  </a:cubicBezTo>
                  <a:cubicBezTo>
                    <a:pt x="106" y="70"/>
                    <a:pt x="93" y="61"/>
                    <a:pt x="79" y="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3" name="Freeform 10"/>
            <p:cNvSpPr>
              <a:spLocks/>
            </p:cNvSpPr>
            <p:nvPr/>
          </p:nvSpPr>
          <p:spPr bwMode="auto">
            <a:xfrm>
              <a:off x="2908780" y="2032619"/>
              <a:ext cx="475288" cy="480412"/>
            </a:xfrm>
            <a:custGeom>
              <a:avLst/>
              <a:gdLst>
                <a:gd name="T0" fmla="*/ 2147483646 w 88"/>
                <a:gd name="T1" fmla="*/ 2147483646 h 89"/>
                <a:gd name="T2" fmla="*/ 2147483646 w 88"/>
                <a:gd name="T3" fmla="*/ 2147483646 h 89"/>
                <a:gd name="T4" fmla="*/ 2147483646 w 88"/>
                <a:gd name="T5" fmla="*/ 2147483646 h 89"/>
                <a:gd name="T6" fmla="*/ 2147483646 w 88"/>
                <a:gd name="T7" fmla="*/ 2147483646 h 89"/>
                <a:gd name="T8" fmla="*/ 2147483646 w 88"/>
                <a:gd name="T9" fmla="*/ 2147483646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9">
                  <a:moveTo>
                    <a:pt x="84" y="36"/>
                  </a:moveTo>
                  <a:cubicBezTo>
                    <a:pt x="88" y="58"/>
                    <a:pt x="74" y="80"/>
                    <a:pt x="52" y="84"/>
                  </a:cubicBezTo>
                  <a:cubicBezTo>
                    <a:pt x="30" y="89"/>
                    <a:pt x="8" y="74"/>
                    <a:pt x="4" y="52"/>
                  </a:cubicBezTo>
                  <a:cubicBezTo>
                    <a:pt x="0" y="30"/>
                    <a:pt x="14" y="8"/>
                    <a:pt x="36" y="4"/>
                  </a:cubicBezTo>
                  <a:cubicBezTo>
                    <a:pt x="58" y="0"/>
                    <a:pt x="80" y="14"/>
                    <a:pt x="84" y="36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4" name="Freeform 11"/>
            <p:cNvSpPr>
              <a:spLocks/>
            </p:cNvSpPr>
            <p:nvPr/>
          </p:nvSpPr>
          <p:spPr bwMode="auto">
            <a:xfrm>
              <a:off x="2995612" y="2119551"/>
              <a:ext cx="301625" cy="301974"/>
            </a:xfrm>
            <a:custGeom>
              <a:avLst/>
              <a:gdLst>
                <a:gd name="T0" fmla="*/ 2147483646 w 56"/>
                <a:gd name="T1" fmla="*/ 2147483646 h 56"/>
                <a:gd name="T2" fmla="*/ 2147483646 w 56"/>
                <a:gd name="T3" fmla="*/ 2147483646 h 56"/>
                <a:gd name="T4" fmla="*/ 2147483646 w 56"/>
                <a:gd name="T5" fmla="*/ 2147483646 h 56"/>
                <a:gd name="T6" fmla="*/ 2147483646 w 56"/>
                <a:gd name="T7" fmla="*/ 2147483646 h 56"/>
                <a:gd name="T8" fmla="*/ 2147483646 w 56"/>
                <a:gd name="T9" fmla="*/ 214748364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6">
                  <a:moveTo>
                    <a:pt x="53" y="23"/>
                  </a:moveTo>
                  <a:cubicBezTo>
                    <a:pt x="56" y="37"/>
                    <a:pt x="47" y="50"/>
                    <a:pt x="33" y="53"/>
                  </a:cubicBezTo>
                  <a:cubicBezTo>
                    <a:pt x="19" y="56"/>
                    <a:pt x="6" y="47"/>
                    <a:pt x="3" y="33"/>
                  </a:cubicBezTo>
                  <a:cubicBezTo>
                    <a:pt x="0" y="19"/>
                    <a:pt x="9" y="6"/>
                    <a:pt x="23" y="3"/>
                  </a:cubicBezTo>
                  <a:cubicBezTo>
                    <a:pt x="37" y="0"/>
                    <a:pt x="50" y="9"/>
                    <a:pt x="53" y="23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3117850" y="1150938"/>
            <a:ext cx="288925" cy="868362"/>
            <a:chOff x="10166350" y="1471613"/>
            <a:chExt cx="322263" cy="966788"/>
          </a:xfrm>
        </p:grpSpPr>
        <p:sp>
          <p:nvSpPr>
            <p:cNvPr id="32855" name="Freeform 102"/>
            <p:cNvSpPr>
              <a:spLocks noEditPoints="1"/>
            </p:cNvSpPr>
            <p:nvPr/>
          </p:nvSpPr>
          <p:spPr bwMode="auto">
            <a:xfrm>
              <a:off x="10166350" y="1471613"/>
              <a:ext cx="322263" cy="966788"/>
            </a:xfrm>
            <a:custGeom>
              <a:avLst/>
              <a:gdLst>
                <a:gd name="T0" fmla="*/ 2147483646 w 86"/>
                <a:gd name="T1" fmla="*/ 2147483646 h 258"/>
                <a:gd name="T2" fmla="*/ 2147483646 w 86"/>
                <a:gd name="T3" fmla="*/ 2147483646 h 258"/>
                <a:gd name="T4" fmla="*/ 2147483646 w 86"/>
                <a:gd name="T5" fmla="*/ 2147483646 h 258"/>
                <a:gd name="T6" fmla="*/ 0 w 86"/>
                <a:gd name="T7" fmla="*/ 2147483646 h 258"/>
                <a:gd name="T8" fmla="*/ 2147483646 w 86"/>
                <a:gd name="T9" fmla="*/ 2147483646 h 258"/>
                <a:gd name="T10" fmla="*/ 2147483646 w 86"/>
                <a:gd name="T11" fmla="*/ 2147483646 h 258"/>
                <a:gd name="T12" fmla="*/ 2147483646 w 86"/>
                <a:gd name="T13" fmla="*/ 2147483646 h 258"/>
                <a:gd name="T14" fmla="*/ 2147483646 w 86"/>
                <a:gd name="T15" fmla="*/ 2147483646 h 258"/>
                <a:gd name="T16" fmla="*/ 2147483646 w 86"/>
                <a:gd name="T17" fmla="*/ 2147483646 h 258"/>
                <a:gd name="T18" fmla="*/ 2147483646 w 86"/>
                <a:gd name="T19" fmla="*/ 2147483646 h 258"/>
                <a:gd name="T20" fmla="*/ 2147483646 w 86"/>
                <a:gd name="T21" fmla="*/ 2147483646 h 258"/>
                <a:gd name="T22" fmla="*/ 2147483646 w 86"/>
                <a:gd name="T23" fmla="*/ 2147483646 h 258"/>
                <a:gd name="T24" fmla="*/ 2147483646 w 86"/>
                <a:gd name="T25" fmla="*/ 2147483646 h 258"/>
                <a:gd name="T26" fmla="*/ 2147483646 w 86"/>
                <a:gd name="T27" fmla="*/ 2147483646 h 258"/>
                <a:gd name="T28" fmla="*/ 2147483646 w 86"/>
                <a:gd name="T29" fmla="*/ 2147483646 h 258"/>
                <a:gd name="T30" fmla="*/ 2147483646 w 86"/>
                <a:gd name="T31" fmla="*/ 2147483646 h 258"/>
                <a:gd name="T32" fmla="*/ 2147483646 w 86"/>
                <a:gd name="T33" fmla="*/ 2147483646 h 258"/>
                <a:gd name="T34" fmla="*/ 2147483646 w 86"/>
                <a:gd name="T35" fmla="*/ 2147483646 h 258"/>
                <a:gd name="T36" fmla="*/ 2147483646 w 86"/>
                <a:gd name="T37" fmla="*/ 2147483646 h 258"/>
                <a:gd name="T38" fmla="*/ 2147483646 w 86"/>
                <a:gd name="T39" fmla="*/ 2147483646 h 258"/>
                <a:gd name="T40" fmla="*/ 2147483646 w 86"/>
                <a:gd name="T41" fmla="*/ 2147483646 h 258"/>
                <a:gd name="T42" fmla="*/ 2147483646 w 86"/>
                <a:gd name="T43" fmla="*/ 2147483646 h 258"/>
                <a:gd name="T44" fmla="*/ 2147483646 w 86"/>
                <a:gd name="T45" fmla="*/ 2147483646 h 258"/>
                <a:gd name="T46" fmla="*/ 2147483646 w 86"/>
                <a:gd name="T47" fmla="*/ 2147483646 h 258"/>
                <a:gd name="T48" fmla="*/ 2147483646 w 86"/>
                <a:gd name="T49" fmla="*/ 2147483646 h 258"/>
                <a:gd name="T50" fmla="*/ 2147483646 w 86"/>
                <a:gd name="T51" fmla="*/ 2147483646 h 258"/>
                <a:gd name="T52" fmla="*/ 2147483646 w 86"/>
                <a:gd name="T53" fmla="*/ 2147483646 h 258"/>
                <a:gd name="T54" fmla="*/ 2147483646 w 86"/>
                <a:gd name="T55" fmla="*/ 2147483646 h 258"/>
                <a:gd name="T56" fmla="*/ 2147483646 w 86"/>
                <a:gd name="T57" fmla="*/ 2147483646 h 258"/>
                <a:gd name="T58" fmla="*/ 2147483646 w 86"/>
                <a:gd name="T59" fmla="*/ 2147483646 h 258"/>
                <a:gd name="T60" fmla="*/ 2147483646 w 86"/>
                <a:gd name="T61" fmla="*/ 2147483646 h 258"/>
                <a:gd name="T62" fmla="*/ 2147483646 w 86"/>
                <a:gd name="T63" fmla="*/ 2147483646 h 258"/>
                <a:gd name="T64" fmla="*/ 2147483646 w 86"/>
                <a:gd name="T65" fmla="*/ 2147483646 h 258"/>
                <a:gd name="T66" fmla="*/ 2147483646 w 86"/>
                <a:gd name="T67" fmla="*/ 2147483646 h 258"/>
                <a:gd name="T68" fmla="*/ 2147483646 w 86"/>
                <a:gd name="T69" fmla="*/ 2147483646 h 258"/>
                <a:gd name="T70" fmla="*/ 2147483646 w 86"/>
                <a:gd name="T71" fmla="*/ 2147483646 h 258"/>
                <a:gd name="T72" fmla="*/ 2147483646 w 86"/>
                <a:gd name="T73" fmla="*/ 2147483646 h 258"/>
                <a:gd name="T74" fmla="*/ 2147483646 w 86"/>
                <a:gd name="T75" fmla="*/ 2147483646 h 258"/>
                <a:gd name="T76" fmla="*/ 2147483646 w 86"/>
                <a:gd name="T77" fmla="*/ 2147483646 h 258"/>
                <a:gd name="T78" fmla="*/ 2147483646 w 86"/>
                <a:gd name="T79" fmla="*/ 2147483646 h 258"/>
                <a:gd name="T80" fmla="*/ 2147483646 w 86"/>
                <a:gd name="T81" fmla="*/ 2147483646 h 258"/>
                <a:gd name="T82" fmla="*/ 2147483646 w 86"/>
                <a:gd name="T83" fmla="*/ 2147483646 h 258"/>
                <a:gd name="T84" fmla="*/ 2147483646 w 86"/>
                <a:gd name="T85" fmla="*/ 2147483646 h 258"/>
                <a:gd name="T86" fmla="*/ 2147483646 w 86"/>
                <a:gd name="T87" fmla="*/ 2147483646 h 258"/>
                <a:gd name="T88" fmla="*/ 2147483646 w 86"/>
                <a:gd name="T89" fmla="*/ 2147483646 h 258"/>
                <a:gd name="T90" fmla="*/ 2147483646 w 86"/>
                <a:gd name="T91" fmla="*/ 2147483646 h 258"/>
                <a:gd name="T92" fmla="*/ 2147483646 w 86"/>
                <a:gd name="T93" fmla="*/ 2147483646 h 2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6" h="258">
                  <a:moveTo>
                    <a:pt x="16" y="145"/>
                  </a:moveTo>
                  <a:cubicBezTo>
                    <a:pt x="16" y="145"/>
                    <a:pt x="10" y="145"/>
                    <a:pt x="9" y="145"/>
                  </a:cubicBezTo>
                  <a:cubicBezTo>
                    <a:pt x="9" y="144"/>
                    <a:pt x="11" y="132"/>
                    <a:pt x="12" y="130"/>
                  </a:cubicBezTo>
                  <a:cubicBezTo>
                    <a:pt x="12" y="127"/>
                    <a:pt x="13" y="127"/>
                    <a:pt x="12" y="127"/>
                  </a:cubicBezTo>
                  <a:cubicBezTo>
                    <a:pt x="10" y="126"/>
                    <a:pt x="9" y="124"/>
                    <a:pt x="8" y="122"/>
                  </a:cubicBezTo>
                  <a:cubicBezTo>
                    <a:pt x="7" y="120"/>
                    <a:pt x="2" y="106"/>
                    <a:pt x="2" y="103"/>
                  </a:cubicBezTo>
                  <a:cubicBezTo>
                    <a:pt x="1" y="100"/>
                    <a:pt x="1" y="100"/>
                    <a:pt x="1" y="98"/>
                  </a:cubicBezTo>
                  <a:cubicBezTo>
                    <a:pt x="1" y="96"/>
                    <a:pt x="0" y="95"/>
                    <a:pt x="0" y="94"/>
                  </a:cubicBezTo>
                  <a:cubicBezTo>
                    <a:pt x="0" y="93"/>
                    <a:pt x="3" y="84"/>
                    <a:pt x="5" y="76"/>
                  </a:cubicBezTo>
                  <a:cubicBezTo>
                    <a:pt x="6" y="67"/>
                    <a:pt x="7" y="50"/>
                    <a:pt x="7" y="50"/>
                  </a:cubicBezTo>
                  <a:cubicBezTo>
                    <a:pt x="8" y="45"/>
                    <a:pt x="18" y="45"/>
                    <a:pt x="22" y="43"/>
                  </a:cubicBezTo>
                  <a:cubicBezTo>
                    <a:pt x="25" y="43"/>
                    <a:pt x="32" y="38"/>
                    <a:pt x="34" y="37"/>
                  </a:cubicBezTo>
                  <a:cubicBezTo>
                    <a:pt x="36" y="35"/>
                    <a:pt x="34" y="30"/>
                    <a:pt x="34" y="29"/>
                  </a:cubicBezTo>
                  <a:cubicBezTo>
                    <a:pt x="34" y="28"/>
                    <a:pt x="33" y="26"/>
                    <a:pt x="32" y="26"/>
                  </a:cubicBezTo>
                  <a:cubicBezTo>
                    <a:pt x="32" y="26"/>
                    <a:pt x="30" y="22"/>
                    <a:pt x="29" y="19"/>
                  </a:cubicBezTo>
                  <a:cubicBezTo>
                    <a:pt x="29" y="17"/>
                    <a:pt x="32" y="19"/>
                    <a:pt x="32" y="18"/>
                  </a:cubicBezTo>
                  <a:cubicBezTo>
                    <a:pt x="32" y="18"/>
                    <a:pt x="32" y="15"/>
                    <a:pt x="32" y="15"/>
                  </a:cubicBezTo>
                  <a:cubicBezTo>
                    <a:pt x="32" y="14"/>
                    <a:pt x="30" y="10"/>
                    <a:pt x="32" y="6"/>
                  </a:cubicBezTo>
                  <a:cubicBezTo>
                    <a:pt x="36" y="0"/>
                    <a:pt x="44" y="0"/>
                    <a:pt x="44" y="0"/>
                  </a:cubicBezTo>
                  <a:cubicBezTo>
                    <a:pt x="52" y="0"/>
                    <a:pt x="54" y="9"/>
                    <a:pt x="55" y="12"/>
                  </a:cubicBezTo>
                  <a:cubicBezTo>
                    <a:pt x="55" y="15"/>
                    <a:pt x="54" y="19"/>
                    <a:pt x="54" y="19"/>
                  </a:cubicBezTo>
                  <a:cubicBezTo>
                    <a:pt x="55" y="18"/>
                    <a:pt x="55" y="18"/>
                    <a:pt x="56" y="18"/>
                  </a:cubicBezTo>
                  <a:cubicBezTo>
                    <a:pt x="56" y="19"/>
                    <a:pt x="56" y="22"/>
                    <a:pt x="55" y="24"/>
                  </a:cubicBezTo>
                  <a:cubicBezTo>
                    <a:pt x="54" y="27"/>
                    <a:pt x="53" y="26"/>
                    <a:pt x="53" y="27"/>
                  </a:cubicBezTo>
                  <a:cubicBezTo>
                    <a:pt x="53" y="27"/>
                    <a:pt x="52" y="31"/>
                    <a:pt x="52" y="34"/>
                  </a:cubicBezTo>
                  <a:cubicBezTo>
                    <a:pt x="51" y="36"/>
                    <a:pt x="52" y="37"/>
                    <a:pt x="53" y="38"/>
                  </a:cubicBezTo>
                  <a:cubicBezTo>
                    <a:pt x="54" y="39"/>
                    <a:pt x="57" y="40"/>
                    <a:pt x="60" y="41"/>
                  </a:cubicBezTo>
                  <a:cubicBezTo>
                    <a:pt x="63" y="42"/>
                    <a:pt x="73" y="45"/>
                    <a:pt x="76" y="47"/>
                  </a:cubicBezTo>
                  <a:cubicBezTo>
                    <a:pt x="78" y="49"/>
                    <a:pt x="78" y="52"/>
                    <a:pt x="78" y="56"/>
                  </a:cubicBezTo>
                  <a:cubicBezTo>
                    <a:pt x="78" y="60"/>
                    <a:pt x="81" y="69"/>
                    <a:pt x="82" y="74"/>
                  </a:cubicBezTo>
                  <a:cubicBezTo>
                    <a:pt x="83" y="79"/>
                    <a:pt x="84" y="86"/>
                    <a:pt x="84" y="87"/>
                  </a:cubicBezTo>
                  <a:cubicBezTo>
                    <a:pt x="84" y="89"/>
                    <a:pt x="85" y="90"/>
                    <a:pt x="85" y="90"/>
                  </a:cubicBezTo>
                  <a:cubicBezTo>
                    <a:pt x="85" y="91"/>
                    <a:pt x="85" y="92"/>
                    <a:pt x="85" y="93"/>
                  </a:cubicBezTo>
                  <a:cubicBezTo>
                    <a:pt x="86" y="93"/>
                    <a:pt x="86" y="94"/>
                    <a:pt x="86" y="95"/>
                  </a:cubicBezTo>
                  <a:cubicBezTo>
                    <a:pt x="85" y="95"/>
                    <a:pt x="84" y="97"/>
                    <a:pt x="84" y="97"/>
                  </a:cubicBezTo>
                  <a:cubicBezTo>
                    <a:pt x="84" y="97"/>
                    <a:pt x="85" y="97"/>
                    <a:pt x="86" y="99"/>
                  </a:cubicBezTo>
                  <a:cubicBezTo>
                    <a:pt x="86" y="102"/>
                    <a:pt x="84" y="105"/>
                    <a:pt x="83" y="106"/>
                  </a:cubicBezTo>
                  <a:cubicBezTo>
                    <a:pt x="83" y="107"/>
                    <a:pt x="82" y="113"/>
                    <a:pt x="81" y="114"/>
                  </a:cubicBezTo>
                  <a:cubicBezTo>
                    <a:pt x="80" y="116"/>
                    <a:pt x="81" y="120"/>
                    <a:pt x="81" y="122"/>
                  </a:cubicBezTo>
                  <a:cubicBezTo>
                    <a:pt x="81" y="124"/>
                    <a:pt x="76" y="123"/>
                    <a:pt x="76" y="123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81" y="134"/>
                    <a:pt x="82" y="135"/>
                  </a:cubicBezTo>
                  <a:cubicBezTo>
                    <a:pt x="84" y="137"/>
                    <a:pt x="82" y="137"/>
                    <a:pt x="79" y="141"/>
                  </a:cubicBezTo>
                  <a:cubicBezTo>
                    <a:pt x="76" y="145"/>
                    <a:pt x="73" y="144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3" y="145"/>
                    <a:pt x="74" y="165"/>
                    <a:pt x="75" y="171"/>
                  </a:cubicBezTo>
                  <a:cubicBezTo>
                    <a:pt x="75" y="177"/>
                    <a:pt x="77" y="193"/>
                    <a:pt x="77" y="198"/>
                  </a:cubicBezTo>
                  <a:cubicBezTo>
                    <a:pt x="78" y="202"/>
                    <a:pt x="80" y="226"/>
                    <a:pt x="81" y="229"/>
                  </a:cubicBezTo>
                  <a:cubicBezTo>
                    <a:pt x="81" y="231"/>
                    <a:pt x="80" y="233"/>
                    <a:pt x="79" y="236"/>
                  </a:cubicBezTo>
                  <a:cubicBezTo>
                    <a:pt x="78" y="239"/>
                    <a:pt x="78" y="242"/>
                    <a:pt x="78" y="244"/>
                  </a:cubicBezTo>
                  <a:cubicBezTo>
                    <a:pt x="78" y="245"/>
                    <a:pt x="78" y="246"/>
                    <a:pt x="79" y="247"/>
                  </a:cubicBezTo>
                  <a:cubicBezTo>
                    <a:pt x="80" y="247"/>
                    <a:pt x="83" y="251"/>
                    <a:pt x="83" y="251"/>
                  </a:cubicBezTo>
                  <a:cubicBezTo>
                    <a:pt x="84" y="253"/>
                    <a:pt x="81" y="255"/>
                    <a:pt x="79" y="255"/>
                  </a:cubicBezTo>
                  <a:cubicBezTo>
                    <a:pt x="77" y="255"/>
                    <a:pt x="73" y="254"/>
                    <a:pt x="72" y="253"/>
                  </a:cubicBezTo>
                  <a:cubicBezTo>
                    <a:pt x="71" y="252"/>
                    <a:pt x="68" y="252"/>
                    <a:pt x="66" y="251"/>
                  </a:cubicBezTo>
                  <a:cubicBezTo>
                    <a:pt x="65" y="250"/>
                    <a:pt x="66" y="246"/>
                    <a:pt x="66" y="244"/>
                  </a:cubicBezTo>
                  <a:cubicBezTo>
                    <a:pt x="66" y="243"/>
                    <a:pt x="64" y="240"/>
                    <a:pt x="63" y="237"/>
                  </a:cubicBezTo>
                  <a:cubicBezTo>
                    <a:pt x="61" y="235"/>
                    <a:pt x="63" y="233"/>
                    <a:pt x="63" y="231"/>
                  </a:cubicBezTo>
                  <a:cubicBezTo>
                    <a:pt x="64" y="230"/>
                    <a:pt x="63" y="229"/>
                    <a:pt x="62" y="227"/>
                  </a:cubicBezTo>
                  <a:cubicBezTo>
                    <a:pt x="62" y="225"/>
                    <a:pt x="61" y="221"/>
                    <a:pt x="60" y="218"/>
                  </a:cubicBezTo>
                  <a:cubicBezTo>
                    <a:pt x="59" y="215"/>
                    <a:pt x="56" y="206"/>
                    <a:pt x="56" y="203"/>
                  </a:cubicBezTo>
                  <a:cubicBezTo>
                    <a:pt x="56" y="199"/>
                    <a:pt x="54" y="194"/>
                    <a:pt x="53" y="186"/>
                  </a:cubicBezTo>
                  <a:cubicBezTo>
                    <a:pt x="51" y="179"/>
                    <a:pt x="51" y="172"/>
                    <a:pt x="50" y="168"/>
                  </a:cubicBezTo>
                  <a:cubicBezTo>
                    <a:pt x="49" y="164"/>
                    <a:pt x="45" y="150"/>
                    <a:pt x="44" y="148"/>
                  </a:cubicBezTo>
                  <a:cubicBezTo>
                    <a:pt x="43" y="147"/>
                    <a:pt x="43" y="142"/>
                    <a:pt x="43" y="142"/>
                  </a:cubicBezTo>
                  <a:cubicBezTo>
                    <a:pt x="43" y="142"/>
                    <a:pt x="43" y="145"/>
                    <a:pt x="42" y="147"/>
                  </a:cubicBezTo>
                  <a:cubicBezTo>
                    <a:pt x="42" y="148"/>
                    <a:pt x="40" y="157"/>
                    <a:pt x="38" y="160"/>
                  </a:cubicBezTo>
                  <a:cubicBezTo>
                    <a:pt x="37" y="163"/>
                    <a:pt x="37" y="178"/>
                    <a:pt x="37" y="184"/>
                  </a:cubicBezTo>
                  <a:cubicBezTo>
                    <a:pt x="36" y="190"/>
                    <a:pt x="37" y="202"/>
                    <a:pt x="37" y="206"/>
                  </a:cubicBezTo>
                  <a:cubicBezTo>
                    <a:pt x="37" y="209"/>
                    <a:pt x="38" y="218"/>
                    <a:pt x="39" y="223"/>
                  </a:cubicBezTo>
                  <a:cubicBezTo>
                    <a:pt x="40" y="227"/>
                    <a:pt x="39" y="238"/>
                    <a:pt x="39" y="239"/>
                  </a:cubicBezTo>
                  <a:cubicBezTo>
                    <a:pt x="39" y="241"/>
                    <a:pt x="38" y="243"/>
                    <a:pt x="38" y="245"/>
                  </a:cubicBezTo>
                  <a:cubicBezTo>
                    <a:pt x="39" y="247"/>
                    <a:pt x="40" y="248"/>
                    <a:pt x="39" y="250"/>
                  </a:cubicBezTo>
                  <a:cubicBezTo>
                    <a:pt x="38" y="251"/>
                    <a:pt x="37" y="251"/>
                    <a:pt x="37" y="251"/>
                  </a:cubicBezTo>
                  <a:cubicBezTo>
                    <a:pt x="30" y="258"/>
                    <a:pt x="24" y="255"/>
                    <a:pt x="24" y="255"/>
                  </a:cubicBezTo>
                  <a:cubicBezTo>
                    <a:pt x="20" y="251"/>
                    <a:pt x="25" y="246"/>
                    <a:pt x="25" y="244"/>
                  </a:cubicBezTo>
                  <a:cubicBezTo>
                    <a:pt x="25" y="243"/>
                    <a:pt x="24" y="241"/>
                    <a:pt x="24" y="236"/>
                  </a:cubicBezTo>
                  <a:cubicBezTo>
                    <a:pt x="23" y="232"/>
                    <a:pt x="22" y="221"/>
                    <a:pt x="21" y="218"/>
                  </a:cubicBezTo>
                  <a:cubicBezTo>
                    <a:pt x="21" y="215"/>
                    <a:pt x="19" y="205"/>
                    <a:pt x="19" y="197"/>
                  </a:cubicBezTo>
                  <a:cubicBezTo>
                    <a:pt x="18" y="190"/>
                    <a:pt x="17" y="173"/>
                    <a:pt x="17" y="173"/>
                  </a:cubicBezTo>
                  <a:cubicBezTo>
                    <a:pt x="18" y="170"/>
                    <a:pt x="16" y="145"/>
                    <a:pt x="16" y="145"/>
                  </a:cubicBezTo>
                  <a:close/>
                  <a:moveTo>
                    <a:pt x="16" y="93"/>
                  </a:moveTo>
                  <a:cubicBezTo>
                    <a:pt x="15" y="95"/>
                    <a:pt x="15" y="96"/>
                    <a:pt x="15" y="97"/>
                  </a:cubicBezTo>
                  <a:cubicBezTo>
                    <a:pt x="15" y="99"/>
                    <a:pt x="15" y="103"/>
                    <a:pt x="16" y="106"/>
                  </a:cubicBezTo>
                  <a:cubicBezTo>
                    <a:pt x="17" y="109"/>
                    <a:pt x="18" y="108"/>
                    <a:pt x="17" y="106"/>
                  </a:cubicBezTo>
                  <a:cubicBezTo>
                    <a:pt x="17" y="104"/>
                    <a:pt x="17" y="91"/>
                    <a:pt x="17" y="91"/>
                  </a:cubicBezTo>
                  <a:cubicBezTo>
                    <a:pt x="17" y="91"/>
                    <a:pt x="16" y="91"/>
                    <a:pt x="16" y="93"/>
                  </a:cubicBezTo>
                  <a:close/>
                  <a:moveTo>
                    <a:pt x="70" y="92"/>
                  </a:moveTo>
                  <a:cubicBezTo>
                    <a:pt x="70" y="92"/>
                    <a:pt x="69" y="98"/>
                    <a:pt x="69" y="100"/>
                  </a:cubicBezTo>
                  <a:cubicBezTo>
                    <a:pt x="69" y="102"/>
                    <a:pt x="70" y="103"/>
                    <a:pt x="70" y="105"/>
                  </a:cubicBezTo>
                  <a:cubicBezTo>
                    <a:pt x="70" y="106"/>
                    <a:pt x="71" y="101"/>
                    <a:pt x="71" y="101"/>
                  </a:cubicBezTo>
                  <a:cubicBezTo>
                    <a:pt x="71" y="101"/>
                    <a:pt x="71" y="100"/>
                    <a:pt x="71" y="97"/>
                  </a:cubicBezTo>
                  <a:cubicBezTo>
                    <a:pt x="71" y="95"/>
                    <a:pt x="70" y="93"/>
                    <a:pt x="70" y="92"/>
                  </a:cubicBezTo>
                  <a:cubicBezTo>
                    <a:pt x="70" y="90"/>
                    <a:pt x="70" y="92"/>
                    <a:pt x="70" y="9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6" name="Freeform 103"/>
            <p:cNvSpPr>
              <a:spLocks/>
            </p:cNvSpPr>
            <p:nvPr/>
          </p:nvSpPr>
          <p:spPr bwMode="auto">
            <a:xfrm>
              <a:off x="10264775" y="1606550"/>
              <a:ext cx="130175" cy="269875"/>
            </a:xfrm>
            <a:custGeom>
              <a:avLst/>
              <a:gdLst>
                <a:gd name="T0" fmla="*/ 0 w 35"/>
                <a:gd name="T1" fmla="*/ 2147483646 h 72"/>
                <a:gd name="T2" fmla="*/ 2147483646 w 35"/>
                <a:gd name="T3" fmla="*/ 2147483646 h 72"/>
                <a:gd name="T4" fmla="*/ 2147483646 w 35"/>
                <a:gd name="T5" fmla="*/ 2147483646 h 72"/>
                <a:gd name="T6" fmla="*/ 2147483646 w 35"/>
                <a:gd name="T7" fmla="*/ 2147483646 h 72"/>
                <a:gd name="T8" fmla="*/ 2147483646 w 35"/>
                <a:gd name="T9" fmla="*/ 2147483646 h 72"/>
                <a:gd name="T10" fmla="*/ 2147483646 w 35"/>
                <a:gd name="T11" fmla="*/ 2147483646 h 72"/>
                <a:gd name="T12" fmla="*/ 2147483646 w 35"/>
                <a:gd name="T13" fmla="*/ 2147483646 h 72"/>
                <a:gd name="T14" fmla="*/ 2147483646 w 35"/>
                <a:gd name="T15" fmla="*/ 0 h 72"/>
                <a:gd name="T16" fmla="*/ 2147483646 w 35"/>
                <a:gd name="T17" fmla="*/ 2147483646 h 72"/>
                <a:gd name="T18" fmla="*/ 2147483646 w 35"/>
                <a:gd name="T19" fmla="*/ 2147483646 h 72"/>
                <a:gd name="T20" fmla="*/ 2147483646 w 35"/>
                <a:gd name="T21" fmla="*/ 0 h 72"/>
                <a:gd name="T22" fmla="*/ 2147483646 w 35"/>
                <a:gd name="T23" fmla="*/ 2147483646 h 72"/>
                <a:gd name="T24" fmla="*/ 2147483646 w 35"/>
                <a:gd name="T25" fmla="*/ 2147483646 h 72"/>
                <a:gd name="T26" fmla="*/ 2147483646 w 35"/>
                <a:gd name="T27" fmla="*/ 2147483646 h 72"/>
                <a:gd name="T28" fmla="*/ 2147483646 w 35"/>
                <a:gd name="T29" fmla="*/ 2147483646 h 72"/>
                <a:gd name="T30" fmla="*/ 2147483646 w 35"/>
                <a:gd name="T31" fmla="*/ 2147483646 h 72"/>
                <a:gd name="T32" fmla="*/ 0 w 35"/>
                <a:gd name="T33" fmla="*/ 214748364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72">
                  <a:moveTo>
                    <a:pt x="0" y="70"/>
                  </a:moveTo>
                  <a:cubicBezTo>
                    <a:pt x="0" y="70"/>
                    <a:pt x="19" y="72"/>
                    <a:pt x="35" y="69"/>
                  </a:cubicBezTo>
                  <a:cubicBezTo>
                    <a:pt x="35" y="69"/>
                    <a:pt x="28" y="55"/>
                    <a:pt x="28" y="47"/>
                  </a:cubicBezTo>
                  <a:cubicBezTo>
                    <a:pt x="28" y="40"/>
                    <a:pt x="27" y="33"/>
                    <a:pt x="27" y="29"/>
                  </a:cubicBezTo>
                  <a:cubicBezTo>
                    <a:pt x="27" y="25"/>
                    <a:pt x="28" y="19"/>
                    <a:pt x="27" y="16"/>
                  </a:cubicBezTo>
                  <a:cubicBezTo>
                    <a:pt x="27" y="12"/>
                    <a:pt x="27" y="5"/>
                    <a:pt x="27" y="4"/>
                  </a:cubicBezTo>
                  <a:cubicBezTo>
                    <a:pt x="27" y="3"/>
                    <a:pt x="27" y="1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6"/>
                    <a:pt x="19" y="7"/>
                  </a:cubicBezTo>
                  <a:cubicBezTo>
                    <a:pt x="19" y="7"/>
                    <a:pt x="18" y="7"/>
                    <a:pt x="16" y="6"/>
                  </a:cubicBezTo>
                  <a:cubicBezTo>
                    <a:pt x="11" y="3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5"/>
                    <a:pt x="7" y="6"/>
                  </a:cubicBezTo>
                  <a:cubicBezTo>
                    <a:pt x="7" y="6"/>
                    <a:pt x="7" y="14"/>
                    <a:pt x="7" y="17"/>
                  </a:cubicBezTo>
                  <a:cubicBezTo>
                    <a:pt x="7" y="20"/>
                    <a:pt x="9" y="29"/>
                    <a:pt x="8" y="37"/>
                  </a:cubicBezTo>
                  <a:cubicBezTo>
                    <a:pt x="8" y="37"/>
                    <a:pt x="8" y="48"/>
                    <a:pt x="7" y="53"/>
                  </a:cubicBezTo>
                  <a:cubicBezTo>
                    <a:pt x="7" y="53"/>
                    <a:pt x="7" y="55"/>
                    <a:pt x="0" y="70"/>
                  </a:cubicBezTo>
                  <a:close/>
                </a:path>
              </a:pathLst>
            </a:custGeom>
            <a:solidFill>
              <a:schemeClr val="bg1"/>
            </a:solidFill>
            <a:ln w="3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7" name="Freeform 104"/>
            <p:cNvSpPr>
              <a:spLocks/>
            </p:cNvSpPr>
            <p:nvPr/>
          </p:nvSpPr>
          <p:spPr bwMode="auto">
            <a:xfrm>
              <a:off x="10312400" y="1873250"/>
              <a:ext cx="38100" cy="17463"/>
            </a:xfrm>
            <a:custGeom>
              <a:avLst/>
              <a:gdLst>
                <a:gd name="T0" fmla="*/ 2147483646 w 10"/>
                <a:gd name="T1" fmla="*/ 2147483646 h 5"/>
                <a:gd name="T2" fmla="*/ 2147483646 w 10"/>
                <a:gd name="T3" fmla="*/ 2147483646 h 5"/>
                <a:gd name="T4" fmla="*/ 2147483646 w 10"/>
                <a:gd name="T5" fmla="*/ 2147483646 h 5"/>
                <a:gd name="T6" fmla="*/ 0 w 10"/>
                <a:gd name="T7" fmla="*/ 2147483646 h 5"/>
                <a:gd name="T8" fmla="*/ 0 w 10"/>
                <a:gd name="T9" fmla="*/ 2147483646 h 5"/>
                <a:gd name="T10" fmla="*/ 2147483646 w 10"/>
                <a:gd name="T11" fmla="*/ 0 h 5"/>
                <a:gd name="T12" fmla="*/ 2147483646 w 10"/>
                <a:gd name="T13" fmla="*/ 0 h 5"/>
                <a:gd name="T14" fmla="*/ 2147483646 w 10"/>
                <a:gd name="T15" fmla="*/ 2147483646 h 5"/>
                <a:gd name="T16" fmla="*/ 2147483646 w 10"/>
                <a:gd name="T17" fmla="*/ 2147483646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5">
                  <a:moveTo>
                    <a:pt x="10" y="3"/>
                  </a:moveTo>
                  <a:cubicBezTo>
                    <a:pt x="10" y="4"/>
                    <a:pt x="10" y="5"/>
                    <a:pt x="9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222222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8" name="Freeform 105"/>
            <p:cNvSpPr>
              <a:spLocks/>
            </p:cNvSpPr>
            <p:nvPr/>
          </p:nvSpPr>
          <p:spPr bwMode="auto">
            <a:xfrm>
              <a:off x="10290175" y="1606550"/>
              <a:ext cx="76200" cy="60325"/>
            </a:xfrm>
            <a:custGeom>
              <a:avLst/>
              <a:gdLst>
                <a:gd name="T0" fmla="*/ 2147483646 w 20"/>
                <a:gd name="T1" fmla="*/ 2147483646 h 16"/>
                <a:gd name="T2" fmla="*/ 2147483646 w 20"/>
                <a:gd name="T3" fmla="*/ 2147483646 h 16"/>
                <a:gd name="T4" fmla="*/ 2147483646 w 20"/>
                <a:gd name="T5" fmla="*/ 2147483646 h 16"/>
                <a:gd name="T6" fmla="*/ 2147483646 w 20"/>
                <a:gd name="T7" fmla="*/ 2147483646 h 16"/>
                <a:gd name="T8" fmla="*/ 0 w 20"/>
                <a:gd name="T9" fmla="*/ 2147483646 h 16"/>
                <a:gd name="T10" fmla="*/ 2147483646 w 20"/>
                <a:gd name="T11" fmla="*/ 2147483646 h 16"/>
                <a:gd name="T12" fmla="*/ 2147483646 w 20"/>
                <a:gd name="T13" fmla="*/ 0 h 16"/>
                <a:gd name="T14" fmla="*/ 2147483646 w 20"/>
                <a:gd name="T15" fmla="*/ 2147483646 h 16"/>
                <a:gd name="T16" fmla="*/ 2147483646 w 20"/>
                <a:gd name="T17" fmla="*/ 0 h 16"/>
                <a:gd name="T18" fmla="*/ 2147483646 w 20"/>
                <a:gd name="T19" fmla="*/ 2147483646 h 16"/>
                <a:gd name="T20" fmla="*/ 2147483646 w 20"/>
                <a:gd name="T21" fmla="*/ 2147483646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16">
                  <a:moveTo>
                    <a:pt x="20" y="7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7" y="13"/>
                    <a:pt x="14" y="7"/>
                    <a:pt x="11" y="7"/>
                  </a:cubicBezTo>
                  <a:cubicBezTo>
                    <a:pt x="8" y="6"/>
                    <a:pt x="5" y="16"/>
                    <a:pt x="5" y="15"/>
                  </a:cubicBezTo>
                  <a:cubicBezTo>
                    <a:pt x="5" y="14"/>
                    <a:pt x="0" y="8"/>
                    <a:pt x="0" y="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" y="7"/>
                    <a:pt x="11" y="7"/>
                  </a:cubicBezTo>
                  <a:cubicBezTo>
                    <a:pt x="15" y="6"/>
                    <a:pt x="18" y="2"/>
                    <a:pt x="19" y="0"/>
                  </a:cubicBezTo>
                  <a:cubicBezTo>
                    <a:pt x="20" y="1"/>
                    <a:pt x="20" y="1"/>
                    <a:pt x="20" y="1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9" name="Freeform 106"/>
            <p:cNvSpPr>
              <a:spLocks/>
            </p:cNvSpPr>
            <p:nvPr/>
          </p:nvSpPr>
          <p:spPr bwMode="auto">
            <a:xfrm>
              <a:off x="10301288" y="1628775"/>
              <a:ext cx="49213" cy="220663"/>
            </a:xfrm>
            <a:custGeom>
              <a:avLst/>
              <a:gdLst>
                <a:gd name="T0" fmla="*/ 2147483646 w 13"/>
                <a:gd name="T1" fmla="*/ 2147483646 h 59"/>
                <a:gd name="T2" fmla="*/ 2147483646 w 13"/>
                <a:gd name="T3" fmla="*/ 2147483646 h 59"/>
                <a:gd name="T4" fmla="*/ 2147483646 w 13"/>
                <a:gd name="T5" fmla="*/ 2147483646 h 59"/>
                <a:gd name="T6" fmla="*/ 2147483646 w 13"/>
                <a:gd name="T7" fmla="*/ 2147483646 h 59"/>
                <a:gd name="T8" fmla="*/ 2147483646 w 13"/>
                <a:gd name="T9" fmla="*/ 2147483646 h 59"/>
                <a:gd name="T10" fmla="*/ 2147483646 w 13"/>
                <a:gd name="T11" fmla="*/ 2147483646 h 59"/>
                <a:gd name="T12" fmla="*/ 2147483646 w 13"/>
                <a:gd name="T13" fmla="*/ 2147483646 h 59"/>
                <a:gd name="T14" fmla="*/ 2147483646 w 13"/>
                <a:gd name="T15" fmla="*/ 2147483646 h 59"/>
                <a:gd name="T16" fmla="*/ 2147483646 w 13"/>
                <a:gd name="T17" fmla="*/ 2147483646 h 59"/>
                <a:gd name="T18" fmla="*/ 2147483646 w 13"/>
                <a:gd name="T19" fmla="*/ 2147483646 h 59"/>
                <a:gd name="T20" fmla="*/ 2147483646 w 13"/>
                <a:gd name="T21" fmla="*/ 2147483646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59">
                  <a:moveTo>
                    <a:pt x="10" y="7"/>
                  </a:moveTo>
                  <a:cubicBezTo>
                    <a:pt x="10" y="7"/>
                    <a:pt x="12" y="3"/>
                    <a:pt x="11" y="3"/>
                  </a:cubicBezTo>
                  <a:cubicBezTo>
                    <a:pt x="10" y="2"/>
                    <a:pt x="9" y="0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5" y="3"/>
                    <a:pt x="6" y="6"/>
                    <a:pt x="6" y="7"/>
                  </a:cubicBezTo>
                  <a:cubicBezTo>
                    <a:pt x="6" y="8"/>
                    <a:pt x="3" y="22"/>
                    <a:pt x="2" y="34"/>
                  </a:cubicBezTo>
                  <a:cubicBezTo>
                    <a:pt x="2" y="34"/>
                    <a:pt x="0" y="51"/>
                    <a:pt x="1" y="52"/>
                  </a:cubicBezTo>
                  <a:cubicBezTo>
                    <a:pt x="1" y="53"/>
                    <a:pt x="6" y="59"/>
                    <a:pt x="6" y="59"/>
                  </a:cubicBezTo>
                  <a:cubicBezTo>
                    <a:pt x="7" y="58"/>
                    <a:pt x="13" y="53"/>
                    <a:pt x="13" y="52"/>
                  </a:cubicBezTo>
                  <a:cubicBezTo>
                    <a:pt x="13" y="50"/>
                    <a:pt x="13" y="25"/>
                    <a:pt x="13" y="23"/>
                  </a:cubicBezTo>
                  <a:cubicBezTo>
                    <a:pt x="13" y="20"/>
                    <a:pt x="10" y="8"/>
                    <a:pt x="10" y="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0" name="Freeform 107"/>
            <p:cNvSpPr>
              <a:spLocks/>
            </p:cNvSpPr>
            <p:nvPr/>
          </p:nvSpPr>
          <p:spPr bwMode="auto">
            <a:xfrm>
              <a:off x="10196513" y="1901825"/>
              <a:ext cx="38100" cy="34925"/>
            </a:xfrm>
            <a:custGeom>
              <a:avLst/>
              <a:gdLst>
                <a:gd name="T0" fmla="*/ 0 w 10"/>
                <a:gd name="T1" fmla="*/ 2147483646 h 9"/>
                <a:gd name="T2" fmla="*/ 2147483646 w 10"/>
                <a:gd name="T3" fmla="*/ 2147483646 h 9"/>
                <a:gd name="T4" fmla="*/ 2147483646 w 10"/>
                <a:gd name="T5" fmla="*/ 2147483646 h 9"/>
                <a:gd name="T6" fmla="*/ 2147483646 w 10"/>
                <a:gd name="T7" fmla="*/ 2147483646 h 9"/>
                <a:gd name="T8" fmla="*/ 2147483646 w 10"/>
                <a:gd name="T9" fmla="*/ 2147483646 h 9"/>
                <a:gd name="T10" fmla="*/ 0 w 10"/>
                <a:gd name="T11" fmla="*/ 214748364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6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1" name="Freeform 108"/>
            <p:cNvSpPr>
              <a:spLocks/>
            </p:cNvSpPr>
            <p:nvPr/>
          </p:nvSpPr>
          <p:spPr bwMode="auto">
            <a:xfrm>
              <a:off x="10433050" y="1898650"/>
              <a:ext cx="38100" cy="38100"/>
            </a:xfrm>
            <a:custGeom>
              <a:avLst/>
              <a:gdLst>
                <a:gd name="T0" fmla="*/ 2147483646 w 10"/>
                <a:gd name="T1" fmla="*/ 2147483646 h 10"/>
                <a:gd name="T2" fmla="*/ 2147483646 w 10"/>
                <a:gd name="T3" fmla="*/ 2147483646 h 10"/>
                <a:gd name="T4" fmla="*/ 2147483646 w 10"/>
                <a:gd name="T5" fmla="*/ 2147483646 h 10"/>
                <a:gd name="T6" fmla="*/ 2147483646 w 10"/>
                <a:gd name="T7" fmla="*/ 2147483646 h 10"/>
                <a:gd name="T8" fmla="*/ 0 w 10"/>
                <a:gd name="T9" fmla="*/ 2147483646 h 10"/>
                <a:gd name="T10" fmla="*/ 2147483646 w 10"/>
                <a:gd name="T11" fmla="*/ 2147483646 h 10"/>
                <a:gd name="T12" fmla="*/ 2147483646 w 10"/>
                <a:gd name="T13" fmla="*/ 2147483646 h 10"/>
                <a:gd name="T14" fmla="*/ 2147483646 w 10"/>
                <a:gd name="T15" fmla="*/ 2147483646 h 10"/>
                <a:gd name="T16" fmla="*/ 2147483646 w 10"/>
                <a:gd name="T17" fmla="*/ 214748364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8" y="9"/>
                    <a:pt x="10" y="10"/>
                    <a:pt x="10" y="8"/>
                  </a:cubicBezTo>
                  <a:cubicBezTo>
                    <a:pt x="10" y="7"/>
                    <a:pt x="10" y="1"/>
                    <a:pt x="5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7" y="2"/>
                    <a:pt x="7" y="4"/>
                  </a:cubicBezTo>
                  <a:cubicBezTo>
                    <a:pt x="7" y="6"/>
                    <a:pt x="8" y="7"/>
                    <a:pt x="7" y="7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224338" y="901700"/>
            <a:ext cx="319087" cy="806450"/>
            <a:chOff x="10826750" y="1350963"/>
            <a:chExt cx="355600" cy="896938"/>
          </a:xfrm>
        </p:grpSpPr>
        <p:sp>
          <p:nvSpPr>
            <p:cNvPr id="32839" name="Freeform 79"/>
            <p:cNvSpPr>
              <a:spLocks/>
            </p:cNvSpPr>
            <p:nvPr/>
          </p:nvSpPr>
          <p:spPr bwMode="auto">
            <a:xfrm>
              <a:off x="10969625" y="1681163"/>
              <a:ext cx="11113" cy="30163"/>
            </a:xfrm>
            <a:custGeom>
              <a:avLst/>
              <a:gdLst>
                <a:gd name="T0" fmla="*/ 2147483646 w 3"/>
                <a:gd name="T1" fmla="*/ 0 h 8"/>
                <a:gd name="T2" fmla="*/ 2147483646 w 3"/>
                <a:gd name="T3" fmla="*/ 2147483646 h 8"/>
                <a:gd name="T4" fmla="*/ 2147483646 w 3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3" y="1"/>
                    <a:pt x="1" y="6"/>
                    <a:pt x="1" y="8"/>
                  </a:cubicBezTo>
                  <a:cubicBezTo>
                    <a:pt x="0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0" name="Freeform 80"/>
            <p:cNvSpPr>
              <a:spLocks/>
            </p:cNvSpPr>
            <p:nvPr/>
          </p:nvSpPr>
          <p:spPr bwMode="auto">
            <a:xfrm>
              <a:off x="10961688" y="1725613"/>
              <a:ext cx="22225" cy="65088"/>
            </a:xfrm>
            <a:custGeom>
              <a:avLst/>
              <a:gdLst>
                <a:gd name="T0" fmla="*/ 2147483646 w 6"/>
                <a:gd name="T1" fmla="*/ 0 h 17"/>
                <a:gd name="T2" fmla="*/ 2147483646 w 6"/>
                <a:gd name="T3" fmla="*/ 2147483646 h 17"/>
                <a:gd name="T4" fmla="*/ 2147483646 w 6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7">
                  <a:moveTo>
                    <a:pt x="2" y="0"/>
                  </a:moveTo>
                  <a:cubicBezTo>
                    <a:pt x="6" y="4"/>
                    <a:pt x="1" y="10"/>
                    <a:pt x="1" y="17"/>
                  </a:cubicBezTo>
                  <a:cubicBezTo>
                    <a:pt x="0" y="12"/>
                    <a:pt x="2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1" name="Freeform 81"/>
            <p:cNvSpPr>
              <a:spLocks noEditPoints="1"/>
            </p:cNvSpPr>
            <p:nvPr/>
          </p:nvSpPr>
          <p:spPr bwMode="auto">
            <a:xfrm>
              <a:off x="10826750" y="1350963"/>
              <a:ext cx="355600" cy="896938"/>
            </a:xfrm>
            <a:custGeom>
              <a:avLst/>
              <a:gdLst>
                <a:gd name="T0" fmla="*/ 2147483646 w 95"/>
                <a:gd name="T1" fmla="*/ 2147483646 h 239"/>
                <a:gd name="T2" fmla="*/ 2147483646 w 95"/>
                <a:gd name="T3" fmla="*/ 2147483646 h 239"/>
                <a:gd name="T4" fmla="*/ 2147483646 w 95"/>
                <a:gd name="T5" fmla="*/ 2147483646 h 239"/>
                <a:gd name="T6" fmla="*/ 2147483646 w 95"/>
                <a:gd name="T7" fmla="*/ 2147483646 h 239"/>
                <a:gd name="T8" fmla="*/ 2147483646 w 95"/>
                <a:gd name="T9" fmla="*/ 2147483646 h 239"/>
                <a:gd name="T10" fmla="*/ 2147483646 w 95"/>
                <a:gd name="T11" fmla="*/ 2147483646 h 239"/>
                <a:gd name="T12" fmla="*/ 2147483646 w 95"/>
                <a:gd name="T13" fmla="*/ 2147483646 h 239"/>
                <a:gd name="T14" fmla="*/ 2147483646 w 95"/>
                <a:gd name="T15" fmla="*/ 2147483646 h 239"/>
                <a:gd name="T16" fmla="*/ 2147483646 w 95"/>
                <a:gd name="T17" fmla="*/ 2147483646 h 239"/>
                <a:gd name="T18" fmla="*/ 2147483646 w 95"/>
                <a:gd name="T19" fmla="*/ 2147483646 h 239"/>
                <a:gd name="T20" fmla="*/ 2147483646 w 95"/>
                <a:gd name="T21" fmla="*/ 2147483646 h 239"/>
                <a:gd name="T22" fmla="*/ 2147483646 w 95"/>
                <a:gd name="T23" fmla="*/ 2147483646 h 239"/>
                <a:gd name="T24" fmla="*/ 2147483646 w 95"/>
                <a:gd name="T25" fmla="*/ 2147483646 h 239"/>
                <a:gd name="T26" fmla="*/ 2147483646 w 95"/>
                <a:gd name="T27" fmla="*/ 2147483646 h 239"/>
                <a:gd name="T28" fmla="*/ 2147483646 w 95"/>
                <a:gd name="T29" fmla="*/ 2147483646 h 239"/>
                <a:gd name="T30" fmla="*/ 2147483646 w 95"/>
                <a:gd name="T31" fmla="*/ 2147483646 h 239"/>
                <a:gd name="T32" fmla="*/ 2147483646 w 95"/>
                <a:gd name="T33" fmla="*/ 2147483646 h 239"/>
                <a:gd name="T34" fmla="*/ 2147483646 w 95"/>
                <a:gd name="T35" fmla="*/ 2147483646 h 239"/>
                <a:gd name="T36" fmla="*/ 0 w 95"/>
                <a:gd name="T37" fmla="*/ 2147483646 h 239"/>
                <a:gd name="T38" fmla="*/ 2147483646 w 95"/>
                <a:gd name="T39" fmla="*/ 2147483646 h 239"/>
                <a:gd name="T40" fmla="*/ 2147483646 w 95"/>
                <a:gd name="T41" fmla="*/ 2147483646 h 239"/>
                <a:gd name="T42" fmla="*/ 2147483646 w 95"/>
                <a:gd name="T43" fmla="*/ 2147483646 h 239"/>
                <a:gd name="T44" fmla="*/ 2147483646 w 95"/>
                <a:gd name="T45" fmla="*/ 2147483646 h 239"/>
                <a:gd name="T46" fmla="*/ 2147483646 w 95"/>
                <a:gd name="T47" fmla="*/ 2147483646 h 239"/>
                <a:gd name="T48" fmla="*/ 2147483646 w 95"/>
                <a:gd name="T49" fmla="*/ 2147483646 h 239"/>
                <a:gd name="T50" fmla="*/ 2147483646 w 95"/>
                <a:gd name="T51" fmla="*/ 2147483646 h 239"/>
                <a:gd name="T52" fmla="*/ 2147483646 w 95"/>
                <a:gd name="T53" fmla="*/ 2147483646 h 239"/>
                <a:gd name="T54" fmla="*/ 2147483646 w 95"/>
                <a:gd name="T55" fmla="*/ 2147483646 h 239"/>
                <a:gd name="T56" fmla="*/ 2147483646 w 95"/>
                <a:gd name="T57" fmla="*/ 2147483646 h 239"/>
                <a:gd name="T58" fmla="*/ 2147483646 w 95"/>
                <a:gd name="T59" fmla="*/ 2147483646 h 239"/>
                <a:gd name="T60" fmla="*/ 2147483646 w 95"/>
                <a:gd name="T61" fmla="*/ 2147483646 h 239"/>
                <a:gd name="T62" fmla="*/ 2147483646 w 95"/>
                <a:gd name="T63" fmla="*/ 2147483646 h 239"/>
                <a:gd name="T64" fmla="*/ 2147483646 w 95"/>
                <a:gd name="T65" fmla="*/ 2147483646 h 239"/>
                <a:gd name="T66" fmla="*/ 2147483646 w 95"/>
                <a:gd name="T67" fmla="*/ 2147483646 h 239"/>
                <a:gd name="T68" fmla="*/ 2147483646 w 95"/>
                <a:gd name="T69" fmla="*/ 2147483646 h 239"/>
                <a:gd name="T70" fmla="*/ 2147483646 w 95"/>
                <a:gd name="T71" fmla="*/ 2147483646 h 239"/>
                <a:gd name="T72" fmla="*/ 2147483646 w 95"/>
                <a:gd name="T73" fmla="*/ 2147483646 h 239"/>
                <a:gd name="T74" fmla="*/ 2147483646 w 95"/>
                <a:gd name="T75" fmla="*/ 2147483646 h 239"/>
                <a:gd name="T76" fmla="*/ 2147483646 w 95"/>
                <a:gd name="T77" fmla="*/ 2147483646 h 239"/>
                <a:gd name="T78" fmla="*/ 2147483646 w 95"/>
                <a:gd name="T79" fmla="*/ 2147483646 h 239"/>
                <a:gd name="T80" fmla="*/ 2147483646 w 95"/>
                <a:gd name="T81" fmla="*/ 2147483646 h 2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5" h="239">
                  <a:moveTo>
                    <a:pt x="92" y="82"/>
                  </a:moveTo>
                  <a:cubicBezTo>
                    <a:pt x="90" y="86"/>
                    <a:pt x="86" y="89"/>
                    <a:pt x="83" y="92"/>
                  </a:cubicBezTo>
                  <a:cubicBezTo>
                    <a:pt x="86" y="102"/>
                    <a:pt x="87" y="113"/>
                    <a:pt x="90" y="124"/>
                  </a:cubicBezTo>
                  <a:cubicBezTo>
                    <a:pt x="91" y="130"/>
                    <a:pt x="95" y="136"/>
                    <a:pt x="93" y="143"/>
                  </a:cubicBezTo>
                  <a:cubicBezTo>
                    <a:pt x="91" y="145"/>
                    <a:pt x="87" y="144"/>
                    <a:pt x="85" y="143"/>
                  </a:cubicBezTo>
                  <a:cubicBezTo>
                    <a:pt x="81" y="170"/>
                    <a:pt x="87" y="203"/>
                    <a:pt x="78" y="228"/>
                  </a:cubicBezTo>
                  <a:cubicBezTo>
                    <a:pt x="78" y="230"/>
                    <a:pt x="83" y="232"/>
                    <a:pt x="82" y="237"/>
                  </a:cubicBezTo>
                  <a:cubicBezTo>
                    <a:pt x="79" y="239"/>
                    <a:pt x="72" y="238"/>
                    <a:pt x="69" y="237"/>
                  </a:cubicBezTo>
                  <a:cubicBezTo>
                    <a:pt x="67" y="234"/>
                    <a:pt x="67" y="232"/>
                    <a:pt x="66" y="229"/>
                  </a:cubicBezTo>
                  <a:cubicBezTo>
                    <a:pt x="65" y="221"/>
                    <a:pt x="66" y="210"/>
                    <a:pt x="65" y="200"/>
                  </a:cubicBezTo>
                  <a:cubicBezTo>
                    <a:pt x="65" y="197"/>
                    <a:pt x="64" y="194"/>
                    <a:pt x="64" y="192"/>
                  </a:cubicBezTo>
                  <a:cubicBezTo>
                    <a:pt x="64" y="187"/>
                    <a:pt x="66" y="183"/>
                    <a:pt x="66" y="178"/>
                  </a:cubicBezTo>
                  <a:cubicBezTo>
                    <a:pt x="68" y="162"/>
                    <a:pt x="65" y="146"/>
                    <a:pt x="62" y="133"/>
                  </a:cubicBezTo>
                  <a:cubicBezTo>
                    <a:pt x="58" y="134"/>
                    <a:pt x="56" y="139"/>
                    <a:pt x="55" y="142"/>
                  </a:cubicBezTo>
                  <a:cubicBezTo>
                    <a:pt x="41" y="165"/>
                    <a:pt x="36" y="198"/>
                    <a:pt x="26" y="225"/>
                  </a:cubicBezTo>
                  <a:cubicBezTo>
                    <a:pt x="24" y="226"/>
                    <a:pt x="23" y="225"/>
                    <a:pt x="21" y="225"/>
                  </a:cubicBezTo>
                  <a:cubicBezTo>
                    <a:pt x="20" y="226"/>
                    <a:pt x="21" y="228"/>
                    <a:pt x="20" y="229"/>
                  </a:cubicBezTo>
                  <a:cubicBezTo>
                    <a:pt x="15" y="230"/>
                    <a:pt x="16" y="233"/>
                    <a:pt x="12" y="234"/>
                  </a:cubicBezTo>
                  <a:cubicBezTo>
                    <a:pt x="8" y="235"/>
                    <a:pt x="0" y="236"/>
                    <a:pt x="0" y="233"/>
                  </a:cubicBezTo>
                  <a:cubicBezTo>
                    <a:pt x="0" y="226"/>
                    <a:pt x="7" y="226"/>
                    <a:pt x="9" y="220"/>
                  </a:cubicBezTo>
                  <a:cubicBezTo>
                    <a:pt x="8" y="211"/>
                    <a:pt x="13" y="203"/>
                    <a:pt x="17" y="193"/>
                  </a:cubicBezTo>
                  <a:cubicBezTo>
                    <a:pt x="18" y="186"/>
                    <a:pt x="19" y="179"/>
                    <a:pt x="23" y="173"/>
                  </a:cubicBezTo>
                  <a:cubicBezTo>
                    <a:pt x="29" y="164"/>
                    <a:pt x="30" y="148"/>
                    <a:pt x="33" y="135"/>
                  </a:cubicBezTo>
                  <a:cubicBezTo>
                    <a:pt x="30" y="132"/>
                    <a:pt x="31" y="129"/>
                    <a:pt x="31" y="124"/>
                  </a:cubicBezTo>
                  <a:cubicBezTo>
                    <a:pt x="31" y="117"/>
                    <a:pt x="30" y="107"/>
                    <a:pt x="29" y="99"/>
                  </a:cubicBezTo>
                  <a:cubicBezTo>
                    <a:pt x="28" y="90"/>
                    <a:pt x="32" y="82"/>
                    <a:pt x="31" y="77"/>
                  </a:cubicBezTo>
                  <a:cubicBezTo>
                    <a:pt x="30" y="74"/>
                    <a:pt x="25" y="70"/>
                    <a:pt x="25" y="67"/>
                  </a:cubicBezTo>
                  <a:cubicBezTo>
                    <a:pt x="25" y="65"/>
                    <a:pt x="28" y="64"/>
                    <a:pt x="29" y="62"/>
                  </a:cubicBezTo>
                  <a:cubicBezTo>
                    <a:pt x="33" y="54"/>
                    <a:pt x="31" y="43"/>
                    <a:pt x="40" y="41"/>
                  </a:cubicBezTo>
                  <a:cubicBezTo>
                    <a:pt x="40" y="38"/>
                    <a:pt x="42" y="36"/>
                    <a:pt x="42" y="33"/>
                  </a:cubicBezTo>
                  <a:cubicBezTo>
                    <a:pt x="43" y="30"/>
                    <a:pt x="46" y="31"/>
                    <a:pt x="47" y="29"/>
                  </a:cubicBezTo>
                  <a:cubicBezTo>
                    <a:pt x="46" y="20"/>
                    <a:pt x="50" y="14"/>
                    <a:pt x="54" y="11"/>
                  </a:cubicBezTo>
                  <a:cubicBezTo>
                    <a:pt x="69" y="0"/>
                    <a:pt x="86" y="22"/>
                    <a:pt x="81" y="39"/>
                  </a:cubicBezTo>
                  <a:cubicBezTo>
                    <a:pt x="81" y="41"/>
                    <a:pt x="84" y="44"/>
                    <a:pt x="83" y="47"/>
                  </a:cubicBezTo>
                  <a:cubicBezTo>
                    <a:pt x="93" y="53"/>
                    <a:pt x="83" y="74"/>
                    <a:pt x="92" y="82"/>
                  </a:cubicBezTo>
                  <a:close/>
                  <a:moveTo>
                    <a:pt x="39" y="96"/>
                  </a:moveTo>
                  <a:cubicBezTo>
                    <a:pt x="39" y="94"/>
                    <a:pt x="41" y="89"/>
                    <a:pt x="39" y="88"/>
                  </a:cubicBezTo>
                  <a:cubicBezTo>
                    <a:pt x="40" y="91"/>
                    <a:pt x="38" y="94"/>
                    <a:pt x="39" y="96"/>
                  </a:cubicBezTo>
                  <a:close/>
                  <a:moveTo>
                    <a:pt x="37" y="117"/>
                  </a:moveTo>
                  <a:cubicBezTo>
                    <a:pt x="37" y="110"/>
                    <a:pt x="42" y="104"/>
                    <a:pt x="38" y="100"/>
                  </a:cubicBezTo>
                  <a:cubicBezTo>
                    <a:pt x="38" y="106"/>
                    <a:pt x="36" y="112"/>
                    <a:pt x="37" y="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2" name="Freeform 82"/>
            <p:cNvSpPr>
              <a:spLocks/>
            </p:cNvSpPr>
            <p:nvPr/>
          </p:nvSpPr>
          <p:spPr bwMode="auto">
            <a:xfrm>
              <a:off x="10988675" y="1512888"/>
              <a:ext cx="152400" cy="223838"/>
            </a:xfrm>
            <a:custGeom>
              <a:avLst/>
              <a:gdLst>
                <a:gd name="T0" fmla="*/ 2147483646 w 41"/>
                <a:gd name="T1" fmla="*/ 2147483646 h 60"/>
                <a:gd name="T2" fmla="*/ 2147483646 w 41"/>
                <a:gd name="T3" fmla="*/ 2147483646 h 60"/>
                <a:gd name="T4" fmla="*/ 2147483646 w 41"/>
                <a:gd name="T5" fmla="*/ 2147483646 h 60"/>
                <a:gd name="T6" fmla="*/ 2147483646 w 41"/>
                <a:gd name="T7" fmla="*/ 2147483646 h 60"/>
                <a:gd name="T8" fmla="*/ 2147483646 w 41"/>
                <a:gd name="T9" fmla="*/ 2147483646 h 60"/>
                <a:gd name="T10" fmla="*/ 2147483646 w 41"/>
                <a:gd name="T11" fmla="*/ 2147483646 h 60"/>
                <a:gd name="T12" fmla="*/ 2147483646 w 41"/>
                <a:gd name="T13" fmla="*/ 2147483646 h 60"/>
                <a:gd name="T14" fmla="*/ 2147483646 w 41"/>
                <a:gd name="T15" fmla="*/ 2147483646 h 60"/>
                <a:gd name="T16" fmla="*/ 2147483646 w 41"/>
                <a:gd name="T17" fmla="*/ 2147483646 h 60"/>
                <a:gd name="T18" fmla="*/ 2147483646 w 41"/>
                <a:gd name="T19" fmla="*/ 2147483646 h 60"/>
                <a:gd name="T20" fmla="*/ 2147483646 w 41"/>
                <a:gd name="T21" fmla="*/ 2147483646 h 60"/>
                <a:gd name="T22" fmla="*/ 2147483646 w 41"/>
                <a:gd name="T23" fmla="*/ 2147483646 h 60"/>
                <a:gd name="T24" fmla="*/ 2147483646 w 41"/>
                <a:gd name="T25" fmla="*/ 2147483646 h 60"/>
                <a:gd name="T26" fmla="*/ 2147483646 w 41"/>
                <a:gd name="T27" fmla="*/ 2147483646 h 60"/>
                <a:gd name="T28" fmla="*/ 2147483646 w 41"/>
                <a:gd name="T29" fmla="*/ 2147483646 h 60"/>
                <a:gd name="T30" fmla="*/ 2147483646 w 41"/>
                <a:gd name="T31" fmla="*/ 2147483646 h 60"/>
                <a:gd name="T32" fmla="*/ 2147483646 w 41"/>
                <a:gd name="T33" fmla="*/ 2147483646 h 60"/>
                <a:gd name="T34" fmla="*/ 2147483646 w 41"/>
                <a:gd name="T35" fmla="*/ 2147483646 h 60"/>
                <a:gd name="T36" fmla="*/ 2147483646 w 41"/>
                <a:gd name="T37" fmla="*/ 2147483646 h 60"/>
                <a:gd name="T38" fmla="*/ 2147483646 w 41"/>
                <a:gd name="T39" fmla="*/ 2147483646 h 60"/>
                <a:gd name="T40" fmla="*/ 2147483646 w 41"/>
                <a:gd name="T41" fmla="*/ 2147483646 h 60"/>
                <a:gd name="T42" fmla="*/ 2147483646 w 41"/>
                <a:gd name="T43" fmla="*/ 2147483646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" h="60">
                  <a:moveTo>
                    <a:pt x="20" y="60"/>
                  </a:move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6" y="41"/>
                    <a:pt x="15" y="34"/>
                  </a:cubicBezTo>
                  <a:cubicBezTo>
                    <a:pt x="14" y="28"/>
                    <a:pt x="12" y="20"/>
                    <a:pt x="11" y="18"/>
                  </a:cubicBezTo>
                  <a:cubicBezTo>
                    <a:pt x="11" y="17"/>
                    <a:pt x="11" y="14"/>
                    <a:pt x="11" y="14"/>
                  </a:cubicBezTo>
                  <a:cubicBezTo>
                    <a:pt x="11" y="14"/>
                    <a:pt x="2" y="19"/>
                    <a:pt x="1" y="18"/>
                  </a:cubicBezTo>
                  <a:cubicBezTo>
                    <a:pt x="0" y="18"/>
                    <a:pt x="7" y="11"/>
                    <a:pt x="7" y="8"/>
                  </a:cubicBezTo>
                  <a:cubicBezTo>
                    <a:pt x="7" y="5"/>
                    <a:pt x="7" y="1"/>
                    <a:pt x="8" y="1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5"/>
                    <a:pt x="9" y="11"/>
                    <a:pt x="13" y="14"/>
                  </a:cubicBezTo>
                  <a:cubicBezTo>
                    <a:pt x="13" y="14"/>
                    <a:pt x="16" y="14"/>
                    <a:pt x="16" y="16"/>
                  </a:cubicBezTo>
                  <a:cubicBezTo>
                    <a:pt x="17" y="17"/>
                    <a:pt x="18" y="21"/>
                    <a:pt x="18" y="21"/>
                  </a:cubicBezTo>
                  <a:cubicBezTo>
                    <a:pt x="18" y="21"/>
                    <a:pt x="23" y="15"/>
                    <a:pt x="24" y="14"/>
                  </a:cubicBezTo>
                  <a:cubicBezTo>
                    <a:pt x="25" y="13"/>
                    <a:pt x="26" y="12"/>
                    <a:pt x="26" y="8"/>
                  </a:cubicBezTo>
                  <a:cubicBezTo>
                    <a:pt x="26" y="5"/>
                    <a:pt x="26" y="1"/>
                    <a:pt x="26" y="1"/>
                  </a:cubicBezTo>
                  <a:cubicBezTo>
                    <a:pt x="26" y="1"/>
                    <a:pt x="26" y="0"/>
                    <a:pt x="27" y="2"/>
                  </a:cubicBezTo>
                  <a:cubicBezTo>
                    <a:pt x="28" y="3"/>
                    <a:pt x="36" y="13"/>
                    <a:pt x="37" y="15"/>
                  </a:cubicBezTo>
                  <a:cubicBezTo>
                    <a:pt x="39" y="16"/>
                    <a:pt x="41" y="18"/>
                    <a:pt x="39" y="17"/>
                  </a:cubicBezTo>
                  <a:cubicBezTo>
                    <a:pt x="38" y="17"/>
                    <a:pt x="31" y="14"/>
                    <a:pt x="29" y="15"/>
                  </a:cubicBezTo>
                  <a:cubicBezTo>
                    <a:pt x="27" y="15"/>
                    <a:pt x="25" y="15"/>
                    <a:pt x="25" y="19"/>
                  </a:cubicBezTo>
                  <a:cubicBezTo>
                    <a:pt x="25" y="22"/>
                    <a:pt x="22" y="36"/>
                    <a:pt x="21" y="41"/>
                  </a:cubicBezTo>
                  <a:cubicBezTo>
                    <a:pt x="21" y="45"/>
                    <a:pt x="20" y="60"/>
                    <a:pt x="20" y="6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3" name="Freeform 83"/>
            <p:cNvSpPr>
              <a:spLocks/>
            </p:cNvSpPr>
            <p:nvPr/>
          </p:nvSpPr>
          <p:spPr bwMode="auto">
            <a:xfrm>
              <a:off x="11096625" y="1606550"/>
              <a:ext cx="30163" cy="19050"/>
            </a:xfrm>
            <a:custGeom>
              <a:avLst/>
              <a:gdLst>
                <a:gd name="T0" fmla="*/ 0 w 8"/>
                <a:gd name="T1" fmla="*/ 2147483646 h 5"/>
                <a:gd name="T2" fmla="*/ 0 w 8"/>
                <a:gd name="T3" fmla="*/ 2147483646 h 5"/>
                <a:gd name="T4" fmla="*/ 2147483646 w 8"/>
                <a:gd name="T5" fmla="*/ 2147483646 h 5"/>
                <a:gd name="T6" fmla="*/ 2147483646 w 8"/>
                <a:gd name="T7" fmla="*/ 2147483646 h 5"/>
                <a:gd name="T8" fmla="*/ 2147483646 w 8"/>
                <a:gd name="T9" fmla="*/ 2147483646 h 5"/>
                <a:gd name="T10" fmla="*/ 2147483646 w 8"/>
                <a:gd name="T11" fmla="*/ 0 h 5"/>
                <a:gd name="T12" fmla="*/ 0 w 8"/>
                <a:gd name="T13" fmla="*/ 0 h 5"/>
                <a:gd name="T14" fmla="*/ 0 w 8"/>
                <a:gd name="T15" fmla="*/ 2147483646 h 5"/>
                <a:gd name="T16" fmla="*/ 0 w 8"/>
                <a:gd name="T17" fmla="*/ 2147483646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4" name="Freeform 84"/>
            <p:cNvSpPr>
              <a:spLocks/>
            </p:cNvSpPr>
            <p:nvPr/>
          </p:nvSpPr>
          <p:spPr bwMode="auto">
            <a:xfrm>
              <a:off x="11112500" y="1598613"/>
              <a:ext cx="0" cy="14288"/>
            </a:xfrm>
            <a:custGeom>
              <a:avLst/>
              <a:gdLst>
                <a:gd name="T0" fmla="*/ 0 h 9"/>
                <a:gd name="T1" fmla="*/ 2147483646 h 9"/>
                <a:gd name="T2" fmla="*/ 0 h 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5" name="Freeform 85"/>
            <p:cNvSpPr>
              <a:spLocks/>
            </p:cNvSpPr>
            <p:nvPr/>
          </p:nvSpPr>
          <p:spPr bwMode="auto">
            <a:xfrm>
              <a:off x="11118850" y="1433513"/>
              <a:ext cx="22225" cy="22225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3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6" name="Freeform 86"/>
            <p:cNvSpPr>
              <a:spLocks/>
            </p:cNvSpPr>
            <p:nvPr/>
          </p:nvSpPr>
          <p:spPr bwMode="auto">
            <a:xfrm>
              <a:off x="10995025" y="1419225"/>
              <a:ext cx="22225" cy="30163"/>
            </a:xfrm>
            <a:custGeom>
              <a:avLst/>
              <a:gdLst>
                <a:gd name="T0" fmla="*/ 2147483646 w 6"/>
                <a:gd name="T1" fmla="*/ 0 h 8"/>
                <a:gd name="T2" fmla="*/ 2147483646 w 6"/>
                <a:gd name="T3" fmla="*/ 2147483646 h 8"/>
                <a:gd name="T4" fmla="*/ 2147483646 w 6"/>
                <a:gd name="T5" fmla="*/ 2147483646 h 8"/>
                <a:gd name="T6" fmla="*/ 0 w 6"/>
                <a:gd name="T7" fmla="*/ 2147483646 h 8"/>
                <a:gd name="T8" fmla="*/ 0 w 6"/>
                <a:gd name="T9" fmla="*/ 2147483646 h 8"/>
                <a:gd name="T10" fmla="*/ 2147483646 w 6"/>
                <a:gd name="T11" fmla="*/ 2147483646 h 8"/>
                <a:gd name="T12" fmla="*/ 2147483646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6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2" y="6"/>
                    <a:pt x="2" y="5"/>
                  </a:cubicBezTo>
                  <a:cubicBezTo>
                    <a:pt x="3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7" name="Freeform 87"/>
            <p:cNvSpPr>
              <a:spLocks/>
            </p:cNvSpPr>
            <p:nvPr/>
          </p:nvSpPr>
          <p:spPr bwMode="auto">
            <a:xfrm>
              <a:off x="10988675" y="1433513"/>
              <a:ext cx="33338" cy="26988"/>
            </a:xfrm>
            <a:custGeom>
              <a:avLst/>
              <a:gdLst>
                <a:gd name="T0" fmla="*/ 2147483646 w 9"/>
                <a:gd name="T1" fmla="*/ 0 h 7"/>
                <a:gd name="T2" fmla="*/ 2147483646 w 9"/>
                <a:gd name="T3" fmla="*/ 2147483646 h 7"/>
                <a:gd name="T4" fmla="*/ 0 w 9"/>
                <a:gd name="T5" fmla="*/ 2147483646 h 7"/>
                <a:gd name="T6" fmla="*/ 0 w 9"/>
                <a:gd name="T7" fmla="*/ 2147483646 h 7"/>
                <a:gd name="T8" fmla="*/ 2147483646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8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3"/>
                    <a:pt x="3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8" name="Freeform 88"/>
            <p:cNvSpPr>
              <a:spLocks/>
            </p:cNvSpPr>
            <p:nvPr/>
          </p:nvSpPr>
          <p:spPr bwMode="auto">
            <a:xfrm>
              <a:off x="11002963" y="1400175"/>
              <a:ext cx="26988" cy="19050"/>
            </a:xfrm>
            <a:custGeom>
              <a:avLst/>
              <a:gdLst>
                <a:gd name="T0" fmla="*/ 2147483646 w 7"/>
                <a:gd name="T1" fmla="*/ 0 h 5"/>
                <a:gd name="T2" fmla="*/ 2147483646 w 7"/>
                <a:gd name="T3" fmla="*/ 2147483646 h 5"/>
                <a:gd name="T4" fmla="*/ 0 w 7"/>
                <a:gd name="T5" fmla="*/ 2147483646 h 5"/>
                <a:gd name="T6" fmla="*/ 0 w 7"/>
                <a:gd name="T7" fmla="*/ 2147483646 h 5"/>
                <a:gd name="T8" fmla="*/ 2147483646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9" name="Freeform 89"/>
            <p:cNvSpPr>
              <a:spLocks/>
            </p:cNvSpPr>
            <p:nvPr/>
          </p:nvSpPr>
          <p:spPr bwMode="auto">
            <a:xfrm>
              <a:off x="11099800" y="1466850"/>
              <a:ext cx="41275" cy="30163"/>
            </a:xfrm>
            <a:custGeom>
              <a:avLst/>
              <a:gdLst>
                <a:gd name="T0" fmla="*/ 0 w 11"/>
                <a:gd name="T1" fmla="*/ 2147483646 h 8"/>
                <a:gd name="T2" fmla="*/ 0 w 11"/>
                <a:gd name="T3" fmla="*/ 0 h 8"/>
                <a:gd name="T4" fmla="*/ 2147483646 w 11"/>
                <a:gd name="T5" fmla="*/ 2147483646 h 8"/>
                <a:gd name="T6" fmla="*/ 2147483646 w 11"/>
                <a:gd name="T7" fmla="*/ 2147483646 h 8"/>
                <a:gd name="T8" fmla="*/ 2147483646 w 11"/>
                <a:gd name="T9" fmla="*/ 2147483646 h 8"/>
                <a:gd name="T10" fmla="*/ 2147483646 w 11"/>
                <a:gd name="T11" fmla="*/ 2147483646 h 8"/>
                <a:gd name="T12" fmla="*/ 0 w 11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8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9" y="3"/>
                    <a:pt x="8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7"/>
                    <a:pt x="8" y="4"/>
                    <a:pt x="6" y="3"/>
                  </a:cubicBezTo>
                  <a:cubicBezTo>
                    <a:pt x="4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0" name="Freeform 90"/>
            <p:cNvSpPr>
              <a:spLocks/>
            </p:cNvSpPr>
            <p:nvPr/>
          </p:nvSpPr>
          <p:spPr bwMode="auto">
            <a:xfrm>
              <a:off x="11123613" y="1460500"/>
              <a:ext cx="22225" cy="25400"/>
            </a:xfrm>
            <a:custGeom>
              <a:avLst/>
              <a:gdLst>
                <a:gd name="T0" fmla="*/ 0 w 6"/>
                <a:gd name="T1" fmla="*/ 0 h 7"/>
                <a:gd name="T2" fmla="*/ 2147483646 w 6"/>
                <a:gd name="T3" fmla="*/ 0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2147483646 w 6"/>
                <a:gd name="T11" fmla="*/ 2147483646 h 7"/>
                <a:gd name="T12" fmla="*/ 2147483646 w 6"/>
                <a:gd name="T13" fmla="*/ 2147483646 h 7"/>
                <a:gd name="T14" fmla="*/ 0 w 6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4"/>
                  </a:cubicBezTo>
                  <a:cubicBezTo>
                    <a:pt x="3" y="5"/>
                    <a:pt x="4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1" name="Freeform 91"/>
            <p:cNvSpPr>
              <a:spLocks/>
            </p:cNvSpPr>
            <p:nvPr/>
          </p:nvSpPr>
          <p:spPr bwMode="auto">
            <a:xfrm>
              <a:off x="11126788" y="1508125"/>
              <a:ext cx="26988" cy="26988"/>
            </a:xfrm>
            <a:custGeom>
              <a:avLst/>
              <a:gdLst>
                <a:gd name="T0" fmla="*/ 0 w 7"/>
                <a:gd name="T1" fmla="*/ 0 h 7"/>
                <a:gd name="T2" fmla="*/ 2147483646 w 7"/>
                <a:gd name="T3" fmla="*/ 0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2" name="Freeform 92"/>
            <p:cNvSpPr>
              <a:spLocks/>
            </p:cNvSpPr>
            <p:nvPr/>
          </p:nvSpPr>
          <p:spPr bwMode="auto">
            <a:xfrm>
              <a:off x="11085513" y="1392238"/>
              <a:ext cx="41275" cy="26988"/>
            </a:xfrm>
            <a:custGeom>
              <a:avLst/>
              <a:gdLst>
                <a:gd name="T0" fmla="*/ 0 w 11"/>
                <a:gd name="T1" fmla="*/ 2147483646 h 7"/>
                <a:gd name="T2" fmla="*/ 0 w 11"/>
                <a:gd name="T3" fmla="*/ 2147483646 h 7"/>
                <a:gd name="T4" fmla="*/ 2147483646 w 11"/>
                <a:gd name="T5" fmla="*/ 2147483646 h 7"/>
                <a:gd name="T6" fmla="*/ 2147483646 w 11"/>
                <a:gd name="T7" fmla="*/ 2147483646 h 7"/>
                <a:gd name="T8" fmla="*/ 0 w 11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8" y="3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3"/>
                    <a:pt x="4" y="1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3" name="Freeform 93"/>
            <p:cNvSpPr>
              <a:spLocks/>
            </p:cNvSpPr>
            <p:nvPr/>
          </p:nvSpPr>
          <p:spPr bwMode="auto">
            <a:xfrm>
              <a:off x="11115675" y="1422400"/>
              <a:ext cx="19050" cy="22225"/>
            </a:xfrm>
            <a:custGeom>
              <a:avLst/>
              <a:gdLst>
                <a:gd name="T0" fmla="*/ 0 w 12"/>
                <a:gd name="T1" fmla="*/ 2147483646 h 14"/>
                <a:gd name="T2" fmla="*/ 2147483646 w 12"/>
                <a:gd name="T3" fmla="*/ 0 h 14"/>
                <a:gd name="T4" fmla="*/ 2147483646 w 12"/>
                <a:gd name="T5" fmla="*/ 2147483646 h 14"/>
                <a:gd name="T6" fmla="*/ 2147483646 w 12"/>
                <a:gd name="T7" fmla="*/ 2147483646 h 14"/>
                <a:gd name="T8" fmla="*/ 0 w 12"/>
                <a:gd name="T9" fmla="*/ 2147483646 h 14"/>
                <a:gd name="T10" fmla="*/ 0 w 12"/>
                <a:gd name="T11" fmla="*/ 214748364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2" y="0"/>
                  </a:lnTo>
                  <a:lnTo>
                    <a:pt x="12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54" name="Freeform 94"/>
            <p:cNvSpPr>
              <a:spLocks/>
            </p:cNvSpPr>
            <p:nvPr/>
          </p:nvSpPr>
          <p:spPr bwMode="auto">
            <a:xfrm>
              <a:off x="11017250" y="1384300"/>
              <a:ext cx="26988" cy="23813"/>
            </a:xfrm>
            <a:custGeom>
              <a:avLst/>
              <a:gdLst>
                <a:gd name="T0" fmla="*/ 2147483646 w 7"/>
                <a:gd name="T1" fmla="*/ 0 h 6"/>
                <a:gd name="T2" fmla="*/ 2147483646 w 7"/>
                <a:gd name="T3" fmla="*/ 2147483646 h 6"/>
                <a:gd name="T4" fmla="*/ 0 w 7"/>
                <a:gd name="T5" fmla="*/ 2147483646 h 6"/>
                <a:gd name="T6" fmla="*/ 0 w 7"/>
                <a:gd name="T7" fmla="*/ 2147483646 h 6"/>
                <a:gd name="T8" fmla="*/ 2147483646 w 7"/>
                <a:gd name="T9" fmla="*/ 2147483646 h 6"/>
                <a:gd name="T10" fmla="*/ 2147483646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3608388" y="1622425"/>
            <a:ext cx="1238250" cy="1236663"/>
            <a:chOff x="3608388" y="1623138"/>
            <a:chExt cx="1238250" cy="1235950"/>
          </a:xfrm>
        </p:grpSpPr>
        <p:sp>
          <p:nvSpPr>
            <p:cNvPr id="32831" name="Freeform 12"/>
            <p:cNvSpPr>
              <a:spLocks/>
            </p:cNvSpPr>
            <p:nvPr/>
          </p:nvSpPr>
          <p:spPr bwMode="auto">
            <a:xfrm>
              <a:off x="3608388" y="1623138"/>
              <a:ext cx="1238250" cy="1235950"/>
            </a:xfrm>
            <a:custGeom>
              <a:avLst/>
              <a:gdLst>
                <a:gd name="T0" fmla="*/ 2147483646 w 229"/>
                <a:gd name="T1" fmla="*/ 2147483646 h 229"/>
                <a:gd name="T2" fmla="*/ 2147483646 w 229"/>
                <a:gd name="T3" fmla="*/ 2147483646 h 229"/>
                <a:gd name="T4" fmla="*/ 2147483646 w 229"/>
                <a:gd name="T5" fmla="*/ 2147483646 h 229"/>
                <a:gd name="T6" fmla="*/ 2147483646 w 229"/>
                <a:gd name="T7" fmla="*/ 2147483646 h 229"/>
                <a:gd name="T8" fmla="*/ 2147483646 w 229"/>
                <a:gd name="T9" fmla="*/ 2147483646 h 229"/>
                <a:gd name="T10" fmla="*/ 2147483646 w 229"/>
                <a:gd name="T11" fmla="*/ 2147483646 h 229"/>
                <a:gd name="T12" fmla="*/ 2147483646 w 229"/>
                <a:gd name="T13" fmla="*/ 2147483646 h 229"/>
                <a:gd name="T14" fmla="*/ 2147483646 w 229"/>
                <a:gd name="T15" fmla="*/ 2147483646 h 229"/>
                <a:gd name="T16" fmla="*/ 2147483646 w 229"/>
                <a:gd name="T17" fmla="*/ 2147483646 h 229"/>
                <a:gd name="T18" fmla="*/ 2147483646 w 229"/>
                <a:gd name="T19" fmla="*/ 2147483646 h 229"/>
                <a:gd name="T20" fmla="*/ 2147483646 w 229"/>
                <a:gd name="T21" fmla="*/ 2147483646 h 229"/>
                <a:gd name="T22" fmla="*/ 2147483646 w 229"/>
                <a:gd name="T23" fmla="*/ 2147483646 h 229"/>
                <a:gd name="T24" fmla="*/ 2147483646 w 229"/>
                <a:gd name="T25" fmla="*/ 2147483646 h 229"/>
                <a:gd name="T26" fmla="*/ 2147483646 w 229"/>
                <a:gd name="T27" fmla="*/ 2147483646 h 229"/>
                <a:gd name="T28" fmla="*/ 2147483646 w 229"/>
                <a:gd name="T29" fmla="*/ 2147483646 h 229"/>
                <a:gd name="T30" fmla="*/ 2147483646 w 229"/>
                <a:gd name="T31" fmla="*/ 2147483646 h 229"/>
                <a:gd name="T32" fmla="*/ 2147483646 w 229"/>
                <a:gd name="T33" fmla="*/ 2147483646 h 229"/>
                <a:gd name="T34" fmla="*/ 2147483646 w 229"/>
                <a:gd name="T35" fmla="*/ 2147483646 h 229"/>
                <a:gd name="T36" fmla="*/ 2147483646 w 229"/>
                <a:gd name="T37" fmla="*/ 2147483646 h 229"/>
                <a:gd name="T38" fmla="*/ 2147483646 w 229"/>
                <a:gd name="T39" fmla="*/ 2147483646 h 229"/>
                <a:gd name="T40" fmla="*/ 2147483646 w 229"/>
                <a:gd name="T41" fmla="*/ 2147483646 h 229"/>
                <a:gd name="T42" fmla="*/ 2147483646 w 229"/>
                <a:gd name="T43" fmla="*/ 2147483646 h 229"/>
                <a:gd name="T44" fmla="*/ 2147483646 w 229"/>
                <a:gd name="T45" fmla="*/ 2147483646 h 229"/>
                <a:gd name="T46" fmla="*/ 0 w 229"/>
                <a:gd name="T47" fmla="*/ 2147483646 h 229"/>
                <a:gd name="T48" fmla="*/ 2147483646 w 229"/>
                <a:gd name="T49" fmla="*/ 2147483646 h 229"/>
                <a:gd name="T50" fmla="*/ 2147483646 w 229"/>
                <a:gd name="T51" fmla="*/ 2147483646 h 229"/>
                <a:gd name="T52" fmla="*/ 2147483646 w 229"/>
                <a:gd name="T53" fmla="*/ 2147483646 h 229"/>
                <a:gd name="T54" fmla="*/ 2147483646 w 229"/>
                <a:gd name="T55" fmla="*/ 2147483646 h 229"/>
                <a:gd name="T56" fmla="*/ 2147483646 w 229"/>
                <a:gd name="T57" fmla="*/ 2147483646 h 229"/>
                <a:gd name="T58" fmla="*/ 2147483646 w 229"/>
                <a:gd name="T59" fmla="*/ 2147483646 h 229"/>
                <a:gd name="T60" fmla="*/ 2147483646 w 229"/>
                <a:gd name="T61" fmla="*/ 2147483646 h 229"/>
                <a:gd name="T62" fmla="*/ 2147483646 w 229"/>
                <a:gd name="T63" fmla="*/ 2147483646 h 229"/>
                <a:gd name="T64" fmla="*/ 2147483646 w 229"/>
                <a:gd name="T65" fmla="*/ 2147483646 h 229"/>
                <a:gd name="T66" fmla="*/ 2147483646 w 229"/>
                <a:gd name="T67" fmla="*/ 2147483646 h 229"/>
                <a:gd name="T68" fmla="*/ 2147483646 w 229"/>
                <a:gd name="T69" fmla="*/ 2147483646 h 229"/>
                <a:gd name="T70" fmla="*/ 2147483646 w 229"/>
                <a:gd name="T71" fmla="*/ 0 h 229"/>
                <a:gd name="T72" fmla="*/ 2147483646 w 229"/>
                <a:gd name="T73" fmla="*/ 2147483646 h 229"/>
                <a:gd name="T74" fmla="*/ 2147483646 w 229"/>
                <a:gd name="T75" fmla="*/ 2147483646 h 229"/>
                <a:gd name="T76" fmla="*/ 2147483646 w 229"/>
                <a:gd name="T77" fmla="*/ 2147483646 h 229"/>
                <a:gd name="T78" fmla="*/ 2147483646 w 229"/>
                <a:gd name="T79" fmla="*/ 2147483646 h 229"/>
                <a:gd name="T80" fmla="*/ 2147483646 w 229"/>
                <a:gd name="T81" fmla="*/ 2147483646 h 229"/>
                <a:gd name="T82" fmla="*/ 2147483646 w 229"/>
                <a:gd name="T83" fmla="*/ 2147483646 h 229"/>
                <a:gd name="T84" fmla="*/ 2147483646 w 229"/>
                <a:gd name="T85" fmla="*/ 2147483646 h 229"/>
                <a:gd name="T86" fmla="*/ 2147483646 w 229"/>
                <a:gd name="T87" fmla="*/ 2147483646 h 229"/>
                <a:gd name="T88" fmla="*/ 2147483646 w 229"/>
                <a:gd name="T89" fmla="*/ 2147483646 h 229"/>
                <a:gd name="T90" fmla="*/ 2147483646 w 229"/>
                <a:gd name="T91" fmla="*/ 2147483646 h 229"/>
                <a:gd name="T92" fmla="*/ 2147483646 w 229"/>
                <a:gd name="T93" fmla="*/ 2147483646 h 229"/>
                <a:gd name="T94" fmla="*/ 2147483646 w 229"/>
                <a:gd name="T95" fmla="*/ 2147483646 h 229"/>
                <a:gd name="T96" fmla="*/ 2147483646 w 229"/>
                <a:gd name="T97" fmla="*/ 2147483646 h 2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9" h="229">
                  <a:moveTo>
                    <a:pt x="195" y="127"/>
                  </a:moveTo>
                  <a:cubicBezTo>
                    <a:pt x="195" y="131"/>
                    <a:pt x="194" y="135"/>
                    <a:pt x="192" y="140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1" y="177"/>
                    <a:pt x="211" y="177"/>
                    <a:pt x="211" y="177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76" y="169"/>
                    <a:pt x="173" y="172"/>
                    <a:pt x="169" y="175"/>
                  </a:cubicBezTo>
                  <a:cubicBezTo>
                    <a:pt x="182" y="206"/>
                    <a:pt x="182" y="206"/>
                    <a:pt x="182" y="206"/>
                  </a:cubicBezTo>
                  <a:cubicBezTo>
                    <a:pt x="167" y="217"/>
                    <a:pt x="167" y="217"/>
                    <a:pt x="167" y="217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0" y="192"/>
                    <a:pt x="136" y="194"/>
                    <a:pt x="132" y="194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98" y="195"/>
                    <a:pt x="93" y="194"/>
                    <a:pt x="89" y="192"/>
                  </a:cubicBezTo>
                  <a:cubicBezTo>
                    <a:pt x="69" y="219"/>
                    <a:pt x="69" y="219"/>
                    <a:pt x="69" y="219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0" y="176"/>
                    <a:pt x="57" y="173"/>
                    <a:pt x="54" y="169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0"/>
                    <a:pt x="35" y="136"/>
                    <a:pt x="34" y="132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4" y="98"/>
                    <a:pt x="35" y="93"/>
                    <a:pt x="37" y="8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3" y="60"/>
                    <a:pt x="56" y="57"/>
                    <a:pt x="60" y="5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7"/>
                    <a:pt x="93" y="35"/>
                    <a:pt x="97" y="34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31" y="34"/>
                    <a:pt x="135" y="35"/>
                    <a:pt x="140" y="37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9" y="53"/>
                    <a:pt x="172" y="56"/>
                    <a:pt x="175" y="60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2" y="89"/>
                    <a:pt x="194" y="93"/>
                    <a:pt x="194" y="9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20"/>
                    <a:pt x="229" y="120"/>
                    <a:pt x="229" y="120"/>
                  </a:cubicBezTo>
                  <a:lnTo>
                    <a:pt x="195" y="12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2" name="Freeform 13"/>
            <p:cNvSpPr>
              <a:spLocks/>
            </p:cNvSpPr>
            <p:nvPr/>
          </p:nvSpPr>
          <p:spPr bwMode="auto">
            <a:xfrm>
              <a:off x="3841847" y="1854307"/>
              <a:ext cx="773619" cy="773613"/>
            </a:xfrm>
            <a:custGeom>
              <a:avLst/>
              <a:gdLst>
                <a:gd name="T0" fmla="*/ 2147483646 w 143"/>
                <a:gd name="T1" fmla="*/ 2147483646 h 143"/>
                <a:gd name="T2" fmla="*/ 2147483646 w 143"/>
                <a:gd name="T3" fmla="*/ 2147483646 h 143"/>
                <a:gd name="T4" fmla="*/ 2147483646 w 143"/>
                <a:gd name="T5" fmla="*/ 2147483646 h 143"/>
                <a:gd name="T6" fmla="*/ 2147483646 w 143"/>
                <a:gd name="T7" fmla="*/ 2147483646 h 143"/>
                <a:gd name="T8" fmla="*/ 2147483646 w 143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43">
                  <a:moveTo>
                    <a:pt x="141" y="67"/>
                  </a:moveTo>
                  <a:cubicBezTo>
                    <a:pt x="143" y="106"/>
                    <a:pt x="114" y="139"/>
                    <a:pt x="76" y="141"/>
                  </a:cubicBezTo>
                  <a:cubicBezTo>
                    <a:pt x="37" y="143"/>
                    <a:pt x="4" y="114"/>
                    <a:pt x="2" y="76"/>
                  </a:cubicBezTo>
                  <a:cubicBezTo>
                    <a:pt x="0" y="37"/>
                    <a:pt x="29" y="4"/>
                    <a:pt x="67" y="2"/>
                  </a:cubicBezTo>
                  <a:cubicBezTo>
                    <a:pt x="106" y="0"/>
                    <a:pt x="139" y="29"/>
                    <a:pt x="141" y="67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127500" y="2141952"/>
              <a:ext cx="200025" cy="1983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256088" y="1956321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967163" y="2038823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014788" y="2337101"/>
              <a:ext cx="130175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4259263" y="2384699"/>
              <a:ext cx="128587" cy="128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4392613" y="2180030"/>
              <a:ext cx="128587" cy="13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841500" y="1006475"/>
            <a:ext cx="219075" cy="849313"/>
            <a:chOff x="9540875" y="1389063"/>
            <a:chExt cx="242888" cy="944563"/>
          </a:xfrm>
        </p:grpSpPr>
        <p:sp>
          <p:nvSpPr>
            <p:cNvPr id="32827" name="Freeform 75"/>
            <p:cNvSpPr>
              <a:spLocks/>
            </p:cNvSpPr>
            <p:nvPr/>
          </p:nvSpPr>
          <p:spPr bwMode="auto">
            <a:xfrm>
              <a:off x="9540875" y="1389063"/>
              <a:ext cx="242888" cy="944563"/>
            </a:xfrm>
            <a:custGeom>
              <a:avLst/>
              <a:gdLst>
                <a:gd name="T0" fmla="*/ 2147483646 w 65"/>
                <a:gd name="T1" fmla="*/ 2147483646 h 252"/>
                <a:gd name="T2" fmla="*/ 2147483646 w 65"/>
                <a:gd name="T3" fmla="*/ 2147483646 h 252"/>
                <a:gd name="T4" fmla="*/ 2147483646 w 65"/>
                <a:gd name="T5" fmla="*/ 2147483646 h 252"/>
                <a:gd name="T6" fmla="*/ 2147483646 w 65"/>
                <a:gd name="T7" fmla="*/ 2147483646 h 252"/>
                <a:gd name="T8" fmla="*/ 2147483646 w 65"/>
                <a:gd name="T9" fmla="*/ 2147483646 h 252"/>
                <a:gd name="T10" fmla="*/ 2147483646 w 65"/>
                <a:gd name="T11" fmla="*/ 2147483646 h 252"/>
                <a:gd name="T12" fmla="*/ 2147483646 w 65"/>
                <a:gd name="T13" fmla="*/ 2147483646 h 252"/>
                <a:gd name="T14" fmla="*/ 2147483646 w 65"/>
                <a:gd name="T15" fmla="*/ 2147483646 h 252"/>
                <a:gd name="T16" fmla="*/ 2147483646 w 65"/>
                <a:gd name="T17" fmla="*/ 2147483646 h 252"/>
                <a:gd name="T18" fmla="*/ 2147483646 w 65"/>
                <a:gd name="T19" fmla="*/ 2147483646 h 252"/>
                <a:gd name="T20" fmla="*/ 2147483646 w 65"/>
                <a:gd name="T21" fmla="*/ 2147483646 h 252"/>
                <a:gd name="T22" fmla="*/ 2147483646 w 65"/>
                <a:gd name="T23" fmla="*/ 2147483646 h 252"/>
                <a:gd name="T24" fmla="*/ 2147483646 w 65"/>
                <a:gd name="T25" fmla="*/ 2147483646 h 252"/>
                <a:gd name="T26" fmla="*/ 2147483646 w 65"/>
                <a:gd name="T27" fmla="*/ 2147483646 h 252"/>
                <a:gd name="T28" fmla="*/ 2147483646 w 65"/>
                <a:gd name="T29" fmla="*/ 2147483646 h 252"/>
                <a:gd name="T30" fmla="*/ 2147483646 w 65"/>
                <a:gd name="T31" fmla="*/ 2147483646 h 252"/>
                <a:gd name="T32" fmla="*/ 2147483646 w 65"/>
                <a:gd name="T33" fmla="*/ 2147483646 h 252"/>
                <a:gd name="T34" fmla="*/ 2147483646 w 65"/>
                <a:gd name="T35" fmla="*/ 2147483646 h 252"/>
                <a:gd name="T36" fmla="*/ 2147483646 w 65"/>
                <a:gd name="T37" fmla="*/ 2147483646 h 252"/>
                <a:gd name="T38" fmla="*/ 2147483646 w 65"/>
                <a:gd name="T39" fmla="*/ 2147483646 h 252"/>
                <a:gd name="T40" fmla="*/ 2147483646 w 65"/>
                <a:gd name="T41" fmla="*/ 2147483646 h 252"/>
                <a:gd name="T42" fmla="*/ 2147483646 w 65"/>
                <a:gd name="T43" fmla="*/ 2147483646 h 252"/>
                <a:gd name="T44" fmla="*/ 2147483646 w 65"/>
                <a:gd name="T45" fmla="*/ 2147483646 h 252"/>
                <a:gd name="T46" fmla="*/ 2147483646 w 65"/>
                <a:gd name="T47" fmla="*/ 2147483646 h 252"/>
                <a:gd name="T48" fmla="*/ 2147483646 w 65"/>
                <a:gd name="T49" fmla="*/ 2147483646 h 252"/>
                <a:gd name="T50" fmla="*/ 2147483646 w 65"/>
                <a:gd name="T51" fmla="*/ 2147483646 h 252"/>
                <a:gd name="T52" fmla="*/ 2147483646 w 65"/>
                <a:gd name="T53" fmla="*/ 2147483646 h 252"/>
                <a:gd name="T54" fmla="*/ 2147483646 w 65"/>
                <a:gd name="T55" fmla="*/ 2147483646 h 252"/>
                <a:gd name="T56" fmla="*/ 2147483646 w 65"/>
                <a:gd name="T57" fmla="*/ 2147483646 h 252"/>
                <a:gd name="T58" fmla="*/ 2147483646 w 65"/>
                <a:gd name="T59" fmla="*/ 2147483646 h 252"/>
                <a:gd name="T60" fmla="*/ 2147483646 w 65"/>
                <a:gd name="T61" fmla="*/ 2147483646 h 252"/>
                <a:gd name="T62" fmla="*/ 2147483646 w 65"/>
                <a:gd name="T63" fmla="*/ 2147483646 h 252"/>
                <a:gd name="T64" fmla="*/ 2147483646 w 65"/>
                <a:gd name="T65" fmla="*/ 2147483646 h 252"/>
                <a:gd name="T66" fmla="*/ 2147483646 w 65"/>
                <a:gd name="T67" fmla="*/ 2147483646 h 252"/>
                <a:gd name="T68" fmla="*/ 2147483646 w 65"/>
                <a:gd name="T69" fmla="*/ 2147483646 h 252"/>
                <a:gd name="T70" fmla="*/ 2147483646 w 65"/>
                <a:gd name="T71" fmla="*/ 2147483646 h 252"/>
                <a:gd name="T72" fmla="*/ 0 w 65"/>
                <a:gd name="T73" fmla="*/ 2147483646 h 252"/>
                <a:gd name="T74" fmla="*/ 2147483646 w 65"/>
                <a:gd name="T75" fmla="*/ 2147483646 h 252"/>
                <a:gd name="T76" fmla="*/ 2147483646 w 65"/>
                <a:gd name="T77" fmla="*/ 2147483646 h 252"/>
                <a:gd name="T78" fmla="*/ 2147483646 w 65"/>
                <a:gd name="T79" fmla="*/ 2147483646 h 252"/>
                <a:gd name="T80" fmla="*/ 2147483646 w 65"/>
                <a:gd name="T81" fmla="*/ 2147483646 h 252"/>
                <a:gd name="T82" fmla="*/ 2147483646 w 65"/>
                <a:gd name="T83" fmla="*/ 2147483646 h 252"/>
                <a:gd name="T84" fmla="*/ 2147483646 w 65"/>
                <a:gd name="T85" fmla="*/ 2147483646 h 252"/>
                <a:gd name="T86" fmla="*/ 2147483646 w 65"/>
                <a:gd name="T87" fmla="*/ 2147483646 h 252"/>
                <a:gd name="T88" fmla="*/ 2147483646 w 65"/>
                <a:gd name="T89" fmla="*/ 2147483646 h 252"/>
                <a:gd name="T90" fmla="*/ 2147483646 w 65"/>
                <a:gd name="T91" fmla="*/ 2147483646 h 252"/>
                <a:gd name="T92" fmla="*/ 2147483646 w 65"/>
                <a:gd name="T93" fmla="*/ 2147483646 h 252"/>
                <a:gd name="T94" fmla="*/ 2147483646 w 65"/>
                <a:gd name="T95" fmla="*/ 2147483646 h 252"/>
                <a:gd name="T96" fmla="*/ 2147483646 w 65"/>
                <a:gd name="T97" fmla="*/ 2147483646 h 252"/>
                <a:gd name="T98" fmla="*/ 2147483646 w 65"/>
                <a:gd name="T99" fmla="*/ 2147483646 h 252"/>
                <a:gd name="T100" fmla="*/ 2147483646 w 65"/>
                <a:gd name="T101" fmla="*/ 2147483646 h 252"/>
                <a:gd name="T102" fmla="*/ 2147483646 w 65"/>
                <a:gd name="T103" fmla="*/ 2147483646 h 2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5" h="252">
                  <a:moveTo>
                    <a:pt x="17" y="231"/>
                  </a:moveTo>
                  <a:cubicBezTo>
                    <a:pt x="17" y="231"/>
                    <a:pt x="13" y="242"/>
                    <a:pt x="15" y="245"/>
                  </a:cubicBezTo>
                  <a:cubicBezTo>
                    <a:pt x="18" y="248"/>
                    <a:pt x="20" y="252"/>
                    <a:pt x="22" y="250"/>
                  </a:cubicBezTo>
                  <a:cubicBezTo>
                    <a:pt x="24" y="248"/>
                    <a:pt x="28" y="245"/>
                    <a:pt x="28" y="241"/>
                  </a:cubicBezTo>
                  <a:cubicBezTo>
                    <a:pt x="28" y="237"/>
                    <a:pt x="27" y="235"/>
                    <a:pt x="28" y="236"/>
                  </a:cubicBezTo>
                  <a:cubicBezTo>
                    <a:pt x="30" y="236"/>
                    <a:pt x="37" y="237"/>
                    <a:pt x="40" y="237"/>
                  </a:cubicBezTo>
                  <a:cubicBezTo>
                    <a:pt x="43" y="237"/>
                    <a:pt x="44" y="236"/>
                    <a:pt x="42" y="235"/>
                  </a:cubicBezTo>
                  <a:cubicBezTo>
                    <a:pt x="40" y="234"/>
                    <a:pt x="33" y="231"/>
                    <a:pt x="32" y="224"/>
                  </a:cubicBezTo>
                  <a:cubicBezTo>
                    <a:pt x="31" y="218"/>
                    <a:pt x="29" y="211"/>
                    <a:pt x="32" y="201"/>
                  </a:cubicBezTo>
                  <a:cubicBezTo>
                    <a:pt x="36" y="190"/>
                    <a:pt x="37" y="184"/>
                    <a:pt x="38" y="179"/>
                  </a:cubicBezTo>
                  <a:cubicBezTo>
                    <a:pt x="40" y="166"/>
                    <a:pt x="39" y="166"/>
                    <a:pt x="42" y="165"/>
                  </a:cubicBezTo>
                  <a:cubicBezTo>
                    <a:pt x="42" y="165"/>
                    <a:pt x="43" y="164"/>
                    <a:pt x="45" y="163"/>
                  </a:cubicBezTo>
                  <a:cubicBezTo>
                    <a:pt x="47" y="163"/>
                    <a:pt x="50" y="162"/>
                    <a:pt x="50" y="160"/>
                  </a:cubicBezTo>
                  <a:cubicBezTo>
                    <a:pt x="50" y="158"/>
                    <a:pt x="50" y="143"/>
                    <a:pt x="51" y="138"/>
                  </a:cubicBezTo>
                  <a:cubicBezTo>
                    <a:pt x="51" y="132"/>
                    <a:pt x="52" y="122"/>
                    <a:pt x="52" y="118"/>
                  </a:cubicBezTo>
                  <a:cubicBezTo>
                    <a:pt x="52" y="114"/>
                    <a:pt x="51" y="112"/>
                    <a:pt x="52" y="111"/>
                  </a:cubicBezTo>
                  <a:cubicBezTo>
                    <a:pt x="54" y="110"/>
                    <a:pt x="55" y="109"/>
                    <a:pt x="55" y="109"/>
                  </a:cubicBezTo>
                  <a:cubicBezTo>
                    <a:pt x="55" y="109"/>
                    <a:pt x="53" y="102"/>
                    <a:pt x="52" y="100"/>
                  </a:cubicBezTo>
                  <a:cubicBezTo>
                    <a:pt x="52" y="97"/>
                    <a:pt x="49" y="91"/>
                    <a:pt x="50" y="89"/>
                  </a:cubicBezTo>
                  <a:cubicBezTo>
                    <a:pt x="51" y="88"/>
                    <a:pt x="59" y="83"/>
                    <a:pt x="62" y="81"/>
                  </a:cubicBezTo>
                  <a:cubicBezTo>
                    <a:pt x="64" y="79"/>
                    <a:pt x="65" y="78"/>
                    <a:pt x="65" y="75"/>
                  </a:cubicBezTo>
                  <a:cubicBezTo>
                    <a:pt x="65" y="72"/>
                    <a:pt x="63" y="69"/>
                    <a:pt x="57" y="61"/>
                  </a:cubicBezTo>
                  <a:cubicBezTo>
                    <a:pt x="51" y="52"/>
                    <a:pt x="47" y="45"/>
                    <a:pt x="45" y="43"/>
                  </a:cubicBezTo>
                  <a:cubicBezTo>
                    <a:pt x="44" y="41"/>
                    <a:pt x="43" y="41"/>
                    <a:pt x="40" y="40"/>
                  </a:cubicBezTo>
                  <a:cubicBezTo>
                    <a:pt x="37" y="40"/>
                    <a:pt x="32" y="39"/>
                    <a:pt x="31" y="38"/>
                  </a:cubicBezTo>
                  <a:cubicBezTo>
                    <a:pt x="31" y="37"/>
                    <a:pt x="31" y="36"/>
                    <a:pt x="32" y="34"/>
                  </a:cubicBezTo>
                  <a:cubicBezTo>
                    <a:pt x="33" y="31"/>
                    <a:pt x="37" y="25"/>
                    <a:pt x="37" y="22"/>
                  </a:cubicBezTo>
                  <a:cubicBezTo>
                    <a:pt x="37" y="20"/>
                    <a:pt x="42" y="9"/>
                    <a:pt x="35" y="5"/>
                  </a:cubicBezTo>
                  <a:cubicBezTo>
                    <a:pt x="29" y="1"/>
                    <a:pt x="20" y="0"/>
                    <a:pt x="15" y="8"/>
                  </a:cubicBezTo>
                  <a:cubicBezTo>
                    <a:pt x="13" y="13"/>
                    <a:pt x="14" y="16"/>
                    <a:pt x="14" y="17"/>
                  </a:cubicBezTo>
                  <a:cubicBezTo>
                    <a:pt x="14" y="17"/>
                    <a:pt x="11" y="16"/>
                    <a:pt x="12" y="19"/>
                  </a:cubicBezTo>
                  <a:cubicBezTo>
                    <a:pt x="13" y="22"/>
                    <a:pt x="13" y="23"/>
                    <a:pt x="13" y="24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5" y="25"/>
                    <a:pt x="17" y="29"/>
                    <a:pt x="16" y="30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4" y="36"/>
                    <a:pt x="13" y="36"/>
                    <a:pt x="11" y="38"/>
                  </a:cubicBezTo>
                  <a:cubicBezTo>
                    <a:pt x="10" y="40"/>
                    <a:pt x="0" y="44"/>
                    <a:pt x="0" y="50"/>
                  </a:cubicBezTo>
                  <a:cubicBezTo>
                    <a:pt x="0" y="56"/>
                    <a:pt x="2" y="64"/>
                    <a:pt x="5" y="72"/>
                  </a:cubicBezTo>
                  <a:cubicBezTo>
                    <a:pt x="8" y="80"/>
                    <a:pt x="11" y="83"/>
                    <a:pt x="11" y="90"/>
                  </a:cubicBezTo>
                  <a:cubicBezTo>
                    <a:pt x="11" y="97"/>
                    <a:pt x="7" y="111"/>
                    <a:pt x="7" y="113"/>
                  </a:cubicBezTo>
                  <a:cubicBezTo>
                    <a:pt x="7" y="116"/>
                    <a:pt x="7" y="115"/>
                    <a:pt x="8" y="116"/>
                  </a:cubicBezTo>
                  <a:cubicBezTo>
                    <a:pt x="9" y="116"/>
                    <a:pt x="7" y="119"/>
                    <a:pt x="9" y="127"/>
                  </a:cubicBezTo>
                  <a:cubicBezTo>
                    <a:pt x="10" y="135"/>
                    <a:pt x="12" y="145"/>
                    <a:pt x="12" y="152"/>
                  </a:cubicBezTo>
                  <a:cubicBezTo>
                    <a:pt x="12" y="159"/>
                    <a:pt x="12" y="167"/>
                    <a:pt x="14" y="168"/>
                  </a:cubicBezTo>
                  <a:cubicBezTo>
                    <a:pt x="17" y="169"/>
                    <a:pt x="21" y="168"/>
                    <a:pt x="21" y="171"/>
                  </a:cubicBezTo>
                  <a:cubicBezTo>
                    <a:pt x="21" y="173"/>
                    <a:pt x="16" y="183"/>
                    <a:pt x="17" y="192"/>
                  </a:cubicBezTo>
                  <a:cubicBezTo>
                    <a:pt x="19" y="200"/>
                    <a:pt x="20" y="209"/>
                    <a:pt x="18" y="210"/>
                  </a:cubicBezTo>
                  <a:cubicBezTo>
                    <a:pt x="17" y="210"/>
                    <a:pt x="12" y="216"/>
                    <a:pt x="14" y="220"/>
                  </a:cubicBezTo>
                  <a:cubicBezTo>
                    <a:pt x="15" y="222"/>
                    <a:pt x="17" y="220"/>
                    <a:pt x="17" y="224"/>
                  </a:cubicBezTo>
                  <a:cubicBezTo>
                    <a:pt x="17" y="227"/>
                    <a:pt x="17" y="230"/>
                    <a:pt x="17" y="230"/>
                  </a:cubicBezTo>
                  <a:cubicBezTo>
                    <a:pt x="18" y="230"/>
                    <a:pt x="18" y="230"/>
                    <a:pt x="18" y="230"/>
                  </a:cubicBezTo>
                  <a:cubicBezTo>
                    <a:pt x="18" y="230"/>
                    <a:pt x="17" y="230"/>
                    <a:pt x="17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8" name="Freeform 76"/>
            <p:cNvSpPr>
              <a:spLocks/>
            </p:cNvSpPr>
            <p:nvPr/>
          </p:nvSpPr>
          <p:spPr bwMode="auto">
            <a:xfrm>
              <a:off x="9593263" y="1501775"/>
              <a:ext cx="107950" cy="104775"/>
            </a:xfrm>
            <a:custGeom>
              <a:avLst/>
              <a:gdLst>
                <a:gd name="T0" fmla="*/ 2147483646 w 29"/>
                <a:gd name="T1" fmla="*/ 2147483646 h 28"/>
                <a:gd name="T2" fmla="*/ 2147483646 w 29"/>
                <a:gd name="T3" fmla="*/ 2147483646 h 28"/>
                <a:gd name="T4" fmla="*/ 2147483646 w 29"/>
                <a:gd name="T5" fmla="*/ 2147483646 h 28"/>
                <a:gd name="T6" fmla="*/ 2147483646 w 29"/>
                <a:gd name="T7" fmla="*/ 2147483646 h 28"/>
                <a:gd name="T8" fmla="*/ 0 w 29"/>
                <a:gd name="T9" fmla="*/ 2147483646 h 28"/>
                <a:gd name="T10" fmla="*/ 2147483646 w 29"/>
                <a:gd name="T11" fmla="*/ 0 h 28"/>
                <a:gd name="T12" fmla="*/ 2147483646 w 29"/>
                <a:gd name="T13" fmla="*/ 2147483646 h 28"/>
                <a:gd name="T14" fmla="*/ 2147483646 w 29"/>
                <a:gd name="T15" fmla="*/ 2147483646 h 28"/>
                <a:gd name="T16" fmla="*/ 2147483646 w 29"/>
                <a:gd name="T17" fmla="*/ 2147483646 h 28"/>
                <a:gd name="T18" fmla="*/ 2147483646 w 29"/>
                <a:gd name="T19" fmla="*/ 2147483646 h 28"/>
                <a:gd name="T20" fmla="*/ 2147483646 w 29"/>
                <a:gd name="T21" fmla="*/ 2147483646 h 28"/>
                <a:gd name="T22" fmla="*/ 2147483646 w 29"/>
                <a:gd name="T23" fmla="*/ 2147483646 h 28"/>
                <a:gd name="T24" fmla="*/ 2147483646 w 29"/>
                <a:gd name="T25" fmla="*/ 2147483646 h 28"/>
                <a:gd name="T26" fmla="*/ 2147483646 w 29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28">
                  <a:moveTo>
                    <a:pt x="22" y="28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5" y="14"/>
                    <a:pt x="3" y="11"/>
                  </a:cubicBezTo>
                  <a:cubicBezTo>
                    <a:pt x="1" y="8"/>
                    <a:pt x="0" y="5"/>
                    <a:pt x="0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3" y="12"/>
                    <a:pt x="15" y="15"/>
                  </a:cubicBezTo>
                  <a:cubicBezTo>
                    <a:pt x="15" y="15"/>
                    <a:pt x="18" y="18"/>
                    <a:pt x="19" y="19"/>
                  </a:cubicBezTo>
                  <a:cubicBezTo>
                    <a:pt x="20" y="20"/>
                    <a:pt x="20" y="18"/>
                    <a:pt x="20" y="17"/>
                  </a:cubicBezTo>
                  <a:cubicBezTo>
                    <a:pt x="20" y="14"/>
                    <a:pt x="17" y="9"/>
                    <a:pt x="1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4" y="16"/>
                    <a:pt x="24" y="17"/>
                  </a:cubicBezTo>
                  <a:cubicBezTo>
                    <a:pt x="23" y="17"/>
                    <a:pt x="22" y="26"/>
                    <a:pt x="2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9" name="Freeform 77"/>
            <p:cNvSpPr>
              <a:spLocks/>
            </p:cNvSpPr>
            <p:nvPr/>
          </p:nvSpPr>
          <p:spPr bwMode="auto">
            <a:xfrm>
              <a:off x="9725025" y="1631950"/>
              <a:ext cx="25400" cy="30163"/>
            </a:xfrm>
            <a:custGeom>
              <a:avLst/>
              <a:gdLst>
                <a:gd name="T0" fmla="*/ 2147483646 w 7"/>
                <a:gd name="T1" fmla="*/ 2147483646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5" y="8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3" y="2"/>
                    <a:pt x="7" y="6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30" name="Freeform 78"/>
            <p:cNvSpPr>
              <a:spLocks/>
            </p:cNvSpPr>
            <p:nvPr/>
          </p:nvSpPr>
          <p:spPr bwMode="auto">
            <a:xfrm>
              <a:off x="9667875" y="1703388"/>
              <a:ext cx="30163" cy="30163"/>
            </a:xfrm>
            <a:custGeom>
              <a:avLst/>
              <a:gdLst>
                <a:gd name="T0" fmla="*/ 2147483646 w 8"/>
                <a:gd name="T1" fmla="*/ 2147483646 h 8"/>
                <a:gd name="T2" fmla="*/ 2147483646 w 8"/>
                <a:gd name="T3" fmla="*/ 2147483646 h 8"/>
                <a:gd name="T4" fmla="*/ 0 w 8"/>
                <a:gd name="T5" fmla="*/ 2147483646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0 h 8"/>
                <a:gd name="T12" fmla="*/ 2147483646 w 8"/>
                <a:gd name="T13" fmla="*/ 2147483646 h 8"/>
                <a:gd name="T14" fmla="*/ 2147483646 w 8"/>
                <a:gd name="T15" fmla="*/ 2147483646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cubicBezTo>
                    <a:pt x="6" y="8"/>
                    <a:pt x="4" y="8"/>
                    <a:pt x="3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4" y="6"/>
                    <a:pt x="5" y="4"/>
                    <a:pt x="4" y="2"/>
                  </a:cubicBezTo>
                  <a:cubicBezTo>
                    <a:pt x="4" y="0"/>
                    <a:pt x="3" y="0"/>
                    <a:pt x="4" y="0"/>
                  </a:cubicBezTo>
                  <a:cubicBezTo>
                    <a:pt x="6" y="0"/>
                    <a:pt x="8" y="0"/>
                    <a:pt x="8" y="2"/>
                  </a:cubicBezTo>
                  <a:cubicBezTo>
                    <a:pt x="8" y="3"/>
                    <a:pt x="8" y="7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371600" y="1608138"/>
            <a:ext cx="1365250" cy="1360487"/>
            <a:chOff x="1372148" y="1607990"/>
            <a:chExt cx="1364241" cy="1361335"/>
          </a:xfrm>
        </p:grpSpPr>
        <p:sp>
          <p:nvSpPr>
            <p:cNvPr id="32823" name="Freeform 6"/>
            <p:cNvSpPr>
              <a:spLocks noEditPoints="1"/>
            </p:cNvSpPr>
            <p:nvPr/>
          </p:nvSpPr>
          <p:spPr bwMode="auto">
            <a:xfrm>
              <a:off x="1372148" y="1607990"/>
              <a:ext cx="1364241" cy="1361335"/>
            </a:xfrm>
            <a:custGeom>
              <a:avLst/>
              <a:gdLst>
                <a:gd name="T0" fmla="*/ 2147483646 w 252"/>
                <a:gd name="T1" fmla="*/ 2147483646 h 252"/>
                <a:gd name="T2" fmla="*/ 2147483646 w 252"/>
                <a:gd name="T3" fmla="*/ 2147483646 h 252"/>
                <a:gd name="T4" fmla="*/ 2147483646 w 252"/>
                <a:gd name="T5" fmla="*/ 2147483646 h 252"/>
                <a:gd name="T6" fmla="*/ 2147483646 w 252"/>
                <a:gd name="T7" fmla="*/ 2147483646 h 252"/>
                <a:gd name="T8" fmla="*/ 2147483646 w 252"/>
                <a:gd name="T9" fmla="*/ 2147483646 h 252"/>
                <a:gd name="T10" fmla="*/ 2147483646 w 252"/>
                <a:gd name="T11" fmla="*/ 2147483646 h 252"/>
                <a:gd name="T12" fmla="*/ 2147483646 w 252"/>
                <a:gd name="T13" fmla="*/ 2147483646 h 252"/>
                <a:gd name="T14" fmla="*/ 2147483646 w 252"/>
                <a:gd name="T15" fmla="*/ 2147483646 h 252"/>
                <a:gd name="T16" fmla="*/ 2147483646 w 252"/>
                <a:gd name="T17" fmla="*/ 2147483646 h 252"/>
                <a:gd name="T18" fmla="*/ 2147483646 w 252"/>
                <a:gd name="T19" fmla="*/ 2147483646 h 252"/>
                <a:gd name="T20" fmla="*/ 2147483646 w 252"/>
                <a:gd name="T21" fmla="*/ 2147483646 h 252"/>
                <a:gd name="T22" fmla="*/ 2147483646 w 252"/>
                <a:gd name="T23" fmla="*/ 2147483646 h 252"/>
                <a:gd name="T24" fmla="*/ 2147483646 w 252"/>
                <a:gd name="T25" fmla="*/ 2147483646 h 252"/>
                <a:gd name="T26" fmla="*/ 2147483646 w 252"/>
                <a:gd name="T27" fmla="*/ 2147483646 h 252"/>
                <a:gd name="T28" fmla="*/ 2147483646 w 252"/>
                <a:gd name="T29" fmla="*/ 2147483646 h 252"/>
                <a:gd name="T30" fmla="*/ 2147483646 w 252"/>
                <a:gd name="T31" fmla="*/ 2147483646 h 252"/>
                <a:gd name="T32" fmla="*/ 2147483646 w 252"/>
                <a:gd name="T33" fmla="*/ 2147483646 h 252"/>
                <a:gd name="T34" fmla="*/ 2147483646 w 252"/>
                <a:gd name="T35" fmla="*/ 2147483646 h 252"/>
                <a:gd name="T36" fmla="*/ 2147483646 w 252"/>
                <a:gd name="T37" fmla="*/ 2147483646 h 252"/>
                <a:gd name="T38" fmla="*/ 2147483646 w 252"/>
                <a:gd name="T39" fmla="*/ 2147483646 h 252"/>
                <a:gd name="T40" fmla="*/ 2147483646 w 252"/>
                <a:gd name="T41" fmla="*/ 2147483646 h 252"/>
                <a:gd name="T42" fmla="*/ 2147483646 w 252"/>
                <a:gd name="T43" fmla="*/ 2147483646 h 252"/>
                <a:gd name="T44" fmla="*/ 0 w 252"/>
                <a:gd name="T45" fmla="*/ 2147483646 h 252"/>
                <a:gd name="T46" fmla="*/ 0 w 252"/>
                <a:gd name="T47" fmla="*/ 2147483646 h 252"/>
                <a:gd name="T48" fmla="*/ 2147483646 w 252"/>
                <a:gd name="T49" fmla="*/ 2147483646 h 252"/>
                <a:gd name="T50" fmla="*/ 2147483646 w 252"/>
                <a:gd name="T51" fmla="*/ 2147483646 h 252"/>
                <a:gd name="T52" fmla="*/ 2147483646 w 252"/>
                <a:gd name="T53" fmla="*/ 2147483646 h 252"/>
                <a:gd name="T54" fmla="*/ 2147483646 w 252"/>
                <a:gd name="T55" fmla="*/ 2147483646 h 252"/>
                <a:gd name="T56" fmla="*/ 2147483646 w 252"/>
                <a:gd name="T57" fmla="*/ 2147483646 h 252"/>
                <a:gd name="T58" fmla="*/ 2147483646 w 252"/>
                <a:gd name="T59" fmla="*/ 2147483646 h 252"/>
                <a:gd name="T60" fmla="*/ 2147483646 w 252"/>
                <a:gd name="T61" fmla="*/ 2147483646 h 252"/>
                <a:gd name="T62" fmla="*/ 2147483646 w 252"/>
                <a:gd name="T63" fmla="*/ 2147483646 h 252"/>
                <a:gd name="T64" fmla="*/ 2147483646 w 252"/>
                <a:gd name="T65" fmla="*/ 2147483646 h 252"/>
                <a:gd name="T66" fmla="*/ 2147483646 w 252"/>
                <a:gd name="T67" fmla="*/ 2147483646 h 252"/>
                <a:gd name="T68" fmla="*/ 2147483646 w 252"/>
                <a:gd name="T69" fmla="*/ 0 h 252"/>
                <a:gd name="T70" fmla="*/ 2147483646 w 252"/>
                <a:gd name="T71" fmla="*/ 0 h 252"/>
                <a:gd name="T72" fmla="*/ 2147483646 w 252"/>
                <a:gd name="T73" fmla="*/ 2147483646 h 252"/>
                <a:gd name="T74" fmla="*/ 2147483646 w 252"/>
                <a:gd name="T75" fmla="*/ 2147483646 h 252"/>
                <a:gd name="T76" fmla="*/ 2147483646 w 252"/>
                <a:gd name="T77" fmla="*/ 2147483646 h 252"/>
                <a:gd name="T78" fmla="*/ 2147483646 w 252"/>
                <a:gd name="T79" fmla="*/ 2147483646 h 252"/>
                <a:gd name="T80" fmla="*/ 2147483646 w 252"/>
                <a:gd name="T81" fmla="*/ 2147483646 h 252"/>
                <a:gd name="T82" fmla="*/ 2147483646 w 252"/>
                <a:gd name="T83" fmla="*/ 2147483646 h 252"/>
                <a:gd name="T84" fmla="*/ 2147483646 w 252"/>
                <a:gd name="T85" fmla="*/ 2147483646 h 252"/>
                <a:gd name="T86" fmla="*/ 2147483646 w 252"/>
                <a:gd name="T87" fmla="*/ 2147483646 h 252"/>
                <a:gd name="T88" fmla="*/ 2147483646 w 252"/>
                <a:gd name="T89" fmla="*/ 2147483646 h 252"/>
                <a:gd name="T90" fmla="*/ 2147483646 w 252"/>
                <a:gd name="T91" fmla="*/ 2147483646 h 252"/>
                <a:gd name="T92" fmla="*/ 2147483646 w 252"/>
                <a:gd name="T93" fmla="*/ 2147483646 h 252"/>
                <a:gd name="T94" fmla="*/ 2147483646 w 252"/>
                <a:gd name="T95" fmla="*/ 2147483646 h 252"/>
                <a:gd name="T96" fmla="*/ 2147483646 w 252"/>
                <a:gd name="T97" fmla="*/ 2147483646 h 252"/>
                <a:gd name="T98" fmla="*/ 2147483646 w 252"/>
                <a:gd name="T99" fmla="*/ 2147483646 h 252"/>
                <a:gd name="T100" fmla="*/ 2147483646 w 252"/>
                <a:gd name="T101" fmla="*/ 2147483646 h 252"/>
                <a:gd name="T102" fmla="*/ 2147483646 w 252"/>
                <a:gd name="T103" fmla="*/ 2147483646 h 252"/>
                <a:gd name="T104" fmla="*/ 2147483646 w 252"/>
                <a:gd name="T105" fmla="*/ 2147483646 h 252"/>
                <a:gd name="T106" fmla="*/ 2147483646 w 252"/>
                <a:gd name="T107" fmla="*/ 2147483646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2" h="252">
                  <a:moveTo>
                    <a:pt x="215" y="144"/>
                  </a:moveTo>
                  <a:cubicBezTo>
                    <a:pt x="214" y="149"/>
                    <a:pt x="213" y="154"/>
                    <a:pt x="211" y="159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190" y="190"/>
                    <a:pt x="187" y="193"/>
                    <a:pt x="183" y="196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55" y="212"/>
                    <a:pt x="155" y="212"/>
                    <a:pt x="155" y="212"/>
                  </a:cubicBezTo>
                  <a:cubicBezTo>
                    <a:pt x="150" y="213"/>
                    <a:pt x="145" y="214"/>
                    <a:pt x="140" y="215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03" y="213"/>
                    <a:pt x="98" y="212"/>
                    <a:pt x="94" y="210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51" y="228"/>
                    <a:pt x="51" y="228"/>
                    <a:pt x="51" y="228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2" y="190"/>
                    <a:pt x="59" y="186"/>
                    <a:pt x="56" y="182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9" y="149"/>
                    <a:pt x="38" y="144"/>
                    <a:pt x="37" y="13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2"/>
                    <a:pt x="40" y="97"/>
                    <a:pt x="42" y="9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2" y="62"/>
                    <a:pt x="66" y="58"/>
                    <a:pt x="70" y="5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3" y="38"/>
                    <a:pt x="108" y="37"/>
                    <a:pt x="113" y="3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0" y="38"/>
                    <a:pt x="155" y="40"/>
                    <a:pt x="159" y="41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87" y="58"/>
                    <a:pt x="187" y="58"/>
                    <a:pt x="187" y="58"/>
                  </a:cubicBezTo>
                  <a:cubicBezTo>
                    <a:pt x="191" y="62"/>
                    <a:pt x="194" y="65"/>
                    <a:pt x="197" y="69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43" y="75"/>
                    <a:pt x="243" y="75"/>
                    <a:pt x="243" y="75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4" y="102"/>
                    <a:pt x="215" y="107"/>
                    <a:pt x="216" y="112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215" y="144"/>
                  </a:lnTo>
                  <a:close/>
                  <a:moveTo>
                    <a:pt x="126" y="89"/>
                  </a:moveTo>
                  <a:cubicBezTo>
                    <a:pt x="107" y="89"/>
                    <a:pt x="91" y="106"/>
                    <a:pt x="91" y="126"/>
                  </a:cubicBezTo>
                  <a:cubicBezTo>
                    <a:pt x="91" y="146"/>
                    <a:pt x="107" y="162"/>
                    <a:pt x="126" y="162"/>
                  </a:cubicBezTo>
                  <a:cubicBezTo>
                    <a:pt x="146" y="162"/>
                    <a:pt x="162" y="146"/>
                    <a:pt x="162" y="126"/>
                  </a:cubicBezTo>
                  <a:cubicBezTo>
                    <a:pt x="162" y="106"/>
                    <a:pt x="146" y="89"/>
                    <a:pt x="126" y="8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4" name="Oval 7"/>
            <p:cNvSpPr>
              <a:spLocks noChangeArrowheads="1"/>
            </p:cNvSpPr>
            <p:nvPr/>
          </p:nvSpPr>
          <p:spPr bwMode="auto">
            <a:xfrm>
              <a:off x="1676586" y="1910000"/>
              <a:ext cx="762237" cy="75502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25" name="Oval 8"/>
            <p:cNvSpPr>
              <a:spLocks noChangeArrowheads="1"/>
            </p:cNvSpPr>
            <p:nvPr/>
          </p:nvSpPr>
          <p:spPr bwMode="auto">
            <a:xfrm>
              <a:off x="1855127" y="2081597"/>
              <a:ext cx="405153" cy="404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26" name="TextBox 49"/>
            <p:cNvSpPr txBox="1">
              <a:spLocks noChangeArrowheads="1"/>
            </p:cNvSpPr>
            <p:nvPr/>
          </p:nvSpPr>
          <p:spPr bwMode="auto">
            <a:xfrm>
              <a:off x="1864962" y="2061532"/>
              <a:ext cx="3898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MStiffHeiHK-UltraBold" pitchFamily="2" charset="-120"/>
                  <a:ea typeface="MStiffHeiHK-UltraBold" pitchFamily="2" charset="-120"/>
                </a:rPr>
                <a:t>1</a:t>
              </a:r>
              <a:endParaRPr lang="zh-CN" altLang="en-US" sz="2400" b="1">
                <a:solidFill>
                  <a:srgbClr val="000000"/>
                </a:solidFill>
                <a:latin typeface="MStiffHeiHK-UltraBold" pitchFamily="2" charset="-120"/>
                <a:ea typeface="MStiffHeiHK-UltraBold" pitchFamily="2" charset="-120"/>
              </a:endParaRP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2992438" y="2768600"/>
            <a:ext cx="1152525" cy="1146175"/>
            <a:chOff x="2969319" y="2770853"/>
            <a:chExt cx="1150819" cy="1146243"/>
          </a:xfrm>
        </p:grpSpPr>
        <p:sp>
          <p:nvSpPr>
            <p:cNvPr id="32820" name="Freeform 26"/>
            <p:cNvSpPr>
              <a:spLocks noEditPoints="1"/>
            </p:cNvSpPr>
            <p:nvPr/>
          </p:nvSpPr>
          <p:spPr bwMode="auto">
            <a:xfrm>
              <a:off x="2969319" y="2770853"/>
              <a:ext cx="1150819" cy="1146243"/>
            </a:xfrm>
            <a:custGeom>
              <a:avLst/>
              <a:gdLst>
                <a:gd name="T0" fmla="*/ 2147483646 w 213"/>
                <a:gd name="T1" fmla="*/ 2147483646 h 212"/>
                <a:gd name="T2" fmla="*/ 2147483646 w 213"/>
                <a:gd name="T3" fmla="*/ 2147483646 h 212"/>
                <a:gd name="T4" fmla="*/ 2147483646 w 213"/>
                <a:gd name="T5" fmla="*/ 2147483646 h 212"/>
                <a:gd name="T6" fmla="*/ 2147483646 w 213"/>
                <a:gd name="T7" fmla="*/ 2147483646 h 212"/>
                <a:gd name="T8" fmla="*/ 2147483646 w 213"/>
                <a:gd name="T9" fmla="*/ 2147483646 h 212"/>
                <a:gd name="T10" fmla="*/ 2147483646 w 213"/>
                <a:gd name="T11" fmla="*/ 2147483646 h 212"/>
                <a:gd name="T12" fmla="*/ 2147483646 w 213"/>
                <a:gd name="T13" fmla="*/ 2147483646 h 212"/>
                <a:gd name="T14" fmla="*/ 2147483646 w 213"/>
                <a:gd name="T15" fmla="*/ 2147483646 h 212"/>
                <a:gd name="T16" fmla="*/ 2147483646 w 213"/>
                <a:gd name="T17" fmla="*/ 2147483646 h 212"/>
                <a:gd name="T18" fmla="*/ 2147483646 w 213"/>
                <a:gd name="T19" fmla="*/ 2147483646 h 212"/>
                <a:gd name="T20" fmla="*/ 2147483646 w 213"/>
                <a:gd name="T21" fmla="*/ 2147483646 h 212"/>
                <a:gd name="T22" fmla="*/ 2147483646 w 213"/>
                <a:gd name="T23" fmla="*/ 2147483646 h 212"/>
                <a:gd name="T24" fmla="*/ 2147483646 w 213"/>
                <a:gd name="T25" fmla="*/ 2147483646 h 212"/>
                <a:gd name="T26" fmla="*/ 2147483646 w 213"/>
                <a:gd name="T27" fmla="*/ 2147483646 h 212"/>
                <a:gd name="T28" fmla="*/ 2147483646 w 213"/>
                <a:gd name="T29" fmla="*/ 2147483646 h 212"/>
                <a:gd name="T30" fmla="*/ 2147483646 w 213"/>
                <a:gd name="T31" fmla="*/ 2147483646 h 212"/>
                <a:gd name="T32" fmla="*/ 2147483646 w 213"/>
                <a:gd name="T33" fmla="*/ 2147483646 h 212"/>
                <a:gd name="T34" fmla="*/ 2147483646 w 213"/>
                <a:gd name="T35" fmla="*/ 2147483646 h 212"/>
                <a:gd name="T36" fmla="*/ 2147483646 w 213"/>
                <a:gd name="T37" fmla="*/ 2147483646 h 212"/>
                <a:gd name="T38" fmla="*/ 2147483646 w 213"/>
                <a:gd name="T39" fmla="*/ 2147483646 h 212"/>
                <a:gd name="T40" fmla="*/ 2147483646 w 213"/>
                <a:gd name="T41" fmla="*/ 2147483646 h 212"/>
                <a:gd name="T42" fmla="*/ 2147483646 w 213"/>
                <a:gd name="T43" fmla="*/ 2147483646 h 212"/>
                <a:gd name="T44" fmla="*/ 2147483646 w 213"/>
                <a:gd name="T45" fmla="*/ 2147483646 h 212"/>
                <a:gd name="T46" fmla="*/ 2147483646 w 213"/>
                <a:gd name="T47" fmla="*/ 2147483646 h 212"/>
                <a:gd name="T48" fmla="*/ 2147483646 w 213"/>
                <a:gd name="T49" fmla="*/ 2147483646 h 212"/>
                <a:gd name="T50" fmla="*/ 2147483646 w 213"/>
                <a:gd name="T51" fmla="*/ 2147483646 h 212"/>
                <a:gd name="T52" fmla="*/ 2147483646 w 213"/>
                <a:gd name="T53" fmla="*/ 2147483646 h 212"/>
                <a:gd name="T54" fmla="*/ 2147483646 w 213"/>
                <a:gd name="T55" fmla="*/ 2147483646 h 212"/>
                <a:gd name="T56" fmla="*/ 2147483646 w 213"/>
                <a:gd name="T57" fmla="*/ 2147483646 h 212"/>
                <a:gd name="T58" fmla="*/ 2147483646 w 213"/>
                <a:gd name="T59" fmla="*/ 2147483646 h 212"/>
                <a:gd name="T60" fmla="*/ 2147483646 w 213"/>
                <a:gd name="T61" fmla="*/ 2147483646 h 212"/>
                <a:gd name="T62" fmla="*/ 2147483646 w 213"/>
                <a:gd name="T63" fmla="*/ 2147483646 h 212"/>
                <a:gd name="T64" fmla="*/ 2147483646 w 213"/>
                <a:gd name="T65" fmla="*/ 2147483646 h 212"/>
                <a:gd name="T66" fmla="*/ 2147483646 w 213"/>
                <a:gd name="T67" fmla="*/ 0 h 212"/>
                <a:gd name="T68" fmla="*/ 2147483646 w 213"/>
                <a:gd name="T69" fmla="*/ 2147483646 h 212"/>
                <a:gd name="T70" fmla="*/ 2147483646 w 213"/>
                <a:gd name="T71" fmla="*/ 2147483646 h 212"/>
                <a:gd name="T72" fmla="*/ 2147483646 w 213"/>
                <a:gd name="T73" fmla="*/ 2147483646 h 212"/>
                <a:gd name="T74" fmla="*/ 2147483646 w 213"/>
                <a:gd name="T75" fmla="*/ 2147483646 h 212"/>
                <a:gd name="T76" fmla="*/ 2147483646 w 213"/>
                <a:gd name="T77" fmla="*/ 2147483646 h 212"/>
                <a:gd name="T78" fmla="*/ 2147483646 w 213"/>
                <a:gd name="T79" fmla="*/ 2147483646 h 212"/>
                <a:gd name="T80" fmla="*/ 2147483646 w 213"/>
                <a:gd name="T81" fmla="*/ 2147483646 h 212"/>
                <a:gd name="T82" fmla="*/ 2147483646 w 213"/>
                <a:gd name="T83" fmla="*/ 2147483646 h 212"/>
                <a:gd name="T84" fmla="*/ 2147483646 w 213"/>
                <a:gd name="T85" fmla="*/ 2147483646 h 212"/>
                <a:gd name="T86" fmla="*/ 2147483646 w 213"/>
                <a:gd name="T87" fmla="*/ 2147483646 h 212"/>
                <a:gd name="T88" fmla="*/ 2147483646 w 213"/>
                <a:gd name="T89" fmla="*/ 2147483646 h 212"/>
                <a:gd name="T90" fmla="*/ 2147483646 w 213"/>
                <a:gd name="T91" fmla="*/ 2147483646 h 212"/>
                <a:gd name="T92" fmla="*/ 2147483646 w 213"/>
                <a:gd name="T93" fmla="*/ 2147483646 h 212"/>
                <a:gd name="T94" fmla="*/ 2147483646 w 213"/>
                <a:gd name="T95" fmla="*/ 2147483646 h 212"/>
                <a:gd name="T96" fmla="*/ 2147483646 w 213"/>
                <a:gd name="T97" fmla="*/ 2147483646 h 212"/>
                <a:gd name="T98" fmla="*/ 2147483646 w 213"/>
                <a:gd name="T99" fmla="*/ 2147483646 h 2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3" h="212">
                  <a:moveTo>
                    <a:pt x="190" y="119"/>
                  </a:moveTo>
                  <a:cubicBezTo>
                    <a:pt x="211" y="125"/>
                    <a:pt x="211" y="125"/>
                    <a:pt x="211" y="125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7" y="134"/>
                    <a:pt x="185" y="138"/>
                    <a:pt x="184" y="141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198" y="161"/>
                    <a:pt x="198" y="161"/>
                    <a:pt x="198" y="161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6" y="155"/>
                    <a:pt x="174" y="158"/>
                    <a:pt x="172" y="160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0" y="183"/>
                    <a:pt x="180" y="183"/>
                    <a:pt x="180" y="18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1" y="172"/>
                    <a:pt x="158" y="174"/>
                    <a:pt x="155" y="176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1" y="184"/>
                    <a:pt x="138" y="185"/>
                    <a:pt x="134" y="186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19" y="190"/>
                    <a:pt x="115" y="191"/>
                    <a:pt x="112" y="191"/>
                  </a:cubicBezTo>
                  <a:cubicBezTo>
                    <a:pt x="110" y="212"/>
                    <a:pt x="110" y="212"/>
                    <a:pt x="110" y="212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5" y="190"/>
                    <a:pt x="92" y="190"/>
                    <a:pt x="89" y="189"/>
                  </a:cubicBezTo>
                  <a:cubicBezTo>
                    <a:pt x="81" y="209"/>
                    <a:pt x="81" y="209"/>
                    <a:pt x="81" y="209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3" y="184"/>
                    <a:pt x="70" y="183"/>
                    <a:pt x="67" y="181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56" y="175"/>
                    <a:pt x="56" y="175"/>
                    <a:pt x="56" y="175"/>
                  </a:cubicBezTo>
                  <a:cubicBezTo>
                    <a:pt x="53" y="172"/>
                    <a:pt x="51" y="170"/>
                    <a:pt x="48" y="168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6"/>
                    <a:pt x="36" y="153"/>
                    <a:pt x="34" y="150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7" y="135"/>
                    <a:pt x="26" y="132"/>
                    <a:pt x="25" y="129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2" y="113"/>
                    <a:pt x="22" y="110"/>
                    <a:pt x="22" y="106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0"/>
                    <a:pt x="24" y="86"/>
                    <a:pt x="25" y="83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68"/>
                    <a:pt x="33" y="65"/>
                    <a:pt x="35" y="62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49"/>
                    <a:pt x="47" y="46"/>
                    <a:pt x="49" y="44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2" y="34"/>
                    <a:pt x="65" y="33"/>
                    <a:pt x="68" y="3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3" y="25"/>
                    <a:pt x="87" y="24"/>
                    <a:pt x="90" y="2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2"/>
                    <a:pt x="105" y="22"/>
                    <a:pt x="107" y="22"/>
                  </a:cubicBezTo>
                  <a:cubicBezTo>
                    <a:pt x="109" y="22"/>
                    <a:pt x="111" y="22"/>
                    <a:pt x="113" y="22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9" y="25"/>
                    <a:pt x="132" y="26"/>
                    <a:pt x="136" y="27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0" y="34"/>
                    <a:pt x="153" y="36"/>
                    <a:pt x="156" y="38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8" y="48"/>
                    <a:pt x="170" y="51"/>
                    <a:pt x="173" y="53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80" y="64"/>
                    <a:pt x="180" y="64"/>
                    <a:pt x="180" y="64"/>
                  </a:cubicBezTo>
                  <a:cubicBezTo>
                    <a:pt x="182" y="67"/>
                    <a:pt x="183" y="70"/>
                    <a:pt x="185" y="73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9" y="77"/>
                    <a:pt x="209" y="77"/>
                    <a:pt x="209" y="77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9"/>
                    <a:pt x="190" y="92"/>
                    <a:pt x="19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1" y="112"/>
                    <a:pt x="191" y="115"/>
                    <a:pt x="190" y="119"/>
                  </a:cubicBezTo>
                  <a:close/>
                  <a:moveTo>
                    <a:pt x="107" y="78"/>
                  </a:moveTo>
                  <a:cubicBezTo>
                    <a:pt x="91" y="78"/>
                    <a:pt x="78" y="90"/>
                    <a:pt x="78" y="106"/>
                  </a:cubicBezTo>
                  <a:cubicBezTo>
                    <a:pt x="78" y="122"/>
                    <a:pt x="91" y="135"/>
                    <a:pt x="107" y="135"/>
                  </a:cubicBezTo>
                  <a:cubicBezTo>
                    <a:pt x="123" y="135"/>
                    <a:pt x="136" y="122"/>
                    <a:pt x="136" y="106"/>
                  </a:cubicBezTo>
                  <a:cubicBezTo>
                    <a:pt x="136" y="90"/>
                    <a:pt x="123" y="78"/>
                    <a:pt x="107" y="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1" name="Oval 27"/>
            <p:cNvSpPr>
              <a:spLocks noChangeArrowheads="1"/>
            </p:cNvSpPr>
            <p:nvPr/>
          </p:nvSpPr>
          <p:spPr bwMode="auto">
            <a:xfrm>
              <a:off x="3239292" y="3040826"/>
              <a:ext cx="610872" cy="61087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22" name="TextBox 62"/>
            <p:cNvSpPr txBox="1">
              <a:spLocks noChangeArrowheads="1"/>
            </p:cNvSpPr>
            <p:nvPr/>
          </p:nvSpPr>
          <p:spPr bwMode="auto">
            <a:xfrm>
              <a:off x="3353259" y="3108528"/>
              <a:ext cx="389665" cy="46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MStiffHeiHK-UltraBold" pitchFamily="2" charset="-120"/>
                  <a:ea typeface="MStiffHeiHK-UltraBold" pitchFamily="2" charset="-120"/>
                </a:rPr>
                <a:t>2</a:t>
              </a:r>
              <a:endParaRPr lang="zh-CN" altLang="en-US" sz="2400" b="1">
                <a:solidFill>
                  <a:srgbClr val="000000"/>
                </a:solidFill>
                <a:latin typeface="MStiffHeiHK-UltraBold" pitchFamily="2" charset="-120"/>
                <a:ea typeface="MStiffHeiHK-UltraBold" pitchFamily="2" charset="-120"/>
              </a:endParaRPr>
            </a:p>
          </p:txBody>
        </p:sp>
      </p:grp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5481638" y="1016000"/>
            <a:ext cx="312737" cy="836613"/>
            <a:chOff x="11693525" y="1395413"/>
            <a:chExt cx="347663" cy="931863"/>
          </a:xfrm>
        </p:grpSpPr>
        <p:sp>
          <p:nvSpPr>
            <p:cNvPr id="32813" name="Freeform 95"/>
            <p:cNvSpPr>
              <a:spLocks noEditPoints="1"/>
            </p:cNvSpPr>
            <p:nvPr/>
          </p:nvSpPr>
          <p:spPr bwMode="auto">
            <a:xfrm>
              <a:off x="11693525" y="1395413"/>
              <a:ext cx="347663" cy="931863"/>
            </a:xfrm>
            <a:custGeom>
              <a:avLst/>
              <a:gdLst>
                <a:gd name="T0" fmla="*/ 2147483646 w 93"/>
                <a:gd name="T1" fmla="*/ 2147483646 h 248"/>
                <a:gd name="T2" fmla="*/ 2147483646 w 93"/>
                <a:gd name="T3" fmla="*/ 2147483646 h 248"/>
                <a:gd name="T4" fmla="*/ 2147483646 w 93"/>
                <a:gd name="T5" fmla="*/ 2147483646 h 248"/>
                <a:gd name="T6" fmla="*/ 2147483646 w 93"/>
                <a:gd name="T7" fmla="*/ 2147483646 h 248"/>
                <a:gd name="T8" fmla="*/ 2147483646 w 93"/>
                <a:gd name="T9" fmla="*/ 2147483646 h 248"/>
                <a:gd name="T10" fmla="*/ 2147483646 w 93"/>
                <a:gd name="T11" fmla="*/ 2147483646 h 248"/>
                <a:gd name="T12" fmla="*/ 2147483646 w 93"/>
                <a:gd name="T13" fmla="*/ 2147483646 h 248"/>
                <a:gd name="T14" fmla="*/ 2147483646 w 93"/>
                <a:gd name="T15" fmla="*/ 2147483646 h 248"/>
                <a:gd name="T16" fmla="*/ 2147483646 w 93"/>
                <a:gd name="T17" fmla="*/ 2147483646 h 248"/>
                <a:gd name="T18" fmla="*/ 2147483646 w 93"/>
                <a:gd name="T19" fmla="*/ 2147483646 h 248"/>
                <a:gd name="T20" fmla="*/ 2147483646 w 93"/>
                <a:gd name="T21" fmla="*/ 2147483646 h 248"/>
                <a:gd name="T22" fmla="*/ 2147483646 w 93"/>
                <a:gd name="T23" fmla="*/ 2147483646 h 248"/>
                <a:gd name="T24" fmla="*/ 2147483646 w 93"/>
                <a:gd name="T25" fmla="*/ 2147483646 h 248"/>
                <a:gd name="T26" fmla="*/ 2147483646 w 93"/>
                <a:gd name="T27" fmla="*/ 2147483646 h 248"/>
                <a:gd name="T28" fmla="*/ 2147483646 w 93"/>
                <a:gd name="T29" fmla="*/ 2147483646 h 248"/>
                <a:gd name="T30" fmla="*/ 2147483646 w 93"/>
                <a:gd name="T31" fmla="*/ 2147483646 h 248"/>
                <a:gd name="T32" fmla="*/ 2147483646 w 93"/>
                <a:gd name="T33" fmla="*/ 2147483646 h 248"/>
                <a:gd name="T34" fmla="*/ 2147483646 w 93"/>
                <a:gd name="T35" fmla="*/ 2147483646 h 248"/>
                <a:gd name="T36" fmla="*/ 2147483646 w 93"/>
                <a:gd name="T37" fmla="*/ 2147483646 h 248"/>
                <a:gd name="T38" fmla="*/ 2147483646 w 93"/>
                <a:gd name="T39" fmla="*/ 2147483646 h 248"/>
                <a:gd name="T40" fmla="*/ 2147483646 w 93"/>
                <a:gd name="T41" fmla="*/ 2147483646 h 248"/>
                <a:gd name="T42" fmla="*/ 2147483646 w 93"/>
                <a:gd name="T43" fmla="*/ 2147483646 h 248"/>
                <a:gd name="T44" fmla="*/ 2147483646 w 93"/>
                <a:gd name="T45" fmla="*/ 2147483646 h 248"/>
                <a:gd name="T46" fmla="*/ 2147483646 w 93"/>
                <a:gd name="T47" fmla="*/ 2147483646 h 248"/>
                <a:gd name="T48" fmla="*/ 2147483646 w 93"/>
                <a:gd name="T49" fmla="*/ 2147483646 h 248"/>
                <a:gd name="T50" fmla="*/ 2147483646 w 93"/>
                <a:gd name="T51" fmla="*/ 2147483646 h 248"/>
                <a:gd name="T52" fmla="*/ 2147483646 w 93"/>
                <a:gd name="T53" fmla="*/ 2147483646 h 248"/>
                <a:gd name="T54" fmla="*/ 2147483646 w 93"/>
                <a:gd name="T55" fmla="*/ 2147483646 h 248"/>
                <a:gd name="T56" fmla="*/ 2147483646 w 93"/>
                <a:gd name="T57" fmla="*/ 2147483646 h 248"/>
                <a:gd name="T58" fmla="*/ 2147483646 w 93"/>
                <a:gd name="T59" fmla="*/ 2147483646 h 248"/>
                <a:gd name="T60" fmla="*/ 2147483646 w 93"/>
                <a:gd name="T61" fmla="*/ 2147483646 h 248"/>
                <a:gd name="T62" fmla="*/ 2147483646 w 93"/>
                <a:gd name="T63" fmla="*/ 2147483646 h 248"/>
                <a:gd name="T64" fmla="*/ 2147483646 w 93"/>
                <a:gd name="T65" fmla="*/ 2147483646 h 248"/>
                <a:gd name="T66" fmla="*/ 2147483646 w 93"/>
                <a:gd name="T67" fmla="*/ 2147483646 h 248"/>
                <a:gd name="T68" fmla="*/ 2147483646 w 93"/>
                <a:gd name="T69" fmla="*/ 2147483646 h 248"/>
                <a:gd name="T70" fmla="*/ 2147483646 w 93"/>
                <a:gd name="T71" fmla="*/ 2147483646 h 248"/>
                <a:gd name="T72" fmla="*/ 2147483646 w 93"/>
                <a:gd name="T73" fmla="*/ 2147483646 h 248"/>
                <a:gd name="T74" fmla="*/ 2147483646 w 93"/>
                <a:gd name="T75" fmla="*/ 2147483646 h 248"/>
                <a:gd name="T76" fmla="*/ 2147483646 w 93"/>
                <a:gd name="T77" fmla="*/ 2147483646 h 248"/>
                <a:gd name="T78" fmla="*/ 2147483646 w 93"/>
                <a:gd name="T79" fmla="*/ 2147483646 h 248"/>
                <a:gd name="T80" fmla="*/ 2147483646 w 93"/>
                <a:gd name="T81" fmla="*/ 2147483646 h 248"/>
                <a:gd name="T82" fmla="*/ 2147483646 w 93"/>
                <a:gd name="T83" fmla="*/ 2147483646 h 248"/>
                <a:gd name="T84" fmla="*/ 2147483646 w 93"/>
                <a:gd name="T85" fmla="*/ 2147483646 h 248"/>
                <a:gd name="T86" fmla="*/ 2147483646 w 93"/>
                <a:gd name="T87" fmla="*/ 2147483646 h 248"/>
                <a:gd name="T88" fmla="*/ 2147483646 w 93"/>
                <a:gd name="T89" fmla="*/ 2147483646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3" h="248">
                  <a:moveTo>
                    <a:pt x="44" y="144"/>
                  </a:moveTo>
                  <a:cubicBezTo>
                    <a:pt x="44" y="144"/>
                    <a:pt x="40" y="154"/>
                    <a:pt x="40" y="168"/>
                  </a:cubicBezTo>
                  <a:cubicBezTo>
                    <a:pt x="39" y="182"/>
                    <a:pt x="41" y="192"/>
                    <a:pt x="38" y="200"/>
                  </a:cubicBezTo>
                  <a:cubicBezTo>
                    <a:pt x="36" y="207"/>
                    <a:pt x="31" y="213"/>
                    <a:pt x="31" y="217"/>
                  </a:cubicBezTo>
                  <a:cubicBezTo>
                    <a:pt x="31" y="221"/>
                    <a:pt x="32" y="227"/>
                    <a:pt x="28" y="227"/>
                  </a:cubicBezTo>
                  <a:cubicBezTo>
                    <a:pt x="25" y="228"/>
                    <a:pt x="20" y="229"/>
                    <a:pt x="17" y="231"/>
                  </a:cubicBezTo>
                  <a:cubicBezTo>
                    <a:pt x="15" y="234"/>
                    <a:pt x="10" y="234"/>
                    <a:pt x="5" y="233"/>
                  </a:cubicBezTo>
                  <a:cubicBezTo>
                    <a:pt x="0" y="232"/>
                    <a:pt x="2" y="229"/>
                    <a:pt x="6" y="226"/>
                  </a:cubicBezTo>
                  <a:cubicBezTo>
                    <a:pt x="10" y="224"/>
                    <a:pt x="15" y="217"/>
                    <a:pt x="16" y="213"/>
                  </a:cubicBezTo>
                  <a:cubicBezTo>
                    <a:pt x="17" y="210"/>
                    <a:pt x="19" y="204"/>
                    <a:pt x="19" y="201"/>
                  </a:cubicBezTo>
                  <a:cubicBezTo>
                    <a:pt x="20" y="197"/>
                    <a:pt x="22" y="172"/>
                    <a:pt x="22" y="167"/>
                  </a:cubicBezTo>
                  <a:cubicBezTo>
                    <a:pt x="22" y="162"/>
                    <a:pt x="18" y="140"/>
                    <a:pt x="19" y="131"/>
                  </a:cubicBezTo>
                  <a:cubicBezTo>
                    <a:pt x="20" y="122"/>
                    <a:pt x="20" y="110"/>
                    <a:pt x="22" y="104"/>
                  </a:cubicBezTo>
                  <a:cubicBezTo>
                    <a:pt x="24" y="99"/>
                    <a:pt x="26" y="96"/>
                    <a:pt x="26" y="94"/>
                  </a:cubicBezTo>
                  <a:cubicBezTo>
                    <a:pt x="26" y="91"/>
                    <a:pt x="21" y="87"/>
                    <a:pt x="21" y="72"/>
                  </a:cubicBezTo>
                  <a:cubicBezTo>
                    <a:pt x="22" y="66"/>
                    <a:pt x="19" y="46"/>
                    <a:pt x="24" y="43"/>
                  </a:cubicBezTo>
                  <a:cubicBezTo>
                    <a:pt x="28" y="40"/>
                    <a:pt x="42" y="35"/>
                    <a:pt x="42" y="35"/>
                  </a:cubicBezTo>
                  <a:cubicBezTo>
                    <a:pt x="42" y="35"/>
                    <a:pt x="39" y="32"/>
                    <a:pt x="38" y="27"/>
                  </a:cubicBezTo>
                  <a:cubicBezTo>
                    <a:pt x="36" y="23"/>
                    <a:pt x="30" y="9"/>
                    <a:pt x="37" y="5"/>
                  </a:cubicBezTo>
                  <a:cubicBezTo>
                    <a:pt x="44" y="2"/>
                    <a:pt x="58" y="0"/>
                    <a:pt x="60" y="10"/>
                  </a:cubicBezTo>
                  <a:cubicBezTo>
                    <a:pt x="61" y="20"/>
                    <a:pt x="61" y="21"/>
                    <a:pt x="60" y="25"/>
                  </a:cubicBezTo>
                  <a:cubicBezTo>
                    <a:pt x="59" y="29"/>
                    <a:pt x="59" y="31"/>
                    <a:pt x="61" y="33"/>
                  </a:cubicBezTo>
                  <a:cubicBezTo>
                    <a:pt x="63" y="35"/>
                    <a:pt x="87" y="46"/>
                    <a:pt x="87" y="50"/>
                  </a:cubicBezTo>
                  <a:cubicBezTo>
                    <a:pt x="87" y="50"/>
                    <a:pt x="93" y="86"/>
                    <a:pt x="90" y="92"/>
                  </a:cubicBezTo>
                  <a:cubicBezTo>
                    <a:pt x="88" y="98"/>
                    <a:pt x="78" y="109"/>
                    <a:pt x="74" y="113"/>
                  </a:cubicBezTo>
                  <a:cubicBezTo>
                    <a:pt x="74" y="117"/>
                    <a:pt x="73" y="148"/>
                    <a:pt x="75" y="158"/>
                  </a:cubicBezTo>
                  <a:cubicBezTo>
                    <a:pt x="77" y="169"/>
                    <a:pt x="82" y="188"/>
                    <a:pt x="82" y="194"/>
                  </a:cubicBezTo>
                  <a:cubicBezTo>
                    <a:pt x="81" y="200"/>
                    <a:pt x="80" y="210"/>
                    <a:pt x="82" y="215"/>
                  </a:cubicBezTo>
                  <a:cubicBezTo>
                    <a:pt x="84" y="220"/>
                    <a:pt x="86" y="227"/>
                    <a:pt x="85" y="230"/>
                  </a:cubicBezTo>
                  <a:cubicBezTo>
                    <a:pt x="84" y="233"/>
                    <a:pt x="83" y="236"/>
                    <a:pt x="83" y="239"/>
                  </a:cubicBezTo>
                  <a:cubicBezTo>
                    <a:pt x="83" y="242"/>
                    <a:pt x="84" y="248"/>
                    <a:pt x="80" y="248"/>
                  </a:cubicBezTo>
                  <a:cubicBezTo>
                    <a:pt x="76" y="248"/>
                    <a:pt x="74" y="246"/>
                    <a:pt x="72" y="243"/>
                  </a:cubicBezTo>
                  <a:cubicBezTo>
                    <a:pt x="70" y="240"/>
                    <a:pt x="74" y="238"/>
                    <a:pt x="71" y="235"/>
                  </a:cubicBezTo>
                  <a:cubicBezTo>
                    <a:pt x="67" y="232"/>
                    <a:pt x="63" y="223"/>
                    <a:pt x="61" y="217"/>
                  </a:cubicBezTo>
                  <a:cubicBezTo>
                    <a:pt x="59" y="210"/>
                    <a:pt x="57" y="203"/>
                    <a:pt x="57" y="197"/>
                  </a:cubicBezTo>
                  <a:cubicBezTo>
                    <a:pt x="57" y="191"/>
                    <a:pt x="56" y="185"/>
                    <a:pt x="56" y="183"/>
                  </a:cubicBezTo>
                  <a:cubicBezTo>
                    <a:pt x="55" y="181"/>
                    <a:pt x="51" y="170"/>
                    <a:pt x="51" y="165"/>
                  </a:cubicBezTo>
                  <a:cubicBezTo>
                    <a:pt x="51" y="160"/>
                    <a:pt x="47" y="148"/>
                    <a:pt x="44" y="144"/>
                  </a:cubicBezTo>
                  <a:close/>
                  <a:moveTo>
                    <a:pt x="71" y="95"/>
                  </a:move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6" y="87"/>
                    <a:pt x="76" y="84"/>
                  </a:cubicBezTo>
                  <a:cubicBezTo>
                    <a:pt x="76" y="80"/>
                    <a:pt x="77" y="77"/>
                    <a:pt x="76" y="75"/>
                  </a:cubicBezTo>
                  <a:cubicBezTo>
                    <a:pt x="75" y="74"/>
                    <a:pt x="73" y="70"/>
                    <a:pt x="73" y="70"/>
                  </a:cubicBezTo>
                  <a:cubicBezTo>
                    <a:pt x="73" y="70"/>
                    <a:pt x="72" y="78"/>
                    <a:pt x="72" y="80"/>
                  </a:cubicBezTo>
                  <a:cubicBezTo>
                    <a:pt x="72" y="82"/>
                    <a:pt x="71" y="95"/>
                    <a:pt x="71" y="9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4" name="Freeform 96"/>
            <p:cNvSpPr>
              <a:spLocks/>
            </p:cNvSpPr>
            <p:nvPr/>
          </p:nvSpPr>
          <p:spPr bwMode="auto">
            <a:xfrm>
              <a:off x="11842750" y="1512888"/>
              <a:ext cx="82550" cy="179388"/>
            </a:xfrm>
            <a:custGeom>
              <a:avLst/>
              <a:gdLst>
                <a:gd name="T0" fmla="*/ 0 w 22"/>
                <a:gd name="T1" fmla="*/ 2147483646 h 48"/>
                <a:gd name="T2" fmla="*/ 2147483646 w 22"/>
                <a:gd name="T3" fmla="*/ 2147483646 h 48"/>
                <a:gd name="T4" fmla="*/ 2147483646 w 22"/>
                <a:gd name="T5" fmla="*/ 2147483646 h 48"/>
                <a:gd name="T6" fmla="*/ 2147483646 w 22"/>
                <a:gd name="T7" fmla="*/ 0 h 48"/>
                <a:gd name="T8" fmla="*/ 2147483646 w 22"/>
                <a:gd name="T9" fmla="*/ 2147483646 h 48"/>
                <a:gd name="T10" fmla="*/ 2147483646 w 22"/>
                <a:gd name="T11" fmla="*/ 2147483646 h 48"/>
                <a:gd name="T12" fmla="*/ 2147483646 w 22"/>
                <a:gd name="T13" fmla="*/ 2147483646 h 48"/>
                <a:gd name="T14" fmla="*/ 0 w 22"/>
                <a:gd name="T15" fmla="*/ 2147483646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48">
                  <a:moveTo>
                    <a:pt x="0" y="48"/>
                  </a:moveTo>
                  <a:cubicBezTo>
                    <a:pt x="0" y="48"/>
                    <a:pt x="10" y="26"/>
                    <a:pt x="13" y="20"/>
                  </a:cubicBezTo>
                  <a:cubicBezTo>
                    <a:pt x="17" y="14"/>
                    <a:pt x="22" y="3"/>
                    <a:pt x="22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1" y="9"/>
                    <a:pt x="9" y="9"/>
                  </a:cubicBezTo>
                  <a:cubicBezTo>
                    <a:pt x="7" y="9"/>
                    <a:pt x="3" y="5"/>
                    <a:pt x="2" y="4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0" y="10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5" name="Freeform 97"/>
            <p:cNvSpPr>
              <a:spLocks/>
            </p:cNvSpPr>
            <p:nvPr/>
          </p:nvSpPr>
          <p:spPr bwMode="auto">
            <a:xfrm>
              <a:off x="11842750" y="1546225"/>
              <a:ext cx="38100" cy="142875"/>
            </a:xfrm>
            <a:custGeom>
              <a:avLst/>
              <a:gdLst>
                <a:gd name="T0" fmla="*/ 2147483646 w 10"/>
                <a:gd name="T1" fmla="*/ 2147483646 h 38"/>
                <a:gd name="T2" fmla="*/ 2147483646 w 10"/>
                <a:gd name="T3" fmla="*/ 0 h 38"/>
                <a:gd name="T4" fmla="*/ 2147483646 w 10"/>
                <a:gd name="T5" fmla="*/ 2147483646 h 38"/>
                <a:gd name="T6" fmla="*/ 2147483646 w 10"/>
                <a:gd name="T7" fmla="*/ 2147483646 h 38"/>
                <a:gd name="T8" fmla="*/ 0 w 10"/>
                <a:gd name="T9" fmla="*/ 2147483646 h 38"/>
                <a:gd name="T10" fmla="*/ 0 w 10"/>
                <a:gd name="T11" fmla="*/ 2147483646 h 38"/>
                <a:gd name="T12" fmla="*/ 2147483646 w 10"/>
                <a:gd name="T13" fmla="*/ 2147483646 h 38"/>
                <a:gd name="T14" fmla="*/ 2147483646 w 10"/>
                <a:gd name="T15" fmla="*/ 2147483646 h 38"/>
                <a:gd name="T16" fmla="*/ 2147483646 w 10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38">
                  <a:moveTo>
                    <a:pt x="10" y="3"/>
                  </a:moveTo>
                  <a:cubicBezTo>
                    <a:pt x="10" y="3"/>
                    <a:pt x="10" y="0"/>
                    <a:pt x="8" y="0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6" y="4"/>
                    <a:pt x="7" y="5"/>
                    <a:pt x="6" y="5"/>
                  </a:cubicBezTo>
                  <a:cubicBezTo>
                    <a:pt x="6" y="6"/>
                    <a:pt x="1" y="17"/>
                    <a:pt x="0" y="18"/>
                  </a:cubicBezTo>
                  <a:cubicBezTo>
                    <a:pt x="0" y="20"/>
                    <a:pt x="0" y="38"/>
                    <a:pt x="0" y="3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6"/>
                    <a:pt x="9" y="6"/>
                  </a:cubicBezTo>
                  <a:cubicBezTo>
                    <a:pt x="10" y="6"/>
                    <a:pt x="10" y="4"/>
                    <a:pt x="1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6" name="Freeform 98"/>
            <p:cNvSpPr>
              <a:spLocks/>
            </p:cNvSpPr>
            <p:nvPr/>
          </p:nvSpPr>
          <p:spPr bwMode="auto">
            <a:xfrm>
              <a:off x="11853863" y="1546225"/>
              <a:ext cx="19050" cy="19050"/>
            </a:xfrm>
            <a:custGeom>
              <a:avLst/>
              <a:gdLst>
                <a:gd name="T0" fmla="*/ 0 w 5"/>
                <a:gd name="T1" fmla="*/ 2147483646 h 5"/>
                <a:gd name="T2" fmla="*/ 2147483646 w 5"/>
                <a:gd name="T3" fmla="*/ 0 h 5"/>
                <a:gd name="T4" fmla="*/ 2147483646 w 5"/>
                <a:gd name="T5" fmla="*/ 0 h 5"/>
                <a:gd name="T6" fmla="*/ 2147483646 w 5"/>
                <a:gd name="T7" fmla="*/ 0 h 5"/>
                <a:gd name="T8" fmla="*/ 0 w 5"/>
                <a:gd name="T9" fmla="*/ 2147483646 h 5"/>
                <a:gd name="T10" fmla="*/ 0 w 5"/>
                <a:gd name="T11" fmla="*/ 2147483646 h 5"/>
                <a:gd name="T12" fmla="*/ 0 w 5"/>
                <a:gd name="T13" fmla="*/ 2147483646 h 5"/>
                <a:gd name="T14" fmla="*/ 0 w 5"/>
                <a:gd name="T15" fmla="*/ 2147483646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7" name="Freeform 99"/>
            <p:cNvSpPr>
              <a:spLocks/>
            </p:cNvSpPr>
            <p:nvPr/>
          </p:nvSpPr>
          <p:spPr bwMode="auto">
            <a:xfrm>
              <a:off x="11872913" y="1546225"/>
              <a:ext cx="19050" cy="25400"/>
            </a:xfrm>
            <a:custGeom>
              <a:avLst/>
              <a:gdLst>
                <a:gd name="T0" fmla="*/ 2147483646 w 5"/>
                <a:gd name="T1" fmla="*/ 2147483646 h 7"/>
                <a:gd name="T2" fmla="*/ 0 w 5"/>
                <a:gd name="T3" fmla="*/ 0 h 7"/>
                <a:gd name="T4" fmla="*/ 0 w 5"/>
                <a:gd name="T5" fmla="*/ 0 h 7"/>
                <a:gd name="T6" fmla="*/ 0 w 5"/>
                <a:gd name="T7" fmla="*/ 0 h 7"/>
                <a:gd name="T8" fmla="*/ 2147483646 w 5"/>
                <a:gd name="T9" fmla="*/ 2147483646 h 7"/>
                <a:gd name="T10" fmla="*/ 2147483646 w 5"/>
                <a:gd name="T11" fmla="*/ 2147483646 h 7"/>
                <a:gd name="T12" fmla="*/ 2147483646 w 5"/>
                <a:gd name="T13" fmla="*/ 2147483646 h 7"/>
                <a:gd name="T14" fmla="*/ 2147483646 w 5"/>
                <a:gd name="T15" fmla="*/ 2147483646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4" y="3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8" name="Freeform 100"/>
            <p:cNvSpPr>
              <a:spLocks/>
            </p:cNvSpPr>
            <p:nvPr/>
          </p:nvSpPr>
          <p:spPr bwMode="auto">
            <a:xfrm>
              <a:off x="11842750" y="1546225"/>
              <a:ext cx="11113" cy="19050"/>
            </a:xfrm>
            <a:custGeom>
              <a:avLst/>
              <a:gdLst>
                <a:gd name="T0" fmla="*/ 0 w 7"/>
                <a:gd name="T1" fmla="*/ 0 h 12"/>
                <a:gd name="T2" fmla="*/ 2147483646 w 7"/>
                <a:gd name="T3" fmla="*/ 0 h 12"/>
                <a:gd name="T4" fmla="*/ 2147483646 w 7"/>
                <a:gd name="T5" fmla="*/ 2147483646 h 12"/>
                <a:gd name="T6" fmla="*/ 2147483646 w 7"/>
                <a:gd name="T7" fmla="*/ 2147483646 h 12"/>
                <a:gd name="T8" fmla="*/ 0 w 7"/>
                <a:gd name="T9" fmla="*/ 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2" y="0"/>
                  </a:lnTo>
                  <a:lnTo>
                    <a:pt x="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9" name="Freeform 101"/>
            <p:cNvSpPr>
              <a:spLocks/>
            </p:cNvSpPr>
            <p:nvPr/>
          </p:nvSpPr>
          <p:spPr bwMode="auto">
            <a:xfrm>
              <a:off x="11887200" y="1546225"/>
              <a:ext cx="26988" cy="25400"/>
            </a:xfrm>
            <a:custGeom>
              <a:avLst/>
              <a:gdLst>
                <a:gd name="T0" fmla="*/ 0 w 17"/>
                <a:gd name="T1" fmla="*/ 2147483646 h 16"/>
                <a:gd name="T2" fmla="*/ 2147483646 w 17"/>
                <a:gd name="T3" fmla="*/ 0 h 16"/>
                <a:gd name="T4" fmla="*/ 2147483646 w 17"/>
                <a:gd name="T5" fmla="*/ 2147483646 h 16"/>
                <a:gd name="T6" fmla="*/ 0 w 17"/>
                <a:gd name="T7" fmla="*/ 2147483646 h 16"/>
                <a:gd name="T8" fmla="*/ 0 w 17"/>
                <a:gd name="T9" fmla="*/ 2147483646 h 16"/>
                <a:gd name="T10" fmla="*/ 0 w 17"/>
                <a:gd name="T11" fmla="*/ 214748364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795838" y="1708150"/>
            <a:ext cx="1360487" cy="1362075"/>
            <a:chOff x="4795840" y="1708150"/>
            <a:chExt cx="1360487" cy="1362075"/>
          </a:xfrm>
        </p:grpSpPr>
        <p:sp>
          <p:nvSpPr>
            <p:cNvPr id="32809" name="Freeform 20"/>
            <p:cNvSpPr>
              <a:spLocks noEditPoints="1"/>
            </p:cNvSpPr>
            <p:nvPr/>
          </p:nvSpPr>
          <p:spPr bwMode="auto">
            <a:xfrm>
              <a:off x="4795840" y="1708150"/>
              <a:ext cx="1360487" cy="1362075"/>
            </a:xfrm>
            <a:custGeom>
              <a:avLst/>
              <a:gdLst>
                <a:gd name="T0" fmla="*/ 2147483646 w 252"/>
                <a:gd name="T1" fmla="*/ 2147483646 h 252"/>
                <a:gd name="T2" fmla="*/ 2147483646 w 252"/>
                <a:gd name="T3" fmla="*/ 2147483646 h 252"/>
                <a:gd name="T4" fmla="*/ 2147483646 w 252"/>
                <a:gd name="T5" fmla="*/ 2147483646 h 252"/>
                <a:gd name="T6" fmla="*/ 2147483646 w 252"/>
                <a:gd name="T7" fmla="*/ 2147483646 h 252"/>
                <a:gd name="T8" fmla="*/ 2147483646 w 252"/>
                <a:gd name="T9" fmla="*/ 2147483646 h 252"/>
                <a:gd name="T10" fmla="*/ 2147483646 w 252"/>
                <a:gd name="T11" fmla="*/ 2147483646 h 252"/>
                <a:gd name="T12" fmla="*/ 2147483646 w 252"/>
                <a:gd name="T13" fmla="*/ 2147483646 h 252"/>
                <a:gd name="T14" fmla="*/ 2147483646 w 252"/>
                <a:gd name="T15" fmla="*/ 2147483646 h 252"/>
                <a:gd name="T16" fmla="*/ 2147483646 w 252"/>
                <a:gd name="T17" fmla="*/ 2147483646 h 252"/>
                <a:gd name="T18" fmla="*/ 2147483646 w 252"/>
                <a:gd name="T19" fmla="*/ 2147483646 h 252"/>
                <a:gd name="T20" fmla="*/ 2147483646 w 252"/>
                <a:gd name="T21" fmla="*/ 2147483646 h 252"/>
                <a:gd name="T22" fmla="*/ 2147483646 w 252"/>
                <a:gd name="T23" fmla="*/ 2147483646 h 252"/>
                <a:gd name="T24" fmla="*/ 2147483646 w 252"/>
                <a:gd name="T25" fmla="*/ 2147483646 h 252"/>
                <a:gd name="T26" fmla="*/ 2147483646 w 252"/>
                <a:gd name="T27" fmla="*/ 2147483646 h 252"/>
                <a:gd name="T28" fmla="*/ 2147483646 w 252"/>
                <a:gd name="T29" fmla="*/ 2147483646 h 252"/>
                <a:gd name="T30" fmla="*/ 2147483646 w 252"/>
                <a:gd name="T31" fmla="*/ 2147483646 h 252"/>
                <a:gd name="T32" fmla="*/ 2147483646 w 252"/>
                <a:gd name="T33" fmla="*/ 2147483646 h 252"/>
                <a:gd name="T34" fmla="*/ 2147483646 w 252"/>
                <a:gd name="T35" fmla="*/ 2147483646 h 252"/>
                <a:gd name="T36" fmla="*/ 2147483646 w 252"/>
                <a:gd name="T37" fmla="*/ 2147483646 h 252"/>
                <a:gd name="T38" fmla="*/ 2147483646 w 252"/>
                <a:gd name="T39" fmla="*/ 2147483646 h 252"/>
                <a:gd name="T40" fmla="*/ 2147483646 w 252"/>
                <a:gd name="T41" fmla="*/ 2147483646 h 252"/>
                <a:gd name="T42" fmla="*/ 2147483646 w 252"/>
                <a:gd name="T43" fmla="*/ 2147483646 h 252"/>
                <a:gd name="T44" fmla="*/ 0 w 252"/>
                <a:gd name="T45" fmla="*/ 2147483646 h 252"/>
                <a:gd name="T46" fmla="*/ 0 w 252"/>
                <a:gd name="T47" fmla="*/ 2147483646 h 252"/>
                <a:gd name="T48" fmla="*/ 2147483646 w 252"/>
                <a:gd name="T49" fmla="*/ 2147483646 h 252"/>
                <a:gd name="T50" fmla="*/ 2147483646 w 252"/>
                <a:gd name="T51" fmla="*/ 2147483646 h 252"/>
                <a:gd name="T52" fmla="*/ 2147483646 w 252"/>
                <a:gd name="T53" fmla="*/ 2147483646 h 252"/>
                <a:gd name="T54" fmla="*/ 2147483646 w 252"/>
                <a:gd name="T55" fmla="*/ 2147483646 h 252"/>
                <a:gd name="T56" fmla="*/ 2147483646 w 252"/>
                <a:gd name="T57" fmla="*/ 2147483646 h 252"/>
                <a:gd name="T58" fmla="*/ 2147483646 w 252"/>
                <a:gd name="T59" fmla="*/ 2147483646 h 252"/>
                <a:gd name="T60" fmla="*/ 2147483646 w 252"/>
                <a:gd name="T61" fmla="*/ 2147483646 h 252"/>
                <a:gd name="T62" fmla="*/ 2147483646 w 252"/>
                <a:gd name="T63" fmla="*/ 2147483646 h 252"/>
                <a:gd name="T64" fmla="*/ 2147483646 w 252"/>
                <a:gd name="T65" fmla="*/ 2147483646 h 252"/>
                <a:gd name="T66" fmla="*/ 2147483646 w 252"/>
                <a:gd name="T67" fmla="*/ 2147483646 h 252"/>
                <a:gd name="T68" fmla="*/ 2147483646 w 252"/>
                <a:gd name="T69" fmla="*/ 0 h 252"/>
                <a:gd name="T70" fmla="*/ 2147483646 w 252"/>
                <a:gd name="T71" fmla="*/ 0 h 252"/>
                <a:gd name="T72" fmla="*/ 2147483646 w 252"/>
                <a:gd name="T73" fmla="*/ 2147483646 h 252"/>
                <a:gd name="T74" fmla="*/ 2147483646 w 252"/>
                <a:gd name="T75" fmla="*/ 2147483646 h 252"/>
                <a:gd name="T76" fmla="*/ 2147483646 w 252"/>
                <a:gd name="T77" fmla="*/ 2147483646 h 252"/>
                <a:gd name="T78" fmla="*/ 2147483646 w 252"/>
                <a:gd name="T79" fmla="*/ 2147483646 h 252"/>
                <a:gd name="T80" fmla="*/ 2147483646 w 252"/>
                <a:gd name="T81" fmla="*/ 2147483646 h 252"/>
                <a:gd name="T82" fmla="*/ 2147483646 w 252"/>
                <a:gd name="T83" fmla="*/ 2147483646 h 252"/>
                <a:gd name="T84" fmla="*/ 2147483646 w 252"/>
                <a:gd name="T85" fmla="*/ 2147483646 h 252"/>
                <a:gd name="T86" fmla="*/ 2147483646 w 252"/>
                <a:gd name="T87" fmla="*/ 2147483646 h 252"/>
                <a:gd name="T88" fmla="*/ 2147483646 w 252"/>
                <a:gd name="T89" fmla="*/ 2147483646 h 252"/>
                <a:gd name="T90" fmla="*/ 2147483646 w 252"/>
                <a:gd name="T91" fmla="*/ 2147483646 h 252"/>
                <a:gd name="T92" fmla="*/ 2147483646 w 252"/>
                <a:gd name="T93" fmla="*/ 2147483646 h 252"/>
                <a:gd name="T94" fmla="*/ 2147483646 w 252"/>
                <a:gd name="T95" fmla="*/ 2147483646 h 252"/>
                <a:gd name="T96" fmla="*/ 2147483646 w 252"/>
                <a:gd name="T97" fmla="*/ 2147483646 h 252"/>
                <a:gd name="T98" fmla="*/ 2147483646 w 252"/>
                <a:gd name="T99" fmla="*/ 2147483646 h 252"/>
                <a:gd name="T100" fmla="*/ 2147483646 w 252"/>
                <a:gd name="T101" fmla="*/ 2147483646 h 252"/>
                <a:gd name="T102" fmla="*/ 2147483646 w 252"/>
                <a:gd name="T103" fmla="*/ 2147483646 h 252"/>
                <a:gd name="T104" fmla="*/ 2147483646 w 252"/>
                <a:gd name="T105" fmla="*/ 2147483646 h 252"/>
                <a:gd name="T106" fmla="*/ 2147483646 w 252"/>
                <a:gd name="T107" fmla="*/ 2147483646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2" h="252">
                  <a:moveTo>
                    <a:pt x="214" y="145"/>
                  </a:moveTo>
                  <a:cubicBezTo>
                    <a:pt x="213" y="150"/>
                    <a:pt x="212" y="155"/>
                    <a:pt x="210" y="159"/>
                  </a:cubicBezTo>
                  <a:cubicBezTo>
                    <a:pt x="238" y="183"/>
                    <a:pt x="238" y="183"/>
                    <a:pt x="238" y="183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193" y="187"/>
                    <a:pt x="193" y="187"/>
                    <a:pt x="193" y="187"/>
                  </a:cubicBezTo>
                  <a:cubicBezTo>
                    <a:pt x="190" y="190"/>
                    <a:pt x="186" y="194"/>
                    <a:pt x="182" y="197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77" y="242"/>
                    <a:pt x="177" y="242"/>
                    <a:pt x="177" y="242"/>
                  </a:cubicBezTo>
                  <a:cubicBezTo>
                    <a:pt x="154" y="212"/>
                    <a:pt x="154" y="212"/>
                    <a:pt x="154" y="212"/>
                  </a:cubicBezTo>
                  <a:cubicBezTo>
                    <a:pt x="149" y="214"/>
                    <a:pt x="144" y="215"/>
                    <a:pt x="139" y="216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12" y="252"/>
                    <a:pt x="112" y="252"/>
                    <a:pt x="112" y="252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102" y="214"/>
                    <a:pt x="97" y="212"/>
                    <a:pt x="93" y="211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2" y="190"/>
                    <a:pt x="58" y="187"/>
                    <a:pt x="55" y="183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8" y="150"/>
                    <a:pt x="37" y="145"/>
                    <a:pt x="36" y="14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3"/>
                    <a:pt x="40" y="98"/>
                    <a:pt x="41" y="9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2" y="62"/>
                    <a:pt x="65" y="59"/>
                    <a:pt x="69" y="56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2" y="39"/>
                    <a:pt x="107" y="38"/>
                    <a:pt x="11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49" y="39"/>
                    <a:pt x="154" y="40"/>
                    <a:pt x="159" y="42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0" y="62"/>
                    <a:pt x="193" y="66"/>
                    <a:pt x="196" y="70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213" y="103"/>
                    <a:pt x="214" y="108"/>
                    <a:pt x="215" y="113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214" y="145"/>
                  </a:lnTo>
                  <a:close/>
                  <a:moveTo>
                    <a:pt x="126" y="90"/>
                  </a:moveTo>
                  <a:cubicBezTo>
                    <a:pt x="106" y="90"/>
                    <a:pt x="90" y="106"/>
                    <a:pt x="90" y="126"/>
                  </a:cubicBezTo>
                  <a:cubicBezTo>
                    <a:pt x="90" y="146"/>
                    <a:pt x="106" y="163"/>
                    <a:pt x="126" y="163"/>
                  </a:cubicBezTo>
                  <a:cubicBezTo>
                    <a:pt x="145" y="163"/>
                    <a:pt x="161" y="146"/>
                    <a:pt x="161" y="126"/>
                  </a:cubicBezTo>
                  <a:cubicBezTo>
                    <a:pt x="161" y="106"/>
                    <a:pt x="145" y="90"/>
                    <a:pt x="126" y="9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Freeform 22"/>
            <p:cNvSpPr>
              <a:spLocks/>
            </p:cNvSpPr>
            <p:nvPr/>
          </p:nvSpPr>
          <p:spPr bwMode="auto">
            <a:xfrm>
              <a:off x="5081099" y="2001310"/>
              <a:ext cx="788876" cy="782321"/>
            </a:xfrm>
            <a:custGeom>
              <a:avLst/>
              <a:gdLst>
                <a:gd name="T0" fmla="*/ 2147483646 w 146"/>
                <a:gd name="T1" fmla="*/ 2147483646 h 145"/>
                <a:gd name="T2" fmla="*/ 2147483646 w 146"/>
                <a:gd name="T3" fmla="*/ 2147483646 h 145"/>
                <a:gd name="T4" fmla="*/ 2147483646 w 146"/>
                <a:gd name="T5" fmla="*/ 2147483646 h 145"/>
                <a:gd name="T6" fmla="*/ 2147483646 w 146"/>
                <a:gd name="T7" fmla="*/ 2147483646 h 145"/>
                <a:gd name="T8" fmla="*/ 2147483646 w 146"/>
                <a:gd name="T9" fmla="*/ 2147483646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" h="145">
                  <a:moveTo>
                    <a:pt x="138" y="60"/>
                  </a:moveTo>
                  <a:cubicBezTo>
                    <a:pt x="146" y="96"/>
                    <a:pt x="122" y="131"/>
                    <a:pt x="85" y="138"/>
                  </a:cubicBezTo>
                  <a:cubicBezTo>
                    <a:pt x="49" y="145"/>
                    <a:pt x="14" y="122"/>
                    <a:pt x="7" y="85"/>
                  </a:cubicBezTo>
                  <a:cubicBezTo>
                    <a:pt x="0" y="49"/>
                    <a:pt x="24" y="14"/>
                    <a:pt x="60" y="7"/>
                  </a:cubicBezTo>
                  <a:cubicBezTo>
                    <a:pt x="96" y="0"/>
                    <a:pt x="131" y="23"/>
                    <a:pt x="138" y="60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1" name="Oval 21"/>
            <p:cNvSpPr>
              <a:spLocks noChangeArrowheads="1"/>
            </p:cNvSpPr>
            <p:nvPr/>
          </p:nvSpPr>
          <p:spPr bwMode="auto">
            <a:xfrm>
              <a:off x="5270886" y="2191172"/>
              <a:ext cx="404729" cy="40488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812" name="TextBox 70"/>
            <p:cNvSpPr txBox="1">
              <a:spLocks noChangeArrowheads="1"/>
            </p:cNvSpPr>
            <p:nvPr/>
          </p:nvSpPr>
          <p:spPr bwMode="auto">
            <a:xfrm>
              <a:off x="5281944" y="2165990"/>
              <a:ext cx="3898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MStiffHeiHK-UltraBold" pitchFamily="2" charset="-120"/>
                  <a:ea typeface="MStiffHeiHK-UltraBold" pitchFamily="2" charset="-120"/>
                </a:rPr>
                <a:t>3</a:t>
              </a:r>
              <a:endParaRPr lang="zh-CN" altLang="en-US" sz="2400" b="1">
                <a:solidFill>
                  <a:srgbClr val="000000"/>
                </a:solidFill>
                <a:latin typeface="MStiffHeiHK-UltraBold" pitchFamily="2" charset="-120"/>
                <a:ea typeface="MStiffHeiHK-UltraBold" pitchFamily="2" charset="-120"/>
              </a:endParaRPr>
            </a:p>
          </p:txBody>
        </p:sp>
      </p:grpSp>
      <p:grpSp>
        <p:nvGrpSpPr>
          <p:cNvPr id="92" name="组合 91"/>
          <p:cNvGrpSpPr>
            <a:grpSpLocks/>
          </p:cNvGrpSpPr>
          <p:nvPr/>
        </p:nvGrpSpPr>
        <p:grpSpPr bwMode="auto">
          <a:xfrm>
            <a:off x="6880225" y="1068388"/>
            <a:ext cx="311150" cy="815975"/>
            <a:chOff x="12626975" y="1295400"/>
            <a:chExt cx="336550" cy="881063"/>
          </a:xfrm>
        </p:grpSpPr>
        <p:sp>
          <p:nvSpPr>
            <p:cNvPr id="32800" name="Freeform 109"/>
            <p:cNvSpPr>
              <a:spLocks noEditPoints="1"/>
            </p:cNvSpPr>
            <p:nvPr/>
          </p:nvSpPr>
          <p:spPr bwMode="auto">
            <a:xfrm>
              <a:off x="12626975" y="1295400"/>
              <a:ext cx="336550" cy="881063"/>
            </a:xfrm>
            <a:custGeom>
              <a:avLst/>
              <a:gdLst>
                <a:gd name="T0" fmla="*/ 2147483646 w 90"/>
                <a:gd name="T1" fmla="*/ 2147483646 h 235"/>
                <a:gd name="T2" fmla="*/ 2147483646 w 90"/>
                <a:gd name="T3" fmla="*/ 2147483646 h 235"/>
                <a:gd name="T4" fmla="*/ 2147483646 w 90"/>
                <a:gd name="T5" fmla="*/ 2147483646 h 235"/>
                <a:gd name="T6" fmla="*/ 2147483646 w 90"/>
                <a:gd name="T7" fmla="*/ 2147483646 h 235"/>
                <a:gd name="T8" fmla="*/ 2147483646 w 90"/>
                <a:gd name="T9" fmla="*/ 2147483646 h 235"/>
                <a:gd name="T10" fmla="*/ 2147483646 w 90"/>
                <a:gd name="T11" fmla="*/ 2147483646 h 235"/>
                <a:gd name="T12" fmla="*/ 2147483646 w 90"/>
                <a:gd name="T13" fmla="*/ 2147483646 h 235"/>
                <a:gd name="T14" fmla="*/ 2147483646 w 90"/>
                <a:gd name="T15" fmla="*/ 2147483646 h 235"/>
                <a:gd name="T16" fmla="*/ 2147483646 w 90"/>
                <a:gd name="T17" fmla="*/ 2147483646 h 235"/>
                <a:gd name="T18" fmla="*/ 2147483646 w 90"/>
                <a:gd name="T19" fmla="*/ 2147483646 h 235"/>
                <a:gd name="T20" fmla="*/ 2147483646 w 90"/>
                <a:gd name="T21" fmla="*/ 2147483646 h 235"/>
                <a:gd name="T22" fmla="*/ 2147483646 w 90"/>
                <a:gd name="T23" fmla="*/ 2147483646 h 235"/>
                <a:gd name="T24" fmla="*/ 2147483646 w 90"/>
                <a:gd name="T25" fmla="*/ 2147483646 h 235"/>
                <a:gd name="T26" fmla="*/ 2147483646 w 90"/>
                <a:gd name="T27" fmla="*/ 2147483646 h 235"/>
                <a:gd name="T28" fmla="*/ 2147483646 w 90"/>
                <a:gd name="T29" fmla="*/ 2147483646 h 235"/>
                <a:gd name="T30" fmla="*/ 2147483646 w 90"/>
                <a:gd name="T31" fmla="*/ 2147483646 h 235"/>
                <a:gd name="T32" fmla="*/ 2147483646 w 90"/>
                <a:gd name="T33" fmla="*/ 2147483646 h 235"/>
                <a:gd name="T34" fmla="*/ 2147483646 w 90"/>
                <a:gd name="T35" fmla="*/ 2147483646 h 235"/>
                <a:gd name="T36" fmla="*/ 2147483646 w 90"/>
                <a:gd name="T37" fmla="*/ 2147483646 h 235"/>
                <a:gd name="T38" fmla="*/ 2147483646 w 90"/>
                <a:gd name="T39" fmla="*/ 2147483646 h 235"/>
                <a:gd name="T40" fmla="*/ 2147483646 w 90"/>
                <a:gd name="T41" fmla="*/ 2147483646 h 235"/>
                <a:gd name="T42" fmla="*/ 2147483646 w 90"/>
                <a:gd name="T43" fmla="*/ 2147483646 h 235"/>
                <a:gd name="T44" fmla="*/ 2147483646 w 90"/>
                <a:gd name="T45" fmla="*/ 2147483646 h 235"/>
                <a:gd name="T46" fmla="*/ 2147483646 w 90"/>
                <a:gd name="T47" fmla="*/ 2147483646 h 235"/>
                <a:gd name="T48" fmla="*/ 2147483646 w 90"/>
                <a:gd name="T49" fmla="*/ 2147483646 h 235"/>
                <a:gd name="T50" fmla="*/ 2147483646 w 90"/>
                <a:gd name="T51" fmla="*/ 2147483646 h 235"/>
                <a:gd name="T52" fmla="*/ 2147483646 w 90"/>
                <a:gd name="T53" fmla="*/ 2147483646 h 235"/>
                <a:gd name="T54" fmla="*/ 2147483646 w 90"/>
                <a:gd name="T55" fmla="*/ 2147483646 h 235"/>
                <a:gd name="T56" fmla="*/ 2147483646 w 90"/>
                <a:gd name="T57" fmla="*/ 2147483646 h 235"/>
                <a:gd name="T58" fmla="*/ 2147483646 w 90"/>
                <a:gd name="T59" fmla="*/ 2147483646 h 235"/>
                <a:gd name="T60" fmla="*/ 2147483646 w 90"/>
                <a:gd name="T61" fmla="*/ 2147483646 h 235"/>
                <a:gd name="T62" fmla="*/ 2147483646 w 90"/>
                <a:gd name="T63" fmla="*/ 2147483646 h 235"/>
                <a:gd name="T64" fmla="*/ 2147483646 w 90"/>
                <a:gd name="T65" fmla="*/ 2147483646 h 235"/>
                <a:gd name="T66" fmla="*/ 2147483646 w 90"/>
                <a:gd name="T67" fmla="*/ 2147483646 h 235"/>
                <a:gd name="T68" fmla="*/ 2147483646 w 90"/>
                <a:gd name="T69" fmla="*/ 2147483646 h 235"/>
                <a:gd name="T70" fmla="*/ 2147483646 w 90"/>
                <a:gd name="T71" fmla="*/ 2147483646 h 235"/>
                <a:gd name="T72" fmla="*/ 2147483646 w 90"/>
                <a:gd name="T73" fmla="*/ 2147483646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0" h="235">
                  <a:moveTo>
                    <a:pt x="10" y="234"/>
                  </a:moveTo>
                  <a:cubicBezTo>
                    <a:pt x="8" y="235"/>
                    <a:pt x="8" y="235"/>
                    <a:pt x="5" y="235"/>
                  </a:cubicBezTo>
                  <a:cubicBezTo>
                    <a:pt x="1" y="235"/>
                    <a:pt x="0" y="234"/>
                    <a:pt x="0" y="232"/>
                  </a:cubicBezTo>
                  <a:cubicBezTo>
                    <a:pt x="0" y="231"/>
                    <a:pt x="5" y="228"/>
                    <a:pt x="6" y="227"/>
                  </a:cubicBezTo>
                  <a:cubicBezTo>
                    <a:pt x="7" y="227"/>
                    <a:pt x="6" y="221"/>
                    <a:pt x="5" y="218"/>
                  </a:cubicBezTo>
                  <a:cubicBezTo>
                    <a:pt x="5" y="214"/>
                    <a:pt x="7" y="211"/>
                    <a:pt x="8" y="207"/>
                  </a:cubicBezTo>
                  <a:cubicBezTo>
                    <a:pt x="9" y="203"/>
                    <a:pt x="12" y="192"/>
                    <a:pt x="14" y="181"/>
                  </a:cubicBezTo>
                  <a:cubicBezTo>
                    <a:pt x="16" y="170"/>
                    <a:pt x="18" y="160"/>
                    <a:pt x="18" y="153"/>
                  </a:cubicBezTo>
                  <a:cubicBezTo>
                    <a:pt x="19" y="147"/>
                    <a:pt x="20" y="130"/>
                    <a:pt x="20" y="128"/>
                  </a:cubicBezTo>
                  <a:cubicBezTo>
                    <a:pt x="21" y="126"/>
                    <a:pt x="20" y="126"/>
                    <a:pt x="19" y="126"/>
                  </a:cubicBezTo>
                  <a:cubicBezTo>
                    <a:pt x="17" y="126"/>
                    <a:pt x="21" y="114"/>
                    <a:pt x="22" y="109"/>
                  </a:cubicBezTo>
                  <a:cubicBezTo>
                    <a:pt x="23" y="103"/>
                    <a:pt x="23" y="96"/>
                    <a:pt x="23" y="96"/>
                  </a:cubicBezTo>
                  <a:cubicBezTo>
                    <a:pt x="23" y="96"/>
                    <a:pt x="13" y="89"/>
                    <a:pt x="10" y="87"/>
                  </a:cubicBezTo>
                  <a:cubicBezTo>
                    <a:pt x="7" y="85"/>
                    <a:pt x="9" y="84"/>
                    <a:pt x="8" y="82"/>
                  </a:cubicBezTo>
                  <a:cubicBezTo>
                    <a:pt x="8" y="80"/>
                    <a:pt x="11" y="64"/>
                    <a:pt x="12" y="60"/>
                  </a:cubicBezTo>
                  <a:cubicBezTo>
                    <a:pt x="14" y="55"/>
                    <a:pt x="16" y="47"/>
                    <a:pt x="17" y="44"/>
                  </a:cubicBezTo>
                  <a:cubicBezTo>
                    <a:pt x="17" y="42"/>
                    <a:pt x="19" y="41"/>
                    <a:pt x="21" y="41"/>
                  </a:cubicBezTo>
                  <a:cubicBezTo>
                    <a:pt x="24" y="40"/>
                    <a:pt x="37" y="36"/>
                    <a:pt x="39" y="34"/>
                  </a:cubicBezTo>
                  <a:cubicBezTo>
                    <a:pt x="41" y="33"/>
                    <a:pt x="41" y="29"/>
                    <a:pt x="41" y="28"/>
                  </a:cubicBezTo>
                  <a:cubicBezTo>
                    <a:pt x="41" y="27"/>
                    <a:pt x="40" y="25"/>
                    <a:pt x="39" y="25"/>
                  </a:cubicBezTo>
                  <a:cubicBezTo>
                    <a:pt x="38" y="24"/>
                    <a:pt x="38" y="22"/>
                    <a:pt x="38" y="21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7" y="16"/>
                    <a:pt x="38" y="11"/>
                    <a:pt x="38" y="11"/>
                  </a:cubicBezTo>
                  <a:cubicBezTo>
                    <a:pt x="41" y="0"/>
                    <a:pt x="52" y="3"/>
                    <a:pt x="52" y="3"/>
                  </a:cubicBezTo>
                  <a:cubicBezTo>
                    <a:pt x="60" y="5"/>
                    <a:pt x="60" y="13"/>
                    <a:pt x="60" y="13"/>
                  </a:cubicBezTo>
                  <a:cubicBezTo>
                    <a:pt x="60" y="14"/>
                    <a:pt x="60" y="17"/>
                    <a:pt x="61" y="17"/>
                  </a:cubicBezTo>
                  <a:cubicBezTo>
                    <a:pt x="62" y="17"/>
                    <a:pt x="61" y="20"/>
                    <a:pt x="61" y="22"/>
                  </a:cubicBezTo>
                  <a:cubicBezTo>
                    <a:pt x="61" y="24"/>
                    <a:pt x="59" y="23"/>
                    <a:pt x="59" y="25"/>
                  </a:cubicBezTo>
                  <a:cubicBezTo>
                    <a:pt x="59" y="26"/>
                    <a:pt x="59" y="30"/>
                    <a:pt x="58" y="32"/>
                  </a:cubicBezTo>
                  <a:cubicBezTo>
                    <a:pt x="58" y="34"/>
                    <a:pt x="59" y="35"/>
                    <a:pt x="59" y="36"/>
                  </a:cubicBezTo>
                  <a:cubicBezTo>
                    <a:pt x="60" y="37"/>
                    <a:pt x="75" y="42"/>
                    <a:pt x="77" y="43"/>
                  </a:cubicBezTo>
                  <a:cubicBezTo>
                    <a:pt x="79" y="44"/>
                    <a:pt x="79" y="46"/>
                    <a:pt x="80" y="48"/>
                  </a:cubicBezTo>
                  <a:cubicBezTo>
                    <a:pt x="80" y="50"/>
                    <a:pt x="85" y="69"/>
                    <a:pt x="86" y="73"/>
                  </a:cubicBezTo>
                  <a:cubicBezTo>
                    <a:pt x="87" y="77"/>
                    <a:pt x="89" y="81"/>
                    <a:pt x="90" y="83"/>
                  </a:cubicBezTo>
                  <a:cubicBezTo>
                    <a:pt x="90" y="86"/>
                    <a:pt x="87" y="90"/>
                    <a:pt x="82" y="93"/>
                  </a:cubicBezTo>
                  <a:cubicBezTo>
                    <a:pt x="78" y="96"/>
                    <a:pt x="77" y="96"/>
                    <a:pt x="74" y="99"/>
                  </a:cubicBezTo>
                  <a:cubicBezTo>
                    <a:pt x="72" y="101"/>
                    <a:pt x="75" y="112"/>
                    <a:pt x="76" y="115"/>
                  </a:cubicBezTo>
                  <a:cubicBezTo>
                    <a:pt x="77" y="118"/>
                    <a:pt x="77" y="127"/>
                    <a:pt x="77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75" y="133"/>
                    <a:pt x="74" y="140"/>
                    <a:pt x="72" y="151"/>
                  </a:cubicBezTo>
                  <a:cubicBezTo>
                    <a:pt x="70" y="162"/>
                    <a:pt x="71" y="185"/>
                    <a:pt x="71" y="193"/>
                  </a:cubicBezTo>
                  <a:cubicBezTo>
                    <a:pt x="71" y="202"/>
                    <a:pt x="71" y="207"/>
                    <a:pt x="72" y="212"/>
                  </a:cubicBezTo>
                  <a:cubicBezTo>
                    <a:pt x="72" y="217"/>
                    <a:pt x="71" y="223"/>
                    <a:pt x="69" y="225"/>
                  </a:cubicBezTo>
                  <a:cubicBezTo>
                    <a:pt x="68" y="227"/>
                    <a:pt x="70" y="226"/>
                    <a:pt x="71" y="227"/>
                  </a:cubicBezTo>
                  <a:cubicBezTo>
                    <a:pt x="72" y="228"/>
                    <a:pt x="72" y="229"/>
                    <a:pt x="72" y="230"/>
                  </a:cubicBezTo>
                  <a:cubicBezTo>
                    <a:pt x="72" y="232"/>
                    <a:pt x="72" y="233"/>
                    <a:pt x="67" y="233"/>
                  </a:cubicBezTo>
                  <a:cubicBezTo>
                    <a:pt x="62" y="233"/>
                    <a:pt x="60" y="231"/>
                    <a:pt x="59" y="230"/>
                  </a:cubicBezTo>
                  <a:cubicBezTo>
                    <a:pt x="57" y="228"/>
                    <a:pt x="54" y="229"/>
                    <a:pt x="53" y="229"/>
                  </a:cubicBezTo>
                  <a:cubicBezTo>
                    <a:pt x="51" y="228"/>
                    <a:pt x="52" y="225"/>
                    <a:pt x="52" y="225"/>
                  </a:cubicBezTo>
                  <a:cubicBezTo>
                    <a:pt x="51" y="225"/>
                    <a:pt x="51" y="224"/>
                    <a:pt x="49" y="217"/>
                  </a:cubicBezTo>
                  <a:cubicBezTo>
                    <a:pt x="47" y="210"/>
                    <a:pt x="51" y="197"/>
                    <a:pt x="53" y="192"/>
                  </a:cubicBezTo>
                  <a:cubicBezTo>
                    <a:pt x="54" y="188"/>
                    <a:pt x="53" y="182"/>
                    <a:pt x="53" y="177"/>
                  </a:cubicBezTo>
                  <a:cubicBezTo>
                    <a:pt x="53" y="172"/>
                    <a:pt x="53" y="166"/>
                    <a:pt x="53" y="157"/>
                  </a:cubicBezTo>
                  <a:cubicBezTo>
                    <a:pt x="52" y="149"/>
                    <a:pt x="51" y="137"/>
                    <a:pt x="50" y="134"/>
                  </a:cubicBezTo>
                  <a:cubicBezTo>
                    <a:pt x="50" y="132"/>
                    <a:pt x="48" y="131"/>
                    <a:pt x="48" y="131"/>
                  </a:cubicBezTo>
                  <a:cubicBezTo>
                    <a:pt x="48" y="131"/>
                    <a:pt x="47" y="133"/>
                    <a:pt x="45" y="137"/>
                  </a:cubicBezTo>
                  <a:cubicBezTo>
                    <a:pt x="44" y="141"/>
                    <a:pt x="41" y="149"/>
                    <a:pt x="40" y="156"/>
                  </a:cubicBezTo>
                  <a:cubicBezTo>
                    <a:pt x="38" y="162"/>
                    <a:pt x="37" y="169"/>
                    <a:pt x="36" y="176"/>
                  </a:cubicBezTo>
                  <a:cubicBezTo>
                    <a:pt x="36" y="183"/>
                    <a:pt x="34" y="193"/>
                    <a:pt x="33" y="200"/>
                  </a:cubicBezTo>
                  <a:cubicBezTo>
                    <a:pt x="32" y="207"/>
                    <a:pt x="25" y="224"/>
                    <a:pt x="24" y="226"/>
                  </a:cubicBezTo>
                  <a:cubicBezTo>
                    <a:pt x="23" y="229"/>
                    <a:pt x="24" y="229"/>
                    <a:pt x="24" y="231"/>
                  </a:cubicBezTo>
                  <a:cubicBezTo>
                    <a:pt x="24" y="233"/>
                    <a:pt x="17" y="232"/>
                    <a:pt x="17" y="232"/>
                  </a:cubicBezTo>
                  <a:cubicBezTo>
                    <a:pt x="14" y="231"/>
                    <a:pt x="12" y="233"/>
                    <a:pt x="10" y="234"/>
                  </a:cubicBezTo>
                  <a:close/>
                  <a:moveTo>
                    <a:pt x="71" y="72"/>
                  </a:moveTo>
                  <a:cubicBezTo>
                    <a:pt x="70" y="84"/>
                    <a:pt x="70" y="84"/>
                    <a:pt x="70" y="84"/>
                  </a:cubicBezTo>
                  <a:cubicBezTo>
                    <a:pt x="70" y="84"/>
                    <a:pt x="72" y="84"/>
                    <a:pt x="73" y="84"/>
                  </a:cubicBezTo>
                  <a:cubicBezTo>
                    <a:pt x="74" y="84"/>
                    <a:pt x="72" y="76"/>
                    <a:pt x="72" y="74"/>
                  </a:cubicBezTo>
                  <a:cubicBezTo>
                    <a:pt x="72" y="73"/>
                    <a:pt x="72" y="72"/>
                    <a:pt x="71" y="72"/>
                  </a:cubicBezTo>
                  <a:close/>
                  <a:moveTo>
                    <a:pt x="26" y="76"/>
                  </a:moveTo>
                  <a:cubicBezTo>
                    <a:pt x="26" y="74"/>
                    <a:pt x="25" y="72"/>
                    <a:pt x="25" y="73"/>
                  </a:cubicBezTo>
                  <a:cubicBezTo>
                    <a:pt x="24" y="73"/>
                    <a:pt x="24" y="76"/>
                    <a:pt x="24" y="77"/>
                  </a:cubicBezTo>
                  <a:cubicBezTo>
                    <a:pt x="24" y="79"/>
                    <a:pt x="23" y="79"/>
                    <a:pt x="23" y="80"/>
                  </a:cubicBezTo>
                  <a:cubicBezTo>
                    <a:pt x="24" y="82"/>
                    <a:pt x="26" y="82"/>
                    <a:pt x="26" y="82"/>
                  </a:cubicBezTo>
                  <a:cubicBezTo>
                    <a:pt x="27" y="81"/>
                    <a:pt x="26" y="77"/>
                    <a:pt x="26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110"/>
            <p:cNvSpPr>
              <a:spLocks/>
            </p:cNvSpPr>
            <p:nvPr/>
          </p:nvSpPr>
          <p:spPr bwMode="auto">
            <a:xfrm>
              <a:off x="12773025" y="1414463"/>
              <a:ext cx="74613" cy="187325"/>
            </a:xfrm>
            <a:custGeom>
              <a:avLst/>
              <a:gdLst>
                <a:gd name="T0" fmla="*/ 2147483646 w 20"/>
                <a:gd name="T1" fmla="*/ 2147483646 h 50"/>
                <a:gd name="T2" fmla="*/ 2147483646 w 20"/>
                <a:gd name="T3" fmla="*/ 0 h 50"/>
                <a:gd name="T4" fmla="*/ 0 w 20"/>
                <a:gd name="T5" fmla="*/ 2147483646 h 50"/>
                <a:gd name="T6" fmla="*/ 2147483646 w 20"/>
                <a:gd name="T7" fmla="*/ 2147483646 h 50"/>
                <a:gd name="T8" fmla="*/ 2147483646 w 20"/>
                <a:gd name="T9" fmla="*/ 2147483646 h 50"/>
                <a:gd name="T10" fmla="*/ 2147483646 w 20"/>
                <a:gd name="T11" fmla="*/ 2147483646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19" y="3"/>
                  </a:moveTo>
                  <a:cubicBezTo>
                    <a:pt x="19" y="3"/>
                    <a:pt x="7" y="1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111"/>
            <p:cNvSpPr>
              <a:spLocks/>
            </p:cNvSpPr>
            <p:nvPr/>
          </p:nvSpPr>
          <p:spPr bwMode="auto">
            <a:xfrm>
              <a:off x="12806363" y="1436688"/>
              <a:ext cx="22225" cy="26988"/>
            </a:xfrm>
            <a:custGeom>
              <a:avLst/>
              <a:gdLst>
                <a:gd name="T0" fmla="*/ 2147483646 w 6"/>
                <a:gd name="T1" fmla="*/ 2147483646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2147483646 w 6"/>
                <a:gd name="T9" fmla="*/ 2147483646 h 7"/>
                <a:gd name="T10" fmla="*/ 2147483646 w 6"/>
                <a:gd name="T11" fmla="*/ 2147483646 h 7"/>
                <a:gd name="T12" fmla="*/ 2147483646 w 6"/>
                <a:gd name="T13" fmla="*/ 2147483646 h 7"/>
                <a:gd name="T14" fmla="*/ 2147483646 w 6"/>
                <a:gd name="T15" fmla="*/ 2147483646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6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4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112"/>
            <p:cNvSpPr>
              <a:spLocks/>
            </p:cNvSpPr>
            <p:nvPr/>
          </p:nvSpPr>
          <p:spPr bwMode="auto">
            <a:xfrm>
              <a:off x="12792075" y="1436688"/>
              <a:ext cx="17463" cy="26988"/>
            </a:xfrm>
            <a:custGeom>
              <a:avLst/>
              <a:gdLst>
                <a:gd name="T0" fmla="*/ 2147483646 w 5"/>
                <a:gd name="T1" fmla="*/ 2147483646 h 7"/>
                <a:gd name="T2" fmla="*/ 2147483646 w 5"/>
                <a:gd name="T3" fmla="*/ 2147483646 h 7"/>
                <a:gd name="T4" fmla="*/ 2147483646 w 5"/>
                <a:gd name="T5" fmla="*/ 2147483646 h 7"/>
                <a:gd name="T6" fmla="*/ 2147483646 w 5"/>
                <a:gd name="T7" fmla="*/ 0 h 7"/>
                <a:gd name="T8" fmla="*/ 2147483646 w 5"/>
                <a:gd name="T9" fmla="*/ 0 h 7"/>
                <a:gd name="T10" fmla="*/ 2147483646 w 5"/>
                <a:gd name="T11" fmla="*/ 0 h 7"/>
                <a:gd name="T12" fmla="*/ 0 w 5"/>
                <a:gd name="T13" fmla="*/ 2147483646 h 7"/>
                <a:gd name="T14" fmla="*/ 0 w 5"/>
                <a:gd name="T15" fmla="*/ 2147483646 h 7"/>
                <a:gd name="T16" fmla="*/ 0 w 5"/>
                <a:gd name="T17" fmla="*/ 2147483646 h 7"/>
                <a:gd name="T18" fmla="*/ 2147483646 w 5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1" y="5"/>
                    <a:pt x="1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4" name="Freeform 113"/>
            <p:cNvSpPr>
              <a:spLocks/>
            </p:cNvSpPr>
            <p:nvPr/>
          </p:nvSpPr>
          <p:spPr bwMode="auto">
            <a:xfrm>
              <a:off x="12828588" y="1441450"/>
              <a:ext cx="19050" cy="22225"/>
            </a:xfrm>
            <a:custGeom>
              <a:avLst/>
              <a:gdLst>
                <a:gd name="T0" fmla="*/ 2147483646 w 12"/>
                <a:gd name="T1" fmla="*/ 0 h 14"/>
                <a:gd name="T2" fmla="*/ 2147483646 w 12"/>
                <a:gd name="T3" fmla="*/ 0 h 14"/>
                <a:gd name="T4" fmla="*/ 0 w 12"/>
                <a:gd name="T5" fmla="*/ 2147483646 h 14"/>
                <a:gd name="T6" fmla="*/ 0 w 12"/>
                <a:gd name="T7" fmla="*/ 2147483646 h 14"/>
                <a:gd name="T8" fmla="*/ 2147483646 w 12"/>
                <a:gd name="T9" fmla="*/ 0 h 14"/>
                <a:gd name="T10" fmla="*/ 2147483646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12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Freeform 114"/>
            <p:cNvSpPr>
              <a:spLocks/>
            </p:cNvSpPr>
            <p:nvPr/>
          </p:nvSpPr>
          <p:spPr bwMode="auto">
            <a:xfrm>
              <a:off x="12776200" y="1441450"/>
              <a:ext cx="19050" cy="25400"/>
            </a:xfrm>
            <a:custGeom>
              <a:avLst/>
              <a:gdLst>
                <a:gd name="T0" fmla="*/ 2147483646 w 12"/>
                <a:gd name="T1" fmla="*/ 2147483646 h 16"/>
                <a:gd name="T2" fmla="*/ 0 w 12"/>
                <a:gd name="T3" fmla="*/ 0 h 16"/>
                <a:gd name="T4" fmla="*/ 0 w 12"/>
                <a:gd name="T5" fmla="*/ 2147483646 h 16"/>
                <a:gd name="T6" fmla="*/ 2147483646 w 12"/>
                <a:gd name="T7" fmla="*/ 2147483646 h 16"/>
                <a:gd name="T8" fmla="*/ 2147483646 w 12"/>
                <a:gd name="T9" fmla="*/ 2147483646 h 16"/>
                <a:gd name="T10" fmla="*/ 2147483646 w 12"/>
                <a:gd name="T11" fmla="*/ 214748364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6">
                  <a:moveTo>
                    <a:pt x="12" y="1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16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Freeform 115"/>
            <p:cNvSpPr>
              <a:spLocks/>
            </p:cNvSpPr>
            <p:nvPr/>
          </p:nvSpPr>
          <p:spPr bwMode="auto">
            <a:xfrm>
              <a:off x="12792075" y="1436688"/>
              <a:ext cx="41275" cy="165100"/>
            </a:xfrm>
            <a:custGeom>
              <a:avLst/>
              <a:gdLst>
                <a:gd name="T0" fmla="*/ 2147483646 w 11"/>
                <a:gd name="T1" fmla="*/ 2147483646 h 44"/>
                <a:gd name="T2" fmla="*/ 2147483646 w 11"/>
                <a:gd name="T3" fmla="*/ 2147483646 h 44"/>
                <a:gd name="T4" fmla="*/ 2147483646 w 11"/>
                <a:gd name="T5" fmla="*/ 2147483646 h 44"/>
                <a:gd name="T6" fmla="*/ 2147483646 w 11"/>
                <a:gd name="T7" fmla="*/ 0 h 44"/>
                <a:gd name="T8" fmla="*/ 2147483646 w 11"/>
                <a:gd name="T9" fmla="*/ 214748364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44">
                  <a:moveTo>
                    <a:pt x="3" y="7"/>
                  </a:moveTo>
                  <a:cubicBezTo>
                    <a:pt x="0" y="17"/>
                    <a:pt x="0" y="31"/>
                    <a:pt x="3" y="44"/>
                  </a:cubicBezTo>
                  <a:cubicBezTo>
                    <a:pt x="5" y="38"/>
                    <a:pt x="11" y="18"/>
                    <a:pt x="7" y="7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3" y="0"/>
                    <a:pt x="0" y="3"/>
                    <a:pt x="3" y="7"/>
                  </a:cubicBezTo>
                  <a:close/>
                </a:path>
              </a:pathLst>
            </a:custGeom>
            <a:solidFill>
              <a:srgbClr val="006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Freeform 116"/>
            <p:cNvSpPr>
              <a:spLocks/>
            </p:cNvSpPr>
            <p:nvPr/>
          </p:nvSpPr>
          <p:spPr bwMode="auto">
            <a:xfrm>
              <a:off x="12850813" y="1628775"/>
              <a:ext cx="26988" cy="49213"/>
            </a:xfrm>
            <a:custGeom>
              <a:avLst/>
              <a:gdLst>
                <a:gd name="T0" fmla="*/ 2147483646 w 7"/>
                <a:gd name="T1" fmla="*/ 2147483646 h 13"/>
                <a:gd name="T2" fmla="*/ 2147483646 w 7"/>
                <a:gd name="T3" fmla="*/ 2147483646 h 13"/>
                <a:gd name="T4" fmla="*/ 2147483646 w 7"/>
                <a:gd name="T5" fmla="*/ 2147483646 h 13"/>
                <a:gd name="T6" fmla="*/ 2147483646 w 7"/>
                <a:gd name="T7" fmla="*/ 2147483646 h 13"/>
                <a:gd name="T8" fmla="*/ 2147483646 w 7"/>
                <a:gd name="T9" fmla="*/ 2147483646 h 13"/>
                <a:gd name="T10" fmla="*/ 2147483646 w 7"/>
                <a:gd name="T11" fmla="*/ 0 h 13"/>
                <a:gd name="T12" fmla="*/ 2147483646 w 7"/>
                <a:gd name="T13" fmla="*/ 0 h 13"/>
                <a:gd name="T14" fmla="*/ 2147483646 w 7"/>
                <a:gd name="T15" fmla="*/ 2147483646 h 13"/>
                <a:gd name="T16" fmla="*/ 2147483646 w 7"/>
                <a:gd name="T17" fmla="*/ 214748364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3">
                  <a:moveTo>
                    <a:pt x="5" y="12"/>
                  </a:move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8" name="Freeform 117"/>
            <p:cNvSpPr>
              <a:spLocks/>
            </p:cNvSpPr>
            <p:nvPr/>
          </p:nvSpPr>
          <p:spPr bwMode="auto">
            <a:xfrm>
              <a:off x="12750800" y="1625600"/>
              <a:ext cx="25400" cy="47625"/>
            </a:xfrm>
            <a:custGeom>
              <a:avLst/>
              <a:gdLst>
                <a:gd name="T0" fmla="*/ 0 w 7"/>
                <a:gd name="T1" fmla="*/ 2147483646 h 13"/>
                <a:gd name="T2" fmla="*/ 2147483646 w 7"/>
                <a:gd name="T3" fmla="*/ 2147483646 h 13"/>
                <a:gd name="T4" fmla="*/ 2147483646 w 7"/>
                <a:gd name="T5" fmla="*/ 2147483646 h 13"/>
                <a:gd name="T6" fmla="*/ 2147483646 w 7"/>
                <a:gd name="T7" fmla="*/ 2147483646 h 13"/>
                <a:gd name="T8" fmla="*/ 2147483646 w 7"/>
                <a:gd name="T9" fmla="*/ 2147483646 h 13"/>
                <a:gd name="T10" fmla="*/ 2147483646 w 7"/>
                <a:gd name="T11" fmla="*/ 0 h 13"/>
                <a:gd name="T12" fmla="*/ 2147483646 w 7"/>
                <a:gd name="T13" fmla="*/ 0 h 13"/>
                <a:gd name="T14" fmla="*/ 2147483646 w 7"/>
                <a:gd name="T15" fmla="*/ 2147483646 h 13"/>
                <a:gd name="T16" fmla="*/ 0 w 7"/>
                <a:gd name="T17" fmla="*/ 214748364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6096000" y="1589088"/>
            <a:ext cx="1751013" cy="1752600"/>
            <a:chOff x="6096000" y="1588521"/>
            <a:chExt cx="1750245" cy="1752472"/>
          </a:xfrm>
        </p:grpSpPr>
        <p:sp>
          <p:nvSpPr>
            <p:cNvPr id="32796" name="Freeform 23"/>
            <p:cNvSpPr>
              <a:spLocks noEditPoints="1"/>
            </p:cNvSpPr>
            <p:nvPr/>
          </p:nvSpPr>
          <p:spPr bwMode="auto">
            <a:xfrm>
              <a:off x="6096000" y="1588521"/>
              <a:ext cx="1750245" cy="1752472"/>
            </a:xfrm>
            <a:custGeom>
              <a:avLst/>
              <a:gdLst>
                <a:gd name="T0" fmla="*/ 2147483646 w 324"/>
                <a:gd name="T1" fmla="*/ 2147483646 h 324"/>
                <a:gd name="T2" fmla="*/ 2147483646 w 324"/>
                <a:gd name="T3" fmla="*/ 2147483646 h 324"/>
                <a:gd name="T4" fmla="*/ 2147483646 w 324"/>
                <a:gd name="T5" fmla="*/ 2147483646 h 324"/>
                <a:gd name="T6" fmla="*/ 2147483646 w 324"/>
                <a:gd name="T7" fmla="*/ 2147483646 h 324"/>
                <a:gd name="T8" fmla="*/ 2147483646 w 324"/>
                <a:gd name="T9" fmla="*/ 2147483646 h 324"/>
                <a:gd name="T10" fmla="*/ 2147483646 w 324"/>
                <a:gd name="T11" fmla="*/ 2147483646 h 324"/>
                <a:gd name="T12" fmla="*/ 2147483646 w 324"/>
                <a:gd name="T13" fmla="*/ 2147483646 h 324"/>
                <a:gd name="T14" fmla="*/ 2147483646 w 324"/>
                <a:gd name="T15" fmla="*/ 2147483646 h 324"/>
                <a:gd name="T16" fmla="*/ 2147483646 w 324"/>
                <a:gd name="T17" fmla="*/ 2147483646 h 324"/>
                <a:gd name="T18" fmla="*/ 2147483646 w 324"/>
                <a:gd name="T19" fmla="*/ 2147483646 h 324"/>
                <a:gd name="T20" fmla="*/ 2147483646 w 324"/>
                <a:gd name="T21" fmla="*/ 2147483646 h 324"/>
                <a:gd name="T22" fmla="*/ 2147483646 w 324"/>
                <a:gd name="T23" fmla="*/ 2147483646 h 324"/>
                <a:gd name="T24" fmla="*/ 2147483646 w 324"/>
                <a:gd name="T25" fmla="*/ 2147483646 h 324"/>
                <a:gd name="T26" fmla="*/ 2147483646 w 324"/>
                <a:gd name="T27" fmla="*/ 2147483646 h 324"/>
                <a:gd name="T28" fmla="*/ 2147483646 w 324"/>
                <a:gd name="T29" fmla="*/ 2147483646 h 324"/>
                <a:gd name="T30" fmla="*/ 2147483646 w 324"/>
                <a:gd name="T31" fmla="*/ 2147483646 h 324"/>
                <a:gd name="T32" fmla="*/ 2147483646 w 324"/>
                <a:gd name="T33" fmla="*/ 2147483646 h 324"/>
                <a:gd name="T34" fmla="*/ 2147483646 w 324"/>
                <a:gd name="T35" fmla="*/ 2147483646 h 324"/>
                <a:gd name="T36" fmla="*/ 2147483646 w 324"/>
                <a:gd name="T37" fmla="*/ 2147483646 h 324"/>
                <a:gd name="T38" fmla="*/ 2147483646 w 324"/>
                <a:gd name="T39" fmla="*/ 2147483646 h 324"/>
                <a:gd name="T40" fmla="*/ 2147483646 w 324"/>
                <a:gd name="T41" fmla="*/ 2147483646 h 324"/>
                <a:gd name="T42" fmla="*/ 2147483646 w 324"/>
                <a:gd name="T43" fmla="*/ 2147483646 h 324"/>
                <a:gd name="T44" fmla="*/ 2147483646 w 324"/>
                <a:gd name="T45" fmla="*/ 2147483646 h 324"/>
                <a:gd name="T46" fmla="*/ 0 w 324"/>
                <a:gd name="T47" fmla="*/ 2147483646 h 324"/>
                <a:gd name="T48" fmla="*/ 2147483646 w 324"/>
                <a:gd name="T49" fmla="*/ 2147483646 h 324"/>
                <a:gd name="T50" fmla="*/ 2147483646 w 324"/>
                <a:gd name="T51" fmla="*/ 2147483646 h 324"/>
                <a:gd name="T52" fmla="*/ 2147483646 w 324"/>
                <a:gd name="T53" fmla="*/ 2147483646 h 324"/>
                <a:gd name="T54" fmla="*/ 2147483646 w 324"/>
                <a:gd name="T55" fmla="*/ 2147483646 h 324"/>
                <a:gd name="T56" fmla="*/ 2147483646 w 324"/>
                <a:gd name="T57" fmla="*/ 2147483646 h 324"/>
                <a:gd name="T58" fmla="*/ 2147483646 w 324"/>
                <a:gd name="T59" fmla="*/ 2147483646 h 324"/>
                <a:gd name="T60" fmla="*/ 2147483646 w 324"/>
                <a:gd name="T61" fmla="*/ 2147483646 h 324"/>
                <a:gd name="T62" fmla="*/ 2147483646 w 324"/>
                <a:gd name="T63" fmla="*/ 2147483646 h 324"/>
                <a:gd name="T64" fmla="*/ 2147483646 w 324"/>
                <a:gd name="T65" fmla="*/ 2147483646 h 324"/>
                <a:gd name="T66" fmla="*/ 2147483646 w 324"/>
                <a:gd name="T67" fmla="*/ 2147483646 h 324"/>
                <a:gd name="T68" fmla="*/ 2147483646 w 324"/>
                <a:gd name="T69" fmla="*/ 2147483646 h 324"/>
                <a:gd name="T70" fmla="*/ 2147483646 w 324"/>
                <a:gd name="T71" fmla="*/ 0 h 324"/>
                <a:gd name="T72" fmla="*/ 2147483646 w 324"/>
                <a:gd name="T73" fmla="*/ 2147483646 h 324"/>
                <a:gd name="T74" fmla="*/ 2147483646 w 324"/>
                <a:gd name="T75" fmla="*/ 2147483646 h 324"/>
                <a:gd name="T76" fmla="*/ 2147483646 w 324"/>
                <a:gd name="T77" fmla="*/ 2147483646 h 324"/>
                <a:gd name="T78" fmla="*/ 2147483646 w 324"/>
                <a:gd name="T79" fmla="*/ 2147483646 h 324"/>
                <a:gd name="T80" fmla="*/ 2147483646 w 324"/>
                <a:gd name="T81" fmla="*/ 2147483646 h 324"/>
                <a:gd name="T82" fmla="*/ 2147483646 w 324"/>
                <a:gd name="T83" fmla="*/ 2147483646 h 324"/>
                <a:gd name="T84" fmla="*/ 2147483646 w 324"/>
                <a:gd name="T85" fmla="*/ 2147483646 h 324"/>
                <a:gd name="T86" fmla="*/ 2147483646 w 324"/>
                <a:gd name="T87" fmla="*/ 2147483646 h 324"/>
                <a:gd name="T88" fmla="*/ 2147483646 w 324"/>
                <a:gd name="T89" fmla="*/ 2147483646 h 324"/>
                <a:gd name="T90" fmla="*/ 2147483646 w 324"/>
                <a:gd name="T91" fmla="*/ 2147483646 h 324"/>
                <a:gd name="T92" fmla="*/ 2147483646 w 324"/>
                <a:gd name="T93" fmla="*/ 2147483646 h 324"/>
                <a:gd name="T94" fmla="*/ 2147483646 w 324"/>
                <a:gd name="T95" fmla="*/ 2147483646 h 324"/>
                <a:gd name="T96" fmla="*/ 2147483646 w 324"/>
                <a:gd name="T97" fmla="*/ 2147483646 h 324"/>
                <a:gd name="T98" fmla="*/ 2147483646 w 324"/>
                <a:gd name="T99" fmla="*/ 2147483646 h 324"/>
                <a:gd name="T100" fmla="*/ 2147483646 w 324"/>
                <a:gd name="T101" fmla="*/ 2147483646 h 324"/>
                <a:gd name="T102" fmla="*/ 2147483646 w 324"/>
                <a:gd name="T103" fmla="*/ 2147483646 h 324"/>
                <a:gd name="T104" fmla="*/ 2147483646 w 324"/>
                <a:gd name="T105" fmla="*/ 2147483646 h 324"/>
                <a:gd name="T106" fmla="*/ 2147483646 w 324"/>
                <a:gd name="T107" fmla="*/ 2147483646 h 3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4" h="324">
                  <a:moveTo>
                    <a:pt x="279" y="157"/>
                  </a:moveTo>
                  <a:cubicBezTo>
                    <a:pt x="279" y="164"/>
                    <a:pt x="279" y="170"/>
                    <a:pt x="278" y="176"/>
                  </a:cubicBezTo>
                  <a:cubicBezTo>
                    <a:pt x="321" y="198"/>
                    <a:pt x="321" y="198"/>
                    <a:pt x="321" y="198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3" y="222"/>
                    <a:pt x="259" y="227"/>
                    <a:pt x="256" y="233"/>
                  </a:cubicBezTo>
                  <a:cubicBezTo>
                    <a:pt x="282" y="272"/>
                    <a:pt x="282" y="272"/>
                    <a:pt x="282" y="272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25" y="261"/>
                    <a:pt x="225" y="261"/>
                    <a:pt x="225" y="261"/>
                  </a:cubicBezTo>
                  <a:cubicBezTo>
                    <a:pt x="220" y="264"/>
                    <a:pt x="214" y="267"/>
                    <a:pt x="208" y="270"/>
                  </a:cubicBezTo>
                  <a:cubicBezTo>
                    <a:pt x="211" y="318"/>
                    <a:pt x="211" y="318"/>
                    <a:pt x="211" y="318"/>
                  </a:cubicBezTo>
                  <a:cubicBezTo>
                    <a:pt x="185" y="324"/>
                    <a:pt x="185" y="324"/>
                    <a:pt x="185" y="324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1" y="279"/>
                    <a:pt x="154" y="279"/>
                    <a:pt x="148" y="278"/>
                  </a:cubicBezTo>
                  <a:cubicBezTo>
                    <a:pt x="127" y="322"/>
                    <a:pt x="127" y="322"/>
                    <a:pt x="127" y="322"/>
                  </a:cubicBezTo>
                  <a:cubicBezTo>
                    <a:pt x="101" y="314"/>
                    <a:pt x="101" y="314"/>
                    <a:pt x="101" y="314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2" y="263"/>
                    <a:pt x="97" y="259"/>
                    <a:pt x="92" y="256"/>
                  </a:cubicBezTo>
                  <a:cubicBezTo>
                    <a:pt x="52" y="282"/>
                    <a:pt x="52" y="282"/>
                    <a:pt x="52" y="282"/>
                  </a:cubicBezTo>
                  <a:cubicBezTo>
                    <a:pt x="33" y="263"/>
                    <a:pt x="33" y="263"/>
                    <a:pt x="33" y="263"/>
                  </a:cubicBezTo>
                  <a:cubicBezTo>
                    <a:pt x="64" y="225"/>
                    <a:pt x="64" y="225"/>
                    <a:pt x="64" y="225"/>
                  </a:cubicBezTo>
                  <a:cubicBezTo>
                    <a:pt x="60" y="220"/>
                    <a:pt x="57" y="214"/>
                    <a:pt x="55" y="208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1"/>
                    <a:pt x="45" y="154"/>
                    <a:pt x="46" y="148"/>
                  </a:cubicBezTo>
                  <a:cubicBezTo>
                    <a:pt x="3" y="127"/>
                    <a:pt x="3" y="127"/>
                    <a:pt x="3" y="127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2" y="103"/>
                    <a:pt x="65" y="97"/>
                    <a:pt x="69" y="9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5" y="60"/>
                    <a:pt x="111" y="57"/>
                    <a:pt x="116" y="55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64" y="45"/>
                    <a:pt x="170" y="45"/>
                    <a:pt x="176" y="46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22" y="62"/>
                    <a:pt x="227" y="65"/>
                    <a:pt x="232" y="69"/>
                  </a:cubicBezTo>
                  <a:cubicBezTo>
                    <a:pt x="272" y="42"/>
                    <a:pt x="272" y="42"/>
                    <a:pt x="272" y="42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61" y="100"/>
                    <a:pt x="261" y="100"/>
                    <a:pt x="261" y="100"/>
                  </a:cubicBezTo>
                  <a:cubicBezTo>
                    <a:pt x="264" y="105"/>
                    <a:pt x="267" y="111"/>
                    <a:pt x="270" y="117"/>
                  </a:cubicBezTo>
                  <a:cubicBezTo>
                    <a:pt x="318" y="113"/>
                    <a:pt x="318" y="113"/>
                    <a:pt x="318" y="113"/>
                  </a:cubicBezTo>
                  <a:cubicBezTo>
                    <a:pt x="324" y="139"/>
                    <a:pt x="324" y="139"/>
                    <a:pt x="324" y="139"/>
                  </a:cubicBezTo>
                  <a:lnTo>
                    <a:pt x="279" y="157"/>
                  </a:lnTo>
                  <a:close/>
                  <a:moveTo>
                    <a:pt x="151" y="117"/>
                  </a:moveTo>
                  <a:cubicBezTo>
                    <a:pt x="126" y="123"/>
                    <a:pt x="112" y="148"/>
                    <a:pt x="118" y="174"/>
                  </a:cubicBezTo>
                  <a:cubicBezTo>
                    <a:pt x="124" y="199"/>
                    <a:pt x="149" y="214"/>
                    <a:pt x="174" y="208"/>
                  </a:cubicBezTo>
                  <a:cubicBezTo>
                    <a:pt x="198" y="202"/>
                    <a:pt x="213" y="176"/>
                    <a:pt x="206" y="151"/>
                  </a:cubicBezTo>
                  <a:cubicBezTo>
                    <a:pt x="200" y="126"/>
                    <a:pt x="175" y="110"/>
                    <a:pt x="151" y="11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7" name="Freeform 24"/>
            <p:cNvSpPr>
              <a:spLocks/>
            </p:cNvSpPr>
            <p:nvPr/>
          </p:nvSpPr>
          <p:spPr bwMode="auto">
            <a:xfrm>
              <a:off x="6430034" y="1924833"/>
              <a:ext cx="1082178" cy="1079851"/>
            </a:xfrm>
            <a:custGeom>
              <a:avLst/>
              <a:gdLst>
                <a:gd name="T0" fmla="*/ 2147483646 w 200"/>
                <a:gd name="T1" fmla="*/ 2147483646 h 200"/>
                <a:gd name="T2" fmla="*/ 2147483646 w 200"/>
                <a:gd name="T3" fmla="*/ 2147483646 h 200"/>
                <a:gd name="T4" fmla="*/ 2147483646 w 200"/>
                <a:gd name="T5" fmla="*/ 2147483646 h 200"/>
                <a:gd name="T6" fmla="*/ 2147483646 w 200"/>
                <a:gd name="T7" fmla="*/ 2147483646 h 200"/>
                <a:gd name="T8" fmla="*/ 2147483646 w 200"/>
                <a:gd name="T9" fmla="*/ 214748364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200">
                  <a:moveTo>
                    <a:pt x="188" y="78"/>
                  </a:moveTo>
                  <a:cubicBezTo>
                    <a:pt x="200" y="126"/>
                    <a:pt x="171" y="176"/>
                    <a:pt x="123" y="188"/>
                  </a:cubicBezTo>
                  <a:cubicBezTo>
                    <a:pt x="74" y="200"/>
                    <a:pt x="25" y="171"/>
                    <a:pt x="12" y="123"/>
                  </a:cubicBezTo>
                  <a:cubicBezTo>
                    <a:pt x="0" y="74"/>
                    <a:pt x="29" y="25"/>
                    <a:pt x="78" y="12"/>
                  </a:cubicBezTo>
                  <a:cubicBezTo>
                    <a:pt x="126" y="0"/>
                    <a:pt x="176" y="29"/>
                    <a:pt x="188" y="78"/>
                  </a:cubicBez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25"/>
            <p:cNvSpPr>
              <a:spLocks/>
            </p:cNvSpPr>
            <p:nvPr/>
          </p:nvSpPr>
          <p:spPr bwMode="auto">
            <a:xfrm>
              <a:off x="6683991" y="2178779"/>
              <a:ext cx="578840" cy="578820"/>
            </a:xfrm>
            <a:custGeom>
              <a:avLst/>
              <a:gdLst>
                <a:gd name="T0" fmla="*/ 2147483646 w 107"/>
                <a:gd name="T1" fmla="*/ 2147483646 h 107"/>
                <a:gd name="T2" fmla="*/ 2147483646 w 107"/>
                <a:gd name="T3" fmla="*/ 2147483646 h 107"/>
                <a:gd name="T4" fmla="*/ 2147483646 w 107"/>
                <a:gd name="T5" fmla="*/ 2147483646 h 107"/>
                <a:gd name="T6" fmla="*/ 2147483646 w 107"/>
                <a:gd name="T7" fmla="*/ 2147483646 h 107"/>
                <a:gd name="T8" fmla="*/ 2147483646 w 107"/>
                <a:gd name="T9" fmla="*/ 214748364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07">
                  <a:moveTo>
                    <a:pt x="100" y="41"/>
                  </a:moveTo>
                  <a:cubicBezTo>
                    <a:pt x="107" y="67"/>
                    <a:pt x="91" y="94"/>
                    <a:pt x="65" y="100"/>
                  </a:cubicBezTo>
                  <a:cubicBezTo>
                    <a:pt x="39" y="107"/>
                    <a:pt x="13" y="91"/>
                    <a:pt x="6" y="65"/>
                  </a:cubicBezTo>
                  <a:cubicBezTo>
                    <a:pt x="0" y="39"/>
                    <a:pt x="15" y="13"/>
                    <a:pt x="41" y="6"/>
                  </a:cubicBezTo>
                  <a:cubicBezTo>
                    <a:pt x="67" y="0"/>
                    <a:pt x="94" y="15"/>
                    <a:pt x="10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TextBox 92"/>
            <p:cNvSpPr txBox="1">
              <a:spLocks noChangeArrowheads="1"/>
            </p:cNvSpPr>
            <p:nvPr/>
          </p:nvSpPr>
          <p:spPr bwMode="auto">
            <a:xfrm>
              <a:off x="6763246" y="2230378"/>
              <a:ext cx="3898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rgbClr val="000000"/>
                  </a:solidFill>
                  <a:latin typeface="MStiffHeiHK-UltraBold" pitchFamily="2" charset="-120"/>
                  <a:ea typeface="MStiffHeiHK-UltraBold" pitchFamily="2" charset="-120"/>
                </a:rPr>
                <a:t>4</a:t>
              </a:r>
              <a:endParaRPr lang="zh-CN" altLang="en-US" sz="2400" b="1">
                <a:solidFill>
                  <a:srgbClr val="000000"/>
                </a:solidFill>
                <a:latin typeface="MStiffHeiHK-UltraBold" pitchFamily="2" charset="-120"/>
                <a:ea typeface="MStiffHeiHK-UltraBold" pitchFamily="2" charset="-12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963022" y="608315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06" name="椭圆 10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784" name="组合 107"/>
          <p:cNvGrpSpPr>
            <a:grpSpLocks/>
          </p:cNvGrpSpPr>
          <p:nvPr/>
        </p:nvGrpSpPr>
        <p:grpSpPr bwMode="auto">
          <a:xfrm>
            <a:off x="4932040" y="474663"/>
            <a:ext cx="2095823" cy="490537"/>
            <a:chOff x="4177735" y="763513"/>
            <a:chExt cx="2094191" cy="491055"/>
          </a:xfrm>
        </p:grpSpPr>
        <p:sp>
          <p:nvSpPr>
            <p:cNvPr id="32794" name="TextBox 3"/>
            <p:cNvSpPr txBox="1">
              <a:spLocks noChangeArrowheads="1"/>
            </p:cNvSpPr>
            <p:nvPr/>
          </p:nvSpPr>
          <p:spPr bwMode="auto">
            <a:xfrm>
              <a:off x="4177735" y="763513"/>
              <a:ext cx="2094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2795" name="矩形 109"/>
            <p:cNvSpPr>
              <a:spLocks noChangeArrowheads="1"/>
            </p:cNvSpPr>
            <p:nvPr/>
          </p:nvSpPr>
          <p:spPr bwMode="auto">
            <a:xfrm>
              <a:off x="5058132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235395" y="69578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2" name="椭圆 11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156327" y="4011910"/>
            <a:ext cx="226954" cy="22695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18" name="椭圆 117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0" name="矩形 1"/>
          <p:cNvSpPr>
            <a:spLocks noChangeArrowheads="1"/>
          </p:cNvSpPr>
          <p:nvPr/>
        </p:nvSpPr>
        <p:spPr bwMode="auto">
          <a:xfrm>
            <a:off x="685800" y="3805238"/>
            <a:ext cx="2446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121" name="组合 120"/>
          <p:cNvGrpSpPr>
            <a:grpSpLocks/>
          </p:cNvGrpSpPr>
          <p:nvPr/>
        </p:nvGrpSpPr>
        <p:grpSpPr bwMode="auto">
          <a:xfrm>
            <a:off x="744538" y="3435350"/>
            <a:ext cx="2082800" cy="361950"/>
            <a:chOff x="5884143" y="968375"/>
            <a:chExt cx="2081758" cy="361950"/>
          </a:xfrm>
        </p:grpSpPr>
        <p:cxnSp>
          <p:nvCxnSpPr>
            <p:cNvPr id="122" name="直接连接符 121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90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124" name="TextBox 265"/>
              <p:cNvSpPr txBox="1"/>
              <p:nvPr/>
            </p:nvSpPr>
            <p:spPr bwMode="auto">
              <a:xfrm>
                <a:off x="1156265" y="1031498"/>
                <a:ext cx="120649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32792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6" name="直接连接符 125"/>
              <p:cNvCxnSpPr/>
              <p:nvPr/>
            </p:nvCxnSpPr>
            <p:spPr>
              <a:xfrm>
                <a:off x="2261936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2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任意多边形 163"/>
          <p:cNvSpPr/>
          <p:nvPr/>
        </p:nvSpPr>
        <p:spPr>
          <a:xfrm>
            <a:off x="212725" y="0"/>
            <a:ext cx="8664575" cy="5334000"/>
          </a:xfrm>
          <a:custGeom>
            <a:avLst/>
            <a:gdLst>
              <a:gd name="connsiteX0" fmla="*/ 6065520 w 8663940"/>
              <a:gd name="connsiteY0" fmla="*/ 0 h 5334000"/>
              <a:gd name="connsiteX1" fmla="*/ 6065520 w 8663940"/>
              <a:gd name="connsiteY1" fmla="*/ 937260 h 5334000"/>
              <a:gd name="connsiteX2" fmla="*/ 1135380 w 8663940"/>
              <a:gd name="connsiteY2" fmla="*/ 937260 h 5334000"/>
              <a:gd name="connsiteX3" fmla="*/ 1135380 w 8663940"/>
              <a:gd name="connsiteY3" fmla="*/ 1348740 h 5334000"/>
              <a:gd name="connsiteX4" fmla="*/ 7985760 w 8663940"/>
              <a:gd name="connsiteY4" fmla="*/ 1348740 h 5334000"/>
              <a:gd name="connsiteX5" fmla="*/ 7985760 w 8663940"/>
              <a:gd name="connsiteY5" fmla="*/ 2293620 h 5334000"/>
              <a:gd name="connsiteX6" fmla="*/ 0 w 8663940"/>
              <a:gd name="connsiteY6" fmla="*/ 2293620 h 5334000"/>
              <a:gd name="connsiteX7" fmla="*/ 0 w 8663940"/>
              <a:gd name="connsiteY7" fmla="*/ 3169920 h 5334000"/>
              <a:gd name="connsiteX8" fmla="*/ 8663940 w 8663940"/>
              <a:gd name="connsiteY8" fmla="*/ 3169920 h 5334000"/>
              <a:gd name="connsiteX9" fmla="*/ 8663940 w 8663940"/>
              <a:gd name="connsiteY9" fmla="*/ 4122420 h 5334000"/>
              <a:gd name="connsiteX10" fmla="*/ 1181100 w 8663940"/>
              <a:gd name="connsiteY10" fmla="*/ 4122420 h 5334000"/>
              <a:gd name="connsiteX11" fmla="*/ 1181100 w 8663940"/>
              <a:gd name="connsiteY11" fmla="*/ 4732020 h 5334000"/>
              <a:gd name="connsiteX12" fmla="*/ 4358640 w 8663940"/>
              <a:gd name="connsiteY12" fmla="*/ 4732020 h 5334000"/>
              <a:gd name="connsiteX13" fmla="*/ 4358640 w 8663940"/>
              <a:gd name="connsiteY13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940" h="5334000">
                <a:moveTo>
                  <a:pt x="6065520" y="0"/>
                </a:moveTo>
                <a:lnTo>
                  <a:pt x="6065520" y="937260"/>
                </a:lnTo>
                <a:lnTo>
                  <a:pt x="1135380" y="937260"/>
                </a:lnTo>
                <a:lnTo>
                  <a:pt x="1135380" y="1348740"/>
                </a:lnTo>
                <a:lnTo>
                  <a:pt x="7985760" y="1348740"/>
                </a:lnTo>
                <a:lnTo>
                  <a:pt x="7985760" y="2293620"/>
                </a:lnTo>
                <a:lnTo>
                  <a:pt x="0" y="2293620"/>
                </a:lnTo>
                <a:lnTo>
                  <a:pt x="0" y="3169920"/>
                </a:lnTo>
                <a:lnTo>
                  <a:pt x="8663940" y="3169920"/>
                </a:lnTo>
                <a:lnTo>
                  <a:pt x="8663940" y="4122420"/>
                </a:lnTo>
                <a:lnTo>
                  <a:pt x="1181100" y="4122420"/>
                </a:lnTo>
                <a:lnTo>
                  <a:pt x="1181100" y="4732020"/>
                </a:lnTo>
                <a:lnTo>
                  <a:pt x="4358640" y="4732020"/>
                </a:lnTo>
                <a:lnTo>
                  <a:pt x="4358640" y="5334000"/>
                </a:ln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513513" y="1058863"/>
            <a:ext cx="1028700" cy="568325"/>
            <a:chOff x="467544" y="801103"/>
            <a:chExt cx="936104" cy="516958"/>
          </a:xfrm>
        </p:grpSpPr>
        <p:sp>
          <p:nvSpPr>
            <p:cNvPr id="12" name="圆角矩形 11"/>
            <p:cNvSpPr/>
            <p:nvPr/>
          </p:nvSpPr>
          <p:spPr>
            <a:xfrm>
              <a:off x="467544" y="801103"/>
              <a:ext cx="936104" cy="516958"/>
            </a:xfrm>
            <a:prstGeom prst="roundRect">
              <a:avLst>
                <a:gd name="adj" fmla="val 6992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9" name="圆角矩形 3"/>
            <p:cNvSpPr>
              <a:spLocks noChangeArrowheads="1"/>
            </p:cNvSpPr>
            <p:nvPr/>
          </p:nvSpPr>
          <p:spPr bwMode="auto">
            <a:xfrm>
              <a:off x="505983" y="822331"/>
              <a:ext cx="859227" cy="474503"/>
            </a:xfrm>
            <a:prstGeom prst="roundRect">
              <a:avLst>
                <a:gd name="adj" fmla="val 69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4" name="Picture 3" descr="C:\Users\admin\Desktop\dazhon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" t="3225" r="6920" b="7528"/>
            <a:stretch/>
          </p:blipFill>
          <p:spPr bwMode="auto">
            <a:xfrm>
              <a:off x="729553" y="844831"/>
              <a:ext cx="412087" cy="4295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2830513" y="1973263"/>
            <a:ext cx="1028700" cy="568325"/>
            <a:chOff x="4149301" y="801103"/>
            <a:chExt cx="936104" cy="516958"/>
          </a:xfrm>
        </p:grpSpPr>
        <p:sp>
          <p:nvSpPr>
            <p:cNvPr id="16" name="圆角矩形 15"/>
            <p:cNvSpPr/>
            <p:nvPr/>
          </p:nvSpPr>
          <p:spPr>
            <a:xfrm>
              <a:off x="4149301" y="801103"/>
              <a:ext cx="936104" cy="516958"/>
            </a:xfrm>
            <a:prstGeom prst="roundRect">
              <a:avLst>
                <a:gd name="adj" fmla="val 6992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4" name="圆角矩形 7"/>
            <p:cNvSpPr>
              <a:spLocks noChangeArrowheads="1"/>
            </p:cNvSpPr>
            <p:nvPr/>
          </p:nvSpPr>
          <p:spPr bwMode="auto">
            <a:xfrm>
              <a:off x="4187740" y="822331"/>
              <a:ext cx="859227" cy="474503"/>
            </a:xfrm>
            <a:prstGeom prst="roundRect">
              <a:avLst>
                <a:gd name="adj" fmla="val 69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33935" name="组合 8"/>
            <p:cNvGrpSpPr>
              <a:grpSpLocks/>
            </p:cNvGrpSpPr>
            <p:nvPr/>
          </p:nvGrpSpPr>
          <p:grpSpPr bwMode="auto">
            <a:xfrm>
              <a:off x="4311412" y="881117"/>
              <a:ext cx="611882" cy="356931"/>
              <a:chOff x="4248150" y="1753705"/>
              <a:chExt cx="342900" cy="200025"/>
            </a:xfrm>
          </p:grpSpPr>
          <p:sp>
            <p:nvSpPr>
              <p:cNvPr id="33936" name="Freeform 12"/>
              <p:cNvSpPr>
                <a:spLocks noEditPoints="1"/>
              </p:cNvSpPr>
              <p:nvPr/>
            </p:nvSpPr>
            <p:spPr bwMode="auto">
              <a:xfrm>
                <a:off x="4248150" y="1753705"/>
                <a:ext cx="342900" cy="200025"/>
              </a:xfrm>
              <a:custGeom>
                <a:avLst/>
                <a:gdLst>
                  <a:gd name="T0" fmla="*/ 2147483646 w 36"/>
                  <a:gd name="T1" fmla="*/ 0 h 21"/>
                  <a:gd name="T2" fmla="*/ 0 w 36"/>
                  <a:gd name="T3" fmla="*/ 2147483646 h 21"/>
                  <a:gd name="T4" fmla="*/ 2147483646 w 36"/>
                  <a:gd name="T5" fmla="*/ 2147483646 h 21"/>
                  <a:gd name="T6" fmla="*/ 2147483646 w 36"/>
                  <a:gd name="T7" fmla="*/ 2147483646 h 21"/>
                  <a:gd name="T8" fmla="*/ 2147483646 w 36"/>
                  <a:gd name="T9" fmla="*/ 0 h 21"/>
                  <a:gd name="T10" fmla="*/ 2147483646 w 36"/>
                  <a:gd name="T11" fmla="*/ 2147483646 h 21"/>
                  <a:gd name="T12" fmla="*/ 2147483646 w 36"/>
                  <a:gd name="T13" fmla="*/ 2147483646 h 21"/>
                  <a:gd name="T14" fmla="*/ 2147483646 w 36"/>
                  <a:gd name="T15" fmla="*/ 2147483646 h 21"/>
                  <a:gd name="T16" fmla="*/ 2147483646 w 36"/>
                  <a:gd name="T17" fmla="*/ 2147483646 h 21"/>
                  <a:gd name="T18" fmla="*/ 2147483646 w 36"/>
                  <a:gd name="T19" fmla="*/ 2147483646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1">
                    <a:moveTo>
                      <a:pt x="18" y="0"/>
                    </a:moveTo>
                    <a:cubicBezTo>
                      <a:pt x="8" y="0"/>
                      <a:pt x="0" y="5"/>
                      <a:pt x="0" y="11"/>
                    </a:cubicBezTo>
                    <a:cubicBezTo>
                      <a:pt x="0" y="16"/>
                      <a:pt x="8" y="21"/>
                      <a:pt x="18" y="21"/>
                    </a:cubicBezTo>
                    <a:cubicBezTo>
                      <a:pt x="28" y="21"/>
                      <a:pt x="36" y="16"/>
                      <a:pt x="36" y="11"/>
                    </a:cubicBezTo>
                    <a:cubicBezTo>
                      <a:pt x="36" y="5"/>
                      <a:pt x="28" y="0"/>
                      <a:pt x="18" y="0"/>
                    </a:cubicBezTo>
                    <a:close/>
                    <a:moveTo>
                      <a:pt x="18" y="20"/>
                    </a:moveTo>
                    <a:cubicBezTo>
                      <a:pt x="9" y="20"/>
                      <a:pt x="1" y="16"/>
                      <a:pt x="1" y="11"/>
                    </a:cubicBezTo>
                    <a:cubicBezTo>
                      <a:pt x="1" y="5"/>
                      <a:pt x="9" y="1"/>
                      <a:pt x="18" y="1"/>
                    </a:cubicBezTo>
                    <a:cubicBezTo>
                      <a:pt x="27" y="1"/>
                      <a:pt x="35" y="5"/>
                      <a:pt x="35" y="11"/>
                    </a:cubicBezTo>
                    <a:cubicBezTo>
                      <a:pt x="35" y="16"/>
                      <a:pt x="27" y="20"/>
                      <a:pt x="18" y="20"/>
                    </a:cubicBezTo>
                    <a:close/>
                  </a:path>
                </a:pathLst>
              </a:custGeom>
              <a:solidFill>
                <a:srgbClr val="003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7" name="Freeform 13"/>
              <p:cNvSpPr>
                <a:spLocks noEditPoints="1"/>
              </p:cNvSpPr>
              <p:nvPr/>
            </p:nvSpPr>
            <p:spPr bwMode="auto">
              <a:xfrm>
                <a:off x="4267201" y="1772755"/>
                <a:ext cx="304800" cy="161925"/>
              </a:xfrm>
              <a:custGeom>
                <a:avLst/>
                <a:gdLst>
                  <a:gd name="T0" fmla="*/ 2147483646 w 32"/>
                  <a:gd name="T1" fmla="*/ 0 h 17"/>
                  <a:gd name="T2" fmla="*/ 0 w 32"/>
                  <a:gd name="T3" fmla="*/ 2147483646 h 17"/>
                  <a:gd name="T4" fmla="*/ 2147483646 w 32"/>
                  <a:gd name="T5" fmla="*/ 2147483646 h 17"/>
                  <a:gd name="T6" fmla="*/ 2147483646 w 32"/>
                  <a:gd name="T7" fmla="*/ 2147483646 h 17"/>
                  <a:gd name="T8" fmla="*/ 2147483646 w 32"/>
                  <a:gd name="T9" fmla="*/ 0 h 17"/>
                  <a:gd name="T10" fmla="*/ 2147483646 w 32"/>
                  <a:gd name="T11" fmla="*/ 2147483646 h 17"/>
                  <a:gd name="T12" fmla="*/ 2147483646 w 32"/>
                  <a:gd name="T13" fmla="*/ 2147483646 h 17"/>
                  <a:gd name="T14" fmla="*/ 2147483646 w 32"/>
                  <a:gd name="T15" fmla="*/ 2147483646 h 17"/>
                  <a:gd name="T16" fmla="*/ 2147483646 w 32"/>
                  <a:gd name="T17" fmla="*/ 2147483646 h 17"/>
                  <a:gd name="T18" fmla="*/ 2147483646 w 32"/>
                  <a:gd name="T19" fmla="*/ 2147483646 h 17"/>
                  <a:gd name="T20" fmla="*/ 2147483646 w 32"/>
                  <a:gd name="T21" fmla="*/ 2147483646 h 17"/>
                  <a:gd name="T22" fmla="*/ 2147483646 w 32"/>
                  <a:gd name="T23" fmla="*/ 2147483646 h 17"/>
                  <a:gd name="T24" fmla="*/ 2147483646 w 32"/>
                  <a:gd name="T25" fmla="*/ 2147483646 h 17"/>
                  <a:gd name="T26" fmla="*/ 2147483646 w 32"/>
                  <a:gd name="T27" fmla="*/ 2147483646 h 17"/>
                  <a:gd name="T28" fmla="*/ 2147483646 w 32"/>
                  <a:gd name="T29" fmla="*/ 2147483646 h 17"/>
                  <a:gd name="T30" fmla="*/ 2147483646 w 32"/>
                  <a:gd name="T31" fmla="*/ 2147483646 h 17"/>
                  <a:gd name="T32" fmla="*/ 2147483646 w 32"/>
                  <a:gd name="T33" fmla="*/ 2147483646 h 17"/>
                  <a:gd name="T34" fmla="*/ 2147483646 w 32"/>
                  <a:gd name="T35" fmla="*/ 2147483646 h 17"/>
                  <a:gd name="T36" fmla="*/ 2147483646 w 32"/>
                  <a:gd name="T37" fmla="*/ 2147483646 h 17"/>
                  <a:gd name="T38" fmla="*/ 2147483646 w 32"/>
                  <a:gd name="T39" fmla="*/ 2147483646 h 17"/>
                  <a:gd name="T40" fmla="*/ 2147483646 w 32"/>
                  <a:gd name="T41" fmla="*/ 2147483646 h 17"/>
                  <a:gd name="T42" fmla="*/ 2147483646 w 32"/>
                  <a:gd name="T43" fmla="*/ 2147483646 h 17"/>
                  <a:gd name="T44" fmla="*/ 2147483646 w 32"/>
                  <a:gd name="T45" fmla="*/ 2147483646 h 17"/>
                  <a:gd name="T46" fmla="*/ 2147483646 w 32"/>
                  <a:gd name="T47" fmla="*/ 2147483646 h 17"/>
                  <a:gd name="T48" fmla="*/ 2147483646 w 32"/>
                  <a:gd name="T49" fmla="*/ 2147483646 h 17"/>
                  <a:gd name="T50" fmla="*/ 2147483646 w 32"/>
                  <a:gd name="T51" fmla="*/ 2147483646 h 17"/>
                  <a:gd name="T52" fmla="*/ 2147483646 w 32"/>
                  <a:gd name="T53" fmla="*/ 2147483646 h 17"/>
                  <a:gd name="T54" fmla="*/ 2147483646 w 32"/>
                  <a:gd name="T55" fmla="*/ 2147483646 h 17"/>
                  <a:gd name="T56" fmla="*/ 2147483646 w 32"/>
                  <a:gd name="T57" fmla="*/ 2147483646 h 17"/>
                  <a:gd name="T58" fmla="*/ 2147483646 w 32"/>
                  <a:gd name="T59" fmla="*/ 2147483646 h 17"/>
                  <a:gd name="T60" fmla="*/ 2147483646 w 32"/>
                  <a:gd name="T61" fmla="*/ 2147483646 h 17"/>
                  <a:gd name="T62" fmla="*/ 2147483646 w 32"/>
                  <a:gd name="T63" fmla="*/ 2147483646 h 17"/>
                  <a:gd name="T64" fmla="*/ 2147483646 w 32"/>
                  <a:gd name="T65" fmla="*/ 2147483646 h 17"/>
                  <a:gd name="T66" fmla="*/ 2147483646 w 32"/>
                  <a:gd name="T67" fmla="*/ 2147483646 h 17"/>
                  <a:gd name="T68" fmla="*/ 2147483646 w 32"/>
                  <a:gd name="T69" fmla="*/ 2147483646 h 17"/>
                  <a:gd name="T70" fmla="*/ 2147483646 w 32"/>
                  <a:gd name="T71" fmla="*/ 2147483646 h 17"/>
                  <a:gd name="T72" fmla="*/ 2147483646 w 32"/>
                  <a:gd name="T73" fmla="*/ 2147483646 h 17"/>
                  <a:gd name="T74" fmla="*/ 2147483646 w 32"/>
                  <a:gd name="T75" fmla="*/ 2147483646 h 17"/>
                  <a:gd name="T76" fmla="*/ 2147483646 w 32"/>
                  <a:gd name="T77" fmla="*/ 2147483646 h 17"/>
                  <a:gd name="T78" fmla="*/ 2147483646 w 32"/>
                  <a:gd name="T79" fmla="*/ 2147483646 h 17"/>
                  <a:gd name="T80" fmla="*/ 2147483646 w 32"/>
                  <a:gd name="T81" fmla="*/ 2147483646 h 17"/>
                  <a:gd name="T82" fmla="*/ 2147483646 w 32"/>
                  <a:gd name="T83" fmla="*/ 2147483646 h 17"/>
                  <a:gd name="T84" fmla="*/ 2147483646 w 32"/>
                  <a:gd name="T85" fmla="*/ 2147483646 h 17"/>
                  <a:gd name="T86" fmla="*/ 2147483646 w 32"/>
                  <a:gd name="T87" fmla="*/ 2147483646 h 17"/>
                  <a:gd name="T88" fmla="*/ 2147483646 w 32"/>
                  <a:gd name="T89" fmla="*/ 2147483646 h 17"/>
                  <a:gd name="T90" fmla="*/ 2147483646 w 32"/>
                  <a:gd name="T91" fmla="*/ 2147483646 h 17"/>
                  <a:gd name="T92" fmla="*/ 2147483646 w 32"/>
                  <a:gd name="T93" fmla="*/ 2147483646 h 17"/>
                  <a:gd name="T94" fmla="*/ 2147483646 w 32"/>
                  <a:gd name="T95" fmla="*/ 2147483646 h 17"/>
                  <a:gd name="T96" fmla="*/ 2147483646 w 32"/>
                  <a:gd name="T97" fmla="*/ 2147483646 h 17"/>
                  <a:gd name="T98" fmla="*/ 2147483646 w 32"/>
                  <a:gd name="T99" fmla="*/ 2147483646 h 17"/>
                  <a:gd name="T100" fmla="*/ 2147483646 w 32"/>
                  <a:gd name="T101" fmla="*/ 2147483646 h 17"/>
                  <a:gd name="T102" fmla="*/ 2147483646 w 32"/>
                  <a:gd name="T103" fmla="*/ 2147483646 h 17"/>
                  <a:gd name="T104" fmla="*/ 2147483646 w 32"/>
                  <a:gd name="T105" fmla="*/ 2147483646 h 17"/>
                  <a:gd name="T106" fmla="*/ 2147483646 w 32"/>
                  <a:gd name="T107" fmla="*/ 2147483646 h 17"/>
                  <a:gd name="T108" fmla="*/ 2147483646 w 32"/>
                  <a:gd name="T109" fmla="*/ 2147483646 h 17"/>
                  <a:gd name="T110" fmla="*/ 2147483646 w 32"/>
                  <a:gd name="T111" fmla="*/ 2147483646 h 17"/>
                  <a:gd name="T112" fmla="*/ 2147483646 w 32"/>
                  <a:gd name="T113" fmla="*/ 2147483646 h 17"/>
                  <a:gd name="T114" fmla="*/ 2147483646 w 32"/>
                  <a:gd name="T115" fmla="*/ 2147483646 h 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2" h="17">
                    <a:moveTo>
                      <a:pt x="16" y="0"/>
                    </a:moveTo>
                    <a:cubicBezTo>
                      <a:pt x="7" y="0"/>
                      <a:pt x="0" y="3"/>
                      <a:pt x="0" y="8"/>
                    </a:cubicBezTo>
                    <a:cubicBezTo>
                      <a:pt x="0" y="13"/>
                      <a:pt x="7" y="17"/>
                      <a:pt x="16" y="17"/>
                    </a:cubicBezTo>
                    <a:cubicBezTo>
                      <a:pt x="25" y="17"/>
                      <a:pt x="32" y="14"/>
                      <a:pt x="32" y="9"/>
                    </a:cubicBezTo>
                    <a:cubicBezTo>
                      <a:pt x="32" y="4"/>
                      <a:pt x="25" y="0"/>
                      <a:pt x="16" y="0"/>
                    </a:cubicBezTo>
                    <a:close/>
                    <a:moveTo>
                      <a:pt x="4" y="7"/>
                    </a:moveTo>
                    <a:cubicBezTo>
                      <a:pt x="3" y="7"/>
                      <a:pt x="2" y="5"/>
                      <a:pt x="2" y="5"/>
                    </a:cubicBezTo>
                    <a:lnTo>
                      <a:pt x="13" y="5"/>
                    </a:lnTo>
                    <a:lnTo>
                      <a:pt x="13" y="7"/>
                    </a:lnTo>
                    <a:cubicBezTo>
                      <a:pt x="13" y="7"/>
                      <a:pt x="4" y="7"/>
                      <a:pt x="4" y="7"/>
                    </a:cubicBezTo>
                    <a:close/>
                    <a:moveTo>
                      <a:pt x="4" y="8"/>
                    </a:moveTo>
                    <a:lnTo>
                      <a:pt x="13" y="8"/>
                    </a:lnTo>
                    <a:lnTo>
                      <a:pt x="13" y="10"/>
                    </a:lnTo>
                    <a:cubicBezTo>
                      <a:pt x="13" y="10"/>
                      <a:pt x="6" y="9"/>
                      <a:pt x="5" y="9"/>
                    </a:cubicBezTo>
                    <a:cubicBezTo>
                      <a:pt x="5" y="9"/>
                      <a:pt x="4" y="8"/>
                      <a:pt x="4" y="8"/>
                    </a:cubicBezTo>
                    <a:close/>
                    <a:moveTo>
                      <a:pt x="13" y="12"/>
                    </a:moveTo>
                    <a:lnTo>
                      <a:pt x="11" y="13"/>
                    </a:lnTo>
                    <a:cubicBezTo>
                      <a:pt x="11" y="13"/>
                      <a:pt x="8" y="13"/>
                      <a:pt x="7" y="13"/>
                    </a:cubicBezTo>
                    <a:cubicBezTo>
                      <a:pt x="7" y="13"/>
                      <a:pt x="6" y="12"/>
                      <a:pt x="6" y="12"/>
                    </a:cubicBezTo>
                    <a:lnTo>
                      <a:pt x="10" y="12"/>
                    </a:lnTo>
                    <a:lnTo>
                      <a:pt x="13" y="10"/>
                    </a:lnTo>
                    <a:lnTo>
                      <a:pt x="13" y="12"/>
                    </a:lnTo>
                    <a:close/>
                    <a:moveTo>
                      <a:pt x="19" y="15"/>
                    </a:moveTo>
                    <a:lnTo>
                      <a:pt x="13" y="15"/>
                    </a:lnTo>
                    <a:lnTo>
                      <a:pt x="13" y="14"/>
                    </a:lnTo>
                    <a:cubicBezTo>
                      <a:pt x="13" y="14"/>
                      <a:pt x="14" y="14"/>
                      <a:pt x="15" y="13"/>
                    </a:cubicBezTo>
                    <a:cubicBezTo>
                      <a:pt x="15" y="11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lnTo>
                      <a:pt x="13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cubicBezTo>
                      <a:pt x="18" y="2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lnTo>
                      <a:pt x="19" y="15"/>
                    </a:lnTo>
                    <a:close/>
                    <a:moveTo>
                      <a:pt x="25" y="13"/>
                    </a:moveTo>
                    <a:cubicBezTo>
                      <a:pt x="24" y="13"/>
                      <a:pt x="22" y="13"/>
                      <a:pt x="22" y="13"/>
                    </a:cubicBez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6" y="12"/>
                    </a:lnTo>
                    <a:cubicBezTo>
                      <a:pt x="26" y="12"/>
                      <a:pt x="25" y="14"/>
                      <a:pt x="25" y="13"/>
                    </a:cubicBezTo>
                    <a:close/>
                    <a:moveTo>
                      <a:pt x="27" y="10"/>
                    </a:moveTo>
                    <a:cubicBezTo>
                      <a:pt x="26" y="10"/>
                      <a:pt x="19" y="10"/>
                      <a:pt x="19" y="10"/>
                    </a:cubicBezTo>
                    <a:lnTo>
                      <a:pt x="19" y="8"/>
                    </a:lnTo>
                    <a:lnTo>
                      <a:pt x="28" y="8"/>
                    </a:lnTo>
                    <a:cubicBezTo>
                      <a:pt x="28" y="8"/>
                      <a:pt x="28" y="10"/>
                      <a:pt x="27" y="10"/>
                    </a:cubicBezTo>
                    <a:close/>
                    <a:moveTo>
                      <a:pt x="28" y="7"/>
                    </a:moveTo>
                    <a:cubicBezTo>
                      <a:pt x="27" y="7"/>
                      <a:pt x="19" y="7"/>
                      <a:pt x="19" y="7"/>
                    </a:cubicBez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30" y="5"/>
                    </a:lnTo>
                    <a:cubicBezTo>
                      <a:pt x="30" y="5"/>
                      <a:pt x="29" y="7"/>
                      <a:pt x="28" y="7"/>
                    </a:cubicBezTo>
                    <a:close/>
                  </a:path>
                </a:pathLst>
              </a:custGeom>
              <a:solidFill>
                <a:srgbClr val="003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057650" y="1990725"/>
            <a:ext cx="1028700" cy="568325"/>
            <a:chOff x="7612818" y="801103"/>
            <a:chExt cx="936104" cy="516958"/>
          </a:xfrm>
        </p:grpSpPr>
        <p:sp>
          <p:nvSpPr>
            <p:cNvPr id="22" name="圆角矩形 21"/>
            <p:cNvSpPr/>
            <p:nvPr/>
          </p:nvSpPr>
          <p:spPr>
            <a:xfrm>
              <a:off x="7612818" y="801103"/>
              <a:ext cx="936104" cy="516958"/>
            </a:xfrm>
            <a:prstGeom prst="roundRect">
              <a:avLst>
                <a:gd name="adj" fmla="val 6992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  <a:alpha val="72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931" name="圆角矩形 13"/>
            <p:cNvSpPr>
              <a:spLocks noChangeArrowheads="1"/>
            </p:cNvSpPr>
            <p:nvPr/>
          </p:nvSpPr>
          <p:spPr bwMode="auto">
            <a:xfrm>
              <a:off x="7651257" y="819390"/>
              <a:ext cx="859227" cy="474503"/>
            </a:xfrm>
            <a:prstGeom prst="roundRect">
              <a:avLst>
                <a:gd name="adj" fmla="val 69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24" name="Picture 19" descr="C:\Users\admin\Desktop\SAIC-Motor-Log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4" t="4629" r="30340" b="33889"/>
            <a:stretch/>
          </p:blipFill>
          <p:spPr bwMode="auto">
            <a:xfrm>
              <a:off x="7846592" y="822909"/>
              <a:ext cx="468556" cy="4674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1601788" y="1058863"/>
            <a:ext cx="1028700" cy="568325"/>
            <a:chOff x="1442717" y="1215533"/>
            <a:chExt cx="1028963" cy="568239"/>
          </a:xfrm>
        </p:grpSpPr>
        <p:grpSp>
          <p:nvGrpSpPr>
            <p:cNvPr id="33926" name="组合 28"/>
            <p:cNvGrpSpPr>
              <a:grpSpLocks/>
            </p:cNvGrpSpPr>
            <p:nvPr/>
          </p:nvGrpSpPr>
          <p:grpSpPr bwMode="auto">
            <a:xfrm>
              <a:off x="1442717" y="1215533"/>
              <a:ext cx="1028963" cy="568239"/>
              <a:chOff x="1664606" y="801103"/>
              <a:chExt cx="936104" cy="516958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1664606" y="801103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29" name="圆角矩形 31"/>
              <p:cNvSpPr>
                <a:spLocks noChangeArrowheads="1"/>
              </p:cNvSpPr>
              <p:nvPr/>
            </p:nvSpPr>
            <p:spPr bwMode="auto">
              <a:xfrm>
                <a:off x="1703045" y="822331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27" name="Picture 2" descr="C:\Documents and Settings\nana\桌面\cases_vi_logo_1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3" t="21204" r="12848" b="13226"/>
            <a:stretch>
              <a:fillRect/>
            </a:stretch>
          </p:blipFill>
          <p:spPr bwMode="auto">
            <a:xfrm>
              <a:off x="1530667" y="1289217"/>
              <a:ext cx="853063" cy="42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2830513" y="1058863"/>
            <a:ext cx="1028700" cy="568325"/>
            <a:chOff x="2750118" y="1215533"/>
            <a:chExt cx="1028963" cy="568239"/>
          </a:xfrm>
        </p:grpSpPr>
        <p:grpSp>
          <p:nvGrpSpPr>
            <p:cNvPr id="33916" name="组合 33"/>
            <p:cNvGrpSpPr>
              <a:grpSpLocks/>
            </p:cNvGrpSpPr>
            <p:nvPr/>
          </p:nvGrpSpPr>
          <p:grpSpPr bwMode="auto">
            <a:xfrm>
              <a:off x="2750118" y="1215533"/>
              <a:ext cx="1028963" cy="568239"/>
              <a:chOff x="6455224" y="1614418"/>
              <a:chExt cx="936104" cy="51695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6455224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25" name="圆角矩形 42"/>
              <p:cNvSpPr>
                <a:spLocks noChangeArrowheads="1"/>
              </p:cNvSpPr>
              <p:nvPr/>
            </p:nvSpPr>
            <p:spPr bwMode="auto">
              <a:xfrm>
                <a:off x="6493663" y="1635646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917" name="组合 34"/>
            <p:cNvGrpSpPr>
              <a:grpSpLocks/>
            </p:cNvGrpSpPr>
            <p:nvPr/>
          </p:nvGrpSpPr>
          <p:grpSpPr bwMode="auto">
            <a:xfrm>
              <a:off x="3034969" y="1268949"/>
              <a:ext cx="459261" cy="461407"/>
              <a:chOff x="2901950" y="1116013"/>
              <a:chExt cx="3397250" cy="3413125"/>
            </a:xfrm>
          </p:grpSpPr>
          <p:pic>
            <p:nvPicPr>
              <p:cNvPr id="3391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950" y="1116013"/>
                <a:ext cx="3397250" cy="341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919" name="图片 36" descr="yuan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6589" y="1450978"/>
                <a:ext cx="2790825" cy="2790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920" name="Freeform 20"/>
              <p:cNvSpPr>
                <a:spLocks/>
              </p:cNvSpPr>
              <p:nvPr/>
            </p:nvSpPr>
            <p:spPr bwMode="auto">
              <a:xfrm>
                <a:off x="3757613" y="1574800"/>
                <a:ext cx="812800" cy="2397125"/>
              </a:xfrm>
              <a:custGeom>
                <a:avLst/>
                <a:gdLst>
                  <a:gd name="T0" fmla="*/ 2147483646 w 181"/>
                  <a:gd name="T1" fmla="*/ 0 h 534"/>
                  <a:gd name="T2" fmla="*/ 2147483646 w 181"/>
                  <a:gd name="T3" fmla="*/ 2147483646 h 534"/>
                  <a:gd name="T4" fmla="*/ 2147483646 w 181"/>
                  <a:gd name="T5" fmla="*/ 2147483646 h 534"/>
                  <a:gd name="T6" fmla="*/ 2147483646 w 181"/>
                  <a:gd name="T7" fmla="*/ 2147483646 h 534"/>
                  <a:gd name="T8" fmla="*/ 2147483646 w 181"/>
                  <a:gd name="T9" fmla="*/ 2147483646 h 534"/>
                  <a:gd name="T10" fmla="*/ 2147483646 w 181"/>
                  <a:gd name="T11" fmla="*/ 0 h 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534"/>
                  <a:gd name="T20" fmla="*/ 181 w 181"/>
                  <a:gd name="T21" fmla="*/ 534 h 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534">
                    <a:moveTo>
                      <a:pt x="181" y="0"/>
                    </a:moveTo>
                    <a:cubicBezTo>
                      <a:pt x="181" y="0"/>
                      <a:pt x="133" y="5"/>
                      <a:pt x="107" y="17"/>
                    </a:cubicBezTo>
                    <a:cubicBezTo>
                      <a:pt x="107" y="17"/>
                      <a:pt x="5" y="118"/>
                      <a:pt x="3" y="279"/>
                    </a:cubicBezTo>
                    <a:cubicBezTo>
                      <a:pt x="0" y="441"/>
                      <a:pt x="111" y="534"/>
                      <a:pt x="111" y="534"/>
                    </a:cubicBezTo>
                    <a:cubicBezTo>
                      <a:pt x="111" y="534"/>
                      <a:pt x="9" y="398"/>
                      <a:pt x="33" y="243"/>
                    </a:cubicBezTo>
                    <a:cubicBezTo>
                      <a:pt x="57" y="89"/>
                      <a:pt x="180" y="4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1" name="Freeform 21"/>
              <p:cNvSpPr>
                <a:spLocks/>
              </p:cNvSpPr>
              <p:nvPr/>
            </p:nvSpPr>
            <p:spPr bwMode="auto">
              <a:xfrm>
                <a:off x="3981450" y="1752600"/>
                <a:ext cx="908050" cy="2349500"/>
              </a:xfrm>
              <a:custGeom>
                <a:avLst/>
                <a:gdLst>
                  <a:gd name="T0" fmla="*/ 2147483646 w 202"/>
                  <a:gd name="T1" fmla="*/ 0 h 523"/>
                  <a:gd name="T2" fmla="*/ 2147483646 w 202"/>
                  <a:gd name="T3" fmla="*/ 2147483646 h 523"/>
                  <a:gd name="T4" fmla="*/ 2147483646 w 202"/>
                  <a:gd name="T5" fmla="*/ 2147483646 h 523"/>
                  <a:gd name="T6" fmla="*/ 2147483646 w 202"/>
                  <a:gd name="T7" fmla="*/ 2147483646 h 523"/>
                  <a:gd name="T8" fmla="*/ 2147483646 w 202"/>
                  <a:gd name="T9" fmla="*/ 2147483646 h 523"/>
                  <a:gd name="T10" fmla="*/ 2147483646 w 202"/>
                  <a:gd name="T11" fmla="*/ 0 h 5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2"/>
                  <a:gd name="T19" fmla="*/ 0 h 523"/>
                  <a:gd name="T20" fmla="*/ 202 w 202"/>
                  <a:gd name="T21" fmla="*/ 523 h 5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2" h="523">
                    <a:moveTo>
                      <a:pt x="138" y="0"/>
                    </a:moveTo>
                    <a:cubicBezTo>
                      <a:pt x="138" y="0"/>
                      <a:pt x="0" y="96"/>
                      <a:pt x="45" y="331"/>
                    </a:cubicBezTo>
                    <a:cubicBezTo>
                      <a:pt x="45" y="331"/>
                      <a:pt x="71" y="453"/>
                      <a:pt x="149" y="522"/>
                    </a:cubicBezTo>
                    <a:cubicBezTo>
                      <a:pt x="149" y="522"/>
                      <a:pt x="165" y="523"/>
                      <a:pt x="202" y="519"/>
                    </a:cubicBezTo>
                    <a:cubicBezTo>
                      <a:pt x="202" y="519"/>
                      <a:pt x="129" y="468"/>
                      <a:pt x="77" y="338"/>
                    </a:cubicBezTo>
                    <a:cubicBezTo>
                      <a:pt x="77" y="338"/>
                      <a:pt x="13" y="181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2" name="Freeform 22"/>
              <p:cNvSpPr>
                <a:spLocks/>
              </p:cNvSpPr>
              <p:nvPr/>
            </p:nvSpPr>
            <p:spPr bwMode="auto">
              <a:xfrm>
                <a:off x="3435350" y="2586038"/>
                <a:ext cx="2408238" cy="1293812"/>
              </a:xfrm>
              <a:custGeom>
                <a:avLst/>
                <a:gdLst>
                  <a:gd name="T0" fmla="*/ 2147483646 w 536"/>
                  <a:gd name="T1" fmla="*/ 0 h 288"/>
                  <a:gd name="T2" fmla="*/ 0 w 536"/>
                  <a:gd name="T3" fmla="*/ 2147483646 h 288"/>
                  <a:gd name="T4" fmla="*/ 2147483646 w 536"/>
                  <a:gd name="T5" fmla="*/ 2147483646 h 288"/>
                  <a:gd name="T6" fmla="*/ 2147483646 w 536"/>
                  <a:gd name="T7" fmla="*/ 2147483646 h 288"/>
                  <a:gd name="T8" fmla="*/ 2147483646 w 53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6"/>
                  <a:gd name="T16" fmla="*/ 0 h 288"/>
                  <a:gd name="T17" fmla="*/ 536 w 536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6" h="288">
                    <a:moveTo>
                      <a:pt x="532" y="0"/>
                    </a:moveTo>
                    <a:cubicBezTo>
                      <a:pt x="532" y="0"/>
                      <a:pt x="328" y="288"/>
                      <a:pt x="0" y="68"/>
                    </a:cubicBezTo>
                    <a:cubicBezTo>
                      <a:pt x="0" y="68"/>
                      <a:pt x="56" y="154"/>
                      <a:pt x="217" y="173"/>
                    </a:cubicBezTo>
                    <a:cubicBezTo>
                      <a:pt x="377" y="192"/>
                      <a:pt x="508" y="93"/>
                      <a:pt x="536" y="51"/>
                    </a:cubicBezTo>
                    <a:cubicBezTo>
                      <a:pt x="536" y="51"/>
                      <a:pt x="536" y="18"/>
                      <a:pt x="5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3" name="Freeform 23"/>
              <p:cNvSpPr>
                <a:spLocks/>
              </p:cNvSpPr>
              <p:nvPr/>
            </p:nvSpPr>
            <p:spPr bwMode="auto">
              <a:xfrm>
                <a:off x="3309938" y="3028950"/>
                <a:ext cx="2349500" cy="1217613"/>
              </a:xfrm>
              <a:custGeom>
                <a:avLst/>
                <a:gdLst>
                  <a:gd name="T0" fmla="*/ 0 w 523"/>
                  <a:gd name="T1" fmla="*/ 0 h 271"/>
                  <a:gd name="T2" fmla="*/ 2147483646 w 523"/>
                  <a:gd name="T3" fmla="*/ 2147483646 h 271"/>
                  <a:gd name="T4" fmla="*/ 2147483646 w 523"/>
                  <a:gd name="T5" fmla="*/ 2147483646 h 271"/>
                  <a:gd name="T6" fmla="*/ 2147483646 w 523"/>
                  <a:gd name="T7" fmla="*/ 2147483646 h 271"/>
                  <a:gd name="T8" fmla="*/ 0 w 523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271"/>
                  <a:gd name="T17" fmla="*/ 523 w 523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271">
                    <a:moveTo>
                      <a:pt x="0" y="0"/>
                    </a:moveTo>
                    <a:cubicBezTo>
                      <a:pt x="0" y="0"/>
                      <a:pt x="204" y="271"/>
                      <a:pt x="523" y="57"/>
                    </a:cubicBezTo>
                    <a:cubicBezTo>
                      <a:pt x="523" y="57"/>
                      <a:pt x="413" y="200"/>
                      <a:pt x="194" y="158"/>
                    </a:cubicBezTo>
                    <a:cubicBezTo>
                      <a:pt x="194" y="158"/>
                      <a:pt x="115" y="149"/>
                      <a:pt x="24" y="74"/>
                    </a:cubicBezTo>
                    <a:cubicBezTo>
                      <a:pt x="24" y="74"/>
                      <a:pt x="6" y="2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4057650" y="1058863"/>
            <a:ext cx="1028700" cy="568325"/>
            <a:chOff x="4057520" y="1215533"/>
            <a:chExt cx="1028963" cy="568239"/>
          </a:xfrm>
        </p:grpSpPr>
        <p:grpSp>
          <p:nvGrpSpPr>
            <p:cNvPr id="33912" name="组合 44"/>
            <p:cNvGrpSpPr>
              <a:grpSpLocks/>
            </p:cNvGrpSpPr>
            <p:nvPr/>
          </p:nvGrpSpPr>
          <p:grpSpPr bwMode="auto">
            <a:xfrm>
              <a:off x="4057520" y="1215533"/>
              <a:ext cx="1028963" cy="568239"/>
              <a:chOff x="467544" y="1614418"/>
              <a:chExt cx="936104" cy="516958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467544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15" name="圆角矩形 47"/>
              <p:cNvSpPr>
                <a:spLocks noChangeArrowheads="1"/>
              </p:cNvSpPr>
              <p:nvPr/>
            </p:nvSpPr>
            <p:spPr bwMode="auto">
              <a:xfrm>
                <a:off x="505983" y="1635646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13" name="图片 45" descr="标志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661"/>
            <a:stretch>
              <a:fillRect/>
            </a:stretch>
          </p:blipFill>
          <p:spPr bwMode="auto">
            <a:xfrm>
              <a:off x="4119190" y="1363809"/>
              <a:ext cx="905623" cy="2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5284788" y="1058863"/>
            <a:ext cx="1028700" cy="568325"/>
            <a:chOff x="5364921" y="1215533"/>
            <a:chExt cx="1028963" cy="568239"/>
          </a:xfrm>
        </p:grpSpPr>
        <p:grpSp>
          <p:nvGrpSpPr>
            <p:cNvPr id="33908" name="组合 49"/>
            <p:cNvGrpSpPr>
              <a:grpSpLocks/>
            </p:cNvGrpSpPr>
            <p:nvPr/>
          </p:nvGrpSpPr>
          <p:grpSpPr bwMode="auto">
            <a:xfrm>
              <a:off x="5364921" y="1215533"/>
              <a:ext cx="1028963" cy="568239"/>
              <a:chOff x="8906455" y="2406506"/>
              <a:chExt cx="936104" cy="516958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8906455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11" name="圆角矩形 52"/>
              <p:cNvSpPr>
                <a:spLocks noChangeArrowheads="1"/>
              </p:cNvSpPr>
              <p:nvPr/>
            </p:nvSpPr>
            <p:spPr bwMode="auto">
              <a:xfrm>
                <a:off x="8944894" y="2424793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0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572" y="1322054"/>
              <a:ext cx="825661" cy="355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374650" y="1957388"/>
            <a:ext cx="1028700" cy="568325"/>
            <a:chOff x="135315" y="2115148"/>
            <a:chExt cx="1028963" cy="568239"/>
          </a:xfrm>
        </p:grpSpPr>
        <p:grpSp>
          <p:nvGrpSpPr>
            <p:cNvPr id="33904" name="组合 54"/>
            <p:cNvGrpSpPr>
              <a:grpSpLocks/>
            </p:cNvGrpSpPr>
            <p:nvPr/>
          </p:nvGrpSpPr>
          <p:grpSpPr bwMode="auto">
            <a:xfrm>
              <a:off x="135315" y="2115148"/>
              <a:ext cx="1028963" cy="568239"/>
              <a:chOff x="5373394" y="801103"/>
              <a:chExt cx="936104" cy="516958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5373394" y="801103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07" name="圆角矩形 57"/>
              <p:cNvSpPr>
                <a:spLocks noChangeArrowheads="1"/>
              </p:cNvSpPr>
              <p:nvPr/>
            </p:nvSpPr>
            <p:spPr bwMode="auto">
              <a:xfrm>
                <a:off x="5411833" y="822331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0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06" b="-6017"/>
            <a:stretch>
              <a:fillRect/>
            </a:stretch>
          </p:blipFill>
          <p:spPr bwMode="auto">
            <a:xfrm>
              <a:off x="185402" y="2233748"/>
              <a:ext cx="928788" cy="33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1601788" y="1957388"/>
            <a:ext cx="1028700" cy="568325"/>
            <a:chOff x="1442717" y="2115148"/>
            <a:chExt cx="1028963" cy="568239"/>
          </a:xfrm>
        </p:grpSpPr>
        <p:grpSp>
          <p:nvGrpSpPr>
            <p:cNvPr id="33900" name="组合 59"/>
            <p:cNvGrpSpPr>
              <a:grpSpLocks/>
            </p:cNvGrpSpPr>
            <p:nvPr/>
          </p:nvGrpSpPr>
          <p:grpSpPr bwMode="auto">
            <a:xfrm>
              <a:off x="1442717" y="2115148"/>
              <a:ext cx="1028963" cy="568239"/>
              <a:chOff x="1664606" y="1614418"/>
              <a:chExt cx="936104" cy="516958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1664606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903" name="圆角矩形 62"/>
              <p:cNvSpPr>
                <a:spLocks noChangeArrowheads="1"/>
              </p:cNvSpPr>
              <p:nvPr/>
            </p:nvSpPr>
            <p:spPr bwMode="auto">
              <a:xfrm>
                <a:off x="1703045" y="1635646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901" name="Picture 5" descr="中国邮政标志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53" y="2271743"/>
              <a:ext cx="876490" cy="25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5284788" y="1990725"/>
            <a:ext cx="1028700" cy="568325"/>
            <a:chOff x="5364921" y="2148001"/>
            <a:chExt cx="1028963" cy="568239"/>
          </a:xfrm>
        </p:grpSpPr>
        <p:grpSp>
          <p:nvGrpSpPr>
            <p:cNvPr id="33891" name="组合 64"/>
            <p:cNvGrpSpPr>
              <a:grpSpLocks/>
            </p:cNvGrpSpPr>
            <p:nvPr/>
          </p:nvGrpSpPr>
          <p:grpSpPr bwMode="auto">
            <a:xfrm>
              <a:off x="5364921" y="2148001"/>
              <a:ext cx="1028963" cy="568239"/>
              <a:chOff x="7612818" y="1614418"/>
              <a:chExt cx="936104" cy="516958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7612818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99" name="圆角矩形 72"/>
              <p:cNvSpPr>
                <a:spLocks noChangeArrowheads="1"/>
              </p:cNvSpPr>
              <p:nvPr/>
            </p:nvSpPr>
            <p:spPr bwMode="auto">
              <a:xfrm>
                <a:off x="7651257" y="1632705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92" name="组合 65"/>
            <p:cNvGrpSpPr>
              <a:grpSpLocks/>
            </p:cNvGrpSpPr>
            <p:nvPr/>
          </p:nvGrpSpPr>
          <p:grpSpPr bwMode="auto">
            <a:xfrm>
              <a:off x="5562453" y="2195057"/>
              <a:ext cx="633898" cy="474127"/>
              <a:chOff x="2625403" y="476672"/>
              <a:chExt cx="6642853" cy="4968552"/>
            </a:xfrm>
          </p:grpSpPr>
          <p:grpSp>
            <p:nvGrpSpPr>
              <p:cNvPr id="33893" name="组合 66"/>
              <p:cNvGrpSpPr>
                <a:grpSpLocks/>
              </p:cNvGrpSpPr>
              <p:nvPr/>
            </p:nvGrpSpPr>
            <p:grpSpPr bwMode="auto">
              <a:xfrm>
                <a:off x="4427984" y="476672"/>
                <a:ext cx="2892425" cy="2879725"/>
                <a:chOff x="5091038" y="2567186"/>
                <a:chExt cx="2892425" cy="2879725"/>
              </a:xfrm>
            </p:grpSpPr>
            <p:pic>
              <p:nvPicPr>
                <p:cNvPr id="33895" name="图片 68" descr="5-2.png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178" t="17908" r="34178" b="40298"/>
                <a:stretch>
                  <a:fillRect/>
                </a:stretch>
              </p:blipFill>
              <p:spPr bwMode="auto">
                <a:xfrm>
                  <a:off x="5091038" y="2567186"/>
                  <a:ext cx="2892425" cy="2865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96" name="图片 69" descr="5-3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77" t="17908" r="34178" b="40099"/>
                <a:stretch>
                  <a:fillRect/>
                </a:stretch>
              </p:blipFill>
              <p:spPr bwMode="auto">
                <a:xfrm>
                  <a:off x="5118025" y="2567186"/>
                  <a:ext cx="2865438" cy="287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897" name="图片 70" descr="5-4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63" t="22089" r="36865" b="44278"/>
                <a:stretch>
                  <a:fillRect/>
                </a:stretch>
              </p:blipFill>
              <p:spPr bwMode="auto">
                <a:xfrm>
                  <a:off x="5364088" y="2852936"/>
                  <a:ext cx="2374900" cy="2306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894" name="Picture 4" descr="C:\Documents and Settings\nana\桌面\...中的位图 东航标志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5403" y="3356992"/>
                <a:ext cx="6642853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6513513" y="1957388"/>
            <a:ext cx="1028700" cy="568325"/>
            <a:chOff x="6672323" y="2115148"/>
            <a:chExt cx="1028963" cy="568239"/>
          </a:xfrm>
        </p:grpSpPr>
        <p:grpSp>
          <p:nvGrpSpPr>
            <p:cNvPr id="33887" name="组合 74"/>
            <p:cNvGrpSpPr>
              <a:grpSpLocks/>
            </p:cNvGrpSpPr>
            <p:nvPr/>
          </p:nvGrpSpPr>
          <p:grpSpPr bwMode="auto">
            <a:xfrm>
              <a:off x="6672323" y="2115148"/>
              <a:ext cx="1028963" cy="568239"/>
              <a:chOff x="8906455" y="801103"/>
              <a:chExt cx="936104" cy="516958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8906455" y="801103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90" name="圆角矩形 77"/>
              <p:cNvSpPr>
                <a:spLocks noChangeArrowheads="1"/>
              </p:cNvSpPr>
              <p:nvPr/>
            </p:nvSpPr>
            <p:spPr bwMode="auto">
              <a:xfrm>
                <a:off x="8944894" y="819390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88" name="图片 75" descr="6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63"/>
            <a:stretch>
              <a:fillRect/>
            </a:stretch>
          </p:blipFill>
          <p:spPr bwMode="auto">
            <a:xfrm>
              <a:off x="6958907" y="2171463"/>
              <a:ext cx="455795" cy="455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8" name="组合 87"/>
          <p:cNvGrpSpPr>
            <a:grpSpLocks/>
          </p:cNvGrpSpPr>
          <p:nvPr/>
        </p:nvGrpSpPr>
        <p:grpSpPr bwMode="auto">
          <a:xfrm>
            <a:off x="7740650" y="1957388"/>
            <a:ext cx="1028700" cy="568325"/>
            <a:chOff x="7979723" y="2115148"/>
            <a:chExt cx="1028963" cy="568239"/>
          </a:xfrm>
        </p:grpSpPr>
        <p:grpSp>
          <p:nvGrpSpPr>
            <p:cNvPr id="33872" name="组合 79"/>
            <p:cNvGrpSpPr>
              <a:grpSpLocks/>
            </p:cNvGrpSpPr>
            <p:nvPr/>
          </p:nvGrpSpPr>
          <p:grpSpPr bwMode="auto">
            <a:xfrm>
              <a:off x="7979723" y="2115148"/>
              <a:ext cx="1028963" cy="568239"/>
              <a:chOff x="1664606" y="2406506"/>
              <a:chExt cx="936104" cy="516958"/>
            </a:xfrm>
          </p:grpSpPr>
          <p:sp>
            <p:nvSpPr>
              <p:cNvPr id="102" name="圆角矩形 101"/>
              <p:cNvSpPr/>
              <p:nvPr/>
            </p:nvSpPr>
            <p:spPr>
              <a:xfrm>
                <a:off x="1664606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86" name="圆角矩形 93"/>
              <p:cNvSpPr>
                <a:spLocks noChangeArrowheads="1"/>
              </p:cNvSpPr>
              <p:nvPr/>
            </p:nvSpPr>
            <p:spPr bwMode="auto">
              <a:xfrm>
                <a:off x="1703045" y="2427734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73" name="Group 4"/>
            <p:cNvGrpSpPr>
              <a:grpSpLocks noChangeAspect="1"/>
            </p:cNvGrpSpPr>
            <p:nvPr/>
          </p:nvGrpSpPr>
          <p:grpSpPr bwMode="auto">
            <a:xfrm>
              <a:off x="8242679" y="2146022"/>
              <a:ext cx="503051" cy="506491"/>
              <a:chOff x="1936" y="1752"/>
              <a:chExt cx="1755" cy="1767"/>
            </a:xfrm>
          </p:grpSpPr>
          <p:sp>
            <p:nvSpPr>
              <p:cNvPr id="3387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1752"/>
                <a:ext cx="1710" cy="1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5" name="Freeform 5"/>
              <p:cNvSpPr>
                <a:spLocks/>
              </p:cNvSpPr>
              <p:nvPr/>
            </p:nvSpPr>
            <p:spPr bwMode="auto">
              <a:xfrm>
                <a:off x="2569" y="1754"/>
                <a:ext cx="244" cy="892"/>
              </a:xfrm>
              <a:custGeom>
                <a:avLst/>
                <a:gdLst>
                  <a:gd name="T0" fmla="*/ 0 w 244"/>
                  <a:gd name="T1" fmla="*/ 85 h 892"/>
                  <a:gd name="T2" fmla="*/ 244 w 244"/>
                  <a:gd name="T3" fmla="*/ 0 h 892"/>
                  <a:gd name="T4" fmla="*/ 244 w 244"/>
                  <a:gd name="T5" fmla="*/ 150 h 892"/>
                  <a:gd name="T6" fmla="*/ 166 w 244"/>
                  <a:gd name="T7" fmla="*/ 178 h 892"/>
                  <a:gd name="T8" fmla="*/ 166 w 244"/>
                  <a:gd name="T9" fmla="*/ 208 h 892"/>
                  <a:gd name="T10" fmla="*/ 243 w 244"/>
                  <a:gd name="T11" fmla="*/ 180 h 892"/>
                  <a:gd name="T12" fmla="*/ 243 w 244"/>
                  <a:gd name="T13" fmla="*/ 385 h 892"/>
                  <a:gd name="T14" fmla="*/ 168 w 244"/>
                  <a:gd name="T15" fmla="*/ 410 h 892"/>
                  <a:gd name="T16" fmla="*/ 168 w 244"/>
                  <a:gd name="T17" fmla="*/ 892 h 892"/>
                  <a:gd name="T18" fmla="*/ 100 w 244"/>
                  <a:gd name="T19" fmla="*/ 874 h 892"/>
                  <a:gd name="T20" fmla="*/ 100 w 244"/>
                  <a:gd name="T21" fmla="*/ 431 h 892"/>
                  <a:gd name="T22" fmla="*/ 1 w 244"/>
                  <a:gd name="T23" fmla="*/ 466 h 892"/>
                  <a:gd name="T24" fmla="*/ 1 w 244"/>
                  <a:gd name="T25" fmla="*/ 271 h 892"/>
                  <a:gd name="T26" fmla="*/ 100 w 244"/>
                  <a:gd name="T27" fmla="*/ 232 h 892"/>
                  <a:gd name="T28" fmla="*/ 99 w 244"/>
                  <a:gd name="T29" fmla="*/ 204 h 892"/>
                  <a:gd name="T30" fmla="*/ 0 w 244"/>
                  <a:gd name="T31" fmla="*/ 241 h 892"/>
                  <a:gd name="T32" fmla="*/ 0 w 244"/>
                  <a:gd name="T33" fmla="*/ 85 h 8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4" h="892">
                    <a:moveTo>
                      <a:pt x="0" y="85"/>
                    </a:moveTo>
                    <a:lnTo>
                      <a:pt x="244" y="0"/>
                    </a:lnTo>
                    <a:lnTo>
                      <a:pt x="244" y="150"/>
                    </a:lnTo>
                    <a:lnTo>
                      <a:pt x="166" y="178"/>
                    </a:lnTo>
                    <a:lnTo>
                      <a:pt x="166" y="208"/>
                    </a:lnTo>
                    <a:lnTo>
                      <a:pt x="243" y="180"/>
                    </a:lnTo>
                    <a:lnTo>
                      <a:pt x="243" y="385"/>
                    </a:lnTo>
                    <a:lnTo>
                      <a:pt x="168" y="410"/>
                    </a:lnTo>
                    <a:lnTo>
                      <a:pt x="168" y="892"/>
                    </a:lnTo>
                    <a:lnTo>
                      <a:pt x="100" y="874"/>
                    </a:lnTo>
                    <a:lnTo>
                      <a:pt x="100" y="431"/>
                    </a:lnTo>
                    <a:lnTo>
                      <a:pt x="1" y="466"/>
                    </a:lnTo>
                    <a:lnTo>
                      <a:pt x="1" y="271"/>
                    </a:lnTo>
                    <a:lnTo>
                      <a:pt x="100" y="232"/>
                    </a:lnTo>
                    <a:lnTo>
                      <a:pt x="99" y="204"/>
                    </a:lnTo>
                    <a:lnTo>
                      <a:pt x="0" y="24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6" name="Freeform 6"/>
              <p:cNvSpPr>
                <a:spLocks/>
              </p:cNvSpPr>
              <p:nvPr/>
            </p:nvSpPr>
            <p:spPr bwMode="auto">
              <a:xfrm>
                <a:off x="2570" y="2223"/>
                <a:ext cx="72" cy="397"/>
              </a:xfrm>
              <a:custGeom>
                <a:avLst/>
                <a:gdLst>
                  <a:gd name="T0" fmla="*/ 0 w 72"/>
                  <a:gd name="T1" fmla="*/ 25 h 397"/>
                  <a:gd name="T2" fmla="*/ 0 w 72"/>
                  <a:gd name="T3" fmla="*/ 379 h 397"/>
                  <a:gd name="T4" fmla="*/ 72 w 72"/>
                  <a:gd name="T5" fmla="*/ 397 h 397"/>
                  <a:gd name="T6" fmla="*/ 72 w 72"/>
                  <a:gd name="T7" fmla="*/ 0 h 397"/>
                  <a:gd name="T8" fmla="*/ 0 w 72"/>
                  <a:gd name="T9" fmla="*/ 25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97">
                    <a:moveTo>
                      <a:pt x="0" y="25"/>
                    </a:moveTo>
                    <a:lnTo>
                      <a:pt x="0" y="379"/>
                    </a:lnTo>
                    <a:lnTo>
                      <a:pt x="72" y="397"/>
                    </a:lnTo>
                    <a:lnTo>
                      <a:pt x="7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7" name="Freeform 7"/>
              <p:cNvSpPr>
                <a:spLocks/>
              </p:cNvSpPr>
              <p:nvPr/>
            </p:nvSpPr>
            <p:spPr bwMode="auto">
              <a:xfrm>
                <a:off x="2755" y="2166"/>
                <a:ext cx="55" cy="501"/>
              </a:xfrm>
              <a:custGeom>
                <a:avLst/>
                <a:gdLst>
                  <a:gd name="T0" fmla="*/ 1 w 55"/>
                  <a:gd name="T1" fmla="*/ 486 h 501"/>
                  <a:gd name="T2" fmla="*/ 55 w 55"/>
                  <a:gd name="T3" fmla="*/ 501 h 501"/>
                  <a:gd name="T4" fmla="*/ 55 w 55"/>
                  <a:gd name="T5" fmla="*/ 0 h 501"/>
                  <a:gd name="T6" fmla="*/ 0 w 55"/>
                  <a:gd name="T7" fmla="*/ 19 h 501"/>
                  <a:gd name="T8" fmla="*/ 1 w 55"/>
                  <a:gd name="T9" fmla="*/ 486 h 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01">
                    <a:moveTo>
                      <a:pt x="1" y="486"/>
                    </a:moveTo>
                    <a:lnTo>
                      <a:pt x="55" y="501"/>
                    </a:lnTo>
                    <a:lnTo>
                      <a:pt x="55" y="0"/>
                    </a:lnTo>
                    <a:lnTo>
                      <a:pt x="0" y="19"/>
                    </a:lnTo>
                    <a:lnTo>
                      <a:pt x="1" y="486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8" name="Freeform 8"/>
              <p:cNvSpPr>
                <a:spLocks/>
              </p:cNvSpPr>
              <p:nvPr/>
            </p:nvSpPr>
            <p:spPr bwMode="auto">
              <a:xfrm>
                <a:off x="2839" y="1754"/>
                <a:ext cx="114" cy="205"/>
              </a:xfrm>
              <a:custGeom>
                <a:avLst/>
                <a:gdLst>
                  <a:gd name="T0" fmla="*/ 0 w 114"/>
                  <a:gd name="T1" fmla="*/ 0 h 205"/>
                  <a:gd name="T2" fmla="*/ 0 w 114"/>
                  <a:gd name="T3" fmla="*/ 151 h 205"/>
                  <a:gd name="T4" fmla="*/ 114 w 114"/>
                  <a:gd name="T5" fmla="*/ 205 h 205"/>
                  <a:gd name="T6" fmla="*/ 114 w 114"/>
                  <a:gd name="T7" fmla="*/ 51 h 205"/>
                  <a:gd name="T8" fmla="*/ 0 w 114"/>
                  <a:gd name="T9" fmla="*/ 0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205">
                    <a:moveTo>
                      <a:pt x="0" y="0"/>
                    </a:moveTo>
                    <a:lnTo>
                      <a:pt x="0" y="151"/>
                    </a:lnTo>
                    <a:lnTo>
                      <a:pt x="114" y="205"/>
                    </a:lnTo>
                    <a:lnTo>
                      <a:pt x="114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9" name="Freeform 9"/>
              <p:cNvSpPr>
                <a:spLocks/>
              </p:cNvSpPr>
              <p:nvPr/>
            </p:nvSpPr>
            <p:spPr bwMode="auto">
              <a:xfrm>
                <a:off x="2972" y="1814"/>
                <a:ext cx="107" cy="203"/>
              </a:xfrm>
              <a:custGeom>
                <a:avLst/>
                <a:gdLst>
                  <a:gd name="T0" fmla="*/ 2 w 107"/>
                  <a:gd name="T1" fmla="*/ 0 h 203"/>
                  <a:gd name="T2" fmla="*/ 107 w 107"/>
                  <a:gd name="T3" fmla="*/ 49 h 203"/>
                  <a:gd name="T4" fmla="*/ 107 w 107"/>
                  <a:gd name="T5" fmla="*/ 203 h 203"/>
                  <a:gd name="T6" fmla="*/ 0 w 107"/>
                  <a:gd name="T7" fmla="*/ 154 h 203"/>
                  <a:gd name="T8" fmla="*/ 2 w 107"/>
                  <a:gd name="T9" fmla="*/ 0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203">
                    <a:moveTo>
                      <a:pt x="2" y="0"/>
                    </a:moveTo>
                    <a:lnTo>
                      <a:pt x="107" y="49"/>
                    </a:lnTo>
                    <a:lnTo>
                      <a:pt x="107" y="203"/>
                    </a:lnTo>
                    <a:lnTo>
                      <a:pt x="0" y="15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0" name="Freeform 10"/>
              <p:cNvSpPr>
                <a:spLocks noEditPoints="1"/>
              </p:cNvSpPr>
              <p:nvPr/>
            </p:nvSpPr>
            <p:spPr bwMode="auto">
              <a:xfrm>
                <a:off x="2839" y="1931"/>
                <a:ext cx="241" cy="715"/>
              </a:xfrm>
              <a:custGeom>
                <a:avLst/>
                <a:gdLst>
                  <a:gd name="T0" fmla="*/ 0 w 241"/>
                  <a:gd name="T1" fmla="*/ 0 h 715"/>
                  <a:gd name="T2" fmla="*/ 241 w 241"/>
                  <a:gd name="T3" fmla="*/ 116 h 715"/>
                  <a:gd name="T4" fmla="*/ 241 w 241"/>
                  <a:gd name="T5" fmla="*/ 331 h 715"/>
                  <a:gd name="T6" fmla="*/ 153 w 241"/>
                  <a:gd name="T7" fmla="*/ 287 h 715"/>
                  <a:gd name="T8" fmla="*/ 153 w 241"/>
                  <a:gd name="T9" fmla="*/ 691 h 715"/>
                  <a:gd name="T10" fmla="*/ 82 w 241"/>
                  <a:gd name="T11" fmla="*/ 715 h 715"/>
                  <a:gd name="T12" fmla="*/ 82 w 241"/>
                  <a:gd name="T13" fmla="*/ 254 h 715"/>
                  <a:gd name="T14" fmla="*/ 0 w 241"/>
                  <a:gd name="T15" fmla="*/ 214 h 715"/>
                  <a:gd name="T16" fmla="*/ 0 w 241"/>
                  <a:gd name="T17" fmla="*/ 0 h 715"/>
                  <a:gd name="T18" fmla="*/ 96 w 241"/>
                  <a:gd name="T19" fmla="*/ 172 h 715"/>
                  <a:gd name="T20" fmla="*/ 139 w 241"/>
                  <a:gd name="T21" fmla="*/ 191 h 715"/>
                  <a:gd name="T22" fmla="*/ 139 w 241"/>
                  <a:gd name="T23" fmla="*/ 139 h 715"/>
                  <a:gd name="T24" fmla="*/ 96 w 241"/>
                  <a:gd name="T25" fmla="*/ 119 h 715"/>
                  <a:gd name="T26" fmla="*/ 96 w 241"/>
                  <a:gd name="T27" fmla="*/ 172 h 7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1" h="715">
                    <a:moveTo>
                      <a:pt x="0" y="0"/>
                    </a:moveTo>
                    <a:lnTo>
                      <a:pt x="241" y="116"/>
                    </a:lnTo>
                    <a:lnTo>
                      <a:pt x="241" y="331"/>
                    </a:lnTo>
                    <a:lnTo>
                      <a:pt x="153" y="287"/>
                    </a:lnTo>
                    <a:lnTo>
                      <a:pt x="153" y="691"/>
                    </a:lnTo>
                    <a:lnTo>
                      <a:pt x="82" y="715"/>
                    </a:lnTo>
                    <a:lnTo>
                      <a:pt x="82" y="254"/>
                    </a:lnTo>
                    <a:lnTo>
                      <a:pt x="0" y="214"/>
                    </a:lnTo>
                    <a:lnTo>
                      <a:pt x="0" y="0"/>
                    </a:lnTo>
                    <a:close/>
                    <a:moveTo>
                      <a:pt x="96" y="172"/>
                    </a:moveTo>
                    <a:lnTo>
                      <a:pt x="139" y="191"/>
                    </a:lnTo>
                    <a:lnTo>
                      <a:pt x="139" y="139"/>
                    </a:lnTo>
                    <a:lnTo>
                      <a:pt x="96" y="119"/>
                    </a:lnTo>
                    <a:lnTo>
                      <a:pt x="96" y="172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1" name="Freeform 11"/>
              <p:cNvSpPr>
                <a:spLocks/>
              </p:cNvSpPr>
              <p:nvPr/>
            </p:nvSpPr>
            <p:spPr bwMode="auto">
              <a:xfrm>
                <a:off x="3007" y="2250"/>
                <a:ext cx="70" cy="367"/>
              </a:xfrm>
              <a:custGeom>
                <a:avLst/>
                <a:gdLst>
                  <a:gd name="T0" fmla="*/ 0 w 70"/>
                  <a:gd name="T1" fmla="*/ 0 h 367"/>
                  <a:gd name="T2" fmla="*/ 70 w 70"/>
                  <a:gd name="T3" fmla="*/ 36 h 367"/>
                  <a:gd name="T4" fmla="*/ 70 w 70"/>
                  <a:gd name="T5" fmla="*/ 343 h 367"/>
                  <a:gd name="T6" fmla="*/ 0 w 70"/>
                  <a:gd name="T7" fmla="*/ 367 h 367"/>
                  <a:gd name="T8" fmla="*/ 0 w 70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367">
                    <a:moveTo>
                      <a:pt x="0" y="0"/>
                    </a:moveTo>
                    <a:lnTo>
                      <a:pt x="70" y="36"/>
                    </a:lnTo>
                    <a:lnTo>
                      <a:pt x="70" y="343"/>
                    </a:lnTo>
                    <a:lnTo>
                      <a:pt x="0" y="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2" name="Freeform 12"/>
              <p:cNvSpPr>
                <a:spLocks/>
              </p:cNvSpPr>
              <p:nvPr/>
            </p:nvSpPr>
            <p:spPr bwMode="auto">
              <a:xfrm>
                <a:off x="2839" y="2170"/>
                <a:ext cx="66" cy="495"/>
              </a:xfrm>
              <a:custGeom>
                <a:avLst/>
                <a:gdLst>
                  <a:gd name="T0" fmla="*/ 0 w 66"/>
                  <a:gd name="T1" fmla="*/ 0 h 495"/>
                  <a:gd name="T2" fmla="*/ 66 w 66"/>
                  <a:gd name="T3" fmla="*/ 35 h 495"/>
                  <a:gd name="T4" fmla="*/ 66 w 66"/>
                  <a:gd name="T5" fmla="*/ 479 h 495"/>
                  <a:gd name="T6" fmla="*/ 1 w 66"/>
                  <a:gd name="T7" fmla="*/ 495 h 495"/>
                  <a:gd name="T8" fmla="*/ 0 w 66"/>
                  <a:gd name="T9" fmla="*/ 0 h 4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495">
                    <a:moveTo>
                      <a:pt x="0" y="0"/>
                    </a:moveTo>
                    <a:lnTo>
                      <a:pt x="66" y="35"/>
                    </a:lnTo>
                    <a:lnTo>
                      <a:pt x="66" y="479"/>
                    </a:lnTo>
                    <a:lnTo>
                      <a:pt x="1" y="4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3" name="Freeform 13"/>
              <p:cNvSpPr>
                <a:spLocks noEditPoints="1"/>
              </p:cNvSpPr>
              <p:nvPr/>
            </p:nvSpPr>
            <p:spPr bwMode="auto">
              <a:xfrm>
                <a:off x="1978" y="1893"/>
                <a:ext cx="1702" cy="1048"/>
              </a:xfrm>
              <a:custGeom>
                <a:avLst/>
                <a:gdLst>
                  <a:gd name="T0" fmla="*/ 2774 w 1135"/>
                  <a:gd name="T1" fmla="*/ 2693 h 699"/>
                  <a:gd name="T2" fmla="*/ 931 w 1135"/>
                  <a:gd name="T3" fmla="*/ 1490 h 699"/>
                  <a:gd name="T4" fmla="*/ 1957 w 1135"/>
                  <a:gd name="T5" fmla="*/ 424 h 699"/>
                  <a:gd name="T6" fmla="*/ 1957 w 1135"/>
                  <a:gd name="T7" fmla="*/ 244 h 699"/>
                  <a:gd name="T8" fmla="*/ 465 w 1135"/>
                  <a:gd name="T9" fmla="*/ 1490 h 699"/>
                  <a:gd name="T10" fmla="*/ 2483 w 1135"/>
                  <a:gd name="T11" fmla="*/ 2810 h 699"/>
                  <a:gd name="T12" fmla="*/ 2483 w 1135"/>
                  <a:gd name="T13" fmla="*/ 3531 h 699"/>
                  <a:gd name="T14" fmla="*/ 2806 w 1135"/>
                  <a:gd name="T15" fmla="*/ 3531 h 699"/>
                  <a:gd name="T16" fmla="*/ 2806 w 1135"/>
                  <a:gd name="T17" fmla="*/ 2693 h 699"/>
                  <a:gd name="T18" fmla="*/ 2774 w 1135"/>
                  <a:gd name="T19" fmla="*/ 2693 h 699"/>
                  <a:gd name="T20" fmla="*/ 343 w 1135"/>
                  <a:gd name="T21" fmla="*/ 1490 h 699"/>
                  <a:gd name="T22" fmla="*/ 1957 w 1135"/>
                  <a:gd name="T23" fmla="*/ 162 h 699"/>
                  <a:gd name="T24" fmla="*/ 1957 w 1135"/>
                  <a:gd name="T25" fmla="*/ 1 h 699"/>
                  <a:gd name="T26" fmla="*/ 0 w 1135"/>
                  <a:gd name="T27" fmla="*/ 1490 h 699"/>
                  <a:gd name="T28" fmla="*/ 2017 w 1135"/>
                  <a:gd name="T29" fmla="*/ 2984 h 699"/>
                  <a:gd name="T30" fmla="*/ 2017 w 1135"/>
                  <a:gd name="T31" fmla="*/ 3531 h 699"/>
                  <a:gd name="T32" fmla="*/ 2341 w 1135"/>
                  <a:gd name="T33" fmla="*/ 3531 h 699"/>
                  <a:gd name="T34" fmla="*/ 2341 w 1135"/>
                  <a:gd name="T35" fmla="*/ 2876 h 699"/>
                  <a:gd name="T36" fmla="*/ 2321 w 1135"/>
                  <a:gd name="T37" fmla="*/ 2876 h 699"/>
                  <a:gd name="T38" fmla="*/ 343 w 1135"/>
                  <a:gd name="T39" fmla="*/ 1490 h 699"/>
                  <a:gd name="T40" fmla="*/ 3753 w 1135"/>
                  <a:gd name="T41" fmla="*/ 0 h 699"/>
                  <a:gd name="T42" fmla="*/ 3753 w 1135"/>
                  <a:gd name="T43" fmla="*/ 154 h 699"/>
                  <a:gd name="T44" fmla="*/ 5394 w 1135"/>
                  <a:gd name="T45" fmla="*/ 1490 h 699"/>
                  <a:gd name="T46" fmla="*/ 3400 w 1135"/>
                  <a:gd name="T47" fmla="*/ 2882 h 699"/>
                  <a:gd name="T48" fmla="*/ 3373 w 1135"/>
                  <a:gd name="T49" fmla="*/ 2882 h 699"/>
                  <a:gd name="T50" fmla="*/ 3373 w 1135"/>
                  <a:gd name="T51" fmla="*/ 3531 h 699"/>
                  <a:gd name="T52" fmla="*/ 3696 w 1135"/>
                  <a:gd name="T53" fmla="*/ 3531 h 699"/>
                  <a:gd name="T54" fmla="*/ 3696 w 1135"/>
                  <a:gd name="T55" fmla="*/ 2985 h 699"/>
                  <a:gd name="T56" fmla="*/ 5739 w 1135"/>
                  <a:gd name="T57" fmla="*/ 1490 h 699"/>
                  <a:gd name="T58" fmla="*/ 3753 w 1135"/>
                  <a:gd name="T59" fmla="*/ 0 h 699"/>
                  <a:gd name="T60" fmla="*/ 5272 w 1135"/>
                  <a:gd name="T61" fmla="*/ 1490 h 699"/>
                  <a:gd name="T62" fmla="*/ 3753 w 1135"/>
                  <a:gd name="T63" fmla="*/ 243 h 699"/>
                  <a:gd name="T64" fmla="*/ 3753 w 1135"/>
                  <a:gd name="T65" fmla="*/ 414 h 699"/>
                  <a:gd name="T66" fmla="*/ 4808 w 1135"/>
                  <a:gd name="T67" fmla="*/ 1490 h 699"/>
                  <a:gd name="T68" fmla="*/ 2935 w 1135"/>
                  <a:gd name="T69" fmla="*/ 2693 h 699"/>
                  <a:gd name="T70" fmla="*/ 2908 w 1135"/>
                  <a:gd name="T71" fmla="*/ 2693 h 699"/>
                  <a:gd name="T72" fmla="*/ 2908 w 1135"/>
                  <a:gd name="T73" fmla="*/ 3531 h 699"/>
                  <a:gd name="T74" fmla="*/ 3232 w 1135"/>
                  <a:gd name="T75" fmla="*/ 3531 h 699"/>
                  <a:gd name="T76" fmla="*/ 3232 w 1135"/>
                  <a:gd name="T77" fmla="*/ 2814 h 699"/>
                  <a:gd name="T78" fmla="*/ 5272 w 1135"/>
                  <a:gd name="T79" fmla="*/ 1490 h 6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35" h="699">
                    <a:moveTo>
                      <a:pt x="549" y="533"/>
                    </a:moveTo>
                    <a:cubicBezTo>
                      <a:pt x="345" y="527"/>
                      <a:pt x="184" y="423"/>
                      <a:pt x="184" y="295"/>
                    </a:cubicBezTo>
                    <a:cubicBezTo>
                      <a:pt x="184" y="204"/>
                      <a:pt x="266" y="125"/>
                      <a:pt x="387" y="84"/>
                    </a:cubicBezTo>
                    <a:cubicBezTo>
                      <a:pt x="387" y="49"/>
                      <a:pt x="387" y="49"/>
                      <a:pt x="387" y="49"/>
                    </a:cubicBezTo>
                    <a:cubicBezTo>
                      <a:pt x="213" y="89"/>
                      <a:pt x="92" y="184"/>
                      <a:pt x="92" y="295"/>
                    </a:cubicBezTo>
                    <a:cubicBezTo>
                      <a:pt x="92" y="427"/>
                      <a:pt x="265" y="536"/>
                      <a:pt x="491" y="556"/>
                    </a:cubicBezTo>
                    <a:cubicBezTo>
                      <a:pt x="491" y="699"/>
                      <a:pt x="491" y="699"/>
                      <a:pt x="491" y="699"/>
                    </a:cubicBezTo>
                    <a:cubicBezTo>
                      <a:pt x="555" y="699"/>
                      <a:pt x="555" y="699"/>
                      <a:pt x="555" y="699"/>
                    </a:cubicBezTo>
                    <a:cubicBezTo>
                      <a:pt x="555" y="533"/>
                      <a:pt x="555" y="533"/>
                      <a:pt x="555" y="533"/>
                    </a:cubicBezTo>
                    <a:cubicBezTo>
                      <a:pt x="549" y="533"/>
                      <a:pt x="549" y="533"/>
                      <a:pt x="549" y="533"/>
                    </a:cubicBezTo>
                    <a:close/>
                    <a:moveTo>
                      <a:pt x="68" y="295"/>
                    </a:moveTo>
                    <a:cubicBezTo>
                      <a:pt x="68" y="175"/>
                      <a:pt x="200" y="73"/>
                      <a:pt x="387" y="32"/>
                    </a:cubicBezTo>
                    <a:cubicBezTo>
                      <a:pt x="387" y="1"/>
                      <a:pt x="387" y="1"/>
                      <a:pt x="387" y="1"/>
                    </a:cubicBezTo>
                    <a:cubicBezTo>
                      <a:pt x="162" y="43"/>
                      <a:pt x="0" y="158"/>
                      <a:pt x="0" y="295"/>
                    </a:cubicBezTo>
                    <a:cubicBezTo>
                      <a:pt x="0" y="434"/>
                      <a:pt x="168" y="551"/>
                      <a:pt x="399" y="590"/>
                    </a:cubicBezTo>
                    <a:cubicBezTo>
                      <a:pt x="399" y="699"/>
                      <a:pt x="399" y="699"/>
                      <a:pt x="399" y="699"/>
                    </a:cubicBezTo>
                    <a:cubicBezTo>
                      <a:pt x="463" y="699"/>
                      <a:pt x="463" y="699"/>
                      <a:pt x="463" y="699"/>
                    </a:cubicBezTo>
                    <a:cubicBezTo>
                      <a:pt x="463" y="569"/>
                      <a:pt x="463" y="569"/>
                      <a:pt x="463" y="569"/>
                    </a:cubicBezTo>
                    <a:cubicBezTo>
                      <a:pt x="459" y="569"/>
                      <a:pt x="459" y="569"/>
                      <a:pt x="459" y="569"/>
                    </a:cubicBezTo>
                    <a:cubicBezTo>
                      <a:pt x="235" y="542"/>
                      <a:pt x="68" y="429"/>
                      <a:pt x="68" y="295"/>
                    </a:cubicBezTo>
                    <a:close/>
                    <a:moveTo>
                      <a:pt x="742" y="0"/>
                    </a:moveTo>
                    <a:cubicBezTo>
                      <a:pt x="742" y="31"/>
                      <a:pt x="742" y="31"/>
                      <a:pt x="742" y="31"/>
                    </a:cubicBezTo>
                    <a:cubicBezTo>
                      <a:pt x="932" y="71"/>
                      <a:pt x="1067" y="174"/>
                      <a:pt x="1067" y="295"/>
                    </a:cubicBezTo>
                    <a:cubicBezTo>
                      <a:pt x="1067" y="430"/>
                      <a:pt x="898" y="543"/>
                      <a:pt x="672" y="570"/>
                    </a:cubicBezTo>
                    <a:cubicBezTo>
                      <a:pt x="667" y="570"/>
                      <a:pt x="667" y="570"/>
                      <a:pt x="667" y="570"/>
                    </a:cubicBezTo>
                    <a:cubicBezTo>
                      <a:pt x="667" y="699"/>
                      <a:pt x="667" y="699"/>
                      <a:pt x="667" y="699"/>
                    </a:cubicBezTo>
                    <a:cubicBezTo>
                      <a:pt x="731" y="699"/>
                      <a:pt x="731" y="699"/>
                      <a:pt x="731" y="699"/>
                    </a:cubicBezTo>
                    <a:cubicBezTo>
                      <a:pt x="731" y="591"/>
                      <a:pt x="731" y="591"/>
                      <a:pt x="731" y="591"/>
                    </a:cubicBezTo>
                    <a:cubicBezTo>
                      <a:pt x="965" y="552"/>
                      <a:pt x="1135" y="435"/>
                      <a:pt x="1135" y="295"/>
                    </a:cubicBezTo>
                    <a:cubicBezTo>
                      <a:pt x="1135" y="157"/>
                      <a:pt x="970" y="40"/>
                      <a:pt x="742" y="0"/>
                    </a:cubicBezTo>
                    <a:close/>
                    <a:moveTo>
                      <a:pt x="1043" y="295"/>
                    </a:moveTo>
                    <a:cubicBezTo>
                      <a:pt x="1043" y="183"/>
                      <a:pt x="918" y="87"/>
                      <a:pt x="742" y="48"/>
                    </a:cubicBezTo>
                    <a:cubicBezTo>
                      <a:pt x="742" y="82"/>
                      <a:pt x="742" y="82"/>
                      <a:pt x="742" y="82"/>
                    </a:cubicBezTo>
                    <a:cubicBezTo>
                      <a:pt x="866" y="122"/>
                      <a:pt x="951" y="202"/>
                      <a:pt x="951" y="295"/>
                    </a:cubicBezTo>
                    <a:cubicBezTo>
                      <a:pt x="951" y="424"/>
                      <a:pt x="786" y="529"/>
                      <a:pt x="580" y="533"/>
                    </a:cubicBezTo>
                    <a:cubicBezTo>
                      <a:pt x="575" y="533"/>
                      <a:pt x="575" y="533"/>
                      <a:pt x="575" y="533"/>
                    </a:cubicBezTo>
                    <a:cubicBezTo>
                      <a:pt x="575" y="699"/>
                      <a:pt x="575" y="699"/>
                      <a:pt x="575" y="699"/>
                    </a:cubicBezTo>
                    <a:cubicBezTo>
                      <a:pt x="639" y="699"/>
                      <a:pt x="639" y="699"/>
                      <a:pt x="639" y="699"/>
                    </a:cubicBezTo>
                    <a:cubicBezTo>
                      <a:pt x="639" y="557"/>
                      <a:pt x="639" y="557"/>
                      <a:pt x="639" y="557"/>
                    </a:cubicBezTo>
                    <a:cubicBezTo>
                      <a:pt x="868" y="537"/>
                      <a:pt x="1043" y="428"/>
                      <a:pt x="1043" y="295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4" name="Freeform 14"/>
              <p:cNvSpPr>
                <a:spLocks noEditPoints="1"/>
              </p:cNvSpPr>
              <p:nvPr/>
            </p:nvSpPr>
            <p:spPr bwMode="auto">
              <a:xfrm>
                <a:off x="1936" y="3084"/>
                <a:ext cx="1755" cy="435"/>
              </a:xfrm>
              <a:custGeom>
                <a:avLst/>
                <a:gdLst>
                  <a:gd name="T0" fmla="*/ 3429 w 1170"/>
                  <a:gd name="T1" fmla="*/ 365 h 290"/>
                  <a:gd name="T2" fmla="*/ 4017 w 1170"/>
                  <a:gd name="T3" fmla="*/ 162 h 290"/>
                  <a:gd name="T4" fmla="*/ 3693 w 1170"/>
                  <a:gd name="T5" fmla="*/ 518 h 290"/>
                  <a:gd name="T6" fmla="*/ 3767 w 1170"/>
                  <a:gd name="T7" fmla="*/ 903 h 290"/>
                  <a:gd name="T8" fmla="*/ 3960 w 1170"/>
                  <a:gd name="T9" fmla="*/ 1277 h 290"/>
                  <a:gd name="T10" fmla="*/ 4050 w 1170"/>
                  <a:gd name="T11" fmla="*/ 1053 h 290"/>
                  <a:gd name="T12" fmla="*/ 3981 w 1170"/>
                  <a:gd name="T13" fmla="*/ 689 h 290"/>
                  <a:gd name="T14" fmla="*/ 3501 w 1170"/>
                  <a:gd name="T15" fmla="*/ 485 h 290"/>
                  <a:gd name="T16" fmla="*/ 3158 w 1170"/>
                  <a:gd name="T17" fmla="*/ 710 h 290"/>
                  <a:gd name="T18" fmla="*/ 3321 w 1170"/>
                  <a:gd name="T19" fmla="*/ 1287 h 290"/>
                  <a:gd name="T20" fmla="*/ 3617 w 1170"/>
                  <a:gd name="T21" fmla="*/ 842 h 290"/>
                  <a:gd name="T22" fmla="*/ 3501 w 1170"/>
                  <a:gd name="T23" fmla="*/ 485 h 290"/>
                  <a:gd name="T24" fmla="*/ 210 w 1170"/>
                  <a:gd name="T25" fmla="*/ 356 h 290"/>
                  <a:gd name="T26" fmla="*/ 507 w 1170"/>
                  <a:gd name="T27" fmla="*/ 1395 h 290"/>
                  <a:gd name="T28" fmla="*/ 666 w 1170"/>
                  <a:gd name="T29" fmla="*/ 729 h 290"/>
                  <a:gd name="T30" fmla="*/ 761 w 1170"/>
                  <a:gd name="T31" fmla="*/ 261 h 290"/>
                  <a:gd name="T32" fmla="*/ 687 w 1170"/>
                  <a:gd name="T33" fmla="*/ 579 h 290"/>
                  <a:gd name="T34" fmla="*/ 747 w 1170"/>
                  <a:gd name="T35" fmla="*/ 446 h 290"/>
                  <a:gd name="T36" fmla="*/ 417 w 1170"/>
                  <a:gd name="T37" fmla="*/ 498 h 290"/>
                  <a:gd name="T38" fmla="*/ 5427 w 1170"/>
                  <a:gd name="T39" fmla="*/ 234 h 290"/>
                  <a:gd name="T40" fmla="*/ 5346 w 1170"/>
                  <a:gd name="T41" fmla="*/ 423 h 290"/>
                  <a:gd name="T42" fmla="*/ 5273 w 1170"/>
                  <a:gd name="T43" fmla="*/ 878 h 290"/>
                  <a:gd name="T44" fmla="*/ 5894 w 1170"/>
                  <a:gd name="T45" fmla="*/ 858 h 290"/>
                  <a:gd name="T46" fmla="*/ 5691 w 1170"/>
                  <a:gd name="T47" fmla="*/ 386 h 290"/>
                  <a:gd name="T48" fmla="*/ 5205 w 1170"/>
                  <a:gd name="T49" fmla="*/ 221 h 290"/>
                  <a:gd name="T50" fmla="*/ 5034 w 1170"/>
                  <a:gd name="T51" fmla="*/ 365 h 290"/>
                  <a:gd name="T52" fmla="*/ 5205 w 1170"/>
                  <a:gd name="T53" fmla="*/ 221 h 290"/>
                  <a:gd name="T54" fmla="*/ 5216 w 1170"/>
                  <a:gd name="T55" fmla="*/ 1182 h 290"/>
                  <a:gd name="T56" fmla="*/ 5711 w 1170"/>
                  <a:gd name="T57" fmla="*/ 930 h 290"/>
                  <a:gd name="T58" fmla="*/ 5405 w 1170"/>
                  <a:gd name="T59" fmla="*/ 1385 h 290"/>
                  <a:gd name="T60" fmla="*/ 5192 w 1170"/>
                  <a:gd name="T61" fmla="*/ 1344 h 290"/>
                  <a:gd name="T62" fmla="*/ 5013 w 1170"/>
                  <a:gd name="T63" fmla="*/ 891 h 290"/>
                  <a:gd name="T64" fmla="*/ 4629 w 1170"/>
                  <a:gd name="T65" fmla="*/ 1094 h 290"/>
                  <a:gd name="T66" fmla="*/ 5192 w 1170"/>
                  <a:gd name="T67" fmla="*/ 737 h 290"/>
                  <a:gd name="T68" fmla="*/ 5454 w 1170"/>
                  <a:gd name="T69" fmla="*/ 1133 h 290"/>
                  <a:gd name="T70" fmla="*/ 2133 w 1170"/>
                  <a:gd name="T71" fmla="*/ 261 h 290"/>
                  <a:gd name="T72" fmla="*/ 2390 w 1170"/>
                  <a:gd name="T73" fmla="*/ 858 h 290"/>
                  <a:gd name="T74" fmla="*/ 2147 w 1170"/>
                  <a:gd name="T75" fmla="*/ 1025 h 290"/>
                  <a:gd name="T76" fmla="*/ 2349 w 1170"/>
                  <a:gd name="T77" fmla="*/ 923 h 290"/>
                  <a:gd name="T78" fmla="*/ 2267 w 1170"/>
                  <a:gd name="T79" fmla="*/ 527 h 290"/>
                  <a:gd name="T80" fmla="*/ 2349 w 1170"/>
                  <a:gd name="T81" fmla="*/ 332 h 290"/>
                  <a:gd name="T82" fmla="*/ 1814 w 1170"/>
                  <a:gd name="T83" fmla="*/ 545 h 290"/>
                  <a:gd name="T84" fmla="*/ 1790 w 1170"/>
                  <a:gd name="T85" fmla="*/ 939 h 290"/>
                  <a:gd name="T86" fmla="*/ 1728 w 1170"/>
                  <a:gd name="T87" fmla="*/ 1287 h 290"/>
                  <a:gd name="T88" fmla="*/ 1943 w 1170"/>
                  <a:gd name="T89" fmla="*/ 1094 h 290"/>
                  <a:gd name="T90" fmla="*/ 2307 w 1170"/>
                  <a:gd name="T91" fmla="*/ 1418 h 290"/>
                  <a:gd name="T92" fmla="*/ 2138 w 1170"/>
                  <a:gd name="T93" fmla="*/ 858 h 290"/>
                  <a:gd name="T94" fmla="*/ 2138 w 1170"/>
                  <a:gd name="T95" fmla="*/ 858 h 290"/>
                  <a:gd name="T96" fmla="*/ 2093 w 1170"/>
                  <a:gd name="T97" fmla="*/ 1044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70" h="290">
                    <a:moveTo>
                      <a:pt x="722" y="34"/>
                    </a:moveTo>
                    <a:cubicBezTo>
                      <a:pt x="729" y="40"/>
                      <a:pt x="723" y="53"/>
                      <a:pt x="727" y="60"/>
                    </a:cubicBezTo>
                    <a:cubicBezTo>
                      <a:pt x="713" y="79"/>
                      <a:pt x="694" y="66"/>
                      <a:pt x="677" y="72"/>
                    </a:cubicBezTo>
                    <a:cubicBezTo>
                      <a:pt x="660" y="57"/>
                      <a:pt x="692" y="54"/>
                      <a:pt x="687" y="36"/>
                    </a:cubicBezTo>
                    <a:cubicBezTo>
                      <a:pt x="695" y="27"/>
                      <a:pt x="713" y="25"/>
                      <a:pt x="722" y="34"/>
                    </a:cubicBezTo>
                    <a:close/>
                    <a:moveTo>
                      <a:pt x="793" y="32"/>
                    </a:moveTo>
                    <a:cubicBezTo>
                      <a:pt x="752" y="91"/>
                      <a:pt x="752" y="91"/>
                      <a:pt x="752" y="91"/>
                    </a:cubicBezTo>
                    <a:cubicBezTo>
                      <a:pt x="741" y="91"/>
                      <a:pt x="741" y="91"/>
                      <a:pt x="741" y="91"/>
                    </a:cubicBezTo>
                    <a:cubicBezTo>
                      <a:pt x="734" y="92"/>
                      <a:pt x="729" y="97"/>
                      <a:pt x="729" y="102"/>
                    </a:cubicBezTo>
                    <a:cubicBezTo>
                      <a:pt x="735" y="113"/>
                      <a:pt x="740" y="131"/>
                      <a:pt x="755" y="131"/>
                    </a:cubicBezTo>
                    <a:cubicBezTo>
                      <a:pt x="753" y="145"/>
                      <a:pt x="768" y="154"/>
                      <a:pt x="765" y="169"/>
                    </a:cubicBezTo>
                    <a:cubicBezTo>
                      <a:pt x="759" y="172"/>
                      <a:pt x="753" y="181"/>
                      <a:pt x="744" y="178"/>
                    </a:cubicBezTo>
                    <a:cubicBezTo>
                      <a:pt x="725" y="187"/>
                      <a:pt x="719" y="208"/>
                      <a:pt x="718" y="229"/>
                    </a:cubicBezTo>
                    <a:cubicBezTo>
                      <a:pt x="723" y="233"/>
                      <a:pt x="725" y="233"/>
                      <a:pt x="729" y="227"/>
                    </a:cubicBezTo>
                    <a:cubicBezTo>
                      <a:pt x="754" y="216"/>
                      <a:pt x="762" y="245"/>
                      <a:pt x="782" y="252"/>
                    </a:cubicBezTo>
                    <a:cubicBezTo>
                      <a:pt x="795" y="257"/>
                      <a:pt x="809" y="253"/>
                      <a:pt x="818" y="240"/>
                    </a:cubicBezTo>
                    <a:cubicBezTo>
                      <a:pt x="819" y="223"/>
                      <a:pt x="838" y="206"/>
                      <a:pt x="824" y="190"/>
                    </a:cubicBezTo>
                    <a:cubicBezTo>
                      <a:pt x="814" y="194"/>
                      <a:pt x="802" y="197"/>
                      <a:pt x="800" y="208"/>
                    </a:cubicBezTo>
                    <a:cubicBezTo>
                      <a:pt x="788" y="220"/>
                      <a:pt x="779" y="204"/>
                      <a:pt x="769" y="201"/>
                    </a:cubicBezTo>
                    <a:cubicBezTo>
                      <a:pt x="764" y="184"/>
                      <a:pt x="774" y="171"/>
                      <a:pt x="790" y="163"/>
                    </a:cubicBezTo>
                    <a:cubicBezTo>
                      <a:pt x="796" y="155"/>
                      <a:pt x="792" y="143"/>
                      <a:pt x="786" y="136"/>
                    </a:cubicBezTo>
                    <a:cubicBezTo>
                      <a:pt x="754" y="95"/>
                      <a:pt x="827" y="94"/>
                      <a:pt x="822" y="60"/>
                    </a:cubicBezTo>
                    <a:cubicBezTo>
                      <a:pt x="812" y="51"/>
                      <a:pt x="810" y="32"/>
                      <a:pt x="793" y="32"/>
                    </a:cubicBezTo>
                    <a:close/>
                    <a:moveTo>
                      <a:pt x="691" y="95"/>
                    </a:moveTo>
                    <a:cubicBezTo>
                      <a:pt x="681" y="101"/>
                      <a:pt x="674" y="112"/>
                      <a:pt x="668" y="121"/>
                    </a:cubicBezTo>
                    <a:cubicBezTo>
                      <a:pt x="656" y="129"/>
                      <a:pt x="642" y="123"/>
                      <a:pt x="635" y="112"/>
                    </a:cubicBezTo>
                    <a:cubicBezTo>
                      <a:pt x="626" y="118"/>
                      <a:pt x="621" y="129"/>
                      <a:pt x="623" y="140"/>
                    </a:cubicBezTo>
                    <a:cubicBezTo>
                      <a:pt x="630" y="159"/>
                      <a:pt x="640" y="175"/>
                      <a:pt x="661" y="180"/>
                    </a:cubicBezTo>
                    <a:cubicBezTo>
                      <a:pt x="653" y="193"/>
                      <a:pt x="623" y="183"/>
                      <a:pt x="623" y="208"/>
                    </a:cubicBezTo>
                    <a:cubicBezTo>
                      <a:pt x="618" y="235"/>
                      <a:pt x="653" y="233"/>
                      <a:pt x="656" y="254"/>
                    </a:cubicBezTo>
                    <a:cubicBezTo>
                      <a:pt x="656" y="261"/>
                      <a:pt x="663" y="259"/>
                      <a:pt x="668" y="259"/>
                    </a:cubicBezTo>
                    <a:cubicBezTo>
                      <a:pt x="684" y="249"/>
                      <a:pt x="679" y="238"/>
                      <a:pt x="680" y="221"/>
                    </a:cubicBezTo>
                    <a:cubicBezTo>
                      <a:pt x="679" y="194"/>
                      <a:pt x="710" y="191"/>
                      <a:pt x="714" y="166"/>
                    </a:cubicBezTo>
                    <a:cubicBezTo>
                      <a:pt x="711" y="157"/>
                      <a:pt x="701" y="159"/>
                      <a:pt x="695" y="154"/>
                    </a:cubicBezTo>
                    <a:cubicBezTo>
                      <a:pt x="683" y="133"/>
                      <a:pt x="708" y="123"/>
                      <a:pt x="708" y="107"/>
                    </a:cubicBezTo>
                    <a:cubicBezTo>
                      <a:pt x="705" y="99"/>
                      <a:pt x="699" y="95"/>
                      <a:pt x="691" y="95"/>
                    </a:cubicBezTo>
                    <a:close/>
                    <a:moveTo>
                      <a:pt x="109" y="0"/>
                    </a:moveTo>
                    <a:cubicBezTo>
                      <a:pt x="84" y="14"/>
                      <a:pt x="102" y="48"/>
                      <a:pt x="90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0" y="84"/>
                      <a:pt x="45" y="112"/>
                      <a:pt x="43" y="135"/>
                    </a:cubicBezTo>
                    <a:cubicBezTo>
                      <a:pt x="52" y="151"/>
                      <a:pt x="68" y="169"/>
                      <a:pt x="90" y="164"/>
                    </a:cubicBezTo>
                    <a:cubicBezTo>
                      <a:pt x="100" y="275"/>
                      <a:pt x="100" y="275"/>
                      <a:pt x="100" y="275"/>
                    </a:cubicBezTo>
                    <a:cubicBezTo>
                      <a:pt x="105" y="280"/>
                      <a:pt x="105" y="280"/>
                      <a:pt x="105" y="280"/>
                    </a:cubicBezTo>
                    <a:cubicBezTo>
                      <a:pt x="114" y="290"/>
                      <a:pt x="125" y="279"/>
                      <a:pt x="133" y="273"/>
                    </a:cubicBezTo>
                    <a:cubicBezTo>
                      <a:pt x="132" y="225"/>
                      <a:pt x="131" y="187"/>
                      <a:pt x="131" y="144"/>
                    </a:cubicBezTo>
                    <a:cubicBezTo>
                      <a:pt x="150" y="139"/>
                      <a:pt x="160" y="122"/>
                      <a:pt x="173" y="108"/>
                    </a:cubicBezTo>
                    <a:cubicBezTo>
                      <a:pt x="178" y="88"/>
                      <a:pt x="202" y="61"/>
                      <a:pt x="183" y="41"/>
                    </a:cubicBezTo>
                    <a:cubicBezTo>
                      <a:pt x="169" y="34"/>
                      <a:pt x="161" y="48"/>
                      <a:pt x="150" y="51"/>
                    </a:cubicBezTo>
                    <a:cubicBezTo>
                      <a:pt x="103" y="69"/>
                      <a:pt x="149" y="3"/>
                      <a:pt x="109" y="0"/>
                    </a:cubicBezTo>
                    <a:close/>
                    <a:moveTo>
                      <a:pt x="147" y="88"/>
                    </a:moveTo>
                    <a:cubicBezTo>
                      <a:pt x="149" y="99"/>
                      <a:pt x="143" y="108"/>
                      <a:pt x="135" y="11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1" y="81"/>
                      <a:pt x="131" y="81"/>
                      <a:pt x="131" y="81"/>
                    </a:cubicBezTo>
                    <a:cubicBezTo>
                      <a:pt x="138" y="80"/>
                      <a:pt x="143" y="82"/>
                      <a:pt x="147" y="88"/>
                    </a:cubicBezTo>
                    <a:close/>
                    <a:moveTo>
                      <a:pt x="91" y="129"/>
                    </a:moveTo>
                    <a:cubicBezTo>
                      <a:pt x="83" y="131"/>
                      <a:pt x="77" y="124"/>
                      <a:pt x="72" y="117"/>
                    </a:cubicBezTo>
                    <a:cubicBezTo>
                      <a:pt x="72" y="110"/>
                      <a:pt x="72" y="99"/>
                      <a:pt x="82" y="98"/>
                    </a:cubicBezTo>
                    <a:cubicBezTo>
                      <a:pt x="91" y="98"/>
                      <a:pt x="91" y="98"/>
                      <a:pt x="91" y="98"/>
                    </a:cubicBezTo>
                    <a:lnTo>
                      <a:pt x="91" y="129"/>
                    </a:lnTo>
                    <a:close/>
                    <a:moveTo>
                      <a:pt x="1072" y="46"/>
                    </a:moveTo>
                    <a:cubicBezTo>
                      <a:pt x="1073" y="56"/>
                      <a:pt x="1066" y="70"/>
                      <a:pt x="1082" y="76"/>
                    </a:cubicBezTo>
                    <a:cubicBezTo>
                      <a:pt x="1085" y="84"/>
                      <a:pt x="1085" y="94"/>
                      <a:pt x="1077" y="100"/>
                    </a:cubicBezTo>
                    <a:cubicBezTo>
                      <a:pt x="1064" y="103"/>
                      <a:pt x="1063" y="88"/>
                      <a:pt x="1056" y="83"/>
                    </a:cubicBezTo>
                    <a:cubicBezTo>
                      <a:pt x="1043" y="96"/>
                      <a:pt x="1070" y="107"/>
                      <a:pt x="1062" y="125"/>
                    </a:cubicBezTo>
                    <a:cubicBezTo>
                      <a:pt x="1059" y="136"/>
                      <a:pt x="1046" y="133"/>
                      <a:pt x="1039" y="136"/>
                    </a:cubicBezTo>
                    <a:cubicBezTo>
                      <a:pt x="1039" y="149"/>
                      <a:pt x="1030" y="162"/>
                      <a:pt x="1041" y="173"/>
                    </a:cubicBezTo>
                    <a:cubicBezTo>
                      <a:pt x="1065" y="167"/>
                      <a:pt x="1081" y="135"/>
                      <a:pt x="1111" y="150"/>
                    </a:cubicBezTo>
                    <a:cubicBezTo>
                      <a:pt x="1121" y="157"/>
                      <a:pt x="1129" y="163"/>
                      <a:pt x="1134" y="174"/>
                    </a:cubicBezTo>
                    <a:cubicBezTo>
                      <a:pt x="1143" y="182"/>
                      <a:pt x="1157" y="181"/>
                      <a:pt x="1164" y="169"/>
                    </a:cubicBezTo>
                    <a:cubicBezTo>
                      <a:pt x="1170" y="159"/>
                      <a:pt x="1162" y="151"/>
                      <a:pt x="1155" y="144"/>
                    </a:cubicBezTo>
                    <a:cubicBezTo>
                      <a:pt x="1136" y="132"/>
                      <a:pt x="1108" y="127"/>
                      <a:pt x="1101" y="100"/>
                    </a:cubicBezTo>
                    <a:cubicBezTo>
                      <a:pt x="1102" y="87"/>
                      <a:pt x="1114" y="81"/>
                      <a:pt x="1124" y="76"/>
                    </a:cubicBezTo>
                    <a:cubicBezTo>
                      <a:pt x="1123" y="62"/>
                      <a:pt x="1112" y="52"/>
                      <a:pt x="1111" y="38"/>
                    </a:cubicBezTo>
                    <a:cubicBezTo>
                      <a:pt x="1102" y="16"/>
                      <a:pt x="1072" y="21"/>
                      <a:pt x="1072" y="46"/>
                    </a:cubicBezTo>
                    <a:close/>
                    <a:moveTo>
                      <a:pt x="1028" y="43"/>
                    </a:moveTo>
                    <a:cubicBezTo>
                      <a:pt x="1035" y="62"/>
                      <a:pt x="1021" y="81"/>
                      <a:pt x="1039" y="95"/>
                    </a:cubicBezTo>
                    <a:cubicBezTo>
                      <a:pt x="1014" y="107"/>
                      <a:pt x="990" y="137"/>
                      <a:pt x="961" y="123"/>
                    </a:cubicBezTo>
                    <a:cubicBezTo>
                      <a:pt x="971" y="104"/>
                      <a:pt x="999" y="100"/>
                      <a:pt x="994" y="72"/>
                    </a:cubicBezTo>
                    <a:cubicBezTo>
                      <a:pt x="996" y="72"/>
                      <a:pt x="998" y="73"/>
                      <a:pt x="999" y="70"/>
                    </a:cubicBezTo>
                    <a:cubicBezTo>
                      <a:pt x="998" y="57"/>
                      <a:pt x="992" y="38"/>
                      <a:pt x="1005" y="29"/>
                    </a:cubicBezTo>
                    <a:cubicBezTo>
                      <a:pt x="1015" y="30"/>
                      <a:pt x="1025" y="33"/>
                      <a:pt x="1028" y="43"/>
                    </a:cubicBezTo>
                    <a:close/>
                    <a:moveTo>
                      <a:pt x="1025" y="145"/>
                    </a:moveTo>
                    <a:cubicBezTo>
                      <a:pt x="1025" y="175"/>
                      <a:pt x="1030" y="211"/>
                      <a:pt x="1016" y="237"/>
                    </a:cubicBezTo>
                    <a:cubicBezTo>
                      <a:pt x="1021" y="243"/>
                      <a:pt x="1025" y="233"/>
                      <a:pt x="1030" y="233"/>
                    </a:cubicBezTo>
                    <a:cubicBezTo>
                      <a:pt x="1054" y="217"/>
                      <a:pt x="1035" y="180"/>
                      <a:pt x="1067" y="171"/>
                    </a:cubicBezTo>
                    <a:cubicBezTo>
                      <a:pt x="1076" y="165"/>
                      <a:pt x="1085" y="156"/>
                      <a:pt x="1094" y="164"/>
                    </a:cubicBezTo>
                    <a:cubicBezTo>
                      <a:pt x="1100" y="180"/>
                      <a:pt x="1118" y="174"/>
                      <a:pt x="1128" y="183"/>
                    </a:cubicBezTo>
                    <a:cubicBezTo>
                      <a:pt x="1127" y="212"/>
                      <a:pt x="1110" y="238"/>
                      <a:pt x="1100" y="265"/>
                    </a:cubicBezTo>
                    <a:cubicBezTo>
                      <a:pt x="1101" y="267"/>
                      <a:pt x="1103" y="273"/>
                      <a:pt x="1100" y="275"/>
                    </a:cubicBezTo>
                    <a:cubicBezTo>
                      <a:pt x="1093" y="286"/>
                      <a:pt x="1077" y="277"/>
                      <a:pt x="1067" y="273"/>
                    </a:cubicBezTo>
                    <a:cubicBezTo>
                      <a:pt x="1056" y="258"/>
                      <a:pt x="1056" y="258"/>
                      <a:pt x="1056" y="258"/>
                    </a:cubicBezTo>
                    <a:cubicBezTo>
                      <a:pt x="1057" y="257"/>
                      <a:pt x="1059" y="256"/>
                      <a:pt x="1058" y="254"/>
                    </a:cubicBezTo>
                    <a:cubicBezTo>
                      <a:pt x="1048" y="252"/>
                      <a:pt x="1038" y="264"/>
                      <a:pt x="1025" y="265"/>
                    </a:cubicBezTo>
                    <a:cubicBezTo>
                      <a:pt x="1008" y="265"/>
                      <a:pt x="987" y="267"/>
                      <a:pt x="978" y="249"/>
                    </a:cubicBezTo>
                    <a:cubicBezTo>
                      <a:pt x="970" y="255"/>
                      <a:pt x="958" y="249"/>
                      <a:pt x="954" y="240"/>
                    </a:cubicBezTo>
                    <a:cubicBezTo>
                      <a:pt x="953" y="211"/>
                      <a:pt x="995" y="207"/>
                      <a:pt x="990" y="176"/>
                    </a:cubicBezTo>
                    <a:cubicBezTo>
                      <a:pt x="992" y="173"/>
                      <a:pt x="996" y="175"/>
                      <a:pt x="996" y="171"/>
                    </a:cubicBezTo>
                    <a:cubicBezTo>
                      <a:pt x="986" y="171"/>
                      <a:pt x="973" y="177"/>
                      <a:pt x="963" y="183"/>
                    </a:cubicBezTo>
                    <a:cubicBezTo>
                      <a:pt x="937" y="182"/>
                      <a:pt x="947" y="235"/>
                      <a:pt x="914" y="216"/>
                    </a:cubicBezTo>
                    <a:cubicBezTo>
                      <a:pt x="901" y="205"/>
                      <a:pt x="900" y="189"/>
                      <a:pt x="901" y="174"/>
                    </a:cubicBezTo>
                    <a:cubicBezTo>
                      <a:pt x="915" y="138"/>
                      <a:pt x="958" y="165"/>
                      <a:pt x="977" y="138"/>
                    </a:cubicBezTo>
                    <a:cubicBezTo>
                      <a:pt x="994" y="137"/>
                      <a:pt x="1020" y="113"/>
                      <a:pt x="1025" y="145"/>
                    </a:cubicBezTo>
                    <a:close/>
                    <a:moveTo>
                      <a:pt x="1077" y="223"/>
                    </a:moveTo>
                    <a:cubicBezTo>
                      <a:pt x="1085" y="217"/>
                      <a:pt x="1084" y="207"/>
                      <a:pt x="1088" y="199"/>
                    </a:cubicBezTo>
                    <a:cubicBezTo>
                      <a:pt x="1080" y="200"/>
                      <a:pt x="1074" y="217"/>
                      <a:pt x="1077" y="223"/>
                    </a:cubicBezTo>
                    <a:close/>
                    <a:moveTo>
                      <a:pt x="434" y="6"/>
                    </a:moveTo>
                    <a:cubicBezTo>
                      <a:pt x="421" y="9"/>
                      <a:pt x="410" y="13"/>
                      <a:pt x="398" y="19"/>
                    </a:cubicBezTo>
                    <a:cubicBezTo>
                      <a:pt x="399" y="32"/>
                      <a:pt x="411" y="41"/>
                      <a:pt x="421" y="51"/>
                    </a:cubicBezTo>
                    <a:cubicBezTo>
                      <a:pt x="438" y="55"/>
                      <a:pt x="442" y="30"/>
                      <a:pt x="460" y="36"/>
                    </a:cubicBezTo>
                    <a:cubicBezTo>
                      <a:pt x="475" y="48"/>
                      <a:pt x="482" y="60"/>
                      <a:pt x="481" y="79"/>
                    </a:cubicBezTo>
                    <a:cubicBezTo>
                      <a:pt x="475" y="108"/>
                      <a:pt x="478" y="140"/>
                      <a:pt x="472" y="169"/>
                    </a:cubicBezTo>
                    <a:cubicBezTo>
                      <a:pt x="464" y="185"/>
                      <a:pt x="481" y="213"/>
                      <a:pt x="457" y="216"/>
                    </a:cubicBezTo>
                    <a:cubicBezTo>
                      <a:pt x="454" y="213"/>
                      <a:pt x="451" y="211"/>
                      <a:pt x="450" y="206"/>
                    </a:cubicBezTo>
                    <a:cubicBezTo>
                      <a:pt x="440" y="205"/>
                      <a:pt x="435" y="198"/>
                      <a:pt x="424" y="202"/>
                    </a:cubicBezTo>
                    <a:cubicBezTo>
                      <a:pt x="414" y="201"/>
                      <a:pt x="421" y="192"/>
                      <a:pt x="424" y="187"/>
                    </a:cubicBezTo>
                    <a:cubicBezTo>
                      <a:pt x="436" y="175"/>
                      <a:pt x="442" y="199"/>
                      <a:pt x="455" y="195"/>
                    </a:cubicBezTo>
                    <a:cubicBezTo>
                      <a:pt x="459" y="193"/>
                      <a:pt x="467" y="189"/>
                      <a:pt x="464" y="182"/>
                    </a:cubicBezTo>
                    <a:cubicBezTo>
                      <a:pt x="425" y="157"/>
                      <a:pt x="483" y="131"/>
                      <a:pt x="459" y="102"/>
                    </a:cubicBezTo>
                    <a:cubicBezTo>
                      <a:pt x="454" y="104"/>
                      <a:pt x="450" y="115"/>
                      <a:pt x="443" y="108"/>
                    </a:cubicBezTo>
                    <a:cubicBezTo>
                      <a:pt x="447" y="104"/>
                      <a:pt x="447" y="104"/>
                      <a:pt x="447" y="104"/>
                    </a:cubicBezTo>
                    <a:cubicBezTo>
                      <a:pt x="450" y="97"/>
                      <a:pt x="440" y="93"/>
                      <a:pt x="438" y="89"/>
                    </a:cubicBezTo>
                    <a:cubicBezTo>
                      <a:pt x="440" y="86"/>
                      <a:pt x="443" y="84"/>
                      <a:pt x="447" y="86"/>
                    </a:cubicBezTo>
                    <a:cubicBezTo>
                      <a:pt x="455" y="82"/>
                      <a:pt x="466" y="75"/>
                      <a:pt x="464" y="65"/>
                    </a:cubicBezTo>
                    <a:cubicBezTo>
                      <a:pt x="462" y="58"/>
                      <a:pt x="461" y="49"/>
                      <a:pt x="453" y="50"/>
                    </a:cubicBezTo>
                    <a:cubicBezTo>
                      <a:pt x="430" y="63"/>
                      <a:pt x="400" y="60"/>
                      <a:pt x="377" y="74"/>
                    </a:cubicBezTo>
                    <a:cubicBezTo>
                      <a:pt x="368" y="82"/>
                      <a:pt x="353" y="91"/>
                      <a:pt x="358" y="107"/>
                    </a:cubicBezTo>
                    <a:cubicBezTo>
                      <a:pt x="362" y="110"/>
                      <a:pt x="362" y="118"/>
                      <a:pt x="370" y="117"/>
                    </a:cubicBezTo>
                    <a:cubicBezTo>
                      <a:pt x="371" y="131"/>
                      <a:pt x="366" y="152"/>
                      <a:pt x="383" y="159"/>
                    </a:cubicBezTo>
                    <a:cubicBezTo>
                      <a:pt x="378" y="172"/>
                      <a:pt x="364" y="181"/>
                      <a:pt x="353" y="185"/>
                    </a:cubicBezTo>
                    <a:cubicBezTo>
                      <a:pt x="333" y="172"/>
                      <a:pt x="350" y="142"/>
                      <a:pt x="334" y="127"/>
                    </a:cubicBezTo>
                    <a:cubicBezTo>
                      <a:pt x="328" y="128"/>
                      <a:pt x="321" y="127"/>
                      <a:pt x="317" y="131"/>
                    </a:cubicBezTo>
                    <a:cubicBezTo>
                      <a:pt x="304" y="174"/>
                      <a:pt x="332" y="214"/>
                      <a:pt x="341" y="254"/>
                    </a:cubicBezTo>
                    <a:cubicBezTo>
                      <a:pt x="353" y="249"/>
                      <a:pt x="355" y="235"/>
                      <a:pt x="356" y="223"/>
                    </a:cubicBezTo>
                    <a:cubicBezTo>
                      <a:pt x="370" y="219"/>
                      <a:pt x="383" y="208"/>
                      <a:pt x="396" y="211"/>
                    </a:cubicBezTo>
                    <a:cubicBezTo>
                      <a:pt x="394" y="218"/>
                      <a:pt x="387" y="212"/>
                      <a:pt x="383" y="216"/>
                    </a:cubicBezTo>
                    <a:cubicBezTo>
                      <a:pt x="376" y="226"/>
                      <a:pt x="368" y="237"/>
                      <a:pt x="379" y="248"/>
                    </a:cubicBezTo>
                    <a:cubicBezTo>
                      <a:pt x="408" y="235"/>
                      <a:pt x="408" y="235"/>
                      <a:pt x="408" y="235"/>
                    </a:cubicBezTo>
                    <a:cubicBezTo>
                      <a:pt x="445" y="213"/>
                      <a:pt x="437" y="266"/>
                      <a:pt x="455" y="280"/>
                    </a:cubicBezTo>
                    <a:cubicBezTo>
                      <a:pt x="524" y="231"/>
                      <a:pt x="503" y="137"/>
                      <a:pt x="504" y="60"/>
                    </a:cubicBezTo>
                    <a:cubicBezTo>
                      <a:pt x="495" y="29"/>
                      <a:pt x="460" y="18"/>
                      <a:pt x="434" y="6"/>
                    </a:cubicBezTo>
                    <a:close/>
                    <a:moveTo>
                      <a:pt x="422" y="169"/>
                    </a:moveTo>
                    <a:cubicBezTo>
                      <a:pt x="411" y="164"/>
                      <a:pt x="410" y="154"/>
                      <a:pt x="400" y="148"/>
                    </a:cubicBezTo>
                    <a:cubicBezTo>
                      <a:pt x="412" y="140"/>
                      <a:pt x="399" y="122"/>
                      <a:pt x="412" y="116"/>
                    </a:cubicBezTo>
                    <a:cubicBezTo>
                      <a:pt x="423" y="127"/>
                      <a:pt x="419" y="153"/>
                      <a:pt x="422" y="169"/>
                    </a:cubicBezTo>
                    <a:close/>
                    <a:moveTo>
                      <a:pt x="413" y="206"/>
                    </a:moveTo>
                    <a:cubicBezTo>
                      <a:pt x="409" y="210"/>
                      <a:pt x="402" y="207"/>
                      <a:pt x="396" y="208"/>
                    </a:cubicBezTo>
                    <a:cubicBezTo>
                      <a:pt x="401" y="206"/>
                      <a:pt x="408" y="206"/>
                      <a:pt x="413" y="206"/>
                    </a:cubicBezTo>
                    <a:close/>
                  </a:path>
                </a:pathLst>
              </a:cu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4" name="组合 103"/>
          <p:cNvGrpSpPr>
            <a:grpSpLocks/>
          </p:cNvGrpSpPr>
          <p:nvPr/>
        </p:nvGrpSpPr>
        <p:grpSpPr bwMode="auto">
          <a:xfrm>
            <a:off x="374650" y="2857500"/>
            <a:ext cx="1028700" cy="568325"/>
            <a:chOff x="135315" y="3014763"/>
            <a:chExt cx="1028963" cy="568239"/>
          </a:xfrm>
        </p:grpSpPr>
        <p:grpSp>
          <p:nvGrpSpPr>
            <p:cNvPr id="33868" name="组合 95"/>
            <p:cNvGrpSpPr>
              <a:grpSpLocks/>
            </p:cNvGrpSpPr>
            <p:nvPr/>
          </p:nvGrpSpPr>
          <p:grpSpPr bwMode="auto">
            <a:xfrm>
              <a:off x="135315" y="3014763"/>
              <a:ext cx="1028963" cy="568239"/>
              <a:chOff x="467544" y="2406506"/>
              <a:chExt cx="936104" cy="516958"/>
            </a:xfrm>
          </p:grpSpPr>
          <p:sp>
            <p:nvSpPr>
              <p:cNvPr id="107" name="圆角矩形 106"/>
              <p:cNvSpPr/>
              <p:nvPr/>
            </p:nvSpPr>
            <p:spPr>
              <a:xfrm>
                <a:off x="467544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71" name="圆角矩形 98"/>
              <p:cNvSpPr>
                <a:spLocks noChangeArrowheads="1"/>
              </p:cNvSpPr>
              <p:nvPr/>
            </p:nvSpPr>
            <p:spPr bwMode="auto">
              <a:xfrm>
                <a:off x="505983" y="2441003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69" name="Picture 3" descr="C:\Documents and Settings\nana\桌面\未标题-1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03" y="3042994"/>
              <a:ext cx="526987" cy="51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组合 108"/>
          <p:cNvGrpSpPr>
            <a:grpSpLocks/>
          </p:cNvGrpSpPr>
          <p:nvPr/>
        </p:nvGrpSpPr>
        <p:grpSpPr bwMode="auto">
          <a:xfrm>
            <a:off x="1601788" y="2857500"/>
            <a:ext cx="1028700" cy="568325"/>
            <a:chOff x="1442717" y="3014763"/>
            <a:chExt cx="1028963" cy="568239"/>
          </a:xfrm>
        </p:grpSpPr>
        <p:grpSp>
          <p:nvGrpSpPr>
            <p:cNvPr id="33864" name="组合 100"/>
            <p:cNvGrpSpPr>
              <a:grpSpLocks/>
            </p:cNvGrpSpPr>
            <p:nvPr/>
          </p:nvGrpSpPr>
          <p:grpSpPr bwMode="auto">
            <a:xfrm>
              <a:off x="1442717" y="3014763"/>
              <a:ext cx="1028963" cy="568239"/>
              <a:chOff x="4149301" y="2406506"/>
              <a:chExt cx="936104" cy="516958"/>
            </a:xfrm>
          </p:grpSpPr>
          <p:sp>
            <p:nvSpPr>
              <p:cNvPr id="112" name="圆角矩形 111"/>
              <p:cNvSpPr/>
              <p:nvPr/>
            </p:nvSpPr>
            <p:spPr>
              <a:xfrm>
                <a:off x="4149301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67" name="圆角矩形 103"/>
              <p:cNvSpPr>
                <a:spLocks noChangeArrowheads="1"/>
              </p:cNvSpPr>
              <p:nvPr/>
            </p:nvSpPr>
            <p:spPr bwMode="auto">
              <a:xfrm>
                <a:off x="4187740" y="2427734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65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485" y="3076205"/>
              <a:ext cx="927427" cy="445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组合 113"/>
          <p:cNvGrpSpPr>
            <a:grpSpLocks/>
          </p:cNvGrpSpPr>
          <p:nvPr/>
        </p:nvGrpSpPr>
        <p:grpSpPr bwMode="auto">
          <a:xfrm>
            <a:off x="4057650" y="2873375"/>
            <a:ext cx="1028700" cy="568325"/>
            <a:chOff x="4057520" y="3031189"/>
            <a:chExt cx="1028963" cy="568239"/>
          </a:xfrm>
        </p:grpSpPr>
        <p:grpSp>
          <p:nvGrpSpPr>
            <p:cNvPr id="33860" name="组合 105"/>
            <p:cNvGrpSpPr>
              <a:grpSpLocks/>
            </p:cNvGrpSpPr>
            <p:nvPr/>
          </p:nvGrpSpPr>
          <p:grpSpPr bwMode="auto">
            <a:xfrm>
              <a:off x="4057520" y="3031189"/>
              <a:ext cx="1028963" cy="568239"/>
              <a:chOff x="2853696" y="1614418"/>
              <a:chExt cx="936104" cy="516958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2853696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63" name="圆角矩形 108"/>
              <p:cNvSpPr>
                <a:spLocks noChangeArrowheads="1"/>
              </p:cNvSpPr>
              <p:nvPr/>
            </p:nvSpPr>
            <p:spPr bwMode="auto">
              <a:xfrm>
                <a:off x="2892135" y="1635646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61" name="Picture 2" descr="C:\Documents and Settings\nana\桌面\LOGO1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459" y="3164927"/>
              <a:ext cx="809084" cy="30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" name="组合 118"/>
          <p:cNvGrpSpPr>
            <a:grpSpLocks/>
          </p:cNvGrpSpPr>
          <p:nvPr/>
        </p:nvGrpSpPr>
        <p:grpSpPr bwMode="auto">
          <a:xfrm>
            <a:off x="2878138" y="3757613"/>
            <a:ext cx="1028700" cy="568325"/>
            <a:chOff x="2750118" y="3914377"/>
            <a:chExt cx="1028963" cy="568239"/>
          </a:xfrm>
        </p:grpSpPr>
        <p:grpSp>
          <p:nvGrpSpPr>
            <p:cNvPr id="33856" name="组合 110"/>
            <p:cNvGrpSpPr>
              <a:grpSpLocks/>
            </p:cNvGrpSpPr>
            <p:nvPr/>
          </p:nvGrpSpPr>
          <p:grpSpPr bwMode="auto">
            <a:xfrm>
              <a:off x="2750118" y="3914377"/>
              <a:ext cx="1028963" cy="568239"/>
              <a:chOff x="5373394" y="1614418"/>
              <a:chExt cx="936104" cy="516958"/>
            </a:xfrm>
          </p:grpSpPr>
          <p:sp>
            <p:nvSpPr>
              <p:cNvPr id="122" name="圆角矩形 121"/>
              <p:cNvSpPr/>
              <p:nvPr/>
            </p:nvSpPr>
            <p:spPr>
              <a:xfrm>
                <a:off x="5373394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9" name="圆角矩形 113"/>
              <p:cNvSpPr>
                <a:spLocks noChangeArrowheads="1"/>
              </p:cNvSpPr>
              <p:nvPr/>
            </p:nvSpPr>
            <p:spPr bwMode="auto">
              <a:xfrm>
                <a:off x="5411833" y="1636157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57" name="Picture 2" descr="C:\Documents and Settings\nana\桌面\word-03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115" y="4140604"/>
              <a:ext cx="824968" cy="11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组合 123"/>
          <p:cNvGrpSpPr>
            <a:grpSpLocks/>
          </p:cNvGrpSpPr>
          <p:nvPr/>
        </p:nvGrpSpPr>
        <p:grpSpPr bwMode="auto">
          <a:xfrm>
            <a:off x="1601788" y="3757613"/>
            <a:ext cx="1028700" cy="568325"/>
            <a:chOff x="1442717" y="3914377"/>
            <a:chExt cx="1028963" cy="568239"/>
          </a:xfrm>
        </p:grpSpPr>
        <p:grpSp>
          <p:nvGrpSpPr>
            <p:cNvPr id="33852" name="组合 115"/>
            <p:cNvGrpSpPr>
              <a:grpSpLocks/>
            </p:cNvGrpSpPr>
            <p:nvPr/>
          </p:nvGrpSpPr>
          <p:grpSpPr bwMode="auto">
            <a:xfrm>
              <a:off x="1442717" y="3914377"/>
              <a:ext cx="1028963" cy="568239"/>
              <a:chOff x="4149301" y="1614418"/>
              <a:chExt cx="936104" cy="516958"/>
            </a:xfrm>
          </p:grpSpPr>
          <p:sp>
            <p:nvSpPr>
              <p:cNvPr id="127" name="圆角矩形 126"/>
              <p:cNvSpPr/>
              <p:nvPr/>
            </p:nvSpPr>
            <p:spPr>
              <a:xfrm>
                <a:off x="4149301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5" name="圆角矩形 118"/>
              <p:cNvSpPr>
                <a:spLocks noChangeArrowheads="1"/>
              </p:cNvSpPr>
              <p:nvPr/>
            </p:nvSpPr>
            <p:spPr bwMode="auto">
              <a:xfrm>
                <a:off x="4187740" y="1635646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53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946" y="3960422"/>
              <a:ext cx="808504" cy="47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" name="组合 128"/>
          <p:cNvGrpSpPr>
            <a:grpSpLocks/>
          </p:cNvGrpSpPr>
          <p:nvPr/>
        </p:nvGrpSpPr>
        <p:grpSpPr bwMode="auto">
          <a:xfrm>
            <a:off x="6513513" y="2857500"/>
            <a:ext cx="1028700" cy="568325"/>
            <a:chOff x="6672323" y="3014763"/>
            <a:chExt cx="1028963" cy="568239"/>
          </a:xfrm>
        </p:grpSpPr>
        <p:grpSp>
          <p:nvGrpSpPr>
            <p:cNvPr id="33848" name="组合 120"/>
            <p:cNvGrpSpPr>
              <a:grpSpLocks/>
            </p:cNvGrpSpPr>
            <p:nvPr/>
          </p:nvGrpSpPr>
          <p:grpSpPr bwMode="auto">
            <a:xfrm>
              <a:off x="6672323" y="3014763"/>
              <a:ext cx="1028963" cy="568239"/>
              <a:chOff x="8906455" y="1614418"/>
              <a:chExt cx="936104" cy="516958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8906455" y="1614418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51" name="圆角矩形 123"/>
              <p:cNvSpPr>
                <a:spLocks noChangeArrowheads="1"/>
              </p:cNvSpPr>
              <p:nvPr/>
            </p:nvSpPr>
            <p:spPr bwMode="auto">
              <a:xfrm>
                <a:off x="8944894" y="1632705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9" name="Picture 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582" y="3070026"/>
              <a:ext cx="588444" cy="45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组合 133"/>
          <p:cNvGrpSpPr>
            <a:grpSpLocks/>
          </p:cNvGrpSpPr>
          <p:nvPr/>
        </p:nvGrpSpPr>
        <p:grpSpPr bwMode="auto">
          <a:xfrm>
            <a:off x="2830513" y="2865438"/>
            <a:ext cx="1028700" cy="568325"/>
            <a:chOff x="2750118" y="3022334"/>
            <a:chExt cx="1028963" cy="568239"/>
          </a:xfrm>
        </p:grpSpPr>
        <p:grpSp>
          <p:nvGrpSpPr>
            <p:cNvPr id="33844" name="组合 125"/>
            <p:cNvGrpSpPr>
              <a:grpSpLocks/>
            </p:cNvGrpSpPr>
            <p:nvPr/>
          </p:nvGrpSpPr>
          <p:grpSpPr bwMode="auto">
            <a:xfrm>
              <a:off x="2750118" y="3022334"/>
              <a:ext cx="1028963" cy="568239"/>
              <a:chOff x="2853696" y="2406506"/>
              <a:chExt cx="936104" cy="516958"/>
            </a:xfrm>
          </p:grpSpPr>
          <p:sp>
            <p:nvSpPr>
              <p:cNvPr id="137" name="圆角矩形 136"/>
              <p:cNvSpPr/>
              <p:nvPr/>
            </p:nvSpPr>
            <p:spPr>
              <a:xfrm>
                <a:off x="2853696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47" name="圆角矩形 128"/>
              <p:cNvSpPr>
                <a:spLocks noChangeArrowheads="1"/>
              </p:cNvSpPr>
              <p:nvPr/>
            </p:nvSpPr>
            <p:spPr bwMode="auto">
              <a:xfrm>
                <a:off x="2892135" y="2427734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5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22"/>
            <a:stretch>
              <a:fillRect/>
            </a:stretch>
          </p:blipFill>
          <p:spPr bwMode="auto">
            <a:xfrm>
              <a:off x="2786751" y="3234642"/>
              <a:ext cx="955697" cy="14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" name="组合 138"/>
          <p:cNvGrpSpPr>
            <a:grpSpLocks/>
          </p:cNvGrpSpPr>
          <p:nvPr/>
        </p:nvGrpSpPr>
        <p:grpSpPr bwMode="auto">
          <a:xfrm>
            <a:off x="5284788" y="2873375"/>
            <a:ext cx="1028700" cy="568325"/>
            <a:chOff x="5364921" y="3031189"/>
            <a:chExt cx="1028963" cy="568239"/>
          </a:xfrm>
        </p:grpSpPr>
        <p:grpSp>
          <p:nvGrpSpPr>
            <p:cNvPr id="33840" name="组合 130"/>
            <p:cNvGrpSpPr>
              <a:grpSpLocks/>
            </p:cNvGrpSpPr>
            <p:nvPr/>
          </p:nvGrpSpPr>
          <p:grpSpPr bwMode="auto">
            <a:xfrm>
              <a:off x="5364921" y="3031189"/>
              <a:ext cx="1028963" cy="568239"/>
              <a:chOff x="5373394" y="2406506"/>
              <a:chExt cx="936104" cy="516958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5373394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43" name="圆角矩形 133"/>
              <p:cNvSpPr>
                <a:spLocks noChangeArrowheads="1"/>
              </p:cNvSpPr>
              <p:nvPr/>
            </p:nvSpPr>
            <p:spPr bwMode="auto">
              <a:xfrm>
                <a:off x="5411833" y="2428245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41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27731" b="-2"/>
            <a:stretch>
              <a:fillRect/>
            </a:stretch>
          </p:blipFill>
          <p:spPr bwMode="auto">
            <a:xfrm>
              <a:off x="5432893" y="3211553"/>
              <a:ext cx="893019" cy="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" name="组合 143"/>
          <p:cNvGrpSpPr>
            <a:grpSpLocks/>
          </p:cNvGrpSpPr>
          <p:nvPr/>
        </p:nvGrpSpPr>
        <p:grpSpPr bwMode="auto">
          <a:xfrm>
            <a:off x="4152900" y="3757613"/>
            <a:ext cx="1028700" cy="568325"/>
            <a:chOff x="4057520" y="3914377"/>
            <a:chExt cx="1028963" cy="568239"/>
          </a:xfrm>
        </p:grpSpPr>
        <p:grpSp>
          <p:nvGrpSpPr>
            <p:cNvPr id="33836" name="组合 135"/>
            <p:cNvGrpSpPr>
              <a:grpSpLocks/>
            </p:cNvGrpSpPr>
            <p:nvPr/>
          </p:nvGrpSpPr>
          <p:grpSpPr bwMode="auto">
            <a:xfrm>
              <a:off x="4057520" y="3914377"/>
              <a:ext cx="1028963" cy="568239"/>
              <a:chOff x="6455224" y="2406506"/>
              <a:chExt cx="936104" cy="516958"/>
            </a:xfrm>
          </p:grpSpPr>
          <p:sp>
            <p:nvSpPr>
              <p:cNvPr id="147" name="圆角矩形 146"/>
              <p:cNvSpPr/>
              <p:nvPr/>
            </p:nvSpPr>
            <p:spPr>
              <a:xfrm>
                <a:off x="6455224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9" name="圆角矩形 138"/>
              <p:cNvSpPr>
                <a:spLocks noChangeArrowheads="1"/>
              </p:cNvSpPr>
              <p:nvPr/>
            </p:nvSpPr>
            <p:spPr bwMode="auto">
              <a:xfrm>
                <a:off x="6493663" y="2427734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37" name="Picture 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671" y="3988924"/>
              <a:ext cx="354661" cy="41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" name="组合 148"/>
          <p:cNvGrpSpPr>
            <a:grpSpLocks/>
          </p:cNvGrpSpPr>
          <p:nvPr/>
        </p:nvGrpSpPr>
        <p:grpSpPr bwMode="auto">
          <a:xfrm>
            <a:off x="7740650" y="2857500"/>
            <a:ext cx="1028700" cy="568325"/>
            <a:chOff x="7979723" y="3014763"/>
            <a:chExt cx="1028963" cy="568239"/>
          </a:xfrm>
        </p:grpSpPr>
        <p:grpSp>
          <p:nvGrpSpPr>
            <p:cNvPr id="33832" name="组合 140"/>
            <p:cNvGrpSpPr>
              <a:grpSpLocks/>
            </p:cNvGrpSpPr>
            <p:nvPr/>
          </p:nvGrpSpPr>
          <p:grpSpPr bwMode="auto">
            <a:xfrm>
              <a:off x="7979723" y="3014763"/>
              <a:ext cx="1028963" cy="568239"/>
              <a:chOff x="6455224" y="801103"/>
              <a:chExt cx="936104" cy="516958"/>
            </a:xfrm>
          </p:grpSpPr>
          <p:sp>
            <p:nvSpPr>
              <p:cNvPr id="152" name="圆角矩形 151"/>
              <p:cNvSpPr/>
              <p:nvPr/>
            </p:nvSpPr>
            <p:spPr>
              <a:xfrm>
                <a:off x="6455224" y="801103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5" name="圆角矩形 143"/>
              <p:cNvSpPr>
                <a:spLocks noChangeArrowheads="1"/>
              </p:cNvSpPr>
              <p:nvPr/>
            </p:nvSpPr>
            <p:spPr bwMode="auto">
              <a:xfrm>
                <a:off x="6493663" y="822331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33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04" y="3077503"/>
              <a:ext cx="657600" cy="44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" name="组合 153"/>
          <p:cNvGrpSpPr>
            <a:grpSpLocks/>
          </p:cNvGrpSpPr>
          <p:nvPr/>
        </p:nvGrpSpPr>
        <p:grpSpPr bwMode="auto">
          <a:xfrm>
            <a:off x="6513513" y="3757613"/>
            <a:ext cx="1028700" cy="568325"/>
            <a:chOff x="6672323" y="3914377"/>
            <a:chExt cx="1028963" cy="568239"/>
          </a:xfrm>
        </p:grpSpPr>
        <p:grpSp>
          <p:nvGrpSpPr>
            <p:cNvPr id="33828" name="组合 145"/>
            <p:cNvGrpSpPr>
              <a:grpSpLocks/>
            </p:cNvGrpSpPr>
            <p:nvPr/>
          </p:nvGrpSpPr>
          <p:grpSpPr bwMode="auto">
            <a:xfrm>
              <a:off x="6672323" y="3914377"/>
              <a:ext cx="1028963" cy="568239"/>
              <a:chOff x="2853696" y="801103"/>
              <a:chExt cx="936104" cy="516958"/>
            </a:xfrm>
          </p:grpSpPr>
          <p:sp>
            <p:nvSpPr>
              <p:cNvPr id="157" name="圆角矩形 156"/>
              <p:cNvSpPr/>
              <p:nvPr/>
            </p:nvSpPr>
            <p:spPr>
              <a:xfrm>
                <a:off x="2853696" y="801103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31" name="圆角矩形 148"/>
              <p:cNvSpPr>
                <a:spLocks noChangeArrowheads="1"/>
              </p:cNvSpPr>
              <p:nvPr/>
            </p:nvSpPr>
            <p:spPr bwMode="auto">
              <a:xfrm>
                <a:off x="2892135" y="822331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29" name="图片 146" descr="交银租赁logo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88"/>
            <a:stretch>
              <a:fillRect/>
            </a:stretch>
          </p:blipFill>
          <p:spPr bwMode="auto">
            <a:xfrm>
              <a:off x="6961705" y="3937320"/>
              <a:ext cx="551799" cy="52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组合 158"/>
          <p:cNvGrpSpPr>
            <a:grpSpLocks/>
          </p:cNvGrpSpPr>
          <p:nvPr/>
        </p:nvGrpSpPr>
        <p:grpSpPr bwMode="auto">
          <a:xfrm>
            <a:off x="5429250" y="3757613"/>
            <a:ext cx="1028700" cy="568325"/>
            <a:chOff x="5341172" y="3914377"/>
            <a:chExt cx="1028963" cy="568239"/>
          </a:xfrm>
        </p:grpSpPr>
        <p:grpSp>
          <p:nvGrpSpPr>
            <p:cNvPr id="33824" name="组合 150"/>
            <p:cNvGrpSpPr>
              <a:grpSpLocks/>
            </p:cNvGrpSpPr>
            <p:nvPr/>
          </p:nvGrpSpPr>
          <p:grpSpPr bwMode="auto">
            <a:xfrm>
              <a:off x="5341172" y="3914377"/>
              <a:ext cx="1028963" cy="568239"/>
              <a:chOff x="7612818" y="2406506"/>
              <a:chExt cx="936104" cy="516958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7612818" y="2406506"/>
                <a:ext cx="936104" cy="516958"/>
              </a:xfrm>
              <a:prstGeom prst="roundRect">
                <a:avLst>
                  <a:gd name="adj" fmla="val 6992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  <a:alpha val="72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827" name="圆角矩形 153"/>
              <p:cNvSpPr>
                <a:spLocks noChangeArrowheads="1"/>
              </p:cNvSpPr>
              <p:nvPr/>
            </p:nvSpPr>
            <p:spPr bwMode="auto">
              <a:xfrm>
                <a:off x="7651257" y="2424793"/>
                <a:ext cx="859227" cy="474503"/>
              </a:xfrm>
              <a:prstGeom prst="roundRect">
                <a:avLst>
                  <a:gd name="adj" fmla="val 699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3825" name="Picture 2" descr="C:\Documents and Settings\nana\桌面\未标题-1.pn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942" y="3962455"/>
              <a:ext cx="511423" cy="47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组合 164"/>
          <p:cNvGrpSpPr/>
          <p:nvPr/>
        </p:nvGrpSpPr>
        <p:grpSpPr>
          <a:xfrm>
            <a:off x="6150436" y="418638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66" name="椭圆 16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820" name="组合 167"/>
          <p:cNvGrpSpPr>
            <a:grpSpLocks/>
          </p:cNvGrpSpPr>
          <p:nvPr/>
        </p:nvGrpSpPr>
        <p:grpSpPr bwMode="auto">
          <a:xfrm>
            <a:off x="4621213" y="285750"/>
            <a:ext cx="1593850" cy="490538"/>
            <a:chOff x="4679317" y="763513"/>
            <a:chExt cx="1592609" cy="491055"/>
          </a:xfrm>
        </p:grpSpPr>
        <p:sp>
          <p:nvSpPr>
            <p:cNvPr id="33822" name="TextBox 3"/>
            <p:cNvSpPr txBox="1">
              <a:spLocks noChangeArrowheads="1"/>
            </p:cNvSpPr>
            <p:nvPr/>
          </p:nvSpPr>
          <p:spPr bwMode="auto">
            <a:xfrm>
              <a:off x="4679317" y="763513"/>
              <a:ext cx="15926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33823" name="矩形 169"/>
            <p:cNvSpPr>
              <a:spLocks noChangeArrowheads="1"/>
            </p:cNvSpPr>
            <p:nvPr/>
          </p:nvSpPr>
          <p:spPr bwMode="auto">
            <a:xfrm>
              <a:off x="5058132" y="1039124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4478218" y="4652362"/>
            <a:ext cx="187565" cy="187565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172" name="椭圆 17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1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3" presetClass="entr" presetSubtype="52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1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52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32" dur="1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52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148" dur="1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56" dur="150" fill="hold"/>
                                        <p:tgtEl>
                                          <p:spTgt spid="1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3" presetClass="entr" presetSubtype="52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6" presetClass="emph" presetSubtype="0" autoRev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64" dur="150" fill="hold"/>
                                        <p:tgtEl>
                                          <p:spTgt spid="1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3" presetClass="entr" presetSubtype="52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52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0" dur="150" fill="hold"/>
                                        <p:tgtEl>
                                          <p:spTgt spid="1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3" presetClass="entr" presetSubtype="52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1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6" presetClass="emph" presetSubtype="0" autoRev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196" dur="150" fill="hold"/>
                                        <p:tgtEl>
                                          <p:spTgt spid="1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3" presetClass="entr" presetSubtype="28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6" presetClass="emph" presetSubtype="0" repeatCount="2000" autoRev="1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202" dur="1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38" y="2163763"/>
            <a:ext cx="9151938" cy="968375"/>
          </a:xfrm>
          <a:prstGeom prst="rect">
            <a:avLst/>
          </a:prstGeom>
          <a:solidFill>
            <a:srgbClr val="6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147" name="组合 3"/>
          <p:cNvGrpSpPr>
            <a:grpSpLocks/>
          </p:cNvGrpSpPr>
          <p:nvPr/>
        </p:nvGrpSpPr>
        <p:grpSpPr bwMode="auto">
          <a:xfrm>
            <a:off x="3592513" y="1762125"/>
            <a:ext cx="1958975" cy="1771650"/>
            <a:chOff x="1259632" y="1948314"/>
            <a:chExt cx="1960191" cy="1770567"/>
          </a:xfrm>
        </p:grpSpPr>
        <p:sp>
          <p:nvSpPr>
            <p:cNvPr id="5" name="平行四边形 34"/>
            <p:cNvSpPr/>
            <p:nvPr/>
          </p:nvSpPr>
          <p:spPr>
            <a:xfrm flipH="1">
              <a:off x="1259632" y="1948314"/>
              <a:ext cx="1960191" cy="1770567"/>
            </a:xfrm>
            <a:custGeom>
              <a:avLst/>
              <a:gdLst/>
              <a:ahLst/>
              <a:cxnLst/>
              <a:rect l="l" t="t" r="r" b="b"/>
              <a:pathLst>
                <a:path w="1960191" h="1770567">
                  <a:moveTo>
                    <a:pt x="1549568" y="1642493"/>
                  </a:moveTo>
                  <a:lnTo>
                    <a:pt x="32019" y="1642493"/>
                  </a:lnTo>
                  <a:lnTo>
                    <a:pt x="0" y="1770567"/>
                  </a:lnTo>
                  <a:lnTo>
                    <a:pt x="1517549" y="1770567"/>
                  </a:lnTo>
                  <a:close/>
                  <a:moveTo>
                    <a:pt x="1937973" y="88870"/>
                  </a:moveTo>
                  <a:lnTo>
                    <a:pt x="420425" y="88870"/>
                  </a:lnTo>
                  <a:lnTo>
                    <a:pt x="34755" y="1631548"/>
                  </a:lnTo>
                  <a:lnTo>
                    <a:pt x="1552304" y="1631548"/>
                  </a:lnTo>
                  <a:close/>
                  <a:moveTo>
                    <a:pt x="1960191" y="0"/>
                  </a:moveTo>
                  <a:lnTo>
                    <a:pt x="442642" y="0"/>
                  </a:lnTo>
                  <a:lnTo>
                    <a:pt x="423161" y="77925"/>
                  </a:lnTo>
                  <a:lnTo>
                    <a:pt x="1940710" y="77925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1426422" y="2562301"/>
              <a:ext cx="1591662" cy="36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620218" y="2958934"/>
              <a:ext cx="1364509" cy="23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CLICK TO ADD TITLE</a:t>
              </a:r>
              <a:endParaRPr lang="zh-CN" altLang="en-US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5" name="Freeform 79"/>
            <p:cNvSpPr>
              <a:spLocks noEditPoints="1"/>
            </p:cNvSpPr>
            <p:nvPr/>
          </p:nvSpPr>
          <p:spPr bwMode="auto">
            <a:xfrm>
              <a:off x="1965853" y="2141830"/>
              <a:ext cx="384915" cy="358673"/>
            </a:xfrm>
            <a:custGeom>
              <a:avLst/>
              <a:gdLst>
                <a:gd name="T0" fmla="*/ 2147483646 w 80"/>
                <a:gd name="T1" fmla="*/ 2147483646 h 82"/>
                <a:gd name="T2" fmla="*/ 2147483646 w 80"/>
                <a:gd name="T3" fmla="*/ 2147483646 h 82"/>
                <a:gd name="T4" fmla="*/ 2147483646 w 80"/>
                <a:gd name="T5" fmla="*/ 2147483646 h 82"/>
                <a:gd name="T6" fmla="*/ 2147483646 w 80"/>
                <a:gd name="T7" fmla="*/ 2147483646 h 82"/>
                <a:gd name="T8" fmla="*/ 0 w 80"/>
                <a:gd name="T9" fmla="*/ 2147483646 h 82"/>
                <a:gd name="T10" fmla="*/ 0 w 80"/>
                <a:gd name="T11" fmla="*/ 2147483646 h 82"/>
                <a:gd name="T12" fmla="*/ 2147483646 w 80"/>
                <a:gd name="T13" fmla="*/ 2147483646 h 82"/>
                <a:gd name="T14" fmla="*/ 2147483646 w 80"/>
                <a:gd name="T15" fmla="*/ 2147483646 h 82"/>
                <a:gd name="T16" fmla="*/ 2147483646 w 80"/>
                <a:gd name="T17" fmla="*/ 0 h 82"/>
                <a:gd name="T18" fmla="*/ 2147483646 w 80"/>
                <a:gd name="T19" fmla="*/ 2147483646 h 82"/>
                <a:gd name="T20" fmla="*/ 2147483646 w 80"/>
                <a:gd name="T21" fmla="*/ 2147483646 h 82"/>
                <a:gd name="T22" fmla="*/ 0 w 80"/>
                <a:gd name="T23" fmla="*/ 2147483646 h 82"/>
                <a:gd name="T24" fmla="*/ 2147483646 w 80"/>
                <a:gd name="T25" fmla="*/ 2147483646 h 82"/>
                <a:gd name="T26" fmla="*/ 2147483646 w 80"/>
                <a:gd name="T27" fmla="*/ 2147483646 h 82"/>
                <a:gd name="T28" fmla="*/ 2147483646 w 80"/>
                <a:gd name="T29" fmla="*/ 2147483646 h 82"/>
                <a:gd name="T30" fmla="*/ 2147483646 w 80"/>
                <a:gd name="T31" fmla="*/ 2147483646 h 82"/>
                <a:gd name="T32" fmla="*/ 2147483646 w 80"/>
                <a:gd name="T33" fmla="*/ 2147483646 h 82"/>
                <a:gd name="T34" fmla="*/ 2147483646 w 80"/>
                <a:gd name="T35" fmla="*/ 2147483646 h 82"/>
                <a:gd name="T36" fmla="*/ 2147483646 w 80"/>
                <a:gd name="T37" fmla="*/ 2147483646 h 82"/>
                <a:gd name="T38" fmla="*/ 2147483646 w 80"/>
                <a:gd name="T39" fmla="*/ 2147483646 h 82"/>
                <a:gd name="T40" fmla="*/ 2147483646 w 80"/>
                <a:gd name="T41" fmla="*/ 2147483646 h 82"/>
                <a:gd name="T42" fmla="*/ 2147483646 w 80"/>
                <a:gd name="T43" fmla="*/ 2147483646 h 82"/>
                <a:gd name="T44" fmla="*/ 2147483646 w 80"/>
                <a:gd name="T45" fmla="*/ 2147483646 h 82"/>
                <a:gd name="T46" fmla="*/ 2147483646 w 80"/>
                <a:gd name="T47" fmla="*/ 2147483646 h 82"/>
                <a:gd name="T48" fmla="*/ 2147483646 w 80"/>
                <a:gd name="T49" fmla="*/ 2147483646 h 82"/>
                <a:gd name="T50" fmla="*/ 2147483646 w 80"/>
                <a:gd name="T51" fmla="*/ 2147483646 h 82"/>
                <a:gd name="T52" fmla="*/ 2147483646 w 80"/>
                <a:gd name="T53" fmla="*/ 2147483646 h 82"/>
                <a:gd name="T54" fmla="*/ 2147483646 w 80"/>
                <a:gd name="T55" fmla="*/ 2147483646 h 82"/>
                <a:gd name="T56" fmla="*/ 2147483646 w 80"/>
                <a:gd name="T57" fmla="*/ 2147483646 h 82"/>
                <a:gd name="T58" fmla="*/ 2147483646 w 80"/>
                <a:gd name="T59" fmla="*/ 2147483646 h 82"/>
                <a:gd name="T60" fmla="*/ 2147483646 w 80"/>
                <a:gd name="T61" fmla="*/ 2147483646 h 82"/>
                <a:gd name="T62" fmla="*/ 2147483646 w 80"/>
                <a:gd name="T63" fmla="*/ 2147483646 h 82"/>
                <a:gd name="T64" fmla="*/ 2147483646 w 80"/>
                <a:gd name="T65" fmla="*/ 2147483646 h 82"/>
                <a:gd name="T66" fmla="*/ 2147483646 w 80"/>
                <a:gd name="T67" fmla="*/ 2147483646 h 82"/>
                <a:gd name="T68" fmla="*/ 2147483646 w 80"/>
                <a:gd name="T69" fmla="*/ 2147483646 h 82"/>
                <a:gd name="T70" fmla="*/ 2147483646 w 80"/>
                <a:gd name="T71" fmla="*/ 2147483646 h 82"/>
                <a:gd name="T72" fmla="*/ 2147483646 w 80"/>
                <a:gd name="T73" fmla="*/ 2147483646 h 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0" h="82">
                  <a:moveTo>
                    <a:pt x="61" y="33"/>
                  </a:moveTo>
                  <a:lnTo>
                    <a:pt x="61" y="71"/>
                  </a:lnTo>
                  <a:lnTo>
                    <a:pt x="66" y="71"/>
                  </a:lnTo>
                  <a:lnTo>
                    <a:pt x="66" y="28"/>
                  </a:lnTo>
                  <a:lnTo>
                    <a:pt x="61" y="33"/>
                  </a:lnTo>
                  <a:close/>
                  <a:moveTo>
                    <a:pt x="0" y="75"/>
                  </a:moveTo>
                  <a:lnTo>
                    <a:pt x="80" y="75"/>
                  </a:lnTo>
                  <a:lnTo>
                    <a:pt x="80" y="82"/>
                  </a:lnTo>
                  <a:lnTo>
                    <a:pt x="0" y="82"/>
                  </a:lnTo>
                  <a:lnTo>
                    <a:pt x="0" y="75"/>
                  </a:lnTo>
                  <a:close/>
                  <a:moveTo>
                    <a:pt x="0" y="52"/>
                  </a:moveTo>
                  <a:lnTo>
                    <a:pt x="25" y="26"/>
                  </a:lnTo>
                  <a:lnTo>
                    <a:pt x="37" y="37"/>
                  </a:lnTo>
                  <a:lnTo>
                    <a:pt x="68" y="7"/>
                  </a:lnTo>
                  <a:lnTo>
                    <a:pt x="61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75" y="14"/>
                  </a:lnTo>
                  <a:lnTo>
                    <a:pt x="37" y="52"/>
                  </a:lnTo>
                  <a:lnTo>
                    <a:pt x="25" y="40"/>
                  </a:lnTo>
                  <a:lnTo>
                    <a:pt x="0" y="66"/>
                  </a:lnTo>
                  <a:lnTo>
                    <a:pt x="0" y="52"/>
                  </a:lnTo>
                  <a:close/>
                  <a:moveTo>
                    <a:pt x="70" y="23"/>
                  </a:moveTo>
                  <a:lnTo>
                    <a:pt x="70" y="71"/>
                  </a:lnTo>
                  <a:lnTo>
                    <a:pt x="75" y="71"/>
                  </a:lnTo>
                  <a:lnTo>
                    <a:pt x="75" y="21"/>
                  </a:lnTo>
                  <a:lnTo>
                    <a:pt x="70" y="23"/>
                  </a:lnTo>
                  <a:close/>
                  <a:moveTo>
                    <a:pt x="7" y="66"/>
                  </a:moveTo>
                  <a:lnTo>
                    <a:pt x="7" y="71"/>
                  </a:lnTo>
                  <a:lnTo>
                    <a:pt x="11" y="71"/>
                  </a:lnTo>
                  <a:lnTo>
                    <a:pt x="11" y="61"/>
                  </a:lnTo>
                  <a:lnTo>
                    <a:pt x="7" y="66"/>
                  </a:lnTo>
                  <a:close/>
                  <a:moveTo>
                    <a:pt x="14" y="56"/>
                  </a:moveTo>
                  <a:lnTo>
                    <a:pt x="14" y="71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14" y="56"/>
                  </a:lnTo>
                  <a:close/>
                  <a:moveTo>
                    <a:pt x="23" y="49"/>
                  </a:moveTo>
                  <a:lnTo>
                    <a:pt x="23" y="71"/>
                  </a:lnTo>
                  <a:lnTo>
                    <a:pt x="28" y="71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3" y="49"/>
                  </a:lnTo>
                  <a:close/>
                  <a:moveTo>
                    <a:pt x="30" y="52"/>
                  </a:moveTo>
                  <a:lnTo>
                    <a:pt x="30" y="71"/>
                  </a:lnTo>
                  <a:lnTo>
                    <a:pt x="35" y="71"/>
                  </a:lnTo>
                  <a:lnTo>
                    <a:pt x="35" y="56"/>
                  </a:lnTo>
                  <a:lnTo>
                    <a:pt x="33" y="52"/>
                  </a:lnTo>
                  <a:lnTo>
                    <a:pt x="30" y="52"/>
                  </a:lnTo>
                  <a:close/>
                  <a:moveTo>
                    <a:pt x="37" y="56"/>
                  </a:moveTo>
                  <a:lnTo>
                    <a:pt x="37" y="71"/>
                  </a:lnTo>
                  <a:lnTo>
                    <a:pt x="42" y="71"/>
                  </a:lnTo>
                  <a:lnTo>
                    <a:pt x="42" y="52"/>
                  </a:lnTo>
                  <a:lnTo>
                    <a:pt x="37" y="56"/>
                  </a:lnTo>
                  <a:close/>
                  <a:moveTo>
                    <a:pt x="47" y="47"/>
                  </a:moveTo>
                  <a:lnTo>
                    <a:pt x="47" y="71"/>
                  </a:lnTo>
                  <a:lnTo>
                    <a:pt x="51" y="71"/>
                  </a:lnTo>
                  <a:lnTo>
                    <a:pt x="51" y="45"/>
                  </a:lnTo>
                  <a:lnTo>
                    <a:pt x="47" y="47"/>
                  </a:lnTo>
                  <a:close/>
                  <a:moveTo>
                    <a:pt x="54" y="40"/>
                  </a:moveTo>
                  <a:lnTo>
                    <a:pt x="54" y="71"/>
                  </a:lnTo>
                  <a:lnTo>
                    <a:pt x="59" y="71"/>
                  </a:lnTo>
                  <a:lnTo>
                    <a:pt x="59" y="35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4506913" y="-14288"/>
            <a:ext cx="1311275" cy="5162551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 flipH="1" flipV="1">
            <a:off x="3203575" y="160338"/>
            <a:ext cx="1311275" cy="5162550"/>
          </a:xfrm>
          <a:custGeom>
            <a:avLst/>
            <a:gdLst>
              <a:gd name="connsiteX0" fmla="*/ 7200 w 1310400"/>
              <a:gd name="connsiteY0" fmla="*/ 0 h 5162400"/>
              <a:gd name="connsiteX1" fmla="*/ 7200 w 1310400"/>
              <a:gd name="connsiteY1" fmla="*/ 1605600 h 5162400"/>
              <a:gd name="connsiteX2" fmla="*/ 806400 w 1310400"/>
              <a:gd name="connsiteY2" fmla="*/ 1605600 h 5162400"/>
              <a:gd name="connsiteX3" fmla="*/ 1310400 w 1310400"/>
              <a:gd name="connsiteY3" fmla="*/ 3664800 h 5162400"/>
              <a:gd name="connsiteX4" fmla="*/ 0 w 1310400"/>
              <a:gd name="connsiteY4" fmla="*/ 3664800 h 5162400"/>
              <a:gd name="connsiteX5" fmla="*/ 0 w 1310400"/>
              <a:gd name="connsiteY5" fmla="*/ 5162400 h 5162400"/>
              <a:gd name="connsiteX6" fmla="*/ 7200 w 1310400"/>
              <a:gd name="connsiteY6" fmla="*/ 5162400 h 5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400" h="5162400">
                <a:moveTo>
                  <a:pt x="7200" y="0"/>
                </a:moveTo>
                <a:lnTo>
                  <a:pt x="7200" y="1605600"/>
                </a:lnTo>
                <a:lnTo>
                  <a:pt x="806400" y="1605600"/>
                </a:lnTo>
                <a:lnTo>
                  <a:pt x="1310400" y="3664800"/>
                </a:lnTo>
                <a:lnTo>
                  <a:pt x="0" y="3664800"/>
                </a:lnTo>
                <a:lnTo>
                  <a:pt x="0" y="5162400"/>
                </a:lnTo>
                <a:lnTo>
                  <a:pt x="7200" y="516240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179">
            <a:extLst>
              <a:ext uri="{FF2B5EF4-FFF2-40B4-BE49-F238E27FC236}">
                <a16:creationId xmlns:a16="http://schemas.microsoft.com/office/drawing/2014/main" id="{FAE851D9-C1E3-425D-8B92-C91D2E8D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9" y="2186552"/>
            <a:ext cx="1438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CONTENTS</a:t>
            </a:r>
            <a:endParaRPr lang="zh-CN" alt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截图\shutterstock_135859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9" b="6451"/>
          <a:stretch>
            <a:fillRect/>
          </a:stretch>
        </p:blipFill>
        <p:spPr bwMode="auto">
          <a:xfrm>
            <a:off x="-7938" y="0"/>
            <a:ext cx="9151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22632" y="3101317"/>
            <a:ext cx="829752" cy="73856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2" name="矩形 3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22" name="Freeform 17"/>
          <p:cNvSpPr>
            <a:spLocks noEditPoints="1"/>
          </p:cNvSpPr>
          <p:nvPr/>
        </p:nvSpPr>
        <p:spPr bwMode="auto">
          <a:xfrm>
            <a:off x="4435475" y="4622800"/>
            <a:ext cx="152400" cy="152400"/>
          </a:xfrm>
          <a:custGeom>
            <a:avLst/>
            <a:gdLst>
              <a:gd name="T0" fmla="*/ 2147483646 w 64"/>
              <a:gd name="T1" fmla="*/ 2147483646 h 64"/>
              <a:gd name="T2" fmla="*/ 2147483646 w 64"/>
              <a:gd name="T3" fmla="*/ 2147483646 h 64"/>
              <a:gd name="T4" fmla="*/ 2147483646 w 64"/>
              <a:gd name="T5" fmla="*/ 2147483646 h 64"/>
              <a:gd name="T6" fmla="*/ 2147483646 w 64"/>
              <a:gd name="T7" fmla="*/ 2147483646 h 64"/>
              <a:gd name="T8" fmla="*/ 0 w 64"/>
              <a:gd name="T9" fmla="*/ 2147483646 h 64"/>
              <a:gd name="T10" fmla="*/ 0 w 64"/>
              <a:gd name="T11" fmla="*/ 2147483646 h 64"/>
              <a:gd name="T12" fmla="*/ 2147483646 w 64"/>
              <a:gd name="T13" fmla="*/ 2147483646 h 64"/>
              <a:gd name="T14" fmla="*/ 2147483646 w 64"/>
              <a:gd name="T15" fmla="*/ 2147483646 h 64"/>
              <a:gd name="T16" fmla="*/ 2147483646 w 64"/>
              <a:gd name="T17" fmla="*/ 0 h 64"/>
              <a:gd name="T18" fmla="*/ 2147483646 w 64"/>
              <a:gd name="T19" fmla="*/ 2147483646 h 64"/>
              <a:gd name="T20" fmla="*/ 2147483646 w 64"/>
              <a:gd name="T21" fmla="*/ 2147483646 h 64"/>
              <a:gd name="T22" fmla="*/ 0 w 64"/>
              <a:gd name="T23" fmla="*/ 2147483646 h 64"/>
              <a:gd name="T24" fmla="*/ 2147483646 w 64"/>
              <a:gd name="T25" fmla="*/ 2147483646 h 64"/>
              <a:gd name="T26" fmla="*/ 2147483646 w 64"/>
              <a:gd name="T27" fmla="*/ 2147483646 h 64"/>
              <a:gd name="T28" fmla="*/ 2147483646 w 64"/>
              <a:gd name="T29" fmla="*/ 2147483646 h 64"/>
              <a:gd name="T30" fmla="*/ 2147483646 w 64"/>
              <a:gd name="T31" fmla="*/ 2147483646 h 64"/>
              <a:gd name="T32" fmla="*/ 2147483646 w 64"/>
              <a:gd name="T33" fmla="*/ 2147483646 h 64"/>
              <a:gd name="T34" fmla="*/ 2147483646 w 64"/>
              <a:gd name="T35" fmla="*/ 2147483646 h 64"/>
              <a:gd name="T36" fmla="*/ 2147483646 w 64"/>
              <a:gd name="T37" fmla="*/ 2147483646 h 64"/>
              <a:gd name="T38" fmla="*/ 2147483646 w 64"/>
              <a:gd name="T39" fmla="*/ 2147483646 h 64"/>
              <a:gd name="T40" fmla="*/ 2147483646 w 64"/>
              <a:gd name="T41" fmla="*/ 2147483646 h 64"/>
              <a:gd name="T42" fmla="*/ 2147483646 w 64"/>
              <a:gd name="T43" fmla="*/ 2147483646 h 64"/>
              <a:gd name="T44" fmla="*/ 2147483646 w 64"/>
              <a:gd name="T45" fmla="*/ 2147483646 h 64"/>
              <a:gd name="T46" fmla="*/ 2147483646 w 64"/>
              <a:gd name="T47" fmla="*/ 2147483646 h 64"/>
              <a:gd name="T48" fmla="*/ 2147483646 w 64"/>
              <a:gd name="T49" fmla="*/ 2147483646 h 64"/>
              <a:gd name="T50" fmla="*/ 2147483646 w 64"/>
              <a:gd name="T51" fmla="*/ 2147483646 h 64"/>
              <a:gd name="T52" fmla="*/ 2147483646 w 64"/>
              <a:gd name="T53" fmla="*/ 2147483646 h 64"/>
              <a:gd name="T54" fmla="*/ 2147483646 w 64"/>
              <a:gd name="T55" fmla="*/ 2147483646 h 64"/>
              <a:gd name="T56" fmla="*/ 2147483646 w 64"/>
              <a:gd name="T57" fmla="*/ 2147483646 h 64"/>
              <a:gd name="T58" fmla="*/ 2147483646 w 64"/>
              <a:gd name="T59" fmla="*/ 2147483646 h 64"/>
              <a:gd name="T60" fmla="*/ 2147483646 w 64"/>
              <a:gd name="T61" fmla="*/ 2147483646 h 64"/>
              <a:gd name="T62" fmla="*/ 2147483646 w 64"/>
              <a:gd name="T63" fmla="*/ 2147483646 h 64"/>
              <a:gd name="T64" fmla="*/ 2147483646 w 64"/>
              <a:gd name="T65" fmla="*/ 2147483646 h 64"/>
              <a:gd name="T66" fmla="*/ 2147483646 w 64"/>
              <a:gd name="T67" fmla="*/ 2147483646 h 64"/>
              <a:gd name="T68" fmla="*/ 2147483646 w 64"/>
              <a:gd name="T69" fmla="*/ 2147483646 h 64"/>
              <a:gd name="T70" fmla="*/ 2147483646 w 64"/>
              <a:gd name="T71" fmla="*/ 2147483646 h 64"/>
              <a:gd name="T72" fmla="*/ 2147483646 w 64"/>
              <a:gd name="T73" fmla="*/ 2147483646 h 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4" h="64">
                <a:moveTo>
                  <a:pt x="49" y="24"/>
                </a:moveTo>
                <a:lnTo>
                  <a:pt x="49" y="54"/>
                </a:lnTo>
                <a:lnTo>
                  <a:pt x="52" y="54"/>
                </a:lnTo>
                <a:lnTo>
                  <a:pt x="52" y="21"/>
                </a:lnTo>
                <a:lnTo>
                  <a:pt x="49" y="24"/>
                </a:lnTo>
                <a:close/>
                <a:moveTo>
                  <a:pt x="0" y="57"/>
                </a:moveTo>
                <a:lnTo>
                  <a:pt x="64" y="57"/>
                </a:lnTo>
                <a:lnTo>
                  <a:pt x="64" y="64"/>
                </a:lnTo>
                <a:lnTo>
                  <a:pt x="0" y="64"/>
                </a:lnTo>
                <a:lnTo>
                  <a:pt x="0" y="57"/>
                </a:lnTo>
                <a:close/>
                <a:moveTo>
                  <a:pt x="0" y="38"/>
                </a:moveTo>
                <a:lnTo>
                  <a:pt x="19" y="19"/>
                </a:lnTo>
                <a:lnTo>
                  <a:pt x="28" y="28"/>
                </a:lnTo>
                <a:lnTo>
                  <a:pt x="52" y="5"/>
                </a:lnTo>
                <a:lnTo>
                  <a:pt x="47" y="0"/>
                </a:lnTo>
                <a:lnTo>
                  <a:pt x="64" y="0"/>
                </a:lnTo>
                <a:lnTo>
                  <a:pt x="64" y="14"/>
                </a:lnTo>
                <a:lnTo>
                  <a:pt x="59" y="10"/>
                </a:lnTo>
                <a:lnTo>
                  <a:pt x="28" y="40"/>
                </a:lnTo>
                <a:lnTo>
                  <a:pt x="19" y="31"/>
                </a:lnTo>
                <a:lnTo>
                  <a:pt x="0" y="50"/>
                </a:lnTo>
                <a:lnTo>
                  <a:pt x="0" y="38"/>
                </a:lnTo>
                <a:close/>
                <a:moveTo>
                  <a:pt x="54" y="19"/>
                </a:moveTo>
                <a:lnTo>
                  <a:pt x="54" y="54"/>
                </a:lnTo>
                <a:lnTo>
                  <a:pt x="59" y="54"/>
                </a:lnTo>
                <a:lnTo>
                  <a:pt x="59" y="14"/>
                </a:lnTo>
                <a:lnTo>
                  <a:pt x="54" y="19"/>
                </a:lnTo>
                <a:close/>
                <a:moveTo>
                  <a:pt x="5" y="50"/>
                </a:moveTo>
                <a:lnTo>
                  <a:pt x="5" y="54"/>
                </a:lnTo>
                <a:lnTo>
                  <a:pt x="9" y="54"/>
                </a:lnTo>
                <a:lnTo>
                  <a:pt x="9" y="47"/>
                </a:lnTo>
                <a:lnTo>
                  <a:pt x="5" y="50"/>
                </a:lnTo>
                <a:close/>
                <a:moveTo>
                  <a:pt x="12" y="45"/>
                </a:moveTo>
                <a:lnTo>
                  <a:pt x="12" y="54"/>
                </a:lnTo>
                <a:lnTo>
                  <a:pt x="14" y="54"/>
                </a:lnTo>
                <a:lnTo>
                  <a:pt x="14" y="40"/>
                </a:lnTo>
                <a:lnTo>
                  <a:pt x="12" y="45"/>
                </a:lnTo>
                <a:close/>
                <a:moveTo>
                  <a:pt x="16" y="38"/>
                </a:moveTo>
                <a:lnTo>
                  <a:pt x="16" y="54"/>
                </a:lnTo>
                <a:lnTo>
                  <a:pt x="21" y="54"/>
                </a:lnTo>
                <a:lnTo>
                  <a:pt x="21" y="35"/>
                </a:lnTo>
                <a:lnTo>
                  <a:pt x="19" y="35"/>
                </a:lnTo>
                <a:lnTo>
                  <a:pt x="16" y="38"/>
                </a:lnTo>
                <a:close/>
                <a:moveTo>
                  <a:pt x="23" y="40"/>
                </a:moveTo>
                <a:lnTo>
                  <a:pt x="23" y="54"/>
                </a:lnTo>
                <a:lnTo>
                  <a:pt x="28" y="54"/>
                </a:lnTo>
                <a:lnTo>
                  <a:pt x="28" y="43"/>
                </a:lnTo>
                <a:lnTo>
                  <a:pt x="26" y="40"/>
                </a:lnTo>
                <a:lnTo>
                  <a:pt x="23" y="40"/>
                </a:lnTo>
                <a:close/>
                <a:moveTo>
                  <a:pt x="31" y="43"/>
                </a:moveTo>
                <a:lnTo>
                  <a:pt x="31" y="54"/>
                </a:lnTo>
                <a:lnTo>
                  <a:pt x="33" y="54"/>
                </a:lnTo>
                <a:lnTo>
                  <a:pt x="33" y="40"/>
                </a:lnTo>
                <a:lnTo>
                  <a:pt x="31" y="43"/>
                </a:lnTo>
                <a:close/>
                <a:moveTo>
                  <a:pt x="35" y="38"/>
                </a:moveTo>
                <a:lnTo>
                  <a:pt x="35" y="54"/>
                </a:lnTo>
                <a:lnTo>
                  <a:pt x="40" y="54"/>
                </a:lnTo>
                <a:lnTo>
                  <a:pt x="40" y="33"/>
                </a:lnTo>
                <a:lnTo>
                  <a:pt x="35" y="38"/>
                </a:lnTo>
                <a:close/>
                <a:moveTo>
                  <a:pt x="42" y="31"/>
                </a:moveTo>
                <a:lnTo>
                  <a:pt x="42" y="54"/>
                </a:lnTo>
                <a:lnTo>
                  <a:pt x="45" y="54"/>
                </a:lnTo>
                <a:lnTo>
                  <a:pt x="45" y="26"/>
                </a:lnTo>
                <a:lnTo>
                  <a:pt x="42" y="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Freeform 129"/>
          <p:cNvSpPr>
            <a:spLocks noEditPoints="1"/>
          </p:cNvSpPr>
          <p:nvPr/>
        </p:nvSpPr>
        <p:spPr bwMode="auto">
          <a:xfrm>
            <a:off x="3609975" y="4611688"/>
            <a:ext cx="155575" cy="163512"/>
          </a:xfrm>
          <a:custGeom>
            <a:avLst/>
            <a:gdLst>
              <a:gd name="T0" fmla="*/ 2147483646 w 50"/>
              <a:gd name="T1" fmla="*/ 0 h 48"/>
              <a:gd name="T2" fmla="*/ 2147483646 w 50"/>
              <a:gd name="T3" fmla="*/ 0 h 48"/>
              <a:gd name="T4" fmla="*/ 0 w 50"/>
              <a:gd name="T5" fmla="*/ 2147483646 h 48"/>
              <a:gd name="T6" fmla="*/ 0 w 50"/>
              <a:gd name="T7" fmla="*/ 2147483646 h 48"/>
              <a:gd name="T8" fmla="*/ 2147483646 w 50"/>
              <a:gd name="T9" fmla="*/ 2147483646 h 48"/>
              <a:gd name="T10" fmla="*/ 2147483646 w 50"/>
              <a:gd name="T11" fmla="*/ 2147483646 h 48"/>
              <a:gd name="T12" fmla="*/ 2147483646 w 50"/>
              <a:gd name="T13" fmla="*/ 2147483646 h 48"/>
              <a:gd name="T14" fmla="*/ 2147483646 w 50"/>
              <a:gd name="T15" fmla="*/ 2147483646 h 48"/>
              <a:gd name="T16" fmla="*/ 2147483646 w 50"/>
              <a:gd name="T17" fmla="*/ 2147483646 h 48"/>
              <a:gd name="T18" fmla="*/ 2147483646 w 50"/>
              <a:gd name="T19" fmla="*/ 2147483646 h 48"/>
              <a:gd name="T20" fmla="*/ 2147483646 w 50"/>
              <a:gd name="T21" fmla="*/ 2147483646 h 48"/>
              <a:gd name="T22" fmla="*/ 2147483646 w 50"/>
              <a:gd name="T23" fmla="*/ 0 h 48"/>
              <a:gd name="T24" fmla="*/ 2147483646 w 50"/>
              <a:gd name="T25" fmla="*/ 2147483646 h 48"/>
              <a:gd name="T26" fmla="*/ 2147483646 w 50"/>
              <a:gd name="T27" fmla="*/ 2147483646 h 48"/>
              <a:gd name="T28" fmla="*/ 2147483646 w 50"/>
              <a:gd name="T29" fmla="*/ 2147483646 h 48"/>
              <a:gd name="T30" fmla="*/ 2147483646 w 50"/>
              <a:gd name="T31" fmla="*/ 2147483646 h 48"/>
              <a:gd name="T32" fmla="*/ 2147483646 w 50"/>
              <a:gd name="T33" fmla="*/ 2147483646 h 48"/>
              <a:gd name="T34" fmla="*/ 2147483646 w 50"/>
              <a:gd name="T35" fmla="*/ 2147483646 h 48"/>
              <a:gd name="T36" fmla="*/ 2147483646 w 50"/>
              <a:gd name="T37" fmla="*/ 2147483646 h 48"/>
              <a:gd name="T38" fmla="*/ 2147483646 w 50"/>
              <a:gd name="T39" fmla="*/ 2147483646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" h="48">
                <a:moveTo>
                  <a:pt x="4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3" y="34"/>
                  <a:pt x="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48"/>
                  <a:pt x="17" y="48"/>
                  <a:pt x="17" y="48"/>
                </a:cubicBezTo>
                <a:cubicBezTo>
                  <a:pt x="30" y="34"/>
                  <a:pt x="30" y="34"/>
                  <a:pt x="30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34"/>
                  <a:pt x="50" y="32"/>
                  <a:pt x="50" y="29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2"/>
                  <a:pt x="48" y="0"/>
                  <a:pt x="45" y="0"/>
                </a:cubicBezTo>
                <a:close/>
                <a:moveTo>
                  <a:pt x="34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6"/>
                  <a:pt x="19" y="25"/>
                  <a:pt x="19" y="24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9"/>
                  <a:pt x="20" y="8"/>
                  <a:pt x="21" y="9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7"/>
                  <a:pt x="35" y="18"/>
                  <a:pt x="34" y="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Freeform 170"/>
          <p:cNvSpPr>
            <a:spLocks noEditPoints="1"/>
          </p:cNvSpPr>
          <p:nvPr/>
        </p:nvSpPr>
        <p:spPr bwMode="auto">
          <a:xfrm>
            <a:off x="5257800" y="4605338"/>
            <a:ext cx="161925" cy="169862"/>
          </a:xfrm>
          <a:custGeom>
            <a:avLst/>
            <a:gdLst>
              <a:gd name="T0" fmla="*/ 2147483646 w 69"/>
              <a:gd name="T1" fmla="*/ 2147483646 h 66"/>
              <a:gd name="T2" fmla="*/ 2147483646 w 69"/>
              <a:gd name="T3" fmla="*/ 2147483646 h 66"/>
              <a:gd name="T4" fmla="*/ 2147483646 w 69"/>
              <a:gd name="T5" fmla="*/ 2147483646 h 66"/>
              <a:gd name="T6" fmla="*/ 2147483646 w 69"/>
              <a:gd name="T7" fmla="*/ 2147483646 h 66"/>
              <a:gd name="T8" fmla="*/ 2147483646 w 69"/>
              <a:gd name="T9" fmla="*/ 2147483646 h 66"/>
              <a:gd name="T10" fmla="*/ 2147483646 w 69"/>
              <a:gd name="T11" fmla="*/ 2147483646 h 66"/>
              <a:gd name="T12" fmla="*/ 0 w 69"/>
              <a:gd name="T13" fmla="*/ 2147483646 h 66"/>
              <a:gd name="T14" fmla="*/ 0 w 69"/>
              <a:gd name="T15" fmla="*/ 2147483646 h 66"/>
              <a:gd name="T16" fmla="*/ 2147483646 w 69"/>
              <a:gd name="T17" fmla="*/ 2147483646 h 66"/>
              <a:gd name="T18" fmla="*/ 2147483646 w 69"/>
              <a:gd name="T19" fmla="*/ 0 h 66"/>
              <a:gd name="T20" fmla="*/ 2147483646 w 69"/>
              <a:gd name="T21" fmla="*/ 0 h 66"/>
              <a:gd name="T22" fmla="*/ 2147483646 w 69"/>
              <a:gd name="T23" fmla="*/ 2147483646 h 66"/>
              <a:gd name="T24" fmla="*/ 2147483646 w 69"/>
              <a:gd name="T25" fmla="*/ 2147483646 h 66"/>
              <a:gd name="T26" fmla="*/ 2147483646 w 69"/>
              <a:gd name="T27" fmla="*/ 2147483646 h 66"/>
              <a:gd name="T28" fmla="*/ 2147483646 w 69"/>
              <a:gd name="T29" fmla="*/ 2147483646 h 66"/>
              <a:gd name="T30" fmla="*/ 2147483646 w 69"/>
              <a:gd name="T31" fmla="*/ 2147483646 h 66"/>
              <a:gd name="T32" fmla="*/ 2147483646 w 69"/>
              <a:gd name="T33" fmla="*/ 2147483646 h 66"/>
              <a:gd name="T34" fmla="*/ 2147483646 w 69"/>
              <a:gd name="T35" fmla="*/ 2147483646 h 66"/>
              <a:gd name="T36" fmla="*/ 2147483646 w 69"/>
              <a:gd name="T37" fmla="*/ 2147483646 h 66"/>
              <a:gd name="T38" fmla="*/ 2147483646 w 69"/>
              <a:gd name="T39" fmla="*/ 2147483646 h 66"/>
              <a:gd name="T40" fmla="*/ 2147483646 w 69"/>
              <a:gd name="T41" fmla="*/ 2147483646 h 66"/>
              <a:gd name="T42" fmla="*/ 2147483646 w 69"/>
              <a:gd name="T43" fmla="*/ 2147483646 h 66"/>
              <a:gd name="T44" fmla="*/ 2147483646 w 69"/>
              <a:gd name="T45" fmla="*/ 2147483646 h 66"/>
              <a:gd name="T46" fmla="*/ 2147483646 w 69"/>
              <a:gd name="T47" fmla="*/ 2147483646 h 66"/>
              <a:gd name="T48" fmla="*/ 2147483646 w 69"/>
              <a:gd name="T49" fmla="*/ 2147483646 h 66"/>
              <a:gd name="T50" fmla="*/ 2147483646 w 69"/>
              <a:gd name="T51" fmla="*/ 2147483646 h 66"/>
              <a:gd name="T52" fmla="*/ 2147483646 w 69"/>
              <a:gd name="T53" fmla="*/ 2147483646 h 66"/>
              <a:gd name="T54" fmla="*/ 2147483646 w 69"/>
              <a:gd name="T55" fmla="*/ 2147483646 h 66"/>
              <a:gd name="T56" fmla="*/ 2147483646 w 69"/>
              <a:gd name="T57" fmla="*/ 2147483646 h 66"/>
              <a:gd name="T58" fmla="*/ 2147483646 w 69"/>
              <a:gd name="T59" fmla="*/ 2147483646 h 66"/>
              <a:gd name="T60" fmla="*/ 2147483646 w 69"/>
              <a:gd name="T61" fmla="*/ 2147483646 h 66"/>
              <a:gd name="T62" fmla="*/ 2147483646 w 69"/>
              <a:gd name="T63" fmla="*/ 0 h 66"/>
              <a:gd name="T64" fmla="*/ 2147483646 w 69"/>
              <a:gd name="T65" fmla="*/ 2147483646 h 66"/>
              <a:gd name="T66" fmla="*/ 2147483646 w 69"/>
              <a:gd name="T67" fmla="*/ 2147483646 h 66"/>
              <a:gd name="T68" fmla="*/ 2147483646 w 69"/>
              <a:gd name="T69" fmla="*/ 2147483646 h 66"/>
              <a:gd name="T70" fmla="*/ 2147483646 w 69"/>
              <a:gd name="T71" fmla="*/ 2147483646 h 66"/>
              <a:gd name="T72" fmla="*/ 2147483646 w 69"/>
              <a:gd name="T73" fmla="*/ 2147483646 h 66"/>
              <a:gd name="T74" fmla="*/ 2147483646 w 69"/>
              <a:gd name="T75" fmla="*/ 2147483646 h 66"/>
              <a:gd name="T76" fmla="*/ 2147483646 w 69"/>
              <a:gd name="T77" fmla="*/ 2147483646 h 66"/>
              <a:gd name="T78" fmla="*/ 2147483646 w 69"/>
              <a:gd name="T79" fmla="*/ 2147483646 h 66"/>
              <a:gd name="T80" fmla="*/ 2147483646 w 69"/>
              <a:gd name="T81" fmla="*/ 2147483646 h 66"/>
              <a:gd name="T82" fmla="*/ 2147483646 w 69"/>
              <a:gd name="T83" fmla="*/ 2147483646 h 66"/>
              <a:gd name="T84" fmla="*/ 2147483646 w 69"/>
              <a:gd name="T85" fmla="*/ 2147483646 h 66"/>
              <a:gd name="T86" fmla="*/ 2147483646 w 69"/>
              <a:gd name="T87" fmla="*/ 2147483646 h 66"/>
              <a:gd name="T88" fmla="*/ 2147483646 w 69"/>
              <a:gd name="T89" fmla="*/ 2147483646 h 66"/>
              <a:gd name="T90" fmla="*/ 2147483646 w 69"/>
              <a:gd name="T91" fmla="*/ 2147483646 h 66"/>
              <a:gd name="T92" fmla="*/ 2147483646 w 69"/>
              <a:gd name="T93" fmla="*/ 2147483646 h 66"/>
              <a:gd name="T94" fmla="*/ 0 w 69"/>
              <a:gd name="T95" fmla="*/ 2147483646 h 66"/>
              <a:gd name="T96" fmla="*/ 0 w 69"/>
              <a:gd name="T97" fmla="*/ 2147483646 h 66"/>
              <a:gd name="T98" fmla="*/ 2147483646 w 69"/>
              <a:gd name="T99" fmla="*/ 2147483646 h 66"/>
              <a:gd name="T100" fmla="*/ 2147483646 w 69"/>
              <a:gd name="T101" fmla="*/ 2147483646 h 66"/>
              <a:gd name="T102" fmla="*/ 2147483646 w 69"/>
              <a:gd name="T103" fmla="*/ 2147483646 h 66"/>
              <a:gd name="T104" fmla="*/ 2147483646 w 69"/>
              <a:gd name="T105" fmla="*/ 2147483646 h 66"/>
              <a:gd name="T106" fmla="*/ 2147483646 w 69"/>
              <a:gd name="T107" fmla="*/ 2147483646 h 66"/>
              <a:gd name="T108" fmla="*/ 2147483646 w 69"/>
              <a:gd name="T109" fmla="*/ 2147483646 h 66"/>
              <a:gd name="T110" fmla="*/ 2147483646 w 69"/>
              <a:gd name="T111" fmla="*/ 2147483646 h 66"/>
              <a:gd name="T112" fmla="*/ 2147483646 w 69"/>
              <a:gd name="T113" fmla="*/ 2147483646 h 66"/>
              <a:gd name="T114" fmla="*/ 2147483646 w 69"/>
              <a:gd name="T115" fmla="*/ 2147483646 h 66"/>
              <a:gd name="T116" fmla="*/ 2147483646 w 69"/>
              <a:gd name="T117" fmla="*/ 2147483646 h 66"/>
              <a:gd name="T118" fmla="*/ 2147483646 w 69"/>
              <a:gd name="T119" fmla="*/ 2147483646 h 66"/>
              <a:gd name="T120" fmla="*/ 2147483646 w 69"/>
              <a:gd name="T121" fmla="*/ 2147483646 h 66"/>
              <a:gd name="T122" fmla="*/ 2147483646 w 69"/>
              <a:gd name="T123" fmla="*/ 2147483646 h 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9" h="66">
                <a:moveTo>
                  <a:pt x="4" y="13"/>
                </a:moveTo>
                <a:cubicBezTo>
                  <a:pt x="65" y="13"/>
                  <a:pt x="65" y="13"/>
                  <a:pt x="65" y="13"/>
                </a:cubicBezTo>
                <a:cubicBezTo>
                  <a:pt x="67" y="13"/>
                  <a:pt x="69" y="15"/>
                  <a:pt x="69" y="18"/>
                </a:cubicBezTo>
                <a:cubicBezTo>
                  <a:pt x="69" y="27"/>
                  <a:pt x="69" y="27"/>
                  <a:pt x="69" y="27"/>
                </a:cubicBezTo>
                <a:cubicBezTo>
                  <a:pt x="44" y="37"/>
                  <a:pt x="44" y="37"/>
                  <a:pt x="44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3"/>
                  <a:pt x="4" y="13"/>
                </a:cubicBezTo>
                <a:close/>
                <a:moveTo>
                  <a:pt x="28" y="0"/>
                </a:move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5" y="2"/>
                  <a:pt x="46" y="4"/>
                  <a:pt x="46" y="5"/>
                </a:cubicBezTo>
                <a:cubicBezTo>
                  <a:pt x="46" y="11"/>
                  <a:pt x="46" y="11"/>
                  <a:pt x="46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11"/>
                  <a:pt x="28" y="11"/>
                  <a:pt x="28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4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0"/>
                  <a:pt x="28" y="0"/>
                </a:cubicBezTo>
                <a:close/>
                <a:moveTo>
                  <a:pt x="69" y="31"/>
                </a:moveTo>
                <a:cubicBezTo>
                  <a:pt x="45" y="41"/>
                  <a:pt x="45" y="41"/>
                  <a:pt x="45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4"/>
                  <a:pt x="41" y="46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8" y="49"/>
                  <a:pt x="37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2" y="50"/>
                  <a:pt x="30" y="49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8" y="46"/>
                  <a:pt x="27" y="44"/>
                  <a:pt x="27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6"/>
                  <a:pt x="4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7" y="66"/>
                  <a:pt x="69" y="64"/>
                  <a:pt x="69" y="61"/>
                </a:cubicBezTo>
                <a:cubicBezTo>
                  <a:pt x="69" y="31"/>
                  <a:pt x="69" y="31"/>
                  <a:pt x="69" y="31"/>
                </a:cubicBezTo>
                <a:close/>
                <a:moveTo>
                  <a:pt x="39" y="41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39" y="44"/>
                  <a:pt x="38" y="45"/>
                </a:cubicBezTo>
                <a:cubicBezTo>
                  <a:pt x="37" y="46"/>
                  <a:pt x="36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2" y="46"/>
                  <a:pt x="31" y="45"/>
                </a:cubicBezTo>
                <a:cubicBezTo>
                  <a:pt x="30" y="44"/>
                  <a:pt x="30" y="43"/>
                  <a:pt x="30" y="42"/>
                </a:cubicBezTo>
                <a:cubicBezTo>
                  <a:pt x="30" y="41"/>
                  <a:pt x="30" y="41"/>
                  <a:pt x="30" y="41"/>
                </a:cubicBezTo>
                <a:lnTo>
                  <a:pt x="39" y="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203575" y="4516438"/>
            <a:ext cx="2736850" cy="0"/>
          </a:xfrm>
          <a:prstGeom prst="line">
            <a:avLst/>
          </a:prstGeom>
          <a:ln w="3175">
            <a:solidFill>
              <a:srgbClr val="640000">
                <a:alpha val="4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燕尾形 20"/>
          <p:cNvSpPr/>
          <p:nvPr/>
        </p:nvSpPr>
        <p:spPr>
          <a:xfrm>
            <a:off x="4025900" y="4643438"/>
            <a:ext cx="38100" cy="84137"/>
          </a:xfrm>
          <a:prstGeom prst="chevron">
            <a:avLst>
              <a:gd name="adj" fmla="val 7716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4864100" y="4643438"/>
            <a:ext cx="38100" cy="84137"/>
          </a:xfrm>
          <a:prstGeom prst="chevron">
            <a:avLst>
              <a:gd name="adj" fmla="val 77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828" name="矩形 22"/>
          <p:cNvSpPr>
            <a:spLocks noChangeArrowheads="1"/>
          </p:cNvSpPr>
          <p:nvPr/>
        </p:nvSpPr>
        <p:spPr bwMode="auto">
          <a:xfrm>
            <a:off x="3440113" y="4781550"/>
            <a:ext cx="650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</a:t>
            </a:r>
            <a:endParaRPr lang="zh-CN" altLang="en-US" sz="8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9" name="矩形 23"/>
          <p:cNvSpPr>
            <a:spLocks noChangeArrowheads="1"/>
          </p:cNvSpPr>
          <p:nvPr/>
        </p:nvSpPr>
        <p:spPr bwMode="auto">
          <a:xfrm>
            <a:off x="4260850" y="4781550"/>
            <a:ext cx="528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sz="8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30" name="矩形 24"/>
          <p:cNvSpPr>
            <a:spLocks noChangeArrowheads="1"/>
          </p:cNvSpPr>
          <p:nvPr/>
        </p:nvSpPr>
        <p:spPr bwMode="auto">
          <a:xfrm>
            <a:off x="5165725" y="4781550"/>
            <a:ext cx="349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zh-CN" altLang="en-US" sz="8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52788" y="3028718"/>
            <a:ext cx="538892" cy="552270"/>
            <a:chOff x="10332640" y="4321624"/>
            <a:chExt cx="1313855" cy="1346470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37" name="矩形 3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052720" y="4321624"/>
              <a:ext cx="216024" cy="1338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0369" y="3260530"/>
            <a:ext cx="540786" cy="4813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2" name="矩形 4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28701" y="3172135"/>
            <a:ext cx="604282" cy="537874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47" name="矩形 4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461448" y="3202152"/>
            <a:ext cx="631949" cy="67318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2" name="矩形 51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890252" y="3157126"/>
            <a:ext cx="478882" cy="426256"/>
            <a:chOff x="10332640" y="4498625"/>
            <a:chExt cx="1313855" cy="1169469"/>
          </a:xfr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grpSpPr>
        <p:sp>
          <p:nvSpPr>
            <p:cNvPr id="57" name="矩形 56"/>
            <p:cNvSpPr/>
            <p:nvPr/>
          </p:nvSpPr>
          <p:spPr>
            <a:xfrm>
              <a:off x="10692680" y="4803998"/>
              <a:ext cx="21602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05272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0332640" y="4498625"/>
              <a:ext cx="216024" cy="11613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1430471" y="5079319"/>
              <a:ext cx="216024" cy="580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7938" y="1874838"/>
            <a:ext cx="9151938" cy="1166812"/>
          </a:xfrm>
          <a:prstGeom prst="rect">
            <a:avLst/>
          </a:prstGeom>
          <a:solidFill>
            <a:srgbClr val="64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60892" y="2676525"/>
            <a:ext cx="2956856" cy="26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prstMaterial="matte">
              <a:bevelB w="127000"/>
            </a:sp3d>
          </a:bodyPr>
          <a:lstStyle>
            <a:defPPr>
              <a:defRPr lang="zh-CN"/>
            </a:defPPr>
            <a:lvl1pPr algn="dist">
              <a:defRPr sz="1600" kern="1500" spc="300">
                <a:ln w="9525">
                  <a:noFill/>
                </a:ln>
                <a:solidFill>
                  <a:srgbClr val="640000"/>
                </a:solidFill>
                <a:effectLst>
                  <a:glow>
                    <a:schemeClr val="bg1"/>
                  </a:glow>
                </a:effectLst>
                <a:latin typeface="幼圆" pitchFamily="49" charset="-122"/>
                <a:ea typeface="幼圆" pitchFamily="49" charset="-122"/>
                <a:cs typeface="经典仿宋简" pitchFamily="49" charset="-122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spc="0" dirty="0">
                <a:solidFill>
                  <a:prstClr val="white"/>
                </a:solidFill>
                <a:effectLst>
                  <a:glow>
                    <a:prstClr val="white"/>
                  </a:glow>
                </a:effectLst>
                <a:latin typeface="方正超粗黑简体"/>
              </a:rPr>
              <a:t>Insert the Subtitle of Your Presentation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255838" y="2663825"/>
            <a:ext cx="4967287" cy="0"/>
          </a:xfrm>
          <a:prstGeom prst="line">
            <a:avLst/>
          </a:prstGeom>
          <a:ln w="3175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-7938" y="1836738"/>
            <a:ext cx="9151938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840" name="组合 17"/>
          <p:cNvGrpSpPr>
            <a:grpSpLocks/>
          </p:cNvGrpSpPr>
          <p:nvPr/>
        </p:nvGrpSpPr>
        <p:grpSpPr bwMode="auto">
          <a:xfrm>
            <a:off x="8426450" y="2279650"/>
            <a:ext cx="357188" cy="357188"/>
            <a:chOff x="8388424" y="2355726"/>
            <a:chExt cx="432048" cy="432048"/>
          </a:xfrm>
        </p:grpSpPr>
        <p:sp>
          <p:nvSpPr>
            <p:cNvPr id="19" name="椭圆 18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name="adj" fmla="val 77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841" name="组合 26"/>
          <p:cNvGrpSpPr>
            <a:grpSpLocks/>
          </p:cNvGrpSpPr>
          <p:nvPr/>
        </p:nvGrpSpPr>
        <p:grpSpPr bwMode="auto">
          <a:xfrm flipH="1">
            <a:off x="557213" y="2279650"/>
            <a:ext cx="357187" cy="357188"/>
            <a:chOff x="8388424" y="2355726"/>
            <a:chExt cx="432048" cy="432048"/>
          </a:xfrm>
        </p:grpSpPr>
        <p:sp>
          <p:nvSpPr>
            <p:cNvPr id="28" name="椭圆 27"/>
            <p:cNvSpPr/>
            <p:nvPr/>
          </p:nvSpPr>
          <p:spPr>
            <a:xfrm>
              <a:off x="8388424" y="2355726"/>
              <a:ext cx="432048" cy="432048"/>
            </a:xfrm>
            <a:prstGeom prst="ellipse">
              <a:avLst/>
            </a:prstGeom>
            <a:noFill/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8557403" y="2440215"/>
              <a:ext cx="144016" cy="263069"/>
            </a:xfrm>
            <a:prstGeom prst="chevron">
              <a:avLst>
                <a:gd name="adj" fmla="val 771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0593" y="1950095"/>
            <a:ext cx="4517454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ood" dir="t"/>
            </a:scene3d>
            <a:sp3d extrusionH="114300">
              <a:extrusionClr>
                <a:srgbClr val="00B0F0"/>
              </a:extrusionClr>
              <a:contourClr>
                <a:schemeClr val="bg1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38100">
                  <a:solidFill>
                    <a:prstClr val="white"/>
                  </a:solidFill>
                </a:ln>
                <a:solidFill>
                  <a:prstClr val="white"/>
                </a:solidFill>
                <a:latin typeface="百度综艺简体" pitchFamily="2" charset="-122"/>
                <a:ea typeface="百度综艺简体" pitchFamily="2" charset="-122"/>
                <a:cs typeface="经典特宋简" pitchFamily="49" charset="-122"/>
              </a:rPr>
              <a:t>Thanks for watching.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C933C11-00E5-4984-804B-094BE5427553}"/>
              </a:ext>
            </a:extLst>
          </p:cNvPr>
          <p:cNvSpPr txBox="1"/>
          <p:nvPr/>
        </p:nvSpPr>
        <p:spPr>
          <a:xfrm>
            <a:off x="3733627" y="4251954"/>
            <a:ext cx="1795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6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accent6">
                  <a:lumMod val="50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DBD6A854-7557-4CF9-BC94-8CE6B2262A13}"/>
              </a:ext>
            </a:extLst>
          </p:cNvPr>
          <p:cNvSpPr/>
          <p:nvPr/>
        </p:nvSpPr>
        <p:spPr>
          <a:xfrm>
            <a:off x="7506209" y="298025"/>
            <a:ext cx="1059942" cy="32950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5"/>
          <p:cNvSpPr>
            <a:spLocks noChangeShapeType="1"/>
          </p:cNvSpPr>
          <p:nvPr/>
        </p:nvSpPr>
        <p:spPr bwMode="auto">
          <a:xfrm>
            <a:off x="4514850" y="2174875"/>
            <a:ext cx="0" cy="3340100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1" name="Line 25"/>
          <p:cNvSpPr>
            <a:spLocks noChangeShapeType="1"/>
          </p:cNvSpPr>
          <p:nvPr/>
        </p:nvSpPr>
        <p:spPr bwMode="auto">
          <a:xfrm>
            <a:off x="4514850" y="-11113"/>
            <a:ext cx="0" cy="2185988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420813" y="2293938"/>
            <a:ext cx="6188075" cy="95250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  <a:alpha val="23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1420813" y="3482975"/>
            <a:ext cx="6188075" cy="893763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  <a:lumOff val="15000"/>
              <a:alpha val="23000"/>
            </a:schemeClr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74" name="Freeform 20"/>
          <p:cNvSpPr>
            <a:spLocks/>
          </p:cNvSpPr>
          <p:nvPr/>
        </p:nvSpPr>
        <p:spPr bwMode="auto">
          <a:xfrm>
            <a:off x="2432050" y="3363913"/>
            <a:ext cx="4165600" cy="179387"/>
          </a:xfrm>
          <a:custGeom>
            <a:avLst/>
            <a:gdLst>
              <a:gd name="T0" fmla="*/ 0 w 3221"/>
              <a:gd name="T1" fmla="*/ 2147483646 h 136"/>
              <a:gd name="T2" fmla="*/ 0 w 3221"/>
              <a:gd name="T3" fmla="*/ 0 h 136"/>
              <a:gd name="T4" fmla="*/ 2147483646 w 3221"/>
              <a:gd name="T5" fmla="*/ 0 h 136"/>
              <a:gd name="T6" fmla="*/ 2147483646 w 3221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1" h="136">
                <a:moveTo>
                  <a:pt x="0" y="136"/>
                </a:moveTo>
                <a:lnTo>
                  <a:pt x="0" y="0"/>
                </a:lnTo>
                <a:lnTo>
                  <a:pt x="3221" y="0"/>
                </a:lnTo>
                <a:lnTo>
                  <a:pt x="3221" y="136"/>
                </a:lnTo>
              </a:path>
            </a:pathLst>
          </a:cu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auto">
          <a:xfrm>
            <a:off x="5883275" y="2293938"/>
            <a:ext cx="0" cy="1069975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Line 23"/>
          <p:cNvSpPr>
            <a:spLocks noChangeShapeType="1"/>
          </p:cNvSpPr>
          <p:nvPr/>
        </p:nvSpPr>
        <p:spPr bwMode="auto">
          <a:xfrm>
            <a:off x="3146425" y="2263775"/>
            <a:ext cx="0" cy="1100138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Freeform 24"/>
          <p:cNvSpPr>
            <a:spLocks/>
          </p:cNvSpPr>
          <p:nvPr/>
        </p:nvSpPr>
        <p:spPr bwMode="auto">
          <a:xfrm>
            <a:off x="3146425" y="2174875"/>
            <a:ext cx="2736850" cy="177800"/>
          </a:xfrm>
          <a:custGeom>
            <a:avLst/>
            <a:gdLst>
              <a:gd name="T0" fmla="*/ 0 w 3221"/>
              <a:gd name="T1" fmla="*/ 2147483646 h 136"/>
              <a:gd name="T2" fmla="*/ 0 w 3221"/>
              <a:gd name="T3" fmla="*/ 0 h 136"/>
              <a:gd name="T4" fmla="*/ 2147483646 w 3221"/>
              <a:gd name="T5" fmla="*/ 0 h 136"/>
              <a:gd name="T6" fmla="*/ 2147483646 w 3221"/>
              <a:gd name="T7" fmla="*/ 2147483646 h 1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1" h="136">
                <a:moveTo>
                  <a:pt x="0" y="136"/>
                </a:moveTo>
                <a:lnTo>
                  <a:pt x="0" y="0"/>
                </a:lnTo>
                <a:lnTo>
                  <a:pt x="3221" y="0"/>
                </a:lnTo>
                <a:lnTo>
                  <a:pt x="3221" y="136"/>
                </a:lnTo>
              </a:path>
            </a:pathLst>
          </a:cu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27"/>
          <p:cNvSpPr>
            <a:spLocks noChangeShapeType="1"/>
          </p:cNvSpPr>
          <p:nvPr/>
        </p:nvSpPr>
        <p:spPr bwMode="auto">
          <a:xfrm>
            <a:off x="4514850" y="1817688"/>
            <a:ext cx="1665288" cy="0"/>
          </a:xfrm>
          <a:prstGeom prst="line">
            <a:avLst/>
          </a:prstGeom>
          <a:noFill/>
          <a:ln w="3175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263899" y="598908"/>
            <a:ext cx="2587576" cy="864078"/>
            <a:chOff x="3174976" y="733869"/>
            <a:chExt cx="2587915" cy="863739"/>
          </a:xfrm>
        </p:grpSpPr>
        <p:sp>
          <p:nvSpPr>
            <p:cNvPr id="7199" name="AutoShape 5"/>
            <p:cNvSpPr>
              <a:spLocks noChangeArrowheads="1"/>
            </p:cNvSpPr>
            <p:nvPr/>
          </p:nvSpPr>
          <p:spPr bwMode="auto">
            <a:xfrm>
              <a:off x="3174976" y="762013"/>
              <a:ext cx="2500640" cy="83311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3605" y="733869"/>
              <a:ext cx="2559286" cy="707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Organizational structure</a:t>
              </a:r>
            </a:p>
          </p:txBody>
        </p:sp>
        <p:sp>
          <p:nvSpPr>
            <p:cNvPr id="7201" name="TextBox 46"/>
            <p:cNvSpPr txBox="1">
              <a:spLocks noChangeArrowheads="1"/>
            </p:cNvSpPr>
            <p:nvPr/>
          </p:nvSpPr>
          <p:spPr bwMode="auto">
            <a:xfrm>
              <a:off x="3513757" y="1320609"/>
              <a:ext cx="18457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text</a:t>
              </a: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1897063" y="2352675"/>
            <a:ext cx="2500312" cy="833438"/>
            <a:chOff x="1807890" y="2487272"/>
            <a:chExt cx="2500640" cy="833109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1807890" y="2487272"/>
              <a:ext cx="2500640" cy="8331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98" name="TextBox 49"/>
            <p:cNvSpPr txBox="1">
              <a:spLocks noChangeArrowheads="1"/>
            </p:cNvSpPr>
            <p:nvPr/>
          </p:nvSpPr>
          <p:spPr bwMode="auto">
            <a:xfrm>
              <a:off x="2051720" y="2734549"/>
              <a:ext cx="1845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632325" y="2352675"/>
            <a:ext cx="2500313" cy="833438"/>
            <a:chOff x="4543375" y="2487272"/>
            <a:chExt cx="2500640" cy="833109"/>
          </a:xfrm>
        </p:grpSpPr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4543375" y="2487272"/>
              <a:ext cx="2500640" cy="8331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96" name="TextBox 52"/>
            <p:cNvSpPr txBox="1">
              <a:spLocks noChangeArrowheads="1"/>
            </p:cNvSpPr>
            <p:nvPr/>
          </p:nvSpPr>
          <p:spPr bwMode="auto">
            <a:xfrm>
              <a:off x="4870828" y="2734549"/>
              <a:ext cx="1845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5675313" y="3543300"/>
            <a:ext cx="1844675" cy="773113"/>
            <a:chOff x="5585859" y="3677240"/>
            <a:chExt cx="1845734" cy="774070"/>
          </a:xfrm>
        </p:grpSpPr>
        <p:sp>
          <p:nvSpPr>
            <p:cNvPr id="7193" name="AutoShape 19"/>
            <p:cNvSpPr>
              <a:spLocks noChangeArrowheads="1"/>
            </p:cNvSpPr>
            <p:nvPr/>
          </p:nvSpPr>
          <p:spPr bwMode="auto">
            <a:xfrm>
              <a:off x="5616578" y="3677240"/>
              <a:ext cx="1784297" cy="77407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194" name="TextBox 55"/>
            <p:cNvSpPr txBox="1">
              <a:spLocks noChangeArrowheads="1"/>
            </p:cNvSpPr>
            <p:nvPr/>
          </p:nvSpPr>
          <p:spPr bwMode="auto">
            <a:xfrm>
              <a:off x="5585859" y="3894998"/>
              <a:ext cx="1845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3590925" y="3543300"/>
            <a:ext cx="1846263" cy="773113"/>
            <a:chOff x="3502429" y="3677240"/>
            <a:chExt cx="1845734" cy="774070"/>
          </a:xfrm>
        </p:grpSpPr>
        <p:sp>
          <p:nvSpPr>
            <p:cNvPr id="7191" name="AutoShape 18"/>
            <p:cNvSpPr>
              <a:spLocks noChangeArrowheads="1"/>
            </p:cNvSpPr>
            <p:nvPr/>
          </p:nvSpPr>
          <p:spPr bwMode="auto">
            <a:xfrm>
              <a:off x="3533148" y="3677240"/>
              <a:ext cx="1785609" cy="77407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192" name="TextBox 58"/>
            <p:cNvSpPr txBox="1">
              <a:spLocks noChangeArrowheads="1"/>
            </p:cNvSpPr>
            <p:nvPr/>
          </p:nvSpPr>
          <p:spPr bwMode="auto">
            <a:xfrm>
              <a:off x="3502429" y="3894998"/>
              <a:ext cx="1845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1508125" y="3543300"/>
            <a:ext cx="1846263" cy="773113"/>
            <a:chOff x="1419656" y="3677240"/>
            <a:chExt cx="1845734" cy="774070"/>
          </a:xfrm>
        </p:grpSpPr>
        <p:sp>
          <p:nvSpPr>
            <p:cNvPr id="7189" name="AutoShape 17"/>
            <p:cNvSpPr>
              <a:spLocks noChangeArrowheads="1"/>
            </p:cNvSpPr>
            <p:nvPr/>
          </p:nvSpPr>
          <p:spPr bwMode="auto">
            <a:xfrm>
              <a:off x="1449719" y="3677240"/>
              <a:ext cx="1785609" cy="77407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190" name="TextBox 61"/>
            <p:cNvSpPr txBox="1">
              <a:spLocks noChangeArrowheads="1"/>
            </p:cNvSpPr>
            <p:nvPr/>
          </p:nvSpPr>
          <p:spPr bwMode="auto">
            <a:xfrm>
              <a:off x="1419656" y="3894998"/>
              <a:ext cx="1845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6180138" y="627063"/>
            <a:ext cx="952500" cy="1547812"/>
            <a:chOff x="6091516" y="762013"/>
            <a:chExt cx="952500" cy="1546829"/>
          </a:xfrm>
        </p:grpSpPr>
        <p:sp>
          <p:nvSpPr>
            <p:cNvPr id="64" name="AutoShape 26"/>
            <p:cNvSpPr>
              <a:spLocks noChangeArrowheads="1"/>
            </p:cNvSpPr>
            <p:nvPr/>
          </p:nvSpPr>
          <p:spPr bwMode="auto">
            <a:xfrm>
              <a:off x="6091516" y="762013"/>
              <a:ext cx="952500" cy="154682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88" name="TextBox 64"/>
            <p:cNvSpPr txBox="1">
              <a:spLocks noChangeArrowheads="1"/>
            </p:cNvSpPr>
            <p:nvPr/>
          </p:nvSpPr>
          <p:spPr bwMode="auto">
            <a:xfrm>
              <a:off x="6371372" y="762013"/>
              <a:ext cx="430887" cy="154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390153" y="1692679"/>
            <a:ext cx="249649" cy="249649"/>
            <a:chOff x="3995935" y="3134347"/>
            <a:chExt cx="421685" cy="421685"/>
          </a:xfrm>
          <a:effectLst>
            <a:glow rad="228600">
              <a:srgbClr val="00B0F0">
                <a:alpha val="23000"/>
              </a:srgbClr>
            </a:glow>
          </a:effectLst>
        </p:grpSpPr>
        <p:sp>
          <p:nvSpPr>
            <p:cNvPr id="68" name="椭圆 67"/>
            <p:cNvSpPr/>
            <p:nvPr/>
          </p:nvSpPr>
          <p:spPr>
            <a:xfrm>
              <a:off x="3995935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任意多边形 90"/>
          <p:cNvSpPr/>
          <p:nvPr/>
        </p:nvSpPr>
        <p:spPr>
          <a:xfrm>
            <a:off x="2044700" y="-19050"/>
            <a:ext cx="3784600" cy="5467350"/>
          </a:xfrm>
          <a:custGeom>
            <a:avLst/>
            <a:gdLst>
              <a:gd name="connsiteX0" fmla="*/ 2501900 w 3784600"/>
              <a:gd name="connsiteY0" fmla="*/ 0 h 5448300"/>
              <a:gd name="connsiteX1" fmla="*/ 2501900 w 3784600"/>
              <a:gd name="connsiteY1" fmla="*/ 787400 h 5448300"/>
              <a:gd name="connsiteX2" fmla="*/ 0 w 3784600"/>
              <a:gd name="connsiteY2" fmla="*/ 787400 h 5448300"/>
              <a:gd name="connsiteX3" fmla="*/ 0 w 3784600"/>
              <a:gd name="connsiteY3" fmla="*/ 2641600 h 5448300"/>
              <a:gd name="connsiteX4" fmla="*/ 1308100 w 3784600"/>
              <a:gd name="connsiteY4" fmla="*/ 2641600 h 5448300"/>
              <a:gd name="connsiteX5" fmla="*/ 1308100 w 3784600"/>
              <a:gd name="connsiteY5" fmla="*/ 1739900 h 5448300"/>
              <a:gd name="connsiteX6" fmla="*/ 3784600 w 3784600"/>
              <a:gd name="connsiteY6" fmla="*/ 1739900 h 5448300"/>
              <a:gd name="connsiteX7" fmla="*/ 3784600 w 3784600"/>
              <a:gd name="connsiteY7" fmla="*/ 2527300 h 5448300"/>
              <a:gd name="connsiteX8" fmla="*/ 2743200 w 3784600"/>
              <a:gd name="connsiteY8" fmla="*/ 2527300 h 5448300"/>
              <a:gd name="connsiteX9" fmla="*/ 2743200 w 3784600"/>
              <a:gd name="connsiteY9" fmla="*/ 3111500 h 5448300"/>
              <a:gd name="connsiteX10" fmla="*/ 2743200 w 3784600"/>
              <a:gd name="connsiteY10" fmla="*/ 3530600 h 5448300"/>
              <a:gd name="connsiteX11" fmla="*/ 2514600 w 3784600"/>
              <a:gd name="connsiteY11" fmla="*/ 3530600 h 5448300"/>
              <a:gd name="connsiteX12" fmla="*/ 2514600 w 3784600"/>
              <a:gd name="connsiteY12" fmla="*/ 5435600 h 5448300"/>
              <a:gd name="connsiteX13" fmla="*/ 2527300 w 3784600"/>
              <a:gd name="connsiteY13" fmla="*/ 5448300 h 5448300"/>
              <a:gd name="connsiteX0" fmla="*/ 2501900 w 3784600"/>
              <a:gd name="connsiteY0" fmla="*/ 0 h 5448300"/>
              <a:gd name="connsiteX1" fmla="*/ 2470944 w 3784600"/>
              <a:gd name="connsiteY1" fmla="*/ 787400 h 5448300"/>
              <a:gd name="connsiteX2" fmla="*/ 0 w 3784600"/>
              <a:gd name="connsiteY2" fmla="*/ 787400 h 5448300"/>
              <a:gd name="connsiteX3" fmla="*/ 0 w 3784600"/>
              <a:gd name="connsiteY3" fmla="*/ 2641600 h 5448300"/>
              <a:gd name="connsiteX4" fmla="*/ 1308100 w 3784600"/>
              <a:gd name="connsiteY4" fmla="*/ 2641600 h 5448300"/>
              <a:gd name="connsiteX5" fmla="*/ 1308100 w 3784600"/>
              <a:gd name="connsiteY5" fmla="*/ 1739900 h 5448300"/>
              <a:gd name="connsiteX6" fmla="*/ 3784600 w 3784600"/>
              <a:gd name="connsiteY6" fmla="*/ 1739900 h 5448300"/>
              <a:gd name="connsiteX7" fmla="*/ 3784600 w 3784600"/>
              <a:gd name="connsiteY7" fmla="*/ 2527300 h 5448300"/>
              <a:gd name="connsiteX8" fmla="*/ 2743200 w 3784600"/>
              <a:gd name="connsiteY8" fmla="*/ 2527300 h 5448300"/>
              <a:gd name="connsiteX9" fmla="*/ 2743200 w 3784600"/>
              <a:gd name="connsiteY9" fmla="*/ 3111500 h 5448300"/>
              <a:gd name="connsiteX10" fmla="*/ 2743200 w 3784600"/>
              <a:gd name="connsiteY10" fmla="*/ 3530600 h 5448300"/>
              <a:gd name="connsiteX11" fmla="*/ 2514600 w 3784600"/>
              <a:gd name="connsiteY11" fmla="*/ 3530600 h 5448300"/>
              <a:gd name="connsiteX12" fmla="*/ 2514600 w 3784600"/>
              <a:gd name="connsiteY12" fmla="*/ 5435600 h 5448300"/>
              <a:gd name="connsiteX13" fmla="*/ 2527300 w 3784600"/>
              <a:gd name="connsiteY13" fmla="*/ 5448300 h 5448300"/>
              <a:gd name="connsiteX0" fmla="*/ 2470943 w 3784600"/>
              <a:gd name="connsiteY0" fmla="*/ 0 h 5467350"/>
              <a:gd name="connsiteX1" fmla="*/ 2470944 w 3784600"/>
              <a:gd name="connsiteY1" fmla="*/ 806450 h 5467350"/>
              <a:gd name="connsiteX2" fmla="*/ 0 w 3784600"/>
              <a:gd name="connsiteY2" fmla="*/ 806450 h 5467350"/>
              <a:gd name="connsiteX3" fmla="*/ 0 w 3784600"/>
              <a:gd name="connsiteY3" fmla="*/ 2660650 h 5467350"/>
              <a:gd name="connsiteX4" fmla="*/ 1308100 w 3784600"/>
              <a:gd name="connsiteY4" fmla="*/ 2660650 h 5467350"/>
              <a:gd name="connsiteX5" fmla="*/ 1308100 w 3784600"/>
              <a:gd name="connsiteY5" fmla="*/ 1758950 h 5467350"/>
              <a:gd name="connsiteX6" fmla="*/ 3784600 w 3784600"/>
              <a:gd name="connsiteY6" fmla="*/ 1758950 h 5467350"/>
              <a:gd name="connsiteX7" fmla="*/ 3784600 w 3784600"/>
              <a:gd name="connsiteY7" fmla="*/ 2546350 h 5467350"/>
              <a:gd name="connsiteX8" fmla="*/ 2743200 w 3784600"/>
              <a:gd name="connsiteY8" fmla="*/ 2546350 h 5467350"/>
              <a:gd name="connsiteX9" fmla="*/ 2743200 w 3784600"/>
              <a:gd name="connsiteY9" fmla="*/ 3130550 h 5467350"/>
              <a:gd name="connsiteX10" fmla="*/ 2743200 w 3784600"/>
              <a:gd name="connsiteY10" fmla="*/ 3549650 h 5467350"/>
              <a:gd name="connsiteX11" fmla="*/ 2514600 w 3784600"/>
              <a:gd name="connsiteY11" fmla="*/ 3549650 h 5467350"/>
              <a:gd name="connsiteX12" fmla="*/ 2514600 w 3784600"/>
              <a:gd name="connsiteY12" fmla="*/ 5454650 h 5467350"/>
              <a:gd name="connsiteX13" fmla="*/ 2527300 w 3784600"/>
              <a:gd name="connsiteY13" fmla="*/ 5467350 h 54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600" h="5467350">
                <a:moveTo>
                  <a:pt x="2470943" y="0"/>
                </a:moveTo>
                <a:cubicBezTo>
                  <a:pt x="2470943" y="268817"/>
                  <a:pt x="2470944" y="537633"/>
                  <a:pt x="2470944" y="806450"/>
                </a:cubicBezTo>
                <a:lnTo>
                  <a:pt x="0" y="806450"/>
                </a:lnTo>
                <a:lnTo>
                  <a:pt x="0" y="2660650"/>
                </a:lnTo>
                <a:lnTo>
                  <a:pt x="1308100" y="2660650"/>
                </a:lnTo>
                <a:lnTo>
                  <a:pt x="1308100" y="1758950"/>
                </a:lnTo>
                <a:lnTo>
                  <a:pt x="3784600" y="1758950"/>
                </a:lnTo>
                <a:lnTo>
                  <a:pt x="3784600" y="2546350"/>
                </a:lnTo>
                <a:lnTo>
                  <a:pt x="2743200" y="2546350"/>
                </a:lnTo>
                <a:lnTo>
                  <a:pt x="2743200" y="3130550"/>
                </a:lnTo>
                <a:lnTo>
                  <a:pt x="2743200" y="3549650"/>
                </a:lnTo>
                <a:lnTo>
                  <a:pt x="2514600" y="3549650"/>
                </a:lnTo>
                <a:lnTo>
                  <a:pt x="2514600" y="5454650"/>
                </a:lnTo>
                <a:lnTo>
                  <a:pt x="2527300" y="5467350"/>
                </a:lnTo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91225" y="3170238"/>
            <a:ext cx="2028825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5922963" y="1535113"/>
            <a:ext cx="2820987" cy="361950"/>
            <a:chOff x="5044617" y="1470506"/>
            <a:chExt cx="2821485" cy="361727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63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106682" cy="322063"/>
              <a:chOff x="1156352" y="1031498"/>
              <a:chExt cx="1106682" cy="322063"/>
            </a:xfrm>
          </p:grpSpPr>
          <p:sp>
            <p:nvSpPr>
              <p:cNvPr id="74" name="TextBox 265"/>
              <p:cNvSpPr txBox="1"/>
              <p:nvPr/>
            </p:nvSpPr>
            <p:spPr bwMode="auto">
              <a:xfrm>
                <a:off x="1156352" y="1031498"/>
                <a:ext cx="1101919" cy="3220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2263034" y="1137794"/>
                <a:ext cx="0" cy="14437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Freeform 11"/>
          <p:cNvSpPr>
            <a:spLocks/>
          </p:cNvSpPr>
          <p:nvPr/>
        </p:nvSpPr>
        <p:spPr bwMode="auto">
          <a:xfrm>
            <a:off x="3257550" y="1236663"/>
            <a:ext cx="1100138" cy="684212"/>
          </a:xfrm>
          <a:custGeom>
            <a:avLst/>
            <a:gdLst>
              <a:gd name="T0" fmla="*/ 102 w 127"/>
              <a:gd name="T1" fmla="*/ 79 h 79"/>
              <a:gd name="T2" fmla="*/ 127 w 127"/>
              <a:gd name="T3" fmla="*/ 53 h 79"/>
              <a:gd name="T4" fmla="*/ 0 w 127"/>
              <a:gd name="T5" fmla="*/ 0 h 79"/>
              <a:gd name="T6" fmla="*/ 0 w 127"/>
              <a:gd name="T7" fmla="*/ 37 h 79"/>
              <a:gd name="T8" fmla="*/ 102 w 127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79">
                <a:moveTo>
                  <a:pt x="102" y="79"/>
                </a:moveTo>
                <a:cubicBezTo>
                  <a:pt x="127" y="53"/>
                  <a:pt x="127" y="53"/>
                  <a:pt x="127" y="53"/>
                </a:cubicBezTo>
                <a:cubicBezTo>
                  <a:pt x="95" y="20"/>
                  <a:pt x="5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40" y="37"/>
                  <a:pt x="76" y="53"/>
                  <a:pt x="102" y="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8" name="Freeform 12"/>
          <p:cNvSpPr>
            <a:spLocks noEditPoints="1"/>
          </p:cNvSpPr>
          <p:nvPr/>
        </p:nvSpPr>
        <p:spPr bwMode="auto">
          <a:xfrm>
            <a:off x="3241675" y="1227138"/>
            <a:ext cx="1133475" cy="711200"/>
          </a:xfrm>
          <a:custGeom>
            <a:avLst/>
            <a:gdLst>
              <a:gd name="T0" fmla="*/ 2147483646 w 131"/>
              <a:gd name="T1" fmla="*/ 2147483646 h 82"/>
              <a:gd name="T2" fmla="*/ 2147483646 w 131"/>
              <a:gd name="T3" fmla="*/ 2147483646 h 82"/>
              <a:gd name="T4" fmla="*/ 2147483646 w 131"/>
              <a:gd name="T5" fmla="*/ 2147483646 h 82"/>
              <a:gd name="T6" fmla="*/ 0 w 131"/>
              <a:gd name="T7" fmla="*/ 2147483646 h 82"/>
              <a:gd name="T8" fmla="*/ 0 w 131"/>
              <a:gd name="T9" fmla="*/ 0 h 82"/>
              <a:gd name="T10" fmla="*/ 2147483646 w 131"/>
              <a:gd name="T11" fmla="*/ 0 h 82"/>
              <a:gd name="T12" fmla="*/ 2147483646 w 131"/>
              <a:gd name="T13" fmla="*/ 2147483646 h 82"/>
              <a:gd name="T14" fmla="*/ 2147483646 w 131"/>
              <a:gd name="T15" fmla="*/ 2147483646 h 82"/>
              <a:gd name="T16" fmla="*/ 2147483646 w 131"/>
              <a:gd name="T17" fmla="*/ 2147483646 h 82"/>
              <a:gd name="T18" fmla="*/ 2147483646 w 131"/>
              <a:gd name="T19" fmla="*/ 2147483646 h 82"/>
              <a:gd name="T20" fmla="*/ 2147483646 w 131"/>
              <a:gd name="T21" fmla="*/ 2147483646 h 82"/>
              <a:gd name="T22" fmla="*/ 2147483646 w 131"/>
              <a:gd name="T23" fmla="*/ 2147483646 h 82"/>
              <a:gd name="T24" fmla="*/ 2147483646 w 131"/>
              <a:gd name="T25" fmla="*/ 2147483646 h 82"/>
              <a:gd name="T26" fmla="*/ 2147483646 w 131"/>
              <a:gd name="T27" fmla="*/ 2147483646 h 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1" h="82">
                <a:moveTo>
                  <a:pt x="104" y="82"/>
                </a:moveTo>
                <a:cubicBezTo>
                  <a:pt x="103" y="81"/>
                  <a:pt x="103" y="81"/>
                  <a:pt x="103" y="81"/>
                </a:cubicBezTo>
                <a:cubicBezTo>
                  <a:pt x="76" y="54"/>
                  <a:pt x="40" y="39"/>
                  <a:pt x="2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50" y="0"/>
                  <a:pt x="96" y="19"/>
                  <a:pt x="130" y="53"/>
                </a:cubicBezTo>
                <a:cubicBezTo>
                  <a:pt x="131" y="54"/>
                  <a:pt x="131" y="54"/>
                  <a:pt x="131" y="54"/>
                </a:cubicBezTo>
                <a:lnTo>
                  <a:pt x="104" y="82"/>
                </a:lnTo>
                <a:close/>
                <a:moveTo>
                  <a:pt x="3" y="36"/>
                </a:moveTo>
                <a:cubicBezTo>
                  <a:pt x="41" y="37"/>
                  <a:pt x="77" y="51"/>
                  <a:pt x="104" y="78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94" y="21"/>
                  <a:pt x="50" y="3"/>
                  <a:pt x="3" y="3"/>
                </a:cubicBezTo>
                <a:lnTo>
                  <a:pt x="3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1690688" y="2795588"/>
            <a:ext cx="658812" cy="1092200"/>
          </a:xfrm>
          <a:custGeom>
            <a:avLst/>
            <a:gdLst>
              <a:gd name="T0" fmla="*/ 2147483646 w 76"/>
              <a:gd name="T1" fmla="*/ 2147483646 h 126"/>
              <a:gd name="T2" fmla="*/ 2147483646 w 76"/>
              <a:gd name="T3" fmla="*/ 0 h 126"/>
              <a:gd name="T4" fmla="*/ 0 w 76"/>
              <a:gd name="T5" fmla="*/ 0 h 126"/>
              <a:gd name="T6" fmla="*/ 0 w 76"/>
              <a:gd name="T7" fmla="*/ 2147483646 h 126"/>
              <a:gd name="T8" fmla="*/ 2147483646 w 76"/>
              <a:gd name="T9" fmla="*/ 2147483646 h 126"/>
              <a:gd name="T10" fmla="*/ 2147483646 w 76"/>
              <a:gd name="T11" fmla="*/ 2147483646 h 126"/>
              <a:gd name="T12" fmla="*/ 2147483646 w 76"/>
              <a:gd name="T13" fmla="*/ 2147483646 h 1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" h="126">
                <a:moveTo>
                  <a:pt x="36" y="1"/>
                </a:moveTo>
                <a:cubicBezTo>
                  <a:pt x="36" y="1"/>
                  <a:pt x="36" y="0"/>
                  <a:pt x="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49"/>
                  <a:pt x="19" y="93"/>
                  <a:pt x="50" y="12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51" y="75"/>
                  <a:pt x="36" y="40"/>
                  <a:pt x="36" y="1"/>
                </a:cubicBezTo>
                <a:close/>
              </a:path>
            </a:pathLst>
          </a:custGeom>
          <a:solidFill>
            <a:srgbClr val="E6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14"/>
          <p:cNvSpPr>
            <a:spLocks noEditPoints="1"/>
          </p:cNvSpPr>
          <p:nvPr/>
        </p:nvSpPr>
        <p:spPr bwMode="auto">
          <a:xfrm>
            <a:off x="1682750" y="2778125"/>
            <a:ext cx="684213" cy="1127125"/>
          </a:xfrm>
          <a:custGeom>
            <a:avLst/>
            <a:gdLst>
              <a:gd name="T0" fmla="*/ 2147483646 w 79"/>
              <a:gd name="T1" fmla="*/ 2147483646 h 130"/>
              <a:gd name="T2" fmla="*/ 2147483646 w 79"/>
              <a:gd name="T3" fmla="*/ 2147483646 h 130"/>
              <a:gd name="T4" fmla="*/ 0 w 79"/>
              <a:gd name="T5" fmla="*/ 2147483646 h 130"/>
              <a:gd name="T6" fmla="*/ 0 w 79"/>
              <a:gd name="T7" fmla="*/ 2147483646 h 130"/>
              <a:gd name="T8" fmla="*/ 0 w 79"/>
              <a:gd name="T9" fmla="*/ 0 h 130"/>
              <a:gd name="T10" fmla="*/ 2147483646 w 79"/>
              <a:gd name="T11" fmla="*/ 0 h 130"/>
              <a:gd name="T12" fmla="*/ 2147483646 w 79"/>
              <a:gd name="T13" fmla="*/ 2147483646 h 130"/>
              <a:gd name="T14" fmla="*/ 2147483646 w 79"/>
              <a:gd name="T15" fmla="*/ 2147483646 h 130"/>
              <a:gd name="T16" fmla="*/ 2147483646 w 79"/>
              <a:gd name="T17" fmla="*/ 2147483646 h 130"/>
              <a:gd name="T18" fmla="*/ 2147483646 w 79"/>
              <a:gd name="T19" fmla="*/ 2147483646 h 130"/>
              <a:gd name="T20" fmla="*/ 2147483646 w 79"/>
              <a:gd name="T21" fmla="*/ 2147483646 h 130"/>
              <a:gd name="T22" fmla="*/ 2147483646 w 79"/>
              <a:gd name="T23" fmla="*/ 2147483646 h 130"/>
              <a:gd name="T24" fmla="*/ 2147483646 w 79"/>
              <a:gd name="T25" fmla="*/ 2147483646 h 130"/>
              <a:gd name="T26" fmla="*/ 2147483646 w 79"/>
              <a:gd name="T27" fmla="*/ 2147483646 h 130"/>
              <a:gd name="T28" fmla="*/ 2147483646 w 79"/>
              <a:gd name="T29" fmla="*/ 2147483646 h 130"/>
              <a:gd name="T30" fmla="*/ 2147483646 w 79"/>
              <a:gd name="T31" fmla="*/ 2147483646 h 1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9" h="130">
                <a:moveTo>
                  <a:pt x="51" y="130"/>
                </a:moveTo>
                <a:cubicBezTo>
                  <a:pt x="50" y="129"/>
                  <a:pt x="50" y="129"/>
                  <a:pt x="50" y="129"/>
                </a:cubicBezTo>
                <a:cubicBezTo>
                  <a:pt x="17" y="95"/>
                  <a:pt x="0" y="50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40"/>
                  <a:pt x="53" y="75"/>
                  <a:pt x="78" y="102"/>
                </a:cubicBezTo>
                <a:cubicBezTo>
                  <a:pt x="79" y="103"/>
                  <a:pt x="79" y="103"/>
                  <a:pt x="79" y="103"/>
                </a:cubicBezTo>
                <a:lnTo>
                  <a:pt x="51" y="130"/>
                </a:ln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49"/>
                  <a:pt x="20" y="92"/>
                  <a:pt x="51" y="126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50" y="76"/>
                  <a:pt x="36" y="40"/>
                  <a:pt x="3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159000" y="1617663"/>
            <a:ext cx="1125538" cy="884237"/>
            <a:chOff x="1682602" y="1401982"/>
            <a:chExt cx="1125538" cy="884238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690540" y="1409919"/>
              <a:ext cx="1100137" cy="858839"/>
            </a:xfrm>
            <a:custGeom>
              <a:avLst/>
              <a:gdLst>
                <a:gd name="T0" fmla="*/ 126 w 127"/>
                <a:gd name="T1" fmla="*/ 41 h 99"/>
                <a:gd name="T2" fmla="*/ 127 w 127"/>
                <a:gd name="T3" fmla="*/ 41 h 99"/>
                <a:gd name="T4" fmla="*/ 127 w 127"/>
                <a:gd name="T5" fmla="*/ 0 h 99"/>
                <a:gd name="T6" fmla="*/ 126 w 127"/>
                <a:gd name="T7" fmla="*/ 0 h 99"/>
                <a:gd name="T8" fmla="*/ 0 w 127"/>
                <a:gd name="T9" fmla="*/ 84 h 99"/>
                <a:gd name="T10" fmla="*/ 39 w 127"/>
                <a:gd name="T11" fmla="*/ 99 h 99"/>
                <a:gd name="T12" fmla="*/ 126 w 127"/>
                <a:gd name="T13" fmla="*/ 4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99">
                  <a:moveTo>
                    <a:pt x="126" y="41"/>
                  </a:moveTo>
                  <a:cubicBezTo>
                    <a:pt x="126" y="41"/>
                    <a:pt x="127" y="41"/>
                    <a:pt x="127" y="4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6" y="0"/>
                    <a:pt x="126" y="0"/>
                  </a:cubicBezTo>
                  <a:cubicBezTo>
                    <a:pt x="70" y="0"/>
                    <a:pt x="21" y="34"/>
                    <a:pt x="0" y="84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53" y="65"/>
                    <a:pt x="87" y="41"/>
                    <a:pt x="126" y="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61" name="Freeform 18"/>
            <p:cNvSpPr>
              <a:spLocks noEditPoints="1"/>
            </p:cNvSpPr>
            <p:nvPr/>
          </p:nvSpPr>
          <p:spPr bwMode="auto">
            <a:xfrm>
              <a:off x="1682602" y="1401982"/>
              <a:ext cx="1125538" cy="884238"/>
            </a:xfrm>
            <a:custGeom>
              <a:avLst/>
              <a:gdLst>
                <a:gd name="T0" fmla="*/ 2147483646 w 130"/>
                <a:gd name="T1" fmla="*/ 2147483646 h 102"/>
                <a:gd name="T2" fmla="*/ 0 w 130"/>
                <a:gd name="T3" fmla="*/ 2147483646 h 102"/>
                <a:gd name="T4" fmla="*/ 0 w 130"/>
                <a:gd name="T5" fmla="*/ 2147483646 h 102"/>
                <a:gd name="T6" fmla="*/ 2147483646 w 130"/>
                <a:gd name="T7" fmla="*/ 0 h 102"/>
                <a:gd name="T8" fmla="*/ 2147483646 w 130"/>
                <a:gd name="T9" fmla="*/ 0 h 102"/>
                <a:gd name="T10" fmla="*/ 2147483646 w 130"/>
                <a:gd name="T11" fmla="*/ 2147483646 h 102"/>
                <a:gd name="T12" fmla="*/ 2147483646 w 130"/>
                <a:gd name="T13" fmla="*/ 2147483646 h 102"/>
                <a:gd name="T14" fmla="*/ 2147483646 w 130"/>
                <a:gd name="T15" fmla="*/ 2147483646 h 102"/>
                <a:gd name="T16" fmla="*/ 2147483646 w 130"/>
                <a:gd name="T17" fmla="*/ 2147483646 h 102"/>
                <a:gd name="T18" fmla="*/ 2147483646 w 130"/>
                <a:gd name="T19" fmla="*/ 2147483646 h 102"/>
                <a:gd name="T20" fmla="*/ 2147483646 w 130"/>
                <a:gd name="T21" fmla="*/ 2147483646 h 102"/>
                <a:gd name="T22" fmla="*/ 2147483646 w 130"/>
                <a:gd name="T23" fmla="*/ 2147483646 h 102"/>
                <a:gd name="T24" fmla="*/ 2147483646 w 130"/>
                <a:gd name="T25" fmla="*/ 2147483646 h 102"/>
                <a:gd name="T26" fmla="*/ 2147483646 w 130"/>
                <a:gd name="T27" fmla="*/ 2147483646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02">
                  <a:moveTo>
                    <a:pt x="41" y="102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2" y="33"/>
                    <a:pt x="71" y="0"/>
                    <a:pt x="1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90" y="44"/>
                    <a:pt x="56" y="66"/>
                    <a:pt x="41" y="101"/>
                  </a:cubicBezTo>
                  <a:lnTo>
                    <a:pt x="41" y="102"/>
                  </a:lnTo>
                  <a:close/>
                  <a:moveTo>
                    <a:pt x="3" y="84"/>
                  </a:moveTo>
                  <a:cubicBezTo>
                    <a:pt x="39" y="98"/>
                    <a:pt x="39" y="98"/>
                    <a:pt x="39" y="98"/>
                  </a:cubicBezTo>
                  <a:cubicBezTo>
                    <a:pt x="55" y="64"/>
                    <a:pt x="89" y="41"/>
                    <a:pt x="127" y="4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73" y="2"/>
                    <a:pt x="25" y="34"/>
                    <a:pt x="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830638" y="2301875"/>
            <a:ext cx="622300" cy="1350963"/>
            <a:chOff x="3354240" y="2086195"/>
            <a:chExt cx="622300" cy="1350963"/>
          </a:xfrm>
        </p:grpSpPr>
        <p:sp>
          <p:nvSpPr>
            <p:cNvPr id="9258" name="Freeform 23"/>
            <p:cNvSpPr>
              <a:spLocks/>
            </p:cNvSpPr>
            <p:nvPr/>
          </p:nvSpPr>
          <p:spPr bwMode="auto">
            <a:xfrm>
              <a:off x="3370115" y="2103657"/>
              <a:ext cx="588963" cy="1316038"/>
            </a:xfrm>
            <a:custGeom>
              <a:avLst/>
              <a:gdLst>
                <a:gd name="T0" fmla="*/ 2147483646 w 68"/>
                <a:gd name="T1" fmla="*/ 0 h 152"/>
                <a:gd name="T2" fmla="*/ 2147483646 w 68"/>
                <a:gd name="T3" fmla="*/ 2147483646 h 152"/>
                <a:gd name="T4" fmla="*/ 2147483646 w 68"/>
                <a:gd name="T5" fmla="*/ 2147483646 h 152"/>
                <a:gd name="T6" fmla="*/ 0 w 68"/>
                <a:gd name="T7" fmla="*/ 2147483646 h 152"/>
                <a:gd name="T8" fmla="*/ 2147483646 w 68"/>
                <a:gd name="T9" fmla="*/ 2147483646 h 152"/>
                <a:gd name="T10" fmla="*/ 2147483646 w 68"/>
                <a:gd name="T11" fmla="*/ 2147483646 h 152"/>
                <a:gd name="T12" fmla="*/ 2147483646 w 68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152">
                  <a:moveTo>
                    <a:pt x="56" y="0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24" y="29"/>
                    <a:pt x="27" y="42"/>
                    <a:pt x="27" y="56"/>
                  </a:cubicBezTo>
                  <a:cubicBezTo>
                    <a:pt x="27" y="82"/>
                    <a:pt x="16" y="105"/>
                    <a:pt x="0" y="12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53" y="127"/>
                    <a:pt x="68" y="93"/>
                    <a:pt x="68" y="56"/>
                  </a:cubicBezTo>
                  <a:cubicBezTo>
                    <a:pt x="68" y="36"/>
                    <a:pt x="64" y="17"/>
                    <a:pt x="56" y="0"/>
                  </a:cubicBezTo>
                  <a:close/>
                </a:path>
              </a:pathLst>
            </a:custGeom>
            <a:solidFill>
              <a:srgbClr val="7EC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9" name="Freeform 24"/>
            <p:cNvSpPr>
              <a:spLocks noEditPoints="1"/>
            </p:cNvSpPr>
            <p:nvPr/>
          </p:nvSpPr>
          <p:spPr bwMode="auto">
            <a:xfrm>
              <a:off x="3354240" y="2086195"/>
              <a:ext cx="622300" cy="1350963"/>
            </a:xfrm>
            <a:custGeom>
              <a:avLst/>
              <a:gdLst>
                <a:gd name="T0" fmla="*/ 2147483646 w 72"/>
                <a:gd name="T1" fmla="*/ 2147483646 h 156"/>
                <a:gd name="T2" fmla="*/ 0 w 72"/>
                <a:gd name="T3" fmla="*/ 2147483646 h 156"/>
                <a:gd name="T4" fmla="*/ 2147483646 w 72"/>
                <a:gd name="T5" fmla="*/ 2147483646 h 156"/>
                <a:gd name="T6" fmla="*/ 2147483646 w 72"/>
                <a:gd name="T7" fmla="*/ 2147483646 h 156"/>
                <a:gd name="T8" fmla="*/ 2147483646 w 72"/>
                <a:gd name="T9" fmla="*/ 2147483646 h 156"/>
                <a:gd name="T10" fmla="*/ 2147483646 w 72"/>
                <a:gd name="T11" fmla="*/ 2147483646 h 156"/>
                <a:gd name="T12" fmla="*/ 2147483646 w 72"/>
                <a:gd name="T13" fmla="*/ 0 h 156"/>
                <a:gd name="T14" fmla="*/ 2147483646 w 72"/>
                <a:gd name="T15" fmla="*/ 2147483646 h 156"/>
                <a:gd name="T16" fmla="*/ 2147483646 w 72"/>
                <a:gd name="T17" fmla="*/ 2147483646 h 156"/>
                <a:gd name="T18" fmla="*/ 2147483646 w 72"/>
                <a:gd name="T19" fmla="*/ 2147483646 h 156"/>
                <a:gd name="T20" fmla="*/ 2147483646 w 72"/>
                <a:gd name="T21" fmla="*/ 2147483646 h 156"/>
                <a:gd name="T22" fmla="*/ 2147483646 w 72"/>
                <a:gd name="T23" fmla="*/ 2147483646 h 156"/>
                <a:gd name="T24" fmla="*/ 2147483646 w 72"/>
                <a:gd name="T25" fmla="*/ 2147483646 h 156"/>
                <a:gd name="T26" fmla="*/ 2147483646 w 72"/>
                <a:gd name="T27" fmla="*/ 2147483646 h 156"/>
                <a:gd name="T28" fmla="*/ 2147483646 w 72"/>
                <a:gd name="T29" fmla="*/ 2147483646 h 156"/>
                <a:gd name="T30" fmla="*/ 2147483646 w 72"/>
                <a:gd name="T31" fmla="*/ 2147483646 h 156"/>
                <a:gd name="T32" fmla="*/ 2147483646 w 72"/>
                <a:gd name="T33" fmla="*/ 2147483646 h 156"/>
                <a:gd name="T34" fmla="*/ 2147483646 w 72"/>
                <a:gd name="T35" fmla="*/ 214748364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156">
                  <a:moveTo>
                    <a:pt x="31" y="156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8" y="106"/>
                    <a:pt x="27" y="83"/>
                    <a:pt x="27" y="58"/>
                  </a:cubicBezTo>
                  <a:cubicBezTo>
                    <a:pt x="27" y="45"/>
                    <a:pt x="25" y="32"/>
                    <a:pt x="19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7" y="19"/>
                    <a:pt x="72" y="38"/>
                    <a:pt x="72" y="58"/>
                  </a:cubicBezTo>
                  <a:cubicBezTo>
                    <a:pt x="72" y="94"/>
                    <a:pt x="57" y="129"/>
                    <a:pt x="32" y="155"/>
                  </a:cubicBezTo>
                  <a:lnTo>
                    <a:pt x="31" y="156"/>
                  </a:lnTo>
                  <a:close/>
                  <a:moveTo>
                    <a:pt x="4" y="124"/>
                  </a:moveTo>
                  <a:cubicBezTo>
                    <a:pt x="31" y="152"/>
                    <a:pt x="31" y="152"/>
                    <a:pt x="31" y="152"/>
                  </a:cubicBezTo>
                  <a:cubicBezTo>
                    <a:pt x="55" y="127"/>
                    <a:pt x="69" y="93"/>
                    <a:pt x="69" y="58"/>
                  </a:cubicBezTo>
                  <a:cubicBezTo>
                    <a:pt x="69" y="39"/>
                    <a:pt x="65" y="21"/>
                    <a:pt x="57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7" y="32"/>
                    <a:pt x="30" y="45"/>
                    <a:pt x="30" y="58"/>
                  </a:cubicBezTo>
                  <a:cubicBezTo>
                    <a:pt x="30" y="83"/>
                    <a:pt x="21" y="106"/>
                    <a:pt x="4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2393950" y="2344738"/>
            <a:ext cx="1736725" cy="2722562"/>
            <a:chOff x="1917452" y="2128338"/>
            <a:chExt cx="1736726" cy="2722563"/>
          </a:xfrm>
        </p:grpSpPr>
        <p:sp>
          <p:nvSpPr>
            <p:cNvPr id="9256" name="Freeform 12"/>
            <p:cNvSpPr>
              <a:spLocks noEditPoints="1"/>
            </p:cNvSpPr>
            <p:nvPr/>
          </p:nvSpPr>
          <p:spPr bwMode="auto">
            <a:xfrm>
              <a:off x="1917452" y="2128338"/>
              <a:ext cx="1736726" cy="2722563"/>
            </a:xfrm>
            <a:custGeom>
              <a:avLst/>
              <a:gdLst>
                <a:gd name="T0" fmla="*/ 2147483646 w 106"/>
                <a:gd name="T1" fmla="*/ 2147483646 h 166"/>
                <a:gd name="T2" fmla="*/ 2147483646 w 106"/>
                <a:gd name="T3" fmla="*/ 2147483646 h 166"/>
                <a:gd name="T4" fmla="*/ 2147483646 w 106"/>
                <a:gd name="T5" fmla="*/ 2147483646 h 166"/>
                <a:gd name="T6" fmla="*/ 2147483646 w 106"/>
                <a:gd name="T7" fmla="*/ 2147483646 h 166"/>
                <a:gd name="T8" fmla="*/ 2147483646 w 106"/>
                <a:gd name="T9" fmla="*/ 0 h 166"/>
                <a:gd name="T10" fmla="*/ 2147483646 w 106"/>
                <a:gd name="T11" fmla="*/ 2147483646 h 166"/>
                <a:gd name="T12" fmla="*/ 2147483646 w 106"/>
                <a:gd name="T13" fmla="*/ 2147483646 h 166"/>
                <a:gd name="T14" fmla="*/ 2147483646 w 106"/>
                <a:gd name="T15" fmla="*/ 2147483646 h 166"/>
                <a:gd name="T16" fmla="*/ 2147483646 w 106"/>
                <a:gd name="T17" fmla="*/ 2147483646 h 166"/>
                <a:gd name="T18" fmla="*/ 2147483646 w 106"/>
                <a:gd name="T19" fmla="*/ 2147483646 h 166"/>
                <a:gd name="T20" fmla="*/ 2147483646 w 106"/>
                <a:gd name="T21" fmla="*/ 2147483646 h 166"/>
                <a:gd name="T22" fmla="*/ 2147483646 w 106"/>
                <a:gd name="T23" fmla="*/ 2147483646 h 166"/>
                <a:gd name="T24" fmla="*/ 2147483646 w 106"/>
                <a:gd name="T25" fmla="*/ 2147483646 h 166"/>
                <a:gd name="T26" fmla="*/ 2147483646 w 106"/>
                <a:gd name="T27" fmla="*/ 2147483646 h 166"/>
                <a:gd name="T28" fmla="*/ 2147483646 w 106"/>
                <a:gd name="T29" fmla="*/ 2147483646 h 166"/>
                <a:gd name="T30" fmla="*/ 2147483646 w 106"/>
                <a:gd name="T31" fmla="*/ 2147483646 h 166"/>
                <a:gd name="T32" fmla="*/ 2147483646 w 106"/>
                <a:gd name="T33" fmla="*/ 2147483646 h 166"/>
                <a:gd name="T34" fmla="*/ 2147483646 w 106"/>
                <a:gd name="T35" fmla="*/ 2147483646 h 166"/>
                <a:gd name="T36" fmla="*/ 2147483646 w 106"/>
                <a:gd name="T37" fmla="*/ 2147483646 h 166"/>
                <a:gd name="T38" fmla="*/ 2147483646 w 106"/>
                <a:gd name="T39" fmla="*/ 2147483646 h 166"/>
                <a:gd name="T40" fmla="*/ 2147483646 w 106"/>
                <a:gd name="T41" fmla="*/ 2147483646 h 166"/>
                <a:gd name="T42" fmla="*/ 2147483646 w 106"/>
                <a:gd name="T43" fmla="*/ 2147483646 h 166"/>
                <a:gd name="T44" fmla="*/ 2147483646 w 106"/>
                <a:gd name="T45" fmla="*/ 2147483646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6" h="166">
                  <a:moveTo>
                    <a:pt x="105" y="161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64" y="47"/>
                    <a:pt x="65" y="43"/>
                    <a:pt x="67" y="41"/>
                  </a:cubicBezTo>
                  <a:cubicBezTo>
                    <a:pt x="67" y="41"/>
                    <a:pt x="77" y="33"/>
                    <a:pt x="77" y="23"/>
                  </a:cubicBezTo>
                  <a:cubicBezTo>
                    <a:pt x="77" y="10"/>
                    <a:pt x="66" y="0"/>
                    <a:pt x="53" y="0"/>
                  </a:cubicBezTo>
                  <a:cubicBezTo>
                    <a:pt x="40" y="0"/>
                    <a:pt x="30" y="10"/>
                    <a:pt x="30" y="23"/>
                  </a:cubicBezTo>
                  <a:cubicBezTo>
                    <a:pt x="30" y="33"/>
                    <a:pt x="39" y="41"/>
                    <a:pt x="39" y="41"/>
                  </a:cubicBezTo>
                  <a:cubicBezTo>
                    <a:pt x="42" y="43"/>
                    <a:pt x="43" y="47"/>
                    <a:pt x="42" y="50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4"/>
                    <a:pt x="2" y="166"/>
                    <a:pt x="5" y="165"/>
                  </a:cubicBezTo>
                  <a:cubicBezTo>
                    <a:pt x="5" y="165"/>
                    <a:pt x="34" y="152"/>
                    <a:pt x="53" y="152"/>
                  </a:cubicBezTo>
                  <a:cubicBezTo>
                    <a:pt x="73" y="152"/>
                    <a:pt x="102" y="165"/>
                    <a:pt x="102" y="165"/>
                  </a:cubicBezTo>
                  <a:cubicBezTo>
                    <a:pt x="105" y="166"/>
                    <a:pt x="106" y="164"/>
                    <a:pt x="105" y="161"/>
                  </a:cubicBezTo>
                  <a:close/>
                  <a:moveTo>
                    <a:pt x="53" y="68"/>
                  </a:moveTo>
                  <a:cubicBezTo>
                    <a:pt x="60" y="68"/>
                    <a:pt x="65" y="73"/>
                    <a:pt x="65" y="79"/>
                  </a:cubicBezTo>
                  <a:cubicBezTo>
                    <a:pt x="65" y="85"/>
                    <a:pt x="60" y="90"/>
                    <a:pt x="53" y="90"/>
                  </a:cubicBezTo>
                  <a:cubicBezTo>
                    <a:pt x="47" y="90"/>
                    <a:pt x="42" y="85"/>
                    <a:pt x="42" y="79"/>
                  </a:cubicBezTo>
                  <a:cubicBezTo>
                    <a:pt x="42" y="73"/>
                    <a:pt x="47" y="68"/>
                    <a:pt x="53" y="68"/>
                  </a:cubicBezTo>
                  <a:close/>
                  <a:moveTo>
                    <a:pt x="53" y="133"/>
                  </a:moveTo>
                  <a:cubicBezTo>
                    <a:pt x="44" y="133"/>
                    <a:pt x="36" y="126"/>
                    <a:pt x="36" y="116"/>
                  </a:cubicBezTo>
                  <a:cubicBezTo>
                    <a:pt x="36" y="106"/>
                    <a:pt x="44" y="99"/>
                    <a:pt x="53" y="99"/>
                  </a:cubicBezTo>
                  <a:cubicBezTo>
                    <a:pt x="63" y="99"/>
                    <a:pt x="71" y="106"/>
                    <a:pt x="71" y="116"/>
                  </a:cubicBezTo>
                  <a:cubicBezTo>
                    <a:pt x="71" y="126"/>
                    <a:pt x="63" y="133"/>
                    <a:pt x="53" y="13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7" name="TextBox 682"/>
            <p:cNvSpPr txBox="1">
              <a:spLocks noChangeArrowheads="1"/>
            </p:cNvSpPr>
            <p:nvPr/>
          </p:nvSpPr>
          <p:spPr bwMode="auto">
            <a:xfrm>
              <a:off x="2387153" y="2177128"/>
              <a:ext cx="8066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FFFFFF"/>
                  </a:solidFill>
                </a:rPr>
                <a:t>35%</a:t>
              </a:r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3257550" y="1617663"/>
            <a:ext cx="1092200" cy="866775"/>
            <a:chOff x="3203575" y="1614488"/>
            <a:chExt cx="1092200" cy="866775"/>
          </a:xfrm>
        </p:grpSpPr>
        <p:sp>
          <p:nvSpPr>
            <p:cNvPr id="9253" name="Freeform 19"/>
            <p:cNvSpPr>
              <a:spLocks/>
            </p:cNvSpPr>
            <p:nvPr/>
          </p:nvSpPr>
          <p:spPr bwMode="auto">
            <a:xfrm>
              <a:off x="3213100" y="1622426"/>
              <a:ext cx="1065213" cy="841375"/>
            </a:xfrm>
            <a:custGeom>
              <a:avLst/>
              <a:gdLst>
                <a:gd name="T0" fmla="*/ 2147483646 w 123"/>
                <a:gd name="T1" fmla="*/ 2147483646 h 97"/>
                <a:gd name="T2" fmla="*/ 2147483646 w 123"/>
                <a:gd name="T3" fmla="*/ 2147483646 h 97"/>
                <a:gd name="T4" fmla="*/ 0 w 123"/>
                <a:gd name="T5" fmla="*/ 0 h 97"/>
                <a:gd name="T6" fmla="*/ 0 w 123"/>
                <a:gd name="T7" fmla="*/ 2147483646 h 97"/>
                <a:gd name="T8" fmla="*/ 2147483646 w 123"/>
                <a:gd name="T9" fmla="*/ 214748364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7">
                  <a:moveTo>
                    <a:pt x="85" y="97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02" y="33"/>
                    <a:pt x="55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8" y="42"/>
                    <a:pt x="71" y="65"/>
                    <a:pt x="85" y="97"/>
                  </a:cubicBezTo>
                  <a:close/>
                </a:path>
              </a:pathLst>
            </a:custGeom>
            <a:solidFill>
              <a:srgbClr val="E6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Freeform 20"/>
            <p:cNvSpPr>
              <a:spLocks noEditPoints="1"/>
            </p:cNvSpPr>
            <p:nvPr/>
          </p:nvSpPr>
          <p:spPr bwMode="auto">
            <a:xfrm>
              <a:off x="3203575" y="1614488"/>
              <a:ext cx="1092200" cy="866775"/>
            </a:xfrm>
            <a:custGeom>
              <a:avLst/>
              <a:gdLst>
                <a:gd name="T0" fmla="*/ 2147483646 w 126"/>
                <a:gd name="T1" fmla="*/ 2147483646 h 100"/>
                <a:gd name="T2" fmla="*/ 2147483646 w 126"/>
                <a:gd name="T3" fmla="*/ 2147483646 h 100"/>
                <a:gd name="T4" fmla="*/ 2147483646 w 126"/>
                <a:gd name="T5" fmla="*/ 2147483646 h 100"/>
                <a:gd name="T6" fmla="*/ 0 w 126"/>
                <a:gd name="T7" fmla="*/ 2147483646 h 100"/>
                <a:gd name="T8" fmla="*/ 0 w 126"/>
                <a:gd name="T9" fmla="*/ 0 h 100"/>
                <a:gd name="T10" fmla="*/ 2147483646 w 126"/>
                <a:gd name="T11" fmla="*/ 0 h 100"/>
                <a:gd name="T12" fmla="*/ 2147483646 w 126"/>
                <a:gd name="T13" fmla="*/ 2147483646 h 100"/>
                <a:gd name="T14" fmla="*/ 2147483646 w 126"/>
                <a:gd name="T15" fmla="*/ 2147483646 h 100"/>
                <a:gd name="T16" fmla="*/ 2147483646 w 126"/>
                <a:gd name="T17" fmla="*/ 2147483646 h 100"/>
                <a:gd name="T18" fmla="*/ 2147483646 w 126"/>
                <a:gd name="T19" fmla="*/ 2147483646 h 100"/>
                <a:gd name="T20" fmla="*/ 2147483646 w 126"/>
                <a:gd name="T21" fmla="*/ 2147483646 h 100"/>
                <a:gd name="T22" fmla="*/ 2147483646 w 126"/>
                <a:gd name="T23" fmla="*/ 2147483646 h 100"/>
                <a:gd name="T24" fmla="*/ 2147483646 w 126"/>
                <a:gd name="T25" fmla="*/ 2147483646 h 100"/>
                <a:gd name="T26" fmla="*/ 2147483646 w 126"/>
                <a:gd name="T27" fmla="*/ 2147483646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100">
                  <a:moveTo>
                    <a:pt x="86" y="10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70" y="66"/>
                    <a:pt x="37" y="44"/>
                    <a:pt x="1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5" y="0"/>
                    <a:pt x="103" y="32"/>
                    <a:pt x="125" y="81"/>
                  </a:cubicBezTo>
                  <a:cubicBezTo>
                    <a:pt x="126" y="82"/>
                    <a:pt x="126" y="82"/>
                    <a:pt x="126" y="82"/>
                  </a:cubicBezTo>
                  <a:lnTo>
                    <a:pt x="86" y="100"/>
                  </a:lnTo>
                  <a:close/>
                  <a:moveTo>
                    <a:pt x="3" y="41"/>
                  </a:moveTo>
                  <a:cubicBezTo>
                    <a:pt x="39" y="42"/>
                    <a:pt x="72" y="64"/>
                    <a:pt x="87" y="96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01" y="34"/>
                    <a:pt x="54" y="3"/>
                    <a:pt x="3" y="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TextBox 692"/>
            <p:cNvSpPr txBox="1"/>
            <p:nvPr/>
          </p:nvSpPr>
          <p:spPr bwMode="auto">
            <a:xfrm rot="2186682">
              <a:off x="3221230" y="1997576"/>
              <a:ext cx="954107" cy="27699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3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Add a title</a:t>
              </a: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1682750" y="1670050"/>
            <a:ext cx="709613" cy="1135063"/>
            <a:chOff x="1628775" y="1666876"/>
            <a:chExt cx="709613" cy="1135063"/>
          </a:xfrm>
        </p:grpSpPr>
        <p:sp>
          <p:nvSpPr>
            <p:cNvPr id="9250" name="Freeform 15"/>
            <p:cNvSpPr>
              <a:spLocks/>
            </p:cNvSpPr>
            <p:nvPr/>
          </p:nvSpPr>
          <p:spPr bwMode="auto">
            <a:xfrm>
              <a:off x="1636713" y="1684338"/>
              <a:ext cx="684213" cy="1108075"/>
            </a:xfrm>
            <a:custGeom>
              <a:avLst/>
              <a:gdLst>
                <a:gd name="T0" fmla="*/ 2147483646 w 79"/>
                <a:gd name="T1" fmla="*/ 2147483646 h 128"/>
                <a:gd name="T2" fmla="*/ 2147483646 w 79"/>
                <a:gd name="T3" fmla="*/ 0 h 128"/>
                <a:gd name="T4" fmla="*/ 0 w 79"/>
                <a:gd name="T5" fmla="*/ 2147483646 h 128"/>
                <a:gd name="T6" fmla="*/ 2147483646 w 79"/>
                <a:gd name="T7" fmla="*/ 2147483646 h 128"/>
                <a:gd name="T8" fmla="*/ 2147483646 w 79"/>
                <a:gd name="T9" fmla="*/ 214748364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128">
                  <a:moveTo>
                    <a:pt x="79" y="26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33"/>
                    <a:pt x="0" y="78"/>
                    <a:pt x="0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7" y="88"/>
                    <a:pt x="53" y="52"/>
                    <a:pt x="79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1" name="Freeform 16"/>
            <p:cNvSpPr>
              <a:spLocks noEditPoints="1"/>
            </p:cNvSpPr>
            <p:nvPr/>
          </p:nvSpPr>
          <p:spPr bwMode="auto">
            <a:xfrm>
              <a:off x="1628775" y="1666876"/>
              <a:ext cx="709613" cy="1135063"/>
            </a:xfrm>
            <a:custGeom>
              <a:avLst/>
              <a:gdLst>
                <a:gd name="T0" fmla="*/ 2147483646 w 82"/>
                <a:gd name="T1" fmla="*/ 2147483646 h 131"/>
                <a:gd name="T2" fmla="*/ 0 w 82"/>
                <a:gd name="T3" fmla="*/ 2147483646 h 131"/>
                <a:gd name="T4" fmla="*/ 0 w 82"/>
                <a:gd name="T5" fmla="*/ 2147483646 h 131"/>
                <a:gd name="T6" fmla="*/ 2147483646 w 82"/>
                <a:gd name="T7" fmla="*/ 2147483646 h 131"/>
                <a:gd name="T8" fmla="*/ 2147483646 w 82"/>
                <a:gd name="T9" fmla="*/ 0 h 131"/>
                <a:gd name="T10" fmla="*/ 2147483646 w 82"/>
                <a:gd name="T11" fmla="*/ 2147483646 h 131"/>
                <a:gd name="T12" fmla="*/ 2147483646 w 82"/>
                <a:gd name="T13" fmla="*/ 2147483646 h 131"/>
                <a:gd name="T14" fmla="*/ 2147483646 w 82"/>
                <a:gd name="T15" fmla="*/ 2147483646 h 131"/>
                <a:gd name="T16" fmla="*/ 2147483646 w 82"/>
                <a:gd name="T17" fmla="*/ 2147483646 h 131"/>
                <a:gd name="T18" fmla="*/ 2147483646 w 82"/>
                <a:gd name="T19" fmla="*/ 2147483646 h 131"/>
                <a:gd name="T20" fmla="*/ 2147483646 w 82"/>
                <a:gd name="T21" fmla="*/ 2147483646 h 131"/>
                <a:gd name="T22" fmla="*/ 2147483646 w 82"/>
                <a:gd name="T23" fmla="*/ 2147483646 h 131"/>
                <a:gd name="T24" fmla="*/ 2147483646 w 82"/>
                <a:gd name="T25" fmla="*/ 2147483646 h 131"/>
                <a:gd name="T26" fmla="*/ 2147483646 w 82"/>
                <a:gd name="T27" fmla="*/ 214748364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31">
                  <a:moveTo>
                    <a:pt x="39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1"/>
                    <a:pt x="19" y="35"/>
                    <a:pt x="54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54" y="56"/>
                    <a:pt x="39" y="92"/>
                    <a:pt x="39" y="130"/>
                  </a:cubicBezTo>
                  <a:lnTo>
                    <a:pt x="39" y="131"/>
                  </a:lnTo>
                  <a:close/>
                  <a:moveTo>
                    <a:pt x="2" y="128"/>
                  </a:moveTo>
                  <a:cubicBezTo>
                    <a:pt x="36" y="128"/>
                    <a:pt x="36" y="128"/>
                    <a:pt x="36" y="128"/>
                  </a:cubicBezTo>
                  <a:cubicBezTo>
                    <a:pt x="37" y="90"/>
                    <a:pt x="52" y="55"/>
                    <a:pt x="78" y="2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2" y="37"/>
                    <a:pt x="3" y="81"/>
                    <a:pt x="2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TextBox 692"/>
            <p:cNvSpPr txBox="1"/>
            <p:nvPr/>
          </p:nvSpPr>
          <p:spPr bwMode="auto">
            <a:xfrm rot="17560154">
              <a:off x="1571422" y="2166765"/>
              <a:ext cx="954107" cy="27699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3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Add a title</a:t>
              </a: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125913" y="1682750"/>
            <a:ext cx="709612" cy="1135063"/>
            <a:chOff x="4070350" y="1674813"/>
            <a:chExt cx="709613" cy="1135063"/>
          </a:xfrm>
        </p:grpSpPr>
        <p:sp>
          <p:nvSpPr>
            <p:cNvPr id="9247" name="Freeform 7"/>
            <p:cNvSpPr>
              <a:spLocks/>
            </p:cNvSpPr>
            <p:nvPr/>
          </p:nvSpPr>
          <p:spPr bwMode="auto">
            <a:xfrm>
              <a:off x="4087813" y="1692276"/>
              <a:ext cx="674688" cy="1109663"/>
            </a:xfrm>
            <a:custGeom>
              <a:avLst/>
              <a:gdLst>
                <a:gd name="T0" fmla="*/ 2147483646 w 78"/>
                <a:gd name="T1" fmla="*/ 2147483646 h 128"/>
                <a:gd name="T2" fmla="*/ 2147483646 w 78"/>
                <a:gd name="T3" fmla="*/ 2147483646 h 128"/>
                <a:gd name="T4" fmla="*/ 2147483646 w 78"/>
                <a:gd name="T5" fmla="*/ 0 h 128"/>
                <a:gd name="T6" fmla="*/ 0 w 78"/>
                <a:gd name="T7" fmla="*/ 2147483646 h 128"/>
                <a:gd name="T8" fmla="*/ 2147483646 w 78"/>
                <a:gd name="T9" fmla="*/ 214748364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28">
                  <a:moveTo>
                    <a:pt x="42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78" y="78"/>
                    <a:pt x="58" y="33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6" y="52"/>
                    <a:pt x="42" y="88"/>
                    <a:pt x="42" y="1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Freeform 8"/>
            <p:cNvSpPr>
              <a:spLocks noEditPoints="1"/>
            </p:cNvSpPr>
            <p:nvPr/>
          </p:nvSpPr>
          <p:spPr bwMode="auto">
            <a:xfrm>
              <a:off x="4070350" y="1674813"/>
              <a:ext cx="709613" cy="1135063"/>
            </a:xfrm>
            <a:custGeom>
              <a:avLst/>
              <a:gdLst>
                <a:gd name="T0" fmla="*/ 2147483646 w 82"/>
                <a:gd name="T1" fmla="*/ 2147483646 h 131"/>
                <a:gd name="T2" fmla="*/ 2147483646 w 82"/>
                <a:gd name="T3" fmla="*/ 2147483646 h 131"/>
                <a:gd name="T4" fmla="*/ 2147483646 w 82"/>
                <a:gd name="T5" fmla="*/ 2147483646 h 131"/>
                <a:gd name="T6" fmla="*/ 2147483646 w 82"/>
                <a:gd name="T7" fmla="*/ 2147483646 h 131"/>
                <a:gd name="T8" fmla="*/ 0 w 82"/>
                <a:gd name="T9" fmla="*/ 2147483646 h 131"/>
                <a:gd name="T10" fmla="*/ 2147483646 w 82"/>
                <a:gd name="T11" fmla="*/ 0 h 131"/>
                <a:gd name="T12" fmla="*/ 2147483646 w 82"/>
                <a:gd name="T13" fmla="*/ 2147483646 h 131"/>
                <a:gd name="T14" fmla="*/ 2147483646 w 82"/>
                <a:gd name="T15" fmla="*/ 2147483646 h 131"/>
                <a:gd name="T16" fmla="*/ 2147483646 w 82"/>
                <a:gd name="T17" fmla="*/ 2147483646 h 131"/>
                <a:gd name="T18" fmla="*/ 2147483646 w 82"/>
                <a:gd name="T19" fmla="*/ 2147483646 h 131"/>
                <a:gd name="T20" fmla="*/ 2147483646 w 82"/>
                <a:gd name="T21" fmla="*/ 2147483646 h 131"/>
                <a:gd name="T22" fmla="*/ 2147483646 w 82"/>
                <a:gd name="T23" fmla="*/ 2147483646 h 131"/>
                <a:gd name="T24" fmla="*/ 2147483646 w 82"/>
                <a:gd name="T25" fmla="*/ 2147483646 h 131"/>
                <a:gd name="T26" fmla="*/ 2147483646 w 82"/>
                <a:gd name="T27" fmla="*/ 2147483646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131">
                  <a:moveTo>
                    <a:pt x="82" y="131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92"/>
                    <a:pt x="28" y="56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63" y="36"/>
                    <a:pt x="82" y="81"/>
                    <a:pt x="82" y="130"/>
                  </a:cubicBezTo>
                  <a:lnTo>
                    <a:pt x="82" y="131"/>
                  </a:lnTo>
                  <a:close/>
                  <a:moveTo>
                    <a:pt x="45" y="129"/>
                  </a:moveTo>
                  <a:cubicBezTo>
                    <a:pt x="79" y="129"/>
                    <a:pt x="79" y="129"/>
                    <a:pt x="79" y="129"/>
                  </a:cubicBezTo>
                  <a:cubicBezTo>
                    <a:pt x="79" y="82"/>
                    <a:pt x="60" y="38"/>
                    <a:pt x="27" y="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0" y="55"/>
                    <a:pt x="45" y="91"/>
                    <a:pt x="45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TextBox 692"/>
            <p:cNvSpPr txBox="1"/>
            <p:nvPr/>
          </p:nvSpPr>
          <p:spPr bwMode="auto">
            <a:xfrm rot="4070599">
              <a:off x="3877670" y="2174143"/>
              <a:ext cx="954107" cy="27699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3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Add a title</a:t>
              </a:r>
            </a:p>
          </p:txBody>
        </p: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2071688" y="2336800"/>
            <a:ext cx="623887" cy="1308100"/>
            <a:chOff x="2017713" y="2333626"/>
            <a:chExt cx="623888" cy="1308100"/>
          </a:xfrm>
        </p:grpSpPr>
        <p:sp>
          <p:nvSpPr>
            <p:cNvPr id="9244" name="Freeform 21"/>
            <p:cNvSpPr>
              <a:spLocks/>
            </p:cNvSpPr>
            <p:nvPr/>
          </p:nvSpPr>
          <p:spPr bwMode="auto">
            <a:xfrm>
              <a:off x="2027238" y="2351088"/>
              <a:ext cx="596900" cy="1273175"/>
            </a:xfrm>
            <a:custGeom>
              <a:avLst/>
              <a:gdLst>
                <a:gd name="T0" fmla="*/ 2147483646 w 69"/>
                <a:gd name="T1" fmla="*/ 2147483646 h 147"/>
                <a:gd name="T2" fmla="*/ 2147483646 w 69"/>
                <a:gd name="T3" fmla="*/ 2147483646 h 147"/>
                <a:gd name="T4" fmla="*/ 2147483646 w 69"/>
                <a:gd name="T5" fmla="*/ 0 h 147"/>
                <a:gd name="T6" fmla="*/ 0 w 69"/>
                <a:gd name="T7" fmla="*/ 2147483646 h 147"/>
                <a:gd name="T8" fmla="*/ 2147483646 w 69"/>
                <a:gd name="T9" fmla="*/ 2147483646 h 147"/>
                <a:gd name="T10" fmla="*/ 2147483646 w 69"/>
                <a:gd name="T11" fmla="*/ 2147483646 h 147"/>
                <a:gd name="T12" fmla="*/ 2147483646 w 69"/>
                <a:gd name="T13" fmla="*/ 2147483646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47">
                  <a:moveTo>
                    <a:pt x="41" y="52"/>
                  </a:moveTo>
                  <a:cubicBezTo>
                    <a:pt x="41" y="39"/>
                    <a:pt x="44" y="26"/>
                    <a:pt x="49" y="1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6"/>
                    <a:pt x="0" y="33"/>
                    <a:pt x="0" y="52"/>
                  </a:cubicBezTo>
                  <a:cubicBezTo>
                    <a:pt x="0" y="89"/>
                    <a:pt x="15" y="123"/>
                    <a:pt x="39" y="14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52" y="101"/>
                    <a:pt x="41" y="78"/>
                    <a:pt x="41" y="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Freeform 22"/>
            <p:cNvSpPr>
              <a:spLocks noEditPoints="1"/>
            </p:cNvSpPr>
            <p:nvPr/>
          </p:nvSpPr>
          <p:spPr bwMode="auto">
            <a:xfrm>
              <a:off x="2017713" y="2333626"/>
              <a:ext cx="623888" cy="1308100"/>
            </a:xfrm>
            <a:custGeom>
              <a:avLst/>
              <a:gdLst>
                <a:gd name="T0" fmla="*/ 2147483646 w 72"/>
                <a:gd name="T1" fmla="*/ 2147483646 h 151"/>
                <a:gd name="T2" fmla="*/ 2147483646 w 72"/>
                <a:gd name="T3" fmla="*/ 2147483646 h 151"/>
                <a:gd name="T4" fmla="*/ 0 w 72"/>
                <a:gd name="T5" fmla="*/ 2147483646 h 151"/>
                <a:gd name="T6" fmla="*/ 2147483646 w 72"/>
                <a:gd name="T7" fmla="*/ 2147483646 h 151"/>
                <a:gd name="T8" fmla="*/ 2147483646 w 72"/>
                <a:gd name="T9" fmla="*/ 0 h 151"/>
                <a:gd name="T10" fmla="*/ 2147483646 w 72"/>
                <a:gd name="T11" fmla="*/ 2147483646 h 151"/>
                <a:gd name="T12" fmla="*/ 2147483646 w 72"/>
                <a:gd name="T13" fmla="*/ 2147483646 h 151"/>
                <a:gd name="T14" fmla="*/ 2147483646 w 72"/>
                <a:gd name="T15" fmla="*/ 2147483646 h 151"/>
                <a:gd name="T16" fmla="*/ 2147483646 w 72"/>
                <a:gd name="T17" fmla="*/ 2147483646 h 151"/>
                <a:gd name="T18" fmla="*/ 2147483646 w 72"/>
                <a:gd name="T19" fmla="*/ 2147483646 h 151"/>
                <a:gd name="T20" fmla="*/ 2147483646 w 72"/>
                <a:gd name="T21" fmla="*/ 2147483646 h 151"/>
                <a:gd name="T22" fmla="*/ 2147483646 w 72"/>
                <a:gd name="T23" fmla="*/ 2147483646 h 151"/>
                <a:gd name="T24" fmla="*/ 2147483646 w 72"/>
                <a:gd name="T25" fmla="*/ 2147483646 h 151"/>
                <a:gd name="T26" fmla="*/ 2147483646 w 72"/>
                <a:gd name="T27" fmla="*/ 2147483646 h 151"/>
                <a:gd name="T28" fmla="*/ 2147483646 w 72"/>
                <a:gd name="T29" fmla="*/ 2147483646 h 151"/>
                <a:gd name="T30" fmla="*/ 2147483646 w 72"/>
                <a:gd name="T31" fmla="*/ 2147483646 h 151"/>
                <a:gd name="T32" fmla="*/ 2147483646 w 72"/>
                <a:gd name="T33" fmla="*/ 2147483646 h 151"/>
                <a:gd name="T34" fmla="*/ 2147483646 w 72"/>
                <a:gd name="T35" fmla="*/ 2147483646 h 1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151">
                  <a:moveTo>
                    <a:pt x="40" y="151"/>
                  </a:moveTo>
                  <a:cubicBezTo>
                    <a:pt x="39" y="150"/>
                    <a:pt x="39" y="150"/>
                    <a:pt x="39" y="150"/>
                  </a:cubicBezTo>
                  <a:cubicBezTo>
                    <a:pt x="14" y="124"/>
                    <a:pt x="0" y="90"/>
                    <a:pt x="0" y="54"/>
                  </a:cubicBezTo>
                  <a:cubicBezTo>
                    <a:pt x="0" y="36"/>
                    <a:pt x="3" y="18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6" y="29"/>
                    <a:pt x="44" y="41"/>
                    <a:pt x="44" y="54"/>
                  </a:cubicBezTo>
                  <a:cubicBezTo>
                    <a:pt x="44" y="79"/>
                    <a:pt x="53" y="102"/>
                    <a:pt x="71" y="119"/>
                  </a:cubicBezTo>
                  <a:cubicBezTo>
                    <a:pt x="72" y="120"/>
                    <a:pt x="72" y="120"/>
                    <a:pt x="72" y="120"/>
                  </a:cubicBezTo>
                  <a:lnTo>
                    <a:pt x="40" y="151"/>
                  </a:lnTo>
                  <a:close/>
                  <a:moveTo>
                    <a:pt x="12" y="3"/>
                  </a:moveTo>
                  <a:cubicBezTo>
                    <a:pt x="6" y="19"/>
                    <a:pt x="2" y="36"/>
                    <a:pt x="2" y="54"/>
                  </a:cubicBezTo>
                  <a:cubicBezTo>
                    <a:pt x="2" y="89"/>
                    <a:pt x="16" y="122"/>
                    <a:pt x="40" y="147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51" y="102"/>
                    <a:pt x="41" y="79"/>
                    <a:pt x="41" y="54"/>
                  </a:cubicBezTo>
                  <a:cubicBezTo>
                    <a:pt x="41" y="41"/>
                    <a:pt x="43" y="29"/>
                    <a:pt x="48" y="18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TextBox 692"/>
            <p:cNvSpPr txBox="1"/>
            <p:nvPr/>
          </p:nvSpPr>
          <p:spPr bwMode="auto">
            <a:xfrm rot="15522238">
              <a:off x="1911496" y="2797597"/>
              <a:ext cx="954107" cy="27699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3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Add a title</a:t>
              </a:r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2141538" y="1227138"/>
            <a:ext cx="1146175" cy="701675"/>
            <a:chOff x="2087563" y="1223963"/>
            <a:chExt cx="1146687" cy="701675"/>
          </a:xfrm>
        </p:grpSpPr>
        <p:sp>
          <p:nvSpPr>
            <p:cNvPr id="9241" name="Freeform 5"/>
            <p:cNvSpPr>
              <a:spLocks/>
            </p:cNvSpPr>
            <p:nvPr/>
          </p:nvSpPr>
          <p:spPr bwMode="auto">
            <a:xfrm>
              <a:off x="2105025" y="1233488"/>
              <a:ext cx="1098550" cy="674688"/>
            </a:xfrm>
            <a:custGeom>
              <a:avLst/>
              <a:gdLst>
                <a:gd name="T0" fmla="*/ 2147483646 w 127"/>
                <a:gd name="T1" fmla="*/ 2147483646 h 78"/>
                <a:gd name="T2" fmla="*/ 2147483646 w 127"/>
                <a:gd name="T3" fmla="*/ 0 h 78"/>
                <a:gd name="T4" fmla="*/ 0 w 127"/>
                <a:gd name="T5" fmla="*/ 2147483646 h 78"/>
                <a:gd name="T6" fmla="*/ 2147483646 w 127"/>
                <a:gd name="T7" fmla="*/ 2147483646 h 78"/>
                <a:gd name="T8" fmla="*/ 2147483646 w 127"/>
                <a:gd name="T9" fmla="*/ 214748364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78">
                  <a:moveTo>
                    <a:pt x="127" y="37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77" y="0"/>
                    <a:pt x="33" y="20"/>
                    <a:pt x="0" y="52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51" y="52"/>
                    <a:pt x="87" y="37"/>
                    <a:pt x="127" y="37"/>
                  </a:cubicBezTo>
                  <a:close/>
                </a:path>
              </a:pathLst>
            </a:custGeom>
            <a:solidFill>
              <a:srgbClr val="7EC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Freeform 6"/>
            <p:cNvSpPr>
              <a:spLocks noEditPoints="1"/>
            </p:cNvSpPr>
            <p:nvPr/>
          </p:nvSpPr>
          <p:spPr bwMode="auto">
            <a:xfrm>
              <a:off x="2087563" y="1223963"/>
              <a:ext cx="1125538" cy="701675"/>
            </a:xfrm>
            <a:custGeom>
              <a:avLst/>
              <a:gdLst>
                <a:gd name="T0" fmla="*/ 2147483646 w 130"/>
                <a:gd name="T1" fmla="*/ 2147483646 h 81"/>
                <a:gd name="T2" fmla="*/ 0 w 130"/>
                <a:gd name="T3" fmla="*/ 2147483646 h 81"/>
                <a:gd name="T4" fmla="*/ 2147483646 w 130"/>
                <a:gd name="T5" fmla="*/ 2147483646 h 81"/>
                <a:gd name="T6" fmla="*/ 2147483646 w 130"/>
                <a:gd name="T7" fmla="*/ 0 h 81"/>
                <a:gd name="T8" fmla="*/ 2147483646 w 130"/>
                <a:gd name="T9" fmla="*/ 0 h 81"/>
                <a:gd name="T10" fmla="*/ 2147483646 w 130"/>
                <a:gd name="T11" fmla="*/ 2147483646 h 81"/>
                <a:gd name="T12" fmla="*/ 2147483646 w 130"/>
                <a:gd name="T13" fmla="*/ 2147483646 h 81"/>
                <a:gd name="T14" fmla="*/ 2147483646 w 130"/>
                <a:gd name="T15" fmla="*/ 2147483646 h 81"/>
                <a:gd name="T16" fmla="*/ 2147483646 w 130"/>
                <a:gd name="T17" fmla="*/ 2147483646 h 81"/>
                <a:gd name="T18" fmla="*/ 2147483646 w 130"/>
                <a:gd name="T19" fmla="*/ 2147483646 h 81"/>
                <a:gd name="T20" fmla="*/ 2147483646 w 130"/>
                <a:gd name="T21" fmla="*/ 2147483646 h 81"/>
                <a:gd name="T22" fmla="*/ 2147483646 w 130"/>
                <a:gd name="T23" fmla="*/ 2147483646 h 81"/>
                <a:gd name="T24" fmla="*/ 2147483646 w 130"/>
                <a:gd name="T25" fmla="*/ 2147483646 h 81"/>
                <a:gd name="T26" fmla="*/ 2147483646 w 130"/>
                <a:gd name="T27" fmla="*/ 214748364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81">
                  <a:moveTo>
                    <a:pt x="27" y="81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5" y="18"/>
                    <a:pt x="81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91" y="39"/>
                    <a:pt x="55" y="54"/>
                    <a:pt x="28" y="80"/>
                  </a:cubicBezTo>
                  <a:lnTo>
                    <a:pt x="27" y="81"/>
                  </a:lnTo>
                  <a:close/>
                  <a:moveTo>
                    <a:pt x="4" y="53"/>
                  </a:moveTo>
                  <a:cubicBezTo>
                    <a:pt x="27" y="77"/>
                    <a:pt x="27" y="77"/>
                    <a:pt x="27" y="77"/>
                  </a:cubicBezTo>
                  <a:cubicBezTo>
                    <a:pt x="54" y="51"/>
                    <a:pt x="90" y="37"/>
                    <a:pt x="127" y="36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81" y="3"/>
                    <a:pt x="37" y="21"/>
                    <a:pt x="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TextBox 692"/>
            <p:cNvSpPr txBox="1"/>
            <p:nvPr/>
          </p:nvSpPr>
          <p:spPr bwMode="auto">
            <a:xfrm rot="20199188">
              <a:off x="2280143" y="1499444"/>
              <a:ext cx="954107" cy="276999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3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Add a title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599758" y="3334598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2" name="椭圆 8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020888" y="282575"/>
            <a:ext cx="2081210" cy="490538"/>
            <a:chOff x="2021240" y="282734"/>
            <a:chExt cx="2081664" cy="491055"/>
          </a:xfrm>
        </p:grpSpPr>
        <p:sp>
          <p:nvSpPr>
            <p:cNvPr id="9239" name="TextBox 3"/>
            <p:cNvSpPr txBox="1">
              <a:spLocks noChangeArrowheads="1"/>
            </p:cNvSpPr>
            <p:nvPr/>
          </p:nvSpPr>
          <p:spPr bwMode="auto">
            <a:xfrm>
              <a:off x="2021240" y="282734"/>
              <a:ext cx="20816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9240" name="矩形 84"/>
            <p:cNvSpPr>
              <a:spLocks noChangeArrowheads="1"/>
            </p:cNvSpPr>
            <p:nvPr/>
          </p:nvSpPr>
          <p:spPr bwMode="auto">
            <a:xfrm>
              <a:off x="2134447" y="558345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750588" y="1625452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7" name="椭圆 8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" name="矩形 1"/>
          <p:cNvSpPr>
            <a:spLocks noChangeArrowheads="1"/>
          </p:cNvSpPr>
          <p:nvPr/>
        </p:nvSpPr>
        <p:spPr bwMode="auto">
          <a:xfrm>
            <a:off x="5865813" y="1906588"/>
            <a:ext cx="2992437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81859" y="673280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34" name="椭圆 33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Freeform 9"/>
          <p:cNvSpPr>
            <a:spLocks/>
          </p:cNvSpPr>
          <p:nvPr/>
        </p:nvSpPr>
        <p:spPr bwMode="auto">
          <a:xfrm>
            <a:off x="4149725" y="2817813"/>
            <a:ext cx="660400" cy="1125537"/>
          </a:xfrm>
          <a:custGeom>
            <a:avLst/>
            <a:gdLst>
              <a:gd name="T0" fmla="*/ 2147483646 w 9905"/>
              <a:gd name="T1" fmla="*/ 2147483646 h 10320"/>
              <a:gd name="T2" fmla="*/ 0 w 9905"/>
              <a:gd name="T3" fmla="*/ 2147483646 h 10320"/>
              <a:gd name="T4" fmla="*/ 2147483646 w 9905"/>
              <a:gd name="T5" fmla="*/ 2147483646 h 10320"/>
              <a:gd name="T6" fmla="*/ 2147483646 w 9905"/>
              <a:gd name="T7" fmla="*/ 0 h 10320"/>
              <a:gd name="T8" fmla="*/ 2147483646 w 9905"/>
              <a:gd name="T9" fmla="*/ 2147483646 h 10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05" h="10320">
                <a:moveTo>
                  <a:pt x="5515" y="29"/>
                </a:moveTo>
                <a:cubicBezTo>
                  <a:pt x="5515" y="3124"/>
                  <a:pt x="3247" y="6272"/>
                  <a:pt x="0" y="8336"/>
                </a:cubicBezTo>
                <a:lnTo>
                  <a:pt x="3377" y="10320"/>
                </a:lnTo>
                <a:cubicBezTo>
                  <a:pt x="7532" y="7780"/>
                  <a:pt x="9905" y="3889"/>
                  <a:pt x="9905" y="0"/>
                </a:cubicBezTo>
                <a:lnTo>
                  <a:pt x="5515" y="2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6" presetClass="emph" presetSubtype="0" repeatCount="2000" autoRev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09" dur="100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3" presetClass="entr" presetSubtype="28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mph" presetSubtype="0" repeatCount="200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5" dur="1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70" grpId="0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904564" y="1112543"/>
            <a:ext cx="1572244" cy="438026"/>
            <a:chOff x="904565" y="1111987"/>
            <a:chExt cx="1572757" cy="439150"/>
          </a:xfrm>
          <a:solidFill>
            <a:srgbClr val="C00000"/>
          </a:solidFill>
        </p:grpSpPr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904565" y="1516212"/>
              <a:ext cx="685800" cy="34925"/>
            </a:xfrm>
            <a:custGeom>
              <a:avLst/>
              <a:gdLst>
                <a:gd name="T0" fmla="*/ 2147483647 w 117"/>
                <a:gd name="T1" fmla="*/ 2147483647 h 6"/>
                <a:gd name="T2" fmla="*/ 2147483647 w 117"/>
                <a:gd name="T3" fmla="*/ 2147483647 h 6"/>
                <a:gd name="T4" fmla="*/ 2147483647 w 117"/>
                <a:gd name="T5" fmla="*/ 2147483647 h 6"/>
                <a:gd name="T6" fmla="*/ 0 w 117"/>
                <a:gd name="T7" fmla="*/ 2147483647 h 6"/>
                <a:gd name="T8" fmla="*/ 0 w 117"/>
                <a:gd name="T9" fmla="*/ 2147483647 h 6"/>
                <a:gd name="T10" fmla="*/ 2147483647 w 117"/>
                <a:gd name="T11" fmla="*/ 0 h 6"/>
                <a:gd name="T12" fmla="*/ 2147483647 w 117"/>
                <a:gd name="T13" fmla="*/ 0 h 6"/>
                <a:gd name="T14" fmla="*/ 2147483647 w 117"/>
                <a:gd name="T15" fmla="*/ 2147483647 h 6"/>
                <a:gd name="T16" fmla="*/ 2147483647 w 117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6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945840" y="1151087"/>
              <a:ext cx="603250" cy="346075"/>
            </a:xfrm>
            <a:custGeom>
              <a:avLst/>
              <a:gdLst>
                <a:gd name="T0" fmla="*/ 2147483647 w 103"/>
                <a:gd name="T1" fmla="*/ 0 h 59"/>
                <a:gd name="T2" fmla="*/ 2147483647 w 103"/>
                <a:gd name="T3" fmla="*/ 0 h 59"/>
                <a:gd name="T4" fmla="*/ 0 w 103"/>
                <a:gd name="T5" fmla="*/ 2147483647 h 59"/>
                <a:gd name="T6" fmla="*/ 0 w 103"/>
                <a:gd name="T7" fmla="*/ 2147483647 h 59"/>
                <a:gd name="T8" fmla="*/ 2147483647 w 103"/>
                <a:gd name="T9" fmla="*/ 2147483647 h 59"/>
                <a:gd name="T10" fmla="*/ 2147483647 w 103"/>
                <a:gd name="T11" fmla="*/ 2147483647 h 59"/>
                <a:gd name="T12" fmla="*/ 2147483647 w 103"/>
                <a:gd name="T13" fmla="*/ 2147483647 h 59"/>
                <a:gd name="T14" fmla="*/ 2147483647 w 103"/>
                <a:gd name="T15" fmla="*/ 2147483647 h 59"/>
                <a:gd name="T16" fmla="*/ 2147483647 w 103"/>
                <a:gd name="T17" fmla="*/ 0 h 59"/>
                <a:gd name="T18" fmla="*/ 2147483647 w 103"/>
                <a:gd name="T19" fmla="*/ 2147483647 h 59"/>
                <a:gd name="T20" fmla="*/ 2147483647 w 103"/>
                <a:gd name="T21" fmla="*/ 2147483647 h 59"/>
                <a:gd name="T22" fmla="*/ 2147483647 w 103"/>
                <a:gd name="T23" fmla="*/ 2147483647 h 59"/>
                <a:gd name="T24" fmla="*/ 2147483647 w 103"/>
                <a:gd name="T25" fmla="*/ 2147483647 h 59"/>
                <a:gd name="T26" fmla="*/ 2147483647 w 103"/>
                <a:gd name="T27" fmla="*/ 2147483647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3" h="59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1687745" y="1111987"/>
              <a:ext cx="789577" cy="2777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621088" y="987425"/>
            <a:ext cx="1489406" cy="546100"/>
            <a:chOff x="3620324" y="987574"/>
            <a:chExt cx="1489893" cy="546609"/>
          </a:xfrm>
          <a:solidFill>
            <a:srgbClr val="FFC000"/>
          </a:solidFill>
        </p:grpSpPr>
        <p:sp>
          <p:nvSpPr>
            <p:cNvPr id="10" name="Freeform 1001"/>
            <p:cNvSpPr>
              <a:spLocks noEditPoints="1"/>
            </p:cNvSpPr>
            <p:nvPr/>
          </p:nvSpPr>
          <p:spPr bwMode="auto">
            <a:xfrm>
              <a:off x="3620324" y="987574"/>
              <a:ext cx="492286" cy="546609"/>
            </a:xfrm>
            <a:custGeom>
              <a:avLst/>
              <a:gdLst>
                <a:gd name="T0" fmla="*/ 56 w 84"/>
                <a:gd name="T1" fmla="*/ 32 h 93"/>
                <a:gd name="T2" fmla="*/ 64 w 84"/>
                <a:gd name="T3" fmla="*/ 14 h 93"/>
                <a:gd name="T4" fmla="*/ 67 w 84"/>
                <a:gd name="T5" fmla="*/ 12 h 93"/>
                <a:gd name="T6" fmla="*/ 65 w 84"/>
                <a:gd name="T7" fmla="*/ 10 h 93"/>
                <a:gd name="T8" fmla="*/ 65 w 84"/>
                <a:gd name="T9" fmla="*/ 10 h 93"/>
                <a:gd name="T10" fmla="*/ 64 w 84"/>
                <a:gd name="T11" fmla="*/ 10 h 93"/>
                <a:gd name="T12" fmla="*/ 63 w 84"/>
                <a:gd name="T13" fmla="*/ 12 h 93"/>
                <a:gd name="T14" fmla="*/ 45 w 84"/>
                <a:gd name="T15" fmla="*/ 28 h 93"/>
                <a:gd name="T16" fmla="*/ 41 w 84"/>
                <a:gd name="T17" fmla="*/ 28 h 93"/>
                <a:gd name="T18" fmla="*/ 40 w 84"/>
                <a:gd name="T19" fmla="*/ 28 h 93"/>
                <a:gd name="T20" fmla="*/ 19 w 84"/>
                <a:gd name="T21" fmla="*/ 2 h 93"/>
                <a:gd name="T22" fmla="*/ 15 w 84"/>
                <a:gd name="T23" fmla="*/ 2 h 93"/>
                <a:gd name="T24" fmla="*/ 17 w 84"/>
                <a:gd name="T25" fmla="*/ 4 h 93"/>
                <a:gd name="T26" fmla="*/ 34 w 84"/>
                <a:gd name="T27" fmla="*/ 29 h 93"/>
                <a:gd name="T28" fmla="*/ 5 w 84"/>
                <a:gd name="T29" fmla="*/ 32 h 93"/>
                <a:gd name="T30" fmla="*/ 0 w 84"/>
                <a:gd name="T31" fmla="*/ 87 h 93"/>
                <a:gd name="T32" fmla="*/ 7 w 84"/>
                <a:gd name="T33" fmla="*/ 92 h 93"/>
                <a:gd name="T34" fmla="*/ 17 w 84"/>
                <a:gd name="T35" fmla="*/ 93 h 93"/>
                <a:gd name="T36" fmla="*/ 67 w 84"/>
                <a:gd name="T37" fmla="*/ 92 h 93"/>
                <a:gd name="T38" fmla="*/ 78 w 84"/>
                <a:gd name="T39" fmla="*/ 93 h 93"/>
                <a:gd name="T40" fmla="*/ 79 w 84"/>
                <a:gd name="T41" fmla="*/ 92 h 93"/>
                <a:gd name="T42" fmla="*/ 84 w 84"/>
                <a:gd name="T43" fmla="*/ 37 h 93"/>
                <a:gd name="T44" fmla="*/ 71 w 84"/>
                <a:gd name="T45" fmla="*/ 80 h 93"/>
                <a:gd name="T46" fmla="*/ 13 w 84"/>
                <a:gd name="T47" fmla="*/ 88 h 93"/>
                <a:gd name="T48" fmla="*/ 4 w 84"/>
                <a:gd name="T49" fmla="*/ 44 h 93"/>
                <a:gd name="T50" fmla="*/ 63 w 84"/>
                <a:gd name="T51" fmla="*/ 36 h 93"/>
                <a:gd name="T52" fmla="*/ 71 w 84"/>
                <a:gd name="T53" fmla="*/ 80 h 93"/>
                <a:gd name="T54" fmla="*/ 74 w 84"/>
                <a:gd name="T55" fmla="*/ 51 h 93"/>
                <a:gd name="T56" fmla="*/ 80 w 84"/>
                <a:gd name="T57" fmla="*/ 51 h 93"/>
                <a:gd name="T58" fmla="*/ 77 w 84"/>
                <a:gd name="T59" fmla="*/ 46 h 93"/>
                <a:gd name="T60" fmla="*/ 77 w 84"/>
                <a:gd name="T61" fmla="*/ 39 h 93"/>
                <a:gd name="T62" fmla="*/ 77 w 84"/>
                <a:gd name="T63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4320640" y="1135350"/>
              <a:ext cx="789577" cy="2772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296595" y="1093787"/>
            <a:ext cx="1477725" cy="439243"/>
            <a:chOff x="6295958" y="1093937"/>
            <a:chExt cx="1478208" cy="439737"/>
          </a:xfrm>
          <a:solidFill>
            <a:srgbClr val="92D050"/>
          </a:solidFill>
        </p:grpSpPr>
        <p:sp>
          <p:nvSpPr>
            <p:cNvPr id="14" name="Freeform 1002"/>
            <p:cNvSpPr>
              <a:spLocks noEditPoints="1"/>
            </p:cNvSpPr>
            <p:nvPr/>
          </p:nvSpPr>
          <p:spPr bwMode="auto">
            <a:xfrm>
              <a:off x="6319770" y="1133624"/>
              <a:ext cx="539750" cy="400050"/>
            </a:xfrm>
            <a:custGeom>
              <a:avLst/>
              <a:gdLst>
                <a:gd name="T0" fmla="*/ 2147483647 w 92"/>
                <a:gd name="T1" fmla="*/ 2147483647 h 68"/>
                <a:gd name="T2" fmla="*/ 2147483647 w 92"/>
                <a:gd name="T3" fmla="*/ 2147483647 h 68"/>
                <a:gd name="T4" fmla="*/ 2147483647 w 92"/>
                <a:gd name="T5" fmla="*/ 0 h 68"/>
                <a:gd name="T6" fmla="*/ 2147483647 w 92"/>
                <a:gd name="T7" fmla="*/ 2147483647 h 68"/>
                <a:gd name="T8" fmla="*/ 2147483647 w 92"/>
                <a:gd name="T9" fmla="*/ 2147483647 h 68"/>
                <a:gd name="T10" fmla="*/ 0 w 92"/>
                <a:gd name="T11" fmla="*/ 2147483647 h 68"/>
                <a:gd name="T12" fmla="*/ 0 w 92"/>
                <a:gd name="T13" fmla="*/ 2147483647 h 68"/>
                <a:gd name="T14" fmla="*/ 2147483647 w 92"/>
                <a:gd name="T15" fmla="*/ 2147483647 h 68"/>
                <a:gd name="T16" fmla="*/ 2147483647 w 92"/>
                <a:gd name="T17" fmla="*/ 2147483647 h 68"/>
                <a:gd name="T18" fmla="*/ 2147483647 w 92"/>
                <a:gd name="T19" fmla="*/ 2147483647 h 68"/>
                <a:gd name="T20" fmla="*/ 2147483647 w 92"/>
                <a:gd name="T21" fmla="*/ 2147483647 h 68"/>
                <a:gd name="T22" fmla="*/ 2147483647 w 92"/>
                <a:gd name="T23" fmla="*/ 2147483647 h 68"/>
                <a:gd name="T24" fmla="*/ 2147483647 w 92"/>
                <a:gd name="T25" fmla="*/ 2147483647 h 68"/>
                <a:gd name="T26" fmla="*/ 2147483647 w 92"/>
                <a:gd name="T27" fmla="*/ 2147483647 h 68"/>
                <a:gd name="T28" fmla="*/ 2147483647 w 92"/>
                <a:gd name="T29" fmla="*/ 2147483647 h 68"/>
                <a:gd name="T30" fmla="*/ 2147483647 w 92"/>
                <a:gd name="T31" fmla="*/ 2147483647 h 68"/>
                <a:gd name="T32" fmla="*/ 2147483647 w 92"/>
                <a:gd name="T33" fmla="*/ 2147483647 h 68"/>
                <a:gd name="T34" fmla="*/ 2147483647 w 92"/>
                <a:gd name="T35" fmla="*/ 2147483647 h 68"/>
                <a:gd name="T36" fmla="*/ 2147483647 w 92"/>
                <a:gd name="T37" fmla="*/ 2147483647 h 68"/>
                <a:gd name="T38" fmla="*/ 2147483647 w 92"/>
                <a:gd name="T39" fmla="*/ 2147483647 h 68"/>
                <a:gd name="T40" fmla="*/ 2147483647 w 92"/>
                <a:gd name="T41" fmla="*/ 2147483647 h 68"/>
                <a:gd name="T42" fmla="*/ 2147483647 w 92"/>
                <a:gd name="T43" fmla="*/ 2147483647 h 68"/>
                <a:gd name="T44" fmla="*/ 2147483647 w 92"/>
                <a:gd name="T45" fmla="*/ 2147483647 h 68"/>
                <a:gd name="T46" fmla="*/ 2147483647 w 92"/>
                <a:gd name="T47" fmla="*/ 2147483647 h 68"/>
                <a:gd name="T48" fmla="*/ 2147483647 w 92"/>
                <a:gd name="T49" fmla="*/ 2147483647 h 68"/>
                <a:gd name="T50" fmla="*/ 2147483647 w 92"/>
                <a:gd name="T51" fmla="*/ 2147483647 h 68"/>
                <a:gd name="T52" fmla="*/ 2147483647 w 92"/>
                <a:gd name="T53" fmla="*/ 2147483647 h 68"/>
                <a:gd name="T54" fmla="*/ 2147483647 w 92"/>
                <a:gd name="T55" fmla="*/ 2147483647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2" h="68">
                  <a:moveTo>
                    <a:pt x="92" y="34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20" y="55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20" y="55"/>
                  </a:lnTo>
                  <a:close/>
                  <a:moveTo>
                    <a:pt x="4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0" y="42"/>
                    <a:pt x="40" y="42"/>
                    <a:pt x="40" y="42"/>
                  </a:cubicBezTo>
                  <a:lnTo>
                    <a:pt x="40" y="55"/>
                  </a:lnTo>
                  <a:close/>
                  <a:moveTo>
                    <a:pt x="55" y="29"/>
                  </a:moveTo>
                  <a:cubicBezTo>
                    <a:pt x="52" y="29"/>
                    <a:pt x="49" y="26"/>
                    <a:pt x="49" y="22"/>
                  </a:cubicBezTo>
                  <a:cubicBezTo>
                    <a:pt x="49" y="19"/>
                    <a:pt x="52" y="16"/>
                    <a:pt x="55" y="16"/>
                  </a:cubicBezTo>
                  <a:cubicBezTo>
                    <a:pt x="59" y="16"/>
                    <a:pt x="61" y="19"/>
                    <a:pt x="61" y="22"/>
                  </a:cubicBezTo>
                  <a:cubicBezTo>
                    <a:pt x="61" y="26"/>
                    <a:pt x="59" y="29"/>
                    <a:pt x="5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003"/>
            <p:cNvSpPr>
              <a:spLocks/>
            </p:cNvSpPr>
            <p:nvPr/>
          </p:nvSpPr>
          <p:spPr bwMode="auto">
            <a:xfrm>
              <a:off x="6295958" y="1093937"/>
              <a:ext cx="581025" cy="228600"/>
            </a:xfrm>
            <a:custGeom>
              <a:avLst/>
              <a:gdLst>
                <a:gd name="T0" fmla="*/ 2147483647 w 366"/>
                <a:gd name="T1" fmla="*/ 2147483647 h 144"/>
                <a:gd name="T2" fmla="*/ 2147483647 w 366"/>
                <a:gd name="T3" fmla="*/ 2147483647 h 144"/>
                <a:gd name="T4" fmla="*/ 2147483647 w 366"/>
                <a:gd name="T5" fmla="*/ 2147483647 h 144"/>
                <a:gd name="T6" fmla="*/ 2147483647 w 366"/>
                <a:gd name="T7" fmla="*/ 2147483647 h 144"/>
                <a:gd name="T8" fmla="*/ 2147483647 w 366"/>
                <a:gd name="T9" fmla="*/ 0 h 144"/>
                <a:gd name="T10" fmla="*/ 2147483647 w 366"/>
                <a:gd name="T11" fmla="*/ 2147483647 h 144"/>
                <a:gd name="T12" fmla="*/ 2147483647 w 366"/>
                <a:gd name="T13" fmla="*/ 2147483647 h 144"/>
                <a:gd name="T14" fmla="*/ 0 w 366"/>
                <a:gd name="T15" fmla="*/ 2147483647 h 144"/>
                <a:gd name="T16" fmla="*/ 2147483647 w 366"/>
                <a:gd name="T17" fmla="*/ 2147483647 h 144"/>
                <a:gd name="T18" fmla="*/ 2147483647 w 366"/>
                <a:gd name="T19" fmla="*/ 2147483647 h 144"/>
                <a:gd name="T20" fmla="*/ 2147483647 w 366"/>
                <a:gd name="T21" fmla="*/ 2147483647 h 144"/>
                <a:gd name="T22" fmla="*/ 2147483647 w 366"/>
                <a:gd name="T23" fmla="*/ 2147483647 h 144"/>
                <a:gd name="T24" fmla="*/ 2147483647 w 366"/>
                <a:gd name="T25" fmla="*/ 2147483647 h 144"/>
                <a:gd name="T26" fmla="*/ 2147483647 w 366"/>
                <a:gd name="T27" fmla="*/ 2147483647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6" h="144">
                  <a:moveTo>
                    <a:pt x="329" y="103"/>
                  </a:moveTo>
                  <a:lnTo>
                    <a:pt x="329" y="33"/>
                  </a:lnTo>
                  <a:lnTo>
                    <a:pt x="300" y="33"/>
                  </a:lnTo>
                  <a:lnTo>
                    <a:pt x="300" y="73"/>
                  </a:lnTo>
                  <a:lnTo>
                    <a:pt x="229" y="0"/>
                  </a:lnTo>
                  <a:lnTo>
                    <a:pt x="163" y="66"/>
                  </a:lnTo>
                  <a:lnTo>
                    <a:pt x="74" y="70"/>
                  </a:lnTo>
                  <a:lnTo>
                    <a:pt x="0" y="144"/>
                  </a:lnTo>
                  <a:lnTo>
                    <a:pt x="100" y="144"/>
                  </a:lnTo>
                  <a:lnTo>
                    <a:pt x="229" y="11"/>
                  </a:lnTo>
                  <a:lnTo>
                    <a:pt x="359" y="144"/>
                  </a:lnTo>
                  <a:lnTo>
                    <a:pt x="366" y="140"/>
                  </a:lnTo>
                  <a:lnTo>
                    <a:pt x="329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6984589" y="1135258"/>
              <a:ext cx="789577" cy="27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6230938" y="1949450"/>
            <a:ext cx="2049462" cy="555625"/>
            <a:chOff x="6230280" y="1949599"/>
            <a:chExt cx="2050132" cy="555310"/>
          </a:xfrm>
          <a:solidFill>
            <a:srgbClr val="FFC000"/>
          </a:solidFill>
        </p:grpSpPr>
        <p:sp>
          <p:nvSpPr>
            <p:cNvPr id="19" name="Freeform 1011"/>
            <p:cNvSpPr>
              <a:spLocks/>
            </p:cNvSpPr>
            <p:nvPr/>
          </p:nvSpPr>
          <p:spPr bwMode="auto">
            <a:xfrm>
              <a:off x="6578532" y="1949599"/>
              <a:ext cx="46038" cy="111125"/>
            </a:xfrm>
            <a:custGeom>
              <a:avLst/>
              <a:gdLst>
                <a:gd name="T0" fmla="*/ 2147483647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0 w 8"/>
                <a:gd name="T7" fmla="*/ 2147483647 h 19"/>
                <a:gd name="T8" fmla="*/ 0 w 8"/>
                <a:gd name="T9" fmla="*/ 2147483647 h 19"/>
                <a:gd name="T10" fmla="*/ 2147483647 w 8"/>
                <a:gd name="T11" fmla="*/ 0 h 19"/>
                <a:gd name="T12" fmla="*/ 2147483647 w 8"/>
                <a:gd name="T13" fmla="*/ 0 h 19"/>
                <a:gd name="T14" fmla="*/ 2147483647 w 8"/>
                <a:gd name="T15" fmla="*/ 2147483647 h 19"/>
                <a:gd name="T16" fmla="*/ 2147483647 w 8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012"/>
            <p:cNvSpPr>
              <a:spLocks/>
            </p:cNvSpPr>
            <p:nvPr/>
          </p:nvSpPr>
          <p:spPr bwMode="auto">
            <a:xfrm>
              <a:off x="6689657" y="1949599"/>
              <a:ext cx="52388" cy="111125"/>
            </a:xfrm>
            <a:custGeom>
              <a:avLst/>
              <a:gdLst>
                <a:gd name="T0" fmla="*/ 2147483647 w 9"/>
                <a:gd name="T1" fmla="*/ 2147483647 h 19"/>
                <a:gd name="T2" fmla="*/ 2147483647 w 9"/>
                <a:gd name="T3" fmla="*/ 2147483647 h 19"/>
                <a:gd name="T4" fmla="*/ 2147483647 w 9"/>
                <a:gd name="T5" fmla="*/ 2147483647 h 19"/>
                <a:gd name="T6" fmla="*/ 0 w 9"/>
                <a:gd name="T7" fmla="*/ 2147483647 h 19"/>
                <a:gd name="T8" fmla="*/ 0 w 9"/>
                <a:gd name="T9" fmla="*/ 2147483647 h 19"/>
                <a:gd name="T10" fmla="*/ 2147483647 w 9"/>
                <a:gd name="T11" fmla="*/ 0 h 19"/>
                <a:gd name="T12" fmla="*/ 2147483647 w 9"/>
                <a:gd name="T13" fmla="*/ 0 h 19"/>
                <a:gd name="T14" fmla="*/ 2147483647 w 9"/>
                <a:gd name="T15" fmla="*/ 2147483647 h 19"/>
                <a:gd name="T16" fmla="*/ 2147483647 w 9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013"/>
            <p:cNvSpPr>
              <a:spLocks/>
            </p:cNvSpPr>
            <p:nvPr/>
          </p:nvSpPr>
          <p:spPr bwMode="auto">
            <a:xfrm>
              <a:off x="6543607" y="2084537"/>
              <a:ext cx="233363" cy="204788"/>
            </a:xfrm>
            <a:custGeom>
              <a:avLst/>
              <a:gdLst>
                <a:gd name="T0" fmla="*/ 2147483647 w 40"/>
                <a:gd name="T1" fmla="*/ 0 h 35"/>
                <a:gd name="T2" fmla="*/ 2147483647 w 40"/>
                <a:gd name="T3" fmla="*/ 0 h 35"/>
                <a:gd name="T4" fmla="*/ 0 w 40"/>
                <a:gd name="T5" fmla="*/ 0 h 35"/>
                <a:gd name="T6" fmla="*/ 0 w 40"/>
                <a:gd name="T7" fmla="*/ 2147483647 h 35"/>
                <a:gd name="T8" fmla="*/ 0 w 40"/>
                <a:gd name="T9" fmla="*/ 2147483647 h 35"/>
                <a:gd name="T10" fmla="*/ 0 w 40"/>
                <a:gd name="T11" fmla="*/ 2147483647 h 35"/>
                <a:gd name="T12" fmla="*/ 2147483647 w 40"/>
                <a:gd name="T13" fmla="*/ 2147483647 h 35"/>
                <a:gd name="T14" fmla="*/ 2147483647 w 40"/>
                <a:gd name="T15" fmla="*/ 2147483647 h 35"/>
                <a:gd name="T16" fmla="*/ 2147483647 w 40"/>
                <a:gd name="T17" fmla="*/ 2147483647 h 35"/>
                <a:gd name="T18" fmla="*/ 2147483647 w 40"/>
                <a:gd name="T19" fmla="*/ 2147483647 h 35"/>
                <a:gd name="T20" fmla="*/ 2147483647 w 40"/>
                <a:gd name="T21" fmla="*/ 2147483647 h 35"/>
                <a:gd name="T22" fmla="*/ 2147483647 w 40"/>
                <a:gd name="T23" fmla="*/ 2147483647 h 35"/>
                <a:gd name="T24" fmla="*/ 2147483647 w 40"/>
                <a:gd name="T25" fmla="*/ 2147483647 h 35"/>
                <a:gd name="T26" fmla="*/ 2147483647 w 40"/>
                <a:gd name="T27" fmla="*/ 2147483647 h 35"/>
                <a:gd name="T28" fmla="*/ 2147483647 w 40"/>
                <a:gd name="T29" fmla="*/ 2147483647 h 35"/>
                <a:gd name="T30" fmla="*/ 2147483647 w 40"/>
                <a:gd name="T31" fmla="*/ 0 h 35"/>
                <a:gd name="T32" fmla="*/ 2147483647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014"/>
            <p:cNvSpPr>
              <a:spLocks/>
            </p:cNvSpPr>
            <p:nvPr/>
          </p:nvSpPr>
          <p:spPr bwMode="auto">
            <a:xfrm>
              <a:off x="6395970" y="2284562"/>
              <a:ext cx="280988" cy="157163"/>
            </a:xfrm>
            <a:custGeom>
              <a:avLst/>
              <a:gdLst>
                <a:gd name="T0" fmla="*/ 2147483647 w 48"/>
                <a:gd name="T1" fmla="*/ 2147483647 h 27"/>
                <a:gd name="T2" fmla="*/ 2147483647 w 48"/>
                <a:gd name="T3" fmla="*/ 2147483647 h 27"/>
                <a:gd name="T4" fmla="*/ 2147483647 w 48"/>
                <a:gd name="T5" fmla="*/ 2147483647 h 27"/>
                <a:gd name="T6" fmla="*/ 2147483647 w 48"/>
                <a:gd name="T7" fmla="*/ 2147483647 h 27"/>
                <a:gd name="T8" fmla="*/ 2147483647 w 48"/>
                <a:gd name="T9" fmla="*/ 2147483647 h 27"/>
                <a:gd name="T10" fmla="*/ 2147483647 w 48"/>
                <a:gd name="T11" fmla="*/ 0 h 27"/>
                <a:gd name="T12" fmla="*/ 0 w 48"/>
                <a:gd name="T13" fmla="*/ 2147483647 h 27"/>
                <a:gd name="T14" fmla="*/ 2147483647 w 48"/>
                <a:gd name="T15" fmla="*/ 2147483647 h 27"/>
                <a:gd name="T16" fmla="*/ 2147483647 w 48"/>
                <a:gd name="T17" fmla="*/ 2147483647 h 27"/>
                <a:gd name="T18" fmla="*/ 2147483647 w 48"/>
                <a:gd name="T19" fmla="*/ 2147483647 h 27"/>
                <a:gd name="T20" fmla="*/ 2147483647 w 48"/>
                <a:gd name="T21" fmla="*/ 2147483647 h 27"/>
                <a:gd name="T22" fmla="*/ 2147483647 w 48"/>
                <a:gd name="T23" fmla="*/ 2147483647 h 27"/>
                <a:gd name="T24" fmla="*/ 2147483647 w 48"/>
                <a:gd name="T25" fmla="*/ 2147483647 h 27"/>
                <a:gd name="T26" fmla="*/ 2147483647 w 48"/>
                <a:gd name="T27" fmla="*/ 2147483647 h 27"/>
                <a:gd name="T28" fmla="*/ 2147483647 w 48"/>
                <a:gd name="T29" fmla="*/ 2147483647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230280" y="2504909"/>
              <a:ext cx="2050132" cy="0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6984589" y="1981331"/>
              <a:ext cx="789577" cy="2768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639068" y="1981201"/>
            <a:ext cx="1471427" cy="473423"/>
            <a:chOff x="3638309" y="1980703"/>
            <a:chExt cx="1471908" cy="473722"/>
          </a:xfrm>
          <a:solidFill>
            <a:srgbClr val="C00000"/>
          </a:solidFill>
        </p:grpSpPr>
        <p:sp>
          <p:nvSpPr>
            <p:cNvPr id="26" name="Rectangle 1026"/>
            <p:cNvSpPr>
              <a:spLocks noChangeArrowheads="1"/>
            </p:cNvSpPr>
            <p:nvPr/>
          </p:nvSpPr>
          <p:spPr bwMode="auto">
            <a:xfrm>
              <a:off x="3638309" y="2424262"/>
              <a:ext cx="3159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27"/>
            <p:cNvSpPr>
              <a:spLocks/>
            </p:cNvSpPr>
            <p:nvPr/>
          </p:nvSpPr>
          <p:spPr bwMode="auto">
            <a:xfrm>
              <a:off x="3954222" y="2025799"/>
              <a:ext cx="82550" cy="134938"/>
            </a:xfrm>
            <a:custGeom>
              <a:avLst/>
              <a:gdLst>
                <a:gd name="T0" fmla="*/ 2147483647 w 14"/>
                <a:gd name="T1" fmla="*/ 2147483647 h 23"/>
                <a:gd name="T2" fmla="*/ 2147483647 w 14"/>
                <a:gd name="T3" fmla="*/ 2147483647 h 23"/>
                <a:gd name="T4" fmla="*/ 2147483647 w 14"/>
                <a:gd name="T5" fmla="*/ 2147483647 h 23"/>
                <a:gd name="T6" fmla="*/ 2147483647 w 14"/>
                <a:gd name="T7" fmla="*/ 2147483647 h 23"/>
                <a:gd name="T8" fmla="*/ 2147483647 w 14"/>
                <a:gd name="T9" fmla="*/ 2147483647 h 23"/>
                <a:gd name="T10" fmla="*/ 2147483647 w 14"/>
                <a:gd name="T11" fmla="*/ 2147483647 h 23"/>
                <a:gd name="T12" fmla="*/ 2147483647 w 14"/>
                <a:gd name="T13" fmla="*/ 2147483647 h 23"/>
                <a:gd name="T14" fmla="*/ 2147483647 w 14"/>
                <a:gd name="T15" fmla="*/ 2147483647 h 23"/>
                <a:gd name="T16" fmla="*/ 2147483647 w 14"/>
                <a:gd name="T17" fmla="*/ 2147483647 h 23"/>
                <a:gd name="T18" fmla="*/ 2147483647 w 14"/>
                <a:gd name="T19" fmla="*/ 2147483647 h 23"/>
                <a:gd name="T20" fmla="*/ 2147483647 w 14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23">
                  <a:moveTo>
                    <a:pt x="13" y="10"/>
                  </a:moveTo>
                  <a:cubicBezTo>
                    <a:pt x="13" y="9"/>
                    <a:pt x="13" y="8"/>
                    <a:pt x="12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9" y="23"/>
                    <a:pt x="11" y="23"/>
                  </a:cubicBezTo>
                  <a:cubicBezTo>
                    <a:pt x="12" y="23"/>
                    <a:pt x="14" y="21"/>
                    <a:pt x="14" y="2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028"/>
            <p:cNvSpPr>
              <a:spLocks/>
            </p:cNvSpPr>
            <p:nvPr/>
          </p:nvSpPr>
          <p:spPr bwMode="auto">
            <a:xfrm>
              <a:off x="3954222" y="2184549"/>
              <a:ext cx="82550" cy="228600"/>
            </a:xfrm>
            <a:custGeom>
              <a:avLst/>
              <a:gdLst>
                <a:gd name="T0" fmla="*/ 2147483647 w 14"/>
                <a:gd name="T1" fmla="*/ 0 h 39"/>
                <a:gd name="T2" fmla="*/ 2147483647 w 14"/>
                <a:gd name="T3" fmla="*/ 2147483647 h 39"/>
                <a:gd name="T4" fmla="*/ 2147483647 w 14"/>
                <a:gd name="T5" fmla="*/ 2147483647 h 39"/>
                <a:gd name="T6" fmla="*/ 2147483647 w 14"/>
                <a:gd name="T7" fmla="*/ 2147483647 h 39"/>
                <a:gd name="T8" fmla="*/ 2147483647 w 14"/>
                <a:gd name="T9" fmla="*/ 2147483647 h 39"/>
                <a:gd name="T10" fmla="*/ 0 w 14"/>
                <a:gd name="T11" fmla="*/ 2147483647 h 39"/>
                <a:gd name="T12" fmla="*/ 0 w 14"/>
                <a:gd name="T13" fmla="*/ 2147483647 h 39"/>
                <a:gd name="T14" fmla="*/ 2147483647 w 14"/>
                <a:gd name="T15" fmla="*/ 2147483647 h 39"/>
                <a:gd name="T16" fmla="*/ 2147483647 w 14"/>
                <a:gd name="T17" fmla="*/ 2147483647 h 39"/>
                <a:gd name="T18" fmla="*/ 2147483647 w 14"/>
                <a:gd name="T19" fmla="*/ 0 h 39"/>
                <a:gd name="T20" fmla="*/ 2147483647 w 14"/>
                <a:gd name="T21" fmla="*/ 0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39">
                  <a:moveTo>
                    <a:pt x="10" y="0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9" y="35"/>
                    <a:pt x="7" y="35"/>
                  </a:cubicBezTo>
                  <a:cubicBezTo>
                    <a:pt x="5" y="35"/>
                    <a:pt x="3" y="34"/>
                    <a:pt x="3" y="3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3" y="39"/>
                    <a:pt x="7" y="39"/>
                  </a:cubicBezTo>
                  <a:cubicBezTo>
                    <a:pt x="10" y="39"/>
                    <a:pt x="14" y="35"/>
                    <a:pt x="14" y="32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029"/>
            <p:cNvSpPr>
              <a:spLocks noEditPoints="1"/>
            </p:cNvSpPr>
            <p:nvPr/>
          </p:nvSpPr>
          <p:spPr bwMode="auto">
            <a:xfrm>
              <a:off x="3666884" y="1990874"/>
              <a:ext cx="265113" cy="411163"/>
            </a:xfrm>
            <a:custGeom>
              <a:avLst/>
              <a:gdLst>
                <a:gd name="T0" fmla="*/ 2147483647 w 45"/>
                <a:gd name="T1" fmla="*/ 0 h 70"/>
                <a:gd name="T2" fmla="*/ 2147483647 w 45"/>
                <a:gd name="T3" fmla="*/ 0 h 70"/>
                <a:gd name="T4" fmla="*/ 0 w 45"/>
                <a:gd name="T5" fmla="*/ 2147483647 h 70"/>
                <a:gd name="T6" fmla="*/ 0 w 45"/>
                <a:gd name="T7" fmla="*/ 2147483647 h 70"/>
                <a:gd name="T8" fmla="*/ 0 w 45"/>
                <a:gd name="T9" fmla="*/ 2147483647 h 70"/>
                <a:gd name="T10" fmla="*/ 0 w 45"/>
                <a:gd name="T11" fmla="*/ 2147483647 h 70"/>
                <a:gd name="T12" fmla="*/ 2147483647 w 45"/>
                <a:gd name="T13" fmla="*/ 2147483647 h 70"/>
                <a:gd name="T14" fmla="*/ 2147483647 w 45"/>
                <a:gd name="T15" fmla="*/ 2147483647 h 70"/>
                <a:gd name="T16" fmla="*/ 2147483647 w 45"/>
                <a:gd name="T17" fmla="*/ 2147483647 h 70"/>
                <a:gd name="T18" fmla="*/ 2147483647 w 45"/>
                <a:gd name="T19" fmla="*/ 2147483647 h 70"/>
                <a:gd name="T20" fmla="*/ 2147483647 w 45"/>
                <a:gd name="T21" fmla="*/ 0 h 70"/>
                <a:gd name="T22" fmla="*/ 2147483647 w 45"/>
                <a:gd name="T23" fmla="*/ 2147483647 h 70"/>
                <a:gd name="T24" fmla="*/ 2147483647 w 45"/>
                <a:gd name="T25" fmla="*/ 2147483647 h 70"/>
                <a:gd name="T26" fmla="*/ 2147483647 w 45"/>
                <a:gd name="T27" fmla="*/ 2147483647 h 70"/>
                <a:gd name="T28" fmla="*/ 2147483647 w 45"/>
                <a:gd name="T29" fmla="*/ 2147483647 h 70"/>
                <a:gd name="T30" fmla="*/ 2147483647 w 45"/>
                <a:gd name="T31" fmla="*/ 2147483647 h 70"/>
                <a:gd name="T32" fmla="*/ 2147483647 w 45"/>
                <a:gd name="T33" fmla="*/ 2147483647 h 70"/>
                <a:gd name="T34" fmla="*/ 2147483647 w 45"/>
                <a:gd name="T35" fmla="*/ 2147483647 h 70"/>
                <a:gd name="T36" fmla="*/ 2147483647 w 45"/>
                <a:gd name="T37" fmla="*/ 2147483647 h 70"/>
                <a:gd name="T38" fmla="*/ 2147483647 w 45"/>
                <a:gd name="T39" fmla="*/ 2147483647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" h="70">
                  <a:moveTo>
                    <a:pt x="3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9" y="0"/>
                  </a:cubicBezTo>
                  <a:close/>
                  <a:moveTo>
                    <a:pt x="7" y="15"/>
                  </a:moveTo>
                  <a:cubicBezTo>
                    <a:pt x="7" y="12"/>
                    <a:pt x="10" y="9"/>
                    <a:pt x="1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4" y="9"/>
                    <a:pt x="37" y="12"/>
                    <a:pt x="37" y="15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1"/>
                    <a:pt x="34" y="24"/>
                    <a:pt x="31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4"/>
                    <a:pt x="7" y="21"/>
                    <a:pt x="7" y="18"/>
                  </a:cubicBezTo>
                  <a:lnTo>
                    <a:pt x="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4320640" y="1980703"/>
              <a:ext cx="789577" cy="277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939477" y="1966912"/>
            <a:ext cx="1575455" cy="446349"/>
            <a:chOff x="939490" y="1967062"/>
            <a:chExt cx="1575969" cy="446088"/>
          </a:xfrm>
          <a:solidFill>
            <a:srgbClr val="00B0F0"/>
          </a:solidFill>
        </p:grpSpPr>
        <p:sp>
          <p:nvSpPr>
            <p:cNvPr id="33" name="Freeform 1016"/>
            <p:cNvSpPr>
              <a:spLocks/>
            </p:cNvSpPr>
            <p:nvPr/>
          </p:nvSpPr>
          <p:spPr bwMode="auto">
            <a:xfrm>
              <a:off x="939490" y="1967062"/>
              <a:ext cx="293688" cy="352425"/>
            </a:xfrm>
            <a:custGeom>
              <a:avLst/>
              <a:gdLst>
                <a:gd name="T0" fmla="*/ 2147483647 w 50"/>
                <a:gd name="T1" fmla="*/ 2147483647 h 60"/>
                <a:gd name="T2" fmla="*/ 2147483647 w 50"/>
                <a:gd name="T3" fmla="*/ 0 h 60"/>
                <a:gd name="T4" fmla="*/ 0 w 50"/>
                <a:gd name="T5" fmla="*/ 2147483647 h 60"/>
                <a:gd name="T6" fmla="*/ 2147483647 w 50"/>
                <a:gd name="T7" fmla="*/ 2147483647 h 60"/>
                <a:gd name="T8" fmla="*/ 2147483647 w 50"/>
                <a:gd name="T9" fmla="*/ 2147483647 h 60"/>
                <a:gd name="T10" fmla="*/ 2147483647 w 50"/>
                <a:gd name="T11" fmla="*/ 2147483647 h 60"/>
                <a:gd name="T12" fmla="*/ 2147483647 w 50"/>
                <a:gd name="T13" fmla="*/ 2147483647 h 60"/>
                <a:gd name="T14" fmla="*/ 2147483647 w 50"/>
                <a:gd name="T15" fmla="*/ 2147483647 h 60"/>
                <a:gd name="T16" fmla="*/ 2147483647 w 50"/>
                <a:gd name="T17" fmla="*/ 2147483647 h 60"/>
                <a:gd name="T18" fmla="*/ 2147483647 w 50"/>
                <a:gd name="T19" fmla="*/ 2147483647 h 60"/>
                <a:gd name="T20" fmla="*/ 2147483647 w 50"/>
                <a:gd name="T21" fmla="*/ 2147483647 h 60"/>
                <a:gd name="T22" fmla="*/ 2147483647 w 50"/>
                <a:gd name="T23" fmla="*/ 2147483647 h 60"/>
                <a:gd name="T24" fmla="*/ 2147483647 w 50"/>
                <a:gd name="T25" fmla="*/ 2147483647 h 60"/>
                <a:gd name="T26" fmla="*/ 2147483647 w 50"/>
                <a:gd name="T27" fmla="*/ 2147483647 h 60"/>
                <a:gd name="T28" fmla="*/ 2147483647 w 50"/>
                <a:gd name="T29" fmla="*/ 2147483647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60">
                  <a:moveTo>
                    <a:pt x="50" y="23"/>
                  </a:moveTo>
                  <a:cubicBezTo>
                    <a:pt x="50" y="10"/>
                    <a:pt x="39" y="0"/>
                    <a:pt x="25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6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9" y="43"/>
                    <a:pt x="13" y="55"/>
                    <a:pt x="13" y="58"/>
                  </a:cubicBezTo>
                  <a:cubicBezTo>
                    <a:pt x="13" y="59"/>
                    <a:pt x="15" y="60"/>
                    <a:pt x="17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0"/>
                    <a:pt x="37" y="59"/>
                    <a:pt x="37" y="58"/>
                  </a:cubicBezTo>
                  <a:cubicBezTo>
                    <a:pt x="37" y="55"/>
                    <a:pt x="41" y="43"/>
                    <a:pt x="45" y="36"/>
                  </a:cubicBezTo>
                  <a:cubicBezTo>
                    <a:pt x="46" y="35"/>
                    <a:pt x="47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29"/>
                    <a:pt x="50" y="26"/>
                    <a:pt x="5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017"/>
            <p:cNvSpPr>
              <a:spLocks/>
            </p:cNvSpPr>
            <p:nvPr/>
          </p:nvSpPr>
          <p:spPr bwMode="auto">
            <a:xfrm>
              <a:off x="1015690" y="2343299"/>
              <a:ext cx="141288" cy="22225"/>
            </a:xfrm>
            <a:custGeom>
              <a:avLst/>
              <a:gdLst>
                <a:gd name="T0" fmla="*/ 2147483647 w 24"/>
                <a:gd name="T1" fmla="*/ 2147483647 h 4"/>
                <a:gd name="T2" fmla="*/ 2147483647 w 24"/>
                <a:gd name="T3" fmla="*/ 0 h 4"/>
                <a:gd name="T4" fmla="*/ 2147483647 w 24"/>
                <a:gd name="T5" fmla="*/ 0 h 4"/>
                <a:gd name="T6" fmla="*/ 0 w 24"/>
                <a:gd name="T7" fmla="*/ 2147483647 h 4"/>
                <a:gd name="T8" fmla="*/ 0 w 24"/>
                <a:gd name="T9" fmla="*/ 2147483647 h 4"/>
                <a:gd name="T10" fmla="*/ 2147483647 w 24"/>
                <a:gd name="T11" fmla="*/ 2147483647 h 4"/>
                <a:gd name="T12" fmla="*/ 2147483647 w 24"/>
                <a:gd name="T13" fmla="*/ 2147483647 h 4"/>
                <a:gd name="T14" fmla="*/ 2147483647 w 2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4" y="3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018"/>
            <p:cNvSpPr>
              <a:spLocks/>
            </p:cNvSpPr>
            <p:nvPr/>
          </p:nvSpPr>
          <p:spPr bwMode="auto">
            <a:xfrm>
              <a:off x="1015690" y="2382987"/>
              <a:ext cx="141288" cy="30163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0 h 5"/>
                <a:gd name="T4" fmla="*/ 2147483647 w 24"/>
                <a:gd name="T5" fmla="*/ 0 h 5"/>
                <a:gd name="T6" fmla="*/ 0 w 24"/>
                <a:gd name="T7" fmla="*/ 2147483647 h 5"/>
                <a:gd name="T8" fmla="*/ 0 w 24"/>
                <a:gd name="T9" fmla="*/ 2147483647 h 5"/>
                <a:gd name="T10" fmla="*/ 2147483647 w 24"/>
                <a:gd name="T11" fmla="*/ 2147483647 h 5"/>
                <a:gd name="T12" fmla="*/ 2147483647 w 24"/>
                <a:gd name="T13" fmla="*/ 2147483647 h 5"/>
                <a:gd name="T14" fmla="*/ 2147483647 w 24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1725882" y="1981341"/>
              <a:ext cx="789577" cy="2768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939477" y="2824165"/>
            <a:ext cx="1575455" cy="539240"/>
            <a:chOff x="939490" y="2824312"/>
            <a:chExt cx="1575969" cy="539750"/>
          </a:xfrm>
          <a:solidFill>
            <a:srgbClr val="92D050"/>
          </a:solidFill>
        </p:grpSpPr>
        <p:sp>
          <p:nvSpPr>
            <p:cNvPr id="39" name="Freeform 1004"/>
            <p:cNvSpPr>
              <a:spLocks/>
            </p:cNvSpPr>
            <p:nvPr/>
          </p:nvSpPr>
          <p:spPr bwMode="auto">
            <a:xfrm>
              <a:off x="991878" y="2917974"/>
              <a:ext cx="357188" cy="76200"/>
            </a:xfrm>
            <a:custGeom>
              <a:avLst/>
              <a:gdLst>
                <a:gd name="T0" fmla="*/ 2147483647 w 61"/>
                <a:gd name="T1" fmla="*/ 0 h 13"/>
                <a:gd name="T2" fmla="*/ 2147483647 w 61"/>
                <a:gd name="T3" fmla="*/ 0 h 13"/>
                <a:gd name="T4" fmla="*/ 0 w 61"/>
                <a:gd name="T5" fmla="*/ 2147483647 h 13"/>
                <a:gd name="T6" fmla="*/ 0 w 61"/>
                <a:gd name="T7" fmla="*/ 2147483647 h 13"/>
                <a:gd name="T8" fmla="*/ 2147483647 w 61"/>
                <a:gd name="T9" fmla="*/ 2147483647 h 13"/>
                <a:gd name="T10" fmla="*/ 2147483647 w 61"/>
                <a:gd name="T11" fmla="*/ 2147483647 h 13"/>
                <a:gd name="T12" fmla="*/ 2147483647 w 6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13"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2"/>
                    <a:pt x="58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Rectangle 1005"/>
            <p:cNvSpPr>
              <a:spLocks noChangeArrowheads="1"/>
            </p:cNvSpPr>
            <p:nvPr/>
          </p:nvSpPr>
          <p:spPr bwMode="auto">
            <a:xfrm>
              <a:off x="991878" y="3005287"/>
              <a:ext cx="1412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1" name="Oval 1006"/>
            <p:cNvSpPr>
              <a:spLocks noChangeArrowheads="1"/>
            </p:cNvSpPr>
            <p:nvPr/>
          </p:nvSpPr>
          <p:spPr bwMode="auto">
            <a:xfrm>
              <a:off x="1144278" y="2824312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2" name="Oval 1007"/>
            <p:cNvSpPr>
              <a:spLocks noChangeArrowheads="1"/>
            </p:cNvSpPr>
            <p:nvPr/>
          </p:nvSpPr>
          <p:spPr bwMode="auto">
            <a:xfrm>
              <a:off x="1255403" y="2824312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3" name="Oval 1008"/>
            <p:cNvSpPr>
              <a:spLocks noChangeArrowheads="1"/>
            </p:cNvSpPr>
            <p:nvPr/>
          </p:nvSpPr>
          <p:spPr bwMode="auto">
            <a:xfrm>
              <a:off x="1220478" y="2846537"/>
              <a:ext cx="3492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44" name="Freeform 1010"/>
            <p:cNvSpPr>
              <a:spLocks/>
            </p:cNvSpPr>
            <p:nvPr/>
          </p:nvSpPr>
          <p:spPr bwMode="auto">
            <a:xfrm>
              <a:off x="939490" y="3064024"/>
              <a:ext cx="239713" cy="300038"/>
            </a:xfrm>
            <a:custGeom>
              <a:avLst/>
              <a:gdLst>
                <a:gd name="T0" fmla="*/ 2147483647 w 41"/>
                <a:gd name="T1" fmla="*/ 2147483647 h 51"/>
                <a:gd name="T2" fmla="*/ 2147483647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0 h 51"/>
                <a:gd name="T8" fmla="*/ 2147483647 w 41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51">
                  <a:moveTo>
                    <a:pt x="34" y="25"/>
                  </a:moveTo>
                  <a:cubicBezTo>
                    <a:pt x="41" y="39"/>
                    <a:pt x="35" y="51"/>
                    <a:pt x="21" y="51"/>
                  </a:cubicBezTo>
                  <a:cubicBezTo>
                    <a:pt x="6" y="51"/>
                    <a:pt x="0" y="39"/>
                    <a:pt x="7" y="25"/>
                  </a:cubicBezTo>
                  <a:cubicBezTo>
                    <a:pt x="14" y="11"/>
                    <a:pt x="20" y="0"/>
                    <a:pt x="21" y="0"/>
                  </a:cubicBezTo>
                  <a:cubicBezTo>
                    <a:pt x="21" y="0"/>
                    <a:pt x="27" y="11"/>
                    <a:pt x="3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1725882" y="2878338"/>
              <a:ext cx="789577" cy="2772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3554413" y="2811463"/>
            <a:ext cx="2049462" cy="631825"/>
            <a:chOff x="3553627" y="2811612"/>
            <a:chExt cx="2050132" cy="632411"/>
          </a:xfrm>
          <a:solidFill>
            <a:srgbClr val="00B0F0"/>
          </a:solidFill>
        </p:grpSpPr>
        <p:sp>
          <p:nvSpPr>
            <p:cNvPr id="48" name="Freeform 1020"/>
            <p:cNvSpPr>
              <a:spLocks/>
            </p:cNvSpPr>
            <p:nvPr/>
          </p:nvSpPr>
          <p:spPr bwMode="auto">
            <a:xfrm>
              <a:off x="3666884" y="3152924"/>
              <a:ext cx="223838" cy="146050"/>
            </a:xfrm>
            <a:custGeom>
              <a:avLst/>
              <a:gdLst>
                <a:gd name="T0" fmla="*/ 2147483647 w 38"/>
                <a:gd name="T1" fmla="*/ 0 h 25"/>
                <a:gd name="T2" fmla="*/ 2147483647 w 38"/>
                <a:gd name="T3" fmla="*/ 0 h 25"/>
                <a:gd name="T4" fmla="*/ 0 w 38"/>
                <a:gd name="T5" fmla="*/ 2147483647 h 25"/>
                <a:gd name="T6" fmla="*/ 0 w 38"/>
                <a:gd name="T7" fmla="*/ 2147483647 h 25"/>
                <a:gd name="T8" fmla="*/ 2147483647 w 38"/>
                <a:gd name="T9" fmla="*/ 2147483647 h 25"/>
                <a:gd name="T10" fmla="*/ 2147483647 w 38"/>
                <a:gd name="T11" fmla="*/ 2147483647 h 25"/>
                <a:gd name="T12" fmla="*/ 2147483647 w 38"/>
                <a:gd name="T13" fmla="*/ 2147483647 h 25"/>
                <a:gd name="T14" fmla="*/ 2147483647 w 38"/>
                <a:gd name="T15" fmla="*/ 2147483647 h 25"/>
                <a:gd name="T16" fmla="*/ 2147483647 w 38"/>
                <a:gd name="T17" fmla="*/ 2147483647 h 25"/>
                <a:gd name="T18" fmla="*/ 2147483647 w 38"/>
                <a:gd name="T19" fmla="*/ 2147483647 h 25"/>
                <a:gd name="T20" fmla="*/ 2147483647 w 38"/>
                <a:gd name="T21" fmla="*/ 2147483647 h 25"/>
                <a:gd name="T22" fmla="*/ 2147483647 w 38"/>
                <a:gd name="T23" fmla="*/ 2147483647 h 25"/>
                <a:gd name="T24" fmla="*/ 2147483647 w 38"/>
                <a:gd name="T25" fmla="*/ 2147483647 h 25"/>
                <a:gd name="T26" fmla="*/ 2147483647 w 38"/>
                <a:gd name="T27" fmla="*/ 2147483647 h 25"/>
                <a:gd name="T28" fmla="*/ 2147483647 w 3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" h="25">
                  <a:moveTo>
                    <a:pt x="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2"/>
                    <a:pt x="8" y="25"/>
                    <a:pt x="11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32" y="22"/>
                    <a:pt x="32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4"/>
                    <a:pt x="38" y="13"/>
                    <a:pt x="38" y="1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1021"/>
            <p:cNvSpPr>
              <a:spLocks/>
            </p:cNvSpPr>
            <p:nvPr/>
          </p:nvSpPr>
          <p:spPr bwMode="auto">
            <a:xfrm>
              <a:off x="3720859" y="3305324"/>
              <a:ext cx="111125" cy="17463"/>
            </a:xfrm>
            <a:custGeom>
              <a:avLst/>
              <a:gdLst>
                <a:gd name="T0" fmla="*/ 2147483647 w 19"/>
                <a:gd name="T1" fmla="*/ 2147483647 h 3"/>
                <a:gd name="T2" fmla="*/ 2147483647 w 19"/>
                <a:gd name="T3" fmla="*/ 2147483647 h 3"/>
                <a:gd name="T4" fmla="*/ 2147483647 w 19"/>
                <a:gd name="T5" fmla="*/ 2147483647 h 3"/>
                <a:gd name="T6" fmla="*/ 0 w 19"/>
                <a:gd name="T7" fmla="*/ 2147483647 h 3"/>
                <a:gd name="T8" fmla="*/ 0 w 19"/>
                <a:gd name="T9" fmla="*/ 2147483647 h 3"/>
                <a:gd name="T10" fmla="*/ 2147483647 w 19"/>
                <a:gd name="T11" fmla="*/ 0 h 3"/>
                <a:gd name="T12" fmla="*/ 2147483647 w 19"/>
                <a:gd name="T13" fmla="*/ 0 h 3"/>
                <a:gd name="T14" fmla="*/ 2147483647 w 19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3">
                  <a:moveTo>
                    <a:pt x="19" y="2"/>
                  </a:moveTo>
                  <a:cubicBezTo>
                    <a:pt x="19" y="2"/>
                    <a:pt x="19" y="3"/>
                    <a:pt x="1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1022"/>
            <p:cNvSpPr>
              <a:spLocks/>
            </p:cNvSpPr>
            <p:nvPr/>
          </p:nvSpPr>
          <p:spPr bwMode="auto">
            <a:xfrm>
              <a:off x="3743084" y="3333899"/>
              <a:ext cx="65088" cy="17463"/>
            </a:xfrm>
            <a:custGeom>
              <a:avLst/>
              <a:gdLst>
                <a:gd name="T0" fmla="*/ 2147483647 w 11"/>
                <a:gd name="T1" fmla="*/ 2147483647 h 3"/>
                <a:gd name="T2" fmla="*/ 0 w 11"/>
                <a:gd name="T3" fmla="*/ 2147483647 h 3"/>
                <a:gd name="T4" fmla="*/ 0 w 11"/>
                <a:gd name="T5" fmla="*/ 2147483647 h 3"/>
                <a:gd name="T6" fmla="*/ 2147483647 w 11"/>
                <a:gd name="T7" fmla="*/ 0 h 3"/>
                <a:gd name="T8" fmla="*/ 2147483647 w 11"/>
                <a:gd name="T9" fmla="*/ 0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023"/>
            <p:cNvSpPr>
              <a:spLocks/>
            </p:cNvSpPr>
            <p:nvPr/>
          </p:nvSpPr>
          <p:spPr bwMode="auto">
            <a:xfrm>
              <a:off x="3743084" y="2811612"/>
              <a:ext cx="65088" cy="328613"/>
            </a:xfrm>
            <a:custGeom>
              <a:avLst/>
              <a:gdLst>
                <a:gd name="T0" fmla="*/ 2147483647 w 11"/>
                <a:gd name="T1" fmla="*/ 2147483647 h 56"/>
                <a:gd name="T2" fmla="*/ 2147483647 w 11"/>
                <a:gd name="T3" fmla="*/ 0 h 56"/>
                <a:gd name="T4" fmla="*/ 2147483647 w 11"/>
                <a:gd name="T5" fmla="*/ 0 h 56"/>
                <a:gd name="T6" fmla="*/ 0 w 11"/>
                <a:gd name="T7" fmla="*/ 2147483647 h 56"/>
                <a:gd name="T8" fmla="*/ 0 w 11"/>
                <a:gd name="T9" fmla="*/ 2147483647 h 56"/>
                <a:gd name="T10" fmla="*/ 2147483647 w 11"/>
                <a:gd name="T11" fmla="*/ 2147483647 h 56"/>
                <a:gd name="T12" fmla="*/ 2147483647 w 11"/>
                <a:gd name="T13" fmla="*/ 2147483647 h 56"/>
                <a:gd name="T14" fmla="*/ 2147483647 w 11"/>
                <a:gd name="T15" fmla="*/ 2147483647 h 56"/>
                <a:gd name="T16" fmla="*/ 2147483647 w 11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6"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9" y="56"/>
                    <a:pt x="11" y="53"/>
                    <a:pt x="11" y="50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024"/>
            <p:cNvSpPr>
              <a:spLocks/>
            </p:cNvSpPr>
            <p:nvPr/>
          </p:nvSpPr>
          <p:spPr bwMode="auto">
            <a:xfrm>
              <a:off x="3685934" y="2835424"/>
              <a:ext cx="46038" cy="304800"/>
            </a:xfrm>
            <a:custGeom>
              <a:avLst/>
              <a:gdLst>
                <a:gd name="T0" fmla="*/ 2147483647 w 8"/>
                <a:gd name="T1" fmla="*/ 2147483647 h 52"/>
                <a:gd name="T2" fmla="*/ 2147483647 w 8"/>
                <a:gd name="T3" fmla="*/ 0 h 52"/>
                <a:gd name="T4" fmla="*/ 2147483647 w 8"/>
                <a:gd name="T5" fmla="*/ 0 h 52"/>
                <a:gd name="T6" fmla="*/ 0 w 8"/>
                <a:gd name="T7" fmla="*/ 2147483647 h 52"/>
                <a:gd name="T8" fmla="*/ 0 w 8"/>
                <a:gd name="T9" fmla="*/ 2147483647 h 52"/>
                <a:gd name="T10" fmla="*/ 2147483647 w 8"/>
                <a:gd name="T11" fmla="*/ 2147483647 h 52"/>
                <a:gd name="T12" fmla="*/ 2147483647 w 8"/>
                <a:gd name="T13" fmla="*/ 2147483647 h 52"/>
                <a:gd name="T14" fmla="*/ 2147483647 w 8"/>
                <a:gd name="T15" fmla="*/ 2147483647 h 52"/>
                <a:gd name="T16" fmla="*/ 2147483647 w 8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2">
                  <a:moveTo>
                    <a:pt x="8" y="5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2"/>
                    <a:pt x="8" y="50"/>
                    <a:pt x="8" y="47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1025"/>
            <p:cNvSpPr>
              <a:spLocks/>
            </p:cNvSpPr>
            <p:nvPr/>
          </p:nvSpPr>
          <p:spPr bwMode="auto">
            <a:xfrm>
              <a:off x="3825634" y="2835424"/>
              <a:ext cx="47625" cy="304800"/>
            </a:xfrm>
            <a:custGeom>
              <a:avLst/>
              <a:gdLst>
                <a:gd name="T0" fmla="*/ 2147483647 w 8"/>
                <a:gd name="T1" fmla="*/ 2147483647 h 52"/>
                <a:gd name="T2" fmla="*/ 2147483647 w 8"/>
                <a:gd name="T3" fmla="*/ 0 h 52"/>
                <a:gd name="T4" fmla="*/ 2147483647 w 8"/>
                <a:gd name="T5" fmla="*/ 0 h 52"/>
                <a:gd name="T6" fmla="*/ 0 w 8"/>
                <a:gd name="T7" fmla="*/ 2147483647 h 52"/>
                <a:gd name="T8" fmla="*/ 0 w 8"/>
                <a:gd name="T9" fmla="*/ 2147483647 h 52"/>
                <a:gd name="T10" fmla="*/ 2147483647 w 8"/>
                <a:gd name="T11" fmla="*/ 2147483647 h 52"/>
                <a:gd name="T12" fmla="*/ 2147483647 w 8"/>
                <a:gd name="T13" fmla="*/ 2147483647 h 52"/>
                <a:gd name="T14" fmla="*/ 2147483647 w 8"/>
                <a:gd name="T15" fmla="*/ 2147483647 h 52"/>
                <a:gd name="T16" fmla="*/ 2147483647 w 8"/>
                <a:gd name="T17" fmla="*/ 214748364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2">
                  <a:moveTo>
                    <a:pt x="8" y="5"/>
                  </a:move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2"/>
                    <a:pt x="8" y="50"/>
                    <a:pt x="8" y="47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553627" y="3444023"/>
              <a:ext cx="2050132" cy="0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320640" y="2878349"/>
              <a:ext cx="789577" cy="277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6396571" y="2878134"/>
            <a:ext cx="1377744" cy="437841"/>
            <a:chOff x="6395970" y="2877641"/>
            <a:chExt cx="1378195" cy="438796"/>
          </a:xfrm>
          <a:solidFill>
            <a:srgbClr val="92D050"/>
          </a:solidFill>
        </p:grpSpPr>
        <p:sp>
          <p:nvSpPr>
            <p:cNvPr id="57" name="Freeform 1015"/>
            <p:cNvSpPr>
              <a:spLocks/>
            </p:cNvSpPr>
            <p:nvPr/>
          </p:nvSpPr>
          <p:spPr bwMode="auto">
            <a:xfrm>
              <a:off x="6395970" y="2900512"/>
              <a:ext cx="457200" cy="415925"/>
            </a:xfrm>
            <a:custGeom>
              <a:avLst/>
              <a:gdLst>
                <a:gd name="T0" fmla="*/ 2147483647 w 78"/>
                <a:gd name="T1" fmla="*/ 2147483647 h 71"/>
                <a:gd name="T2" fmla="*/ 2147483647 w 78"/>
                <a:gd name="T3" fmla="*/ 2147483647 h 71"/>
                <a:gd name="T4" fmla="*/ 2147483647 w 78"/>
                <a:gd name="T5" fmla="*/ 2147483647 h 71"/>
                <a:gd name="T6" fmla="*/ 2147483647 w 78"/>
                <a:gd name="T7" fmla="*/ 2147483647 h 71"/>
                <a:gd name="T8" fmla="*/ 2147483647 w 78"/>
                <a:gd name="T9" fmla="*/ 0 h 71"/>
                <a:gd name="T10" fmla="*/ 2147483647 w 78"/>
                <a:gd name="T11" fmla="*/ 2147483647 h 71"/>
                <a:gd name="T12" fmla="*/ 2147483647 w 78"/>
                <a:gd name="T13" fmla="*/ 2147483647 h 71"/>
                <a:gd name="T14" fmla="*/ 2147483647 w 78"/>
                <a:gd name="T15" fmla="*/ 2147483647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TextBox 10"/>
            <p:cNvSpPr txBox="1">
              <a:spLocks noChangeArrowheads="1"/>
            </p:cNvSpPr>
            <p:nvPr/>
          </p:nvSpPr>
          <p:spPr bwMode="auto">
            <a:xfrm>
              <a:off x="6984588" y="2877641"/>
              <a:ext cx="789577" cy="2776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add text</a:t>
              </a:r>
              <a:endParaRPr lang="en-US" altLang="zh-CN" sz="1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704850" y="0"/>
            <a:ext cx="8134350" cy="5486400"/>
          </a:xfrm>
          <a:custGeom>
            <a:avLst/>
            <a:gdLst>
              <a:gd name="connsiteX0" fmla="*/ 3857625 w 8134350"/>
              <a:gd name="connsiteY0" fmla="*/ 0 h 5486400"/>
              <a:gd name="connsiteX1" fmla="*/ 3857625 w 8134350"/>
              <a:gd name="connsiteY1" fmla="*/ 152400 h 5486400"/>
              <a:gd name="connsiteX2" fmla="*/ 0 w 8134350"/>
              <a:gd name="connsiteY2" fmla="*/ 15240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610225 w 8134350"/>
              <a:gd name="connsiteY30" fmla="*/ 2809875 h 5486400"/>
              <a:gd name="connsiteX31" fmla="*/ 561022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57625 w 8134350"/>
              <a:gd name="connsiteY1" fmla="*/ 152400 h 5486400"/>
              <a:gd name="connsiteX2" fmla="*/ 0 w 8134350"/>
              <a:gd name="connsiteY2" fmla="*/ 15240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610225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57625 w 8134350"/>
              <a:gd name="connsiteY1" fmla="*/ 152400 h 5486400"/>
              <a:gd name="connsiteX2" fmla="*/ 0 w 8134350"/>
              <a:gd name="connsiteY2" fmla="*/ 15240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57625 w 8134350"/>
              <a:gd name="connsiteY1" fmla="*/ 152400 h 5486400"/>
              <a:gd name="connsiteX2" fmla="*/ 0 w 8134350"/>
              <a:gd name="connsiteY2" fmla="*/ 40005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67150 w 8134350"/>
              <a:gd name="connsiteY1" fmla="*/ 447675 h 5486400"/>
              <a:gd name="connsiteX2" fmla="*/ 0 w 8134350"/>
              <a:gd name="connsiteY2" fmla="*/ 40005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67150 w 8134350"/>
              <a:gd name="connsiteY1" fmla="*/ 419100 h 5486400"/>
              <a:gd name="connsiteX2" fmla="*/ 0 w 8134350"/>
              <a:gd name="connsiteY2" fmla="*/ 40005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67150 w 8134350"/>
              <a:gd name="connsiteY1" fmla="*/ 390525 h 5486400"/>
              <a:gd name="connsiteX2" fmla="*/ 0 w 8134350"/>
              <a:gd name="connsiteY2" fmla="*/ 40005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  <a:gd name="connsiteX0" fmla="*/ 3857625 w 8134350"/>
              <a:gd name="connsiteY0" fmla="*/ 0 h 5486400"/>
              <a:gd name="connsiteX1" fmla="*/ 3860006 w 8134350"/>
              <a:gd name="connsiteY1" fmla="*/ 390525 h 5486400"/>
              <a:gd name="connsiteX2" fmla="*/ 0 w 8134350"/>
              <a:gd name="connsiteY2" fmla="*/ 400050 h 5486400"/>
              <a:gd name="connsiteX3" fmla="*/ 0 w 8134350"/>
              <a:gd name="connsiteY3" fmla="*/ 1638300 h 5486400"/>
              <a:gd name="connsiteX4" fmla="*/ 2228850 w 8134350"/>
              <a:gd name="connsiteY4" fmla="*/ 1638300 h 5486400"/>
              <a:gd name="connsiteX5" fmla="*/ 2228850 w 8134350"/>
              <a:gd name="connsiteY5" fmla="*/ 1238250 h 5486400"/>
              <a:gd name="connsiteX6" fmla="*/ 2809875 w 8134350"/>
              <a:gd name="connsiteY6" fmla="*/ 1238250 h 5486400"/>
              <a:gd name="connsiteX7" fmla="*/ 2809875 w 8134350"/>
              <a:gd name="connsiteY7" fmla="*/ 1638300 h 5486400"/>
              <a:gd name="connsiteX8" fmla="*/ 4972050 w 8134350"/>
              <a:gd name="connsiteY8" fmla="*/ 1638300 h 5486400"/>
              <a:gd name="connsiteX9" fmla="*/ 4972050 w 8134350"/>
              <a:gd name="connsiteY9" fmla="*/ 1200150 h 5486400"/>
              <a:gd name="connsiteX10" fmla="*/ 5448300 w 8134350"/>
              <a:gd name="connsiteY10" fmla="*/ 1200150 h 5486400"/>
              <a:gd name="connsiteX11" fmla="*/ 5448300 w 8134350"/>
              <a:gd name="connsiteY11" fmla="*/ 1628775 h 5486400"/>
              <a:gd name="connsiteX12" fmla="*/ 7553325 w 8134350"/>
              <a:gd name="connsiteY12" fmla="*/ 1628775 h 5486400"/>
              <a:gd name="connsiteX13" fmla="*/ 7553325 w 8134350"/>
              <a:gd name="connsiteY13" fmla="*/ 2505075 h 5486400"/>
              <a:gd name="connsiteX14" fmla="*/ 5486400 w 8134350"/>
              <a:gd name="connsiteY14" fmla="*/ 2505075 h 5486400"/>
              <a:gd name="connsiteX15" fmla="*/ 5486400 w 8134350"/>
              <a:gd name="connsiteY15" fmla="*/ 2028825 h 5486400"/>
              <a:gd name="connsiteX16" fmla="*/ 4991100 w 8134350"/>
              <a:gd name="connsiteY16" fmla="*/ 2028825 h 5486400"/>
              <a:gd name="connsiteX17" fmla="*/ 4991100 w 8134350"/>
              <a:gd name="connsiteY17" fmla="*/ 2543175 h 5486400"/>
              <a:gd name="connsiteX18" fmla="*/ 2809875 w 8134350"/>
              <a:gd name="connsiteY18" fmla="*/ 2543175 h 5486400"/>
              <a:gd name="connsiteX19" fmla="*/ 2809875 w 8134350"/>
              <a:gd name="connsiteY19" fmla="*/ 2019300 h 5486400"/>
              <a:gd name="connsiteX20" fmla="*/ 2257425 w 8134350"/>
              <a:gd name="connsiteY20" fmla="*/ 2019300 h 5486400"/>
              <a:gd name="connsiteX21" fmla="*/ 2257425 w 8134350"/>
              <a:gd name="connsiteY21" fmla="*/ 2533650 h 5486400"/>
              <a:gd name="connsiteX22" fmla="*/ 0 w 8134350"/>
              <a:gd name="connsiteY22" fmla="*/ 2533650 h 5486400"/>
              <a:gd name="connsiteX23" fmla="*/ 0 w 8134350"/>
              <a:gd name="connsiteY23" fmla="*/ 3457575 h 5486400"/>
              <a:gd name="connsiteX24" fmla="*/ 2276475 w 8134350"/>
              <a:gd name="connsiteY24" fmla="*/ 3457575 h 5486400"/>
              <a:gd name="connsiteX25" fmla="*/ 2276475 w 8134350"/>
              <a:gd name="connsiteY25" fmla="*/ 2838450 h 5486400"/>
              <a:gd name="connsiteX26" fmla="*/ 2838450 w 8134350"/>
              <a:gd name="connsiteY26" fmla="*/ 2838450 h 5486400"/>
              <a:gd name="connsiteX27" fmla="*/ 2838450 w 8134350"/>
              <a:gd name="connsiteY27" fmla="*/ 3448050 h 5486400"/>
              <a:gd name="connsiteX28" fmla="*/ 4924425 w 8134350"/>
              <a:gd name="connsiteY28" fmla="*/ 3448050 h 5486400"/>
              <a:gd name="connsiteX29" fmla="*/ 4924425 w 8134350"/>
              <a:gd name="connsiteY29" fmla="*/ 2809875 h 5486400"/>
              <a:gd name="connsiteX30" fmla="*/ 5410200 w 8134350"/>
              <a:gd name="connsiteY30" fmla="*/ 2809875 h 5486400"/>
              <a:gd name="connsiteX31" fmla="*/ 5400675 w 8134350"/>
              <a:gd name="connsiteY31" fmla="*/ 3457575 h 5486400"/>
              <a:gd name="connsiteX32" fmla="*/ 7620000 w 8134350"/>
              <a:gd name="connsiteY32" fmla="*/ 3457575 h 5486400"/>
              <a:gd name="connsiteX33" fmla="*/ 7620000 w 8134350"/>
              <a:gd name="connsiteY33" fmla="*/ 2962275 h 5486400"/>
              <a:gd name="connsiteX34" fmla="*/ 8134350 w 8134350"/>
              <a:gd name="connsiteY34" fmla="*/ 2962275 h 5486400"/>
              <a:gd name="connsiteX35" fmla="*/ 8134350 w 8134350"/>
              <a:gd name="connsiteY35" fmla="*/ 4543425 h 5486400"/>
              <a:gd name="connsiteX36" fmla="*/ 3848100 w 8134350"/>
              <a:gd name="connsiteY36" fmla="*/ 4543425 h 5486400"/>
              <a:gd name="connsiteX37" fmla="*/ 3848100 w 8134350"/>
              <a:gd name="connsiteY37" fmla="*/ 5486400 h 5486400"/>
              <a:gd name="connsiteX38" fmla="*/ 3829050 w 8134350"/>
              <a:gd name="connsiteY38" fmla="*/ 5486400 h 5486400"/>
              <a:gd name="connsiteX39" fmla="*/ 3829050 w 8134350"/>
              <a:gd name="connsiteY39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34350" h="5486400">
                <a:moveTo>
                  <a:pt x="3857625" y="0"/>
                </a:moveTo>
                <a:cubicBezTo>
                  <a:pt x="3858419" y="130175"/>
                  <a:pt x="3859212" y="260350"/>
                  <a:pt x="3860006" y="390525"/>
                </a:cubicBezTo>
                <a:lnTo>
                  <a:pt x="0" y="400050"/>
                </a:lnTo>
                <a:lnTo>
                  <a:pt x="0" y="1638300"/>
                </a:lnTo>
                <a:lnTo>
                  <a:pt x="2228850" y="1638300"/>
                </a:lnTo>
                <a:lnTo>
                  <a:pt x="2228850" y="1238250"/>
                </a:lnTo>
                <a:lnTo>
                  <a:pt x="2809875" y="1238250"/>
                </a:lnTo>
                <a:lnTo>
                  <a:pt x="2809875" y="1638300"/>
                </a:lnTo>
                <a:lnTo>
                  <a:pt x="4972050" y="1638300"/>
                </a:lnTo>
                <a:lnTo>
                  <a:pt x="4972050" y="1200150"/>
                </a:lnTo>
                <a:lnTo>
                  <a:pt x="5448300" y="1200150"/>
                </a:lnTo>
                <a:lnTo>
                  <a:pt x="5448300" y="1628775"/>
                </a:lnTo>
                <a:lnTo>
                  <a:pt x="7553325" y="1628775"/>
                </a:lnTo>
                <a:lnTo>
                  <a:pt x="7553325" y="2505075"/>
                </a:lnTo>
                <a:lnTo>
                  <a:pt x="5486400" y="2505075"/>
                </a:lnTo>
                <a:lnTo>
                  <a:pt x="5486400" y="2028825"/>
                </a:lnTo>
                <a:lnTo>
                  <a:pt x="4991100" y="2028825"/>
                </a:lnTo>
                <a:lnTo>
                  <a:pt x="4991100" y="2543175"/>
                </a:lnTo>
                <a:lnTo>
                  <a:pt x="2809875" y="2543175"/>
                </a:lnTo>
                <a:lnTo>
                  <a:pt x="2809875" y="2019300"/>
                </a:lnTo>
                <a:lnTo>
                  <a:pt x="2257425" y="2019300"/>
                </a:lnTo>
                <a:lnTo>
                  <a:pt x="2257425" y="2533650"/>
                </a:lnTo>
                <a:lnTo>
                  <a:pt x="0" y="2533650"/>
                </a:lnTo>
                <a:lnTo>
                  <a:pt x="0" y="3457575"/>
                </a:lnTo>
                <a:lnTo>
                  <a:pt x="2276475" y="3457575"/>
                </a:lnTo>
                <a:lnTo>
                  <a:pt x="2276475" y="2838450"/>
                </a:lnTo>
                <a:lnTo>
                  <a:pt x="2838450" y="2838450"/>
                </a:lnTo>
                <a:lnTo>
                  <a:pt x="2838450" y="3448050"/>
                </a:lnTo>
                <a:lnTo>
                  <a:pt x="4924425" y="3448050"/>
                </a:lnTo>
                <a:lnTo>
                  <a:pt x="4924425" y="2809875"/>
                </a:lnTo>
                <a:lnTo>
                  <a:pt x="5410200" y="2809875"/>
                </a:lnTo>
                <a:lnTo>
                  <a:pt x="5400675" y="3457575"/>
                </a:lnTo>
                <a:lnTo>
                  <a:pt x="7620000" y="3457575"/>
                </a:lnTo>
                <a:lnTo>
                  <a:pt x="7620000" y="2962275"/>
                </a:lnTo>
                <a:lnTo>
                  <a:pt x="8134350" y="2962275"/>
                </a:lnTo>
                <a:lnTo>
                  <a:pt x="8134350" y="4543425"/>
                </a:lnTo>
                <a:lnTo>
                  <a:pt x="3848100" y="4543425"/>
                </a:lnTo>
                <a:lnTo>
                  <a:pt x="3848100" y="5486400"/>
                </a:lnTo>
                <a:lnTo>
                  <a:pt x="3829050" y="5486400"/>
                </a:lnTo>
                <a:lnTo>
                  <a:pt x="3829050" y="548640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252" name="组合 5"/>
          <p:cNvGrpSpPr>
            <a:grpSpLocks/>
          </p:cNvGrpSpPr>
          <p:nvPr/>
        </p:nvGrpSpPr>
        <p:grpSpPr bwMode="auto">
          <a:xfrm>
            <a:off x="701674" y="400050"/>
            <a:ext cx="2131933" cy="490538"/>
            <a:chOff x="702235" y="400128"/>
            <a:chExt cx="2130273" cy="491055"/>
          </a:xfrm>
        </p:grpSpPr>
        <p:sp>
          <p:nvSpPr>
            <p:cNvPr id="10261" name="TextBox 3"/>
            <p:cNvSpPr txBox="1">
              <a:spLocks noChangeArrowheads="1"/>
            </p:cNvSpPr>
            <p:nvPr/>
          </p:nvSpPr>
          <p:spPr bwMode="auto">
            <a:xfrm>
              <a:off x="702235" y="400128"/>
              <a:ext cx="21302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0262" name="矩形 62"/>
            <p:cNvSpPr>
              <a:spLocks noChangeArrowheads="1"/>
            </p:cNvSpPr>
            <p:nvPr/>
          </p:nvSpPr>
          <p:spPr bwMode="auto">
            <a:xfrm>
              <a:off x="815443" y="675739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8709" y="22324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5" name="椭圆 64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矩形 1"/>
          <p:cNvSpPr>
            <a:spLocks noChangeArrowheads="1"/>
          </p:cNvSpPr>
          <p:nvPr/>
        </p:nvSpPr>
        <p:spPr bwMode="auto">
          <a:xfrm>
            <a:off x="1189038" y="3811588"/>
            <a:ext cx="7704137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70" name="组合 92"/>
          <p:cNvGrpSpPr>
            <a:grpSpLocks/>
          </p:cNvGrpSpPr>
          <p:nvPr/>
        </p:nvGrpSpPr>
        <p:grpSpPr bwMode="auto">
          <a:xfrm>
            <a:off x="1449388" y="3584575"/>
            <a:ext cx="1106487" cy="322263"/>
            <a:chOff x="1156857" y="1031498"/>
            <a:chExt cx="1106230" cy="321851"/>
          </a:xfrm>
        </p:grpSpPr>
        <p:sp>
          <p:nvSpPr>
            <p:cNvPr id="71" name="TextBox 265"/>
            <p:cNvSpPr txBox="1"/>
            <p:nvPr/>
          </p:nvSpPr>
          <p:spPr bwMode="auto">
            <a:xfrm>
              <a:off x="1156857" y="1031498"/>
              <a:ext cx="1101469" cy="321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spc="300"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5pPr>
              <a:lvl6pPr>
                <a:defRPr>
                  <a:latin typeface="Calibri" pitchFamily="34" charset="0"/>
                  <a:ea typeface="宋体" pitchFamily="2" charset="-122"/>
                </a:defRPr>
              </a:lvl6pPr>
              <a:lvl7pPr>
                <a:defRPr>
                  <a:latin typeface="Calibri" pitchFamily="34" charset="0"/>
                  <a:ea typeface="宋体" pitchFamily="2" charset="-122"/>
                </a:defRPr>
              </a:lvl7pPr>
              <a:lvl8pPr>
                <a:defRPr>
                  <a:latin typeface="Calibri" pitchFamily="34" charset="0"/>
                  <a:ea typeface="宋体" pitchFamily="2" charset="-122"/>
                </a:defRPr>
              </a:lvl8pPr>
              <a:lvl9pPr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dirty="0">
                  <a:solidFill>
                    <a:srgbClr val="C00000"/>
                  </a:solidFill>
                </a:rPr>
                <a:t>Add a title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263087" y="1137725"/>
              <a:ext cx="0" cy="1442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直接连接符 83"/>
          <p:cNvCxnSpPr/>
          <p:nvPr/>
        </p:nvCxnSpPr>
        <p:spPr>
          <a:xfrm flipV="1">
            <a:off x="1377950" y="3463925"/>
            <a:ext cx="0" cy="3349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79"/>
          <p:cNvGrpSpPr/>
          <p:nvPr/>
        </p:nvGrpSpPr>
        <p:grpSpPr>
          <a:xfrm>
            <a:off x="1293374" y="3669027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1" name="椭圆 8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 55"/>
          <p:cNvSpPr/>
          <p:nvPr/>
        </p:nvSpPr>
        <p:spPr>
          <a:xfrm>
            <a:off x="2390775" y="-9525"/>
            <a:ext cx="4619625" cy="5429250"/>
          </a:xfrm>
          <a:custGeom>
            <a:avLst/>
            <a:gdLst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2867025 h 5429250"/>
              <a:gd name="connsiteX6" fmla="*/ 1228725 w 4600575"/>
              <a:gd name="connsiteY6" fmla="*/ 28670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28670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33387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333875 h 5429250"/>
              <a:gd name="connsiteX8" fmla="*/ 0 w 4600575"/>
              <a:gd name="connsiteY8" fmla="*/ 4324350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9000 w 4606925"/>
              <a:gd name="connsiteY0" fmla="*/ 0 h 5429250"/>
              <a:gd name="connsiteX1" fmla="*/ 2159000 w 4606925"/>
              <a:gd name="connsiteY1" fmla="*/ 323850 h 5429250"/>
              <a:gd name="connsiteX2" fmla="*/ 1035050 w 4606925"/>
              <a:gd name="connsiteY2" fmla="*/ 323850 h 5429250"/>
              <a:gd name="connsiteX3" fmla="*/ 1035050 w 4606925"/>
              <a:gd name="connsiteY3" fmla="*/ 1257300 h 5429250"/>
              <a:gd name="connsiteX4" fmla="*/ 3121025 w 4606925"/>
              <a:gd name="connsiteY4" fmla="*/ 1257300 h 5429250"/>
              <a:gd name="connsiteX5" fmla="*/ 3121025 w 4606925"/>
              <a:gd name="connsiteY5" fmla="*/ 3143250 h 5429250"/>
              <a:gd name="connsiteX6" fmla="*/ 1235075 w 4606925"/>
              <a:gd name="connsiteY6" fmla="*/ 3133725 h 5429250"/>
              <a:gd name="connsiteX7" fmla="*/ 1235075 w 4606925"/>
              <a:gd name="connsiteY7" fmla="*/ 4333875 h 5429250"/>
              <a:gd name="connsiteX8" fmla="*/ 0 w 4606925"/>
              <a:gd name="connsiteY8" fmla="*/ 4324350 h 5429250"/>
              <a:gd name="connsiteX9" fmla="*/ 6350 w 4606925"/>
              <a:gd name="connsiteY9" fmla="*/ 4552950 h 5429250"/>
              <a:gd name="connsiteX10" fmla="*/ 4606925 w 4606925"/>
              <a:gd name="connsiteY10" fmla="*/ 4552950 h 5429250"/>
              <a:gd name="connsiteX11" fmla="*/ 4606925 w 46069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552950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76800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64556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  <a:gd name="connsiteX0" fmla="*/ 2166938 w 4619625"/>
              <a:gd name="connsiteY0" fmla="*/ 0 h 5429250"/>
              <a:gd name="connsiteX1" fmla="*/ 2164556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9625" h="5429250">
                <a:moveTo>
                  <a:pt x="2166938" y="0"/>
                </a:moveTo>
                <a:lnTo>
                  <a:pt x="2164556" y="323850"/>
                </a:lnTo>
                <a:lnTo>
                  <a:pt x="1047750" y="323850"/>
                </a:lnTo>
                <a:lnTo>
                  <a:pt x="1047750" y="1257300"/>
                </a:lnTo>
                <a:lnTo>
                  <a:pt x="3133725" y="1257300"/>
                </a:lnTo>
                <a:lnTo>
                  <a:pt x="3133725" y="3143250"/>
                </a:lnTo>
                <a:lnTo>
                  <a:pt x="1247775" y="3133725"/>
                </a:lnTo>
                <a:lnTo>
                  <a:pt x="1247775" y="4333875"/>
                </a:lnTo>
                <a:lnTo>
                  <a:pt x="12700" y="4324350"/>
                </a:lnTo>
                <a:lnTo>
                  <a:pt x="0" y="4886325"/>
                </a:lnTo>
                <a:lnTo>
                  <a:pt x="4619625" y="4867275"/>
                </a:lnTo>
                <a:lnTo>
                  <a:pt x="4619625" y="54292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84650" y="1563638"/>
            <a:ext cx="812800" cy="1365250"/>
            <a:chOff x="4184650" y="1646757"/>
            <a:chExt cx="812800" cy="1365250"/>
          </a:xfrm>
          <a:solidFill>
            <a:srgbClr val="C00000"/>
          </a:solidFill>
        </p:grpSpPr>
        <p:sp>
          <p:nvSpPr>
            <p:cNvPr id="3" name="Freeform 1169"/>
            <p:cNvSpPr>
              <a:spLocks/>
            </p:cNvSpPr>
            <p:nvPr/>
          </p:nvSpPr>
          <p:spPr bwMode="auto">
            <a:xfrm>
              <a:off x="4184650" y="1646757"/>
              <a:ext cx="812800" cy="993775"/>
            </a:xfrm>
            <a:custGeom>
              <a:avLst/>
              <a:gdLst>
                <a:gd name="T0" fmla="*/ 144 w 144"/>
                <a:gd name="T1" fmla="*/ 68 h 176"/>
                <a:gd name="T2" fmla="*/ 72 w 144"/>
                <a:gd name="T3" fmla="*/ 0 h 176"/>
                <a:gd name="T4" fmla="*/ 0 w 144"/>
                <a:gd name="T5" fmla="*/ 68 h 176"/>
                <a:gd name="T6" fmla="*/ 6 w 144"/>
                <a:gd name="T7" fmla="*/ 94 h 176"/>
                <a:gd name="T8" fmla="*/ 6 w 144"/>
                <a:gd name="T9" fmla="*/ 94 h 176"/>
                <a:gd name="T10" fmla="*/ 13 w 144"/>
                <a:gd name="T11" fmla="*/ 106 h 176"/>
                <a:gd name="T12" fmla="*/ 38 w 144"/>
                <a:gd name="T13" fmla="*/ 169 h 176"/>
                <a:gd name="T14" fmla="*/ 48 w 144"/>
                <a:gd name="T15" fmla="*/ 176 h 176"/>
                <a:gd name="T16" fmla="*/ 96 w 144"/>
                <a:gd name="T17" fmla="*/ 176 h 176"/>
                <a:gd name="T18" fmla="*/ 106 w 144"/>
                <a:gd name="T19" fmla="*/ 169 h 176"/>
                <a:gd name="T20" fmla="*/ 131 w 144"/>
                <a:gd name="T21" fmla="*/ 106 h 176"/>
                <a:gd name="T22" fmla="*/ 138 w 144"/>
                <a:gd name="T23" fmla="*/ 94 h 176"/>
                <a:gd name="T24" fmla="*/ 138 w 144"/>
                <a:gd name="T25" fmla="*/ 94 h 176"/>
                <a:gd name="T26" fmla="*/ 138 w 144"/>
                <a:gd name="T27" fmla="*/ 94 h 176"/>
                <a:gd name="T28" fmla="*/ 144 w 144"/>
                <a:gd name="T29" fmla="*/ 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76">
                  <a:moveTo>
                    <a:pt x="144" y="68"/>
                  </a:moveTo>
                  <a:cubicBezTo>
                    <a:pt x="144" y="30"/>
                    <a:pt x="111" y="0"/>
                    <a:pt x="72" y="0"/>
                  </a:cubicBezTo>
                  <a:cubicBezTo>
                    <a:pt x="32" y="0"/>
                    <a:pt x="0" y="30"/>
                    <a:pt x="0" y="68"/>
                  </a:cubicBezTo>
                  <a:cubicBezTo>
                    <a:pt x="0" y="77"/>
                    <a:pt x="2" y="86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8" y="98"/>
                    <a:pt x="10" y="102"/>
                    <a:pt x="13" y="106"/>
                  </a:cubicBezTo>
                  <a:cubicBezTo>
                    <a:pt x="24" y="125"/>
                    <a:pt x="38" y="161"/>
                    <a:pt x="38" y="169"/>
                  </a:cubicBezTo>
                  <a:cubicBezTo>
                    <a:pt x="38" y="173"/>
                    <a:pt x="42" y="176"/>
                    <a:pt x="48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2" y="176"/>
                    <a:pt x="106" y="173"/>
                    <a:pt x="106" y="169"/>
                  </a:cubicBezTo>
                  <a:cubicBezTo>
                    <a:pt x="106" y="161"/>
                    <a:pt x="119" y="125"/>
                    <a:pt x="131" y="106"/>
                  </a:cubicBezTo>
                  <a:cubicBezTo>
                    <a:pt x="133" y="102"/>
                    <a:pt x="136" y="98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42" y="86"/>
                    <a:pt x="144" y="77"/>
                    <a:pt x="144" y="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Freeform 1170"/>
            <p:cNvSpPr>
              <a:spLocks/>
            </p:cNvSpPr>
            <p:nvPr/>
          </p:nvSpPr>
          <p:spPr bwMode="auto">
            <a:xfrm>
              <a:off x="4398963" y="2691332"/>
              <a:ext cx="384175" cy="73025"/>
            </a:xfrm>
            <a:custGeom>
              <a:avLst/>
              <a:gdLst>
                <a:gd name="T0" fmla="*/ 68 w 68"/>
                <a:gd name="T1" fmla="*/ 7 h 13"/>
                <a:gd name="T2" fmla="*/ 60 w 68"/>
                <a:gd name="T3" fmla="*/ 0 h 13"/>
                <a:gd name="T4" fmla="*/ 8 w 68"/>
                <a:gd name="T5" fmla="*/ 0 h 13"/>
                <a:gd name="T6" fmla="*/ 0 w 68"/>
                <a:gd name="T7" fmla="*/ 7 h 13"/>
                <a:gd name="T8" fmla="*/ 0 w 68"/>
                <a:gd name="T9" fmla="*/ 7 h 13"/>
                <a:gd name="T10" fmla="*/ 8 w 68"/>
                <a:gd name="T11" fmla="*/ 13 h 13"/>
                <a:gd name="T12" fmla="*/ 60 w 68"/>
                <a:gd name="T13" fmla="*/ 13 h 13"/>
                <a:gd name="T14" fmla="*/ 68 w 6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3">
                  <a:moveTo>
                    <a:pt x="68" y="7"/>
                  </a:moveTo>
                  <a:cubicBezTo>
                    <a:pt x="68" y="3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3"/>
                    <a:pt x="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13"/>
                    <a:pt x="68" y="11"/>
                    <a:pt x="68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Freeform 1171"/>
            <p:cNvSpPr>
              <a:spLocks/>
            </p:cNvSpPr>
            <p:nvPr/>
          </p:nvSpPr>
          <p:spPr bwMode="auto">
            <a:xfrm>
              <a:off x="4398963" y="2819920"/>
              <a:ext cx="384175" cy="74613"/>
            </a:xfrm>
            <a:custGeom>
              <a:avLst/>
              <a:gdLst>
                <a:gd name="T0" fmla="*/ 68 w 68"/>
                <a:gd name="T1" fmla="*/ 6 h 13"/>
                <a:gd name="T2" fmla="*/ 60 w 68"/>
                <a:gd name="T3" fmla="*/ 0 h 13"/>
                <a:gd name="T4" fmla="*/ 8 w 68"/>
                <a:gd name="T5" fmla="*/ 0 h 13"/>
                <a:gd name="T6" fmla="*/ 0 w 68"/>
                <a:gd name="T7" fmla="*/ 6 h 13"/>
                <a:gd name="T8" fmla="*/ 0 w 68"/>
                <a:gd name="T9" fmla="*/ 6 h 13"/>
                <a:gd name="T10" fmla="*/ 8 w 68"/>
                <a:gd name="T11" fmla="*/ 13 h 13"/>
                <a:gd name="T12" fmla="*/ 60 w 68"/>
                <a:gd name="T13" fmla="*/ 13 h 13"/>
                <a:gd name="T14" fmla="*/ 68 w 68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3">
                  <a:moveTo>
                    <a:pt x="68" y="6"/>
                  </a:moveTo>
                  <a:cubicBezTo>
                    <a:pt x="68" y="3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4" y="13"/>
                    <a:pt x="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13"/>
                    <a:pt x="68" y="10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Freeform 1172"/>
            <p:cNvSpPr>
              <a:spLocks/>
            </p:cNvSpPr>
            <p:nvPr/>
          </p:nvSpPr>
          <p:spPr bwMode="auto">
            <a:xfrm>
              <a:off x="4483100" y="2945332"/>
              <a:ext cx="214312" cy="66675"/>
            </a:xfrm>
            <a:custGeom>
              <a:avLst/>
              <a:gdLst>
                <a:gd name="T0" fmla="*/ 38 w 38"/>
                <a:gd name="T1" fmla="*/ 6 h 12"/>
                <a:gd name="T2" fmla="*/ 31 w 38"/>
                <a:gd name="T3" fmla="*/ 12 h 12"/>
                <a:gd name="T4" fmla="*/ 6 w 38"/>
                <a:gd name="T5" fmla="*/ 12 h 12"/>
                <a:gd name="T6" fmla="*/ 0 w 38"/>
                <a:gd name="T7" fmla="*/ 6 h 12"/>
                <a:gd name="T8" fmla="*/ 0 w 38"/>
                <a:gd name="T9" fmla="*/ 6 h 12"/>
                <a:gd name="T10" fmla="*/ 6 w 38"/>
                <a:gd name="T11" fmla="*/ 0 h 12"/>
                <a:gd name="T12" fmla="*/ 31 w 38"/>
                <a:gd name="T13" fmla="*/ 0 h 12"/>
                <a:gd name="T14" fmla="*/ 38 w 3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">
                  <a:moveTo>
                    <a:pt x="38" y="6"/>
                  </a:moveTo>
                  <a:cubicBezTo>
                    <a:pt x="38" y="9"/>
                    <a:pt x="35" y="12"/>
                    <a:pt x="31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8" y="2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5580063" y="1481138"/>
            <a:ext cx="23050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5657850" y="1058863"/>
            <a:ext cx="2082800" cy="361950"/>
            <a:chOff x="5884143" y="968375"/>
            <a:chExt cx="2081758" cy="361950"/>
          </a:xfrm>
        </p:grpSpPr>
        <p:cxnSp>
          <p:nvCxnSpPr>
            <p:cNvPr id="14" name="直接连接符 13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0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16" name="TextBox 265"/>
              <p:cNvSpPr txBox="1"/>
              <p:nvPr/>
            </p:nvSpPr>
            <p:spPr bwMode="auto">
              <a:xfrm>
                <a:off x="1156265" y="1031498"/>
                <a:ext cx="120649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1302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26193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70" name="组合 7"/>
          <p:cNvGrpSpPr>
            <a:grpSpLocks/>
          </p:cNvGrpSpPr>
          <p:nvPr/>
        </p:nvGrpSpPr>
        <p:grpSpPr bwMode="auto">
          <a:xfrm>
            <a:off x="3463925" y="336550"/>
            <a:ext cx="2107505" cy="492125"/>
            <a:chOff x="3463579" y="337185"/>
            <a:chExt cx="2107963" cy="491055"/>
          </a:xfrm>
        </p:grpSpPr>
        <p:sp>
          <p:nvSpPr>
            <p:cNvPr id="11297" name="TextBox 3"/>
            <p:cNvSpPr txBox="1">
              <a:spLocks noChangeArrowheads="1"/>
            </p:cNvSpPr>
            <p:nvPr/>
          </p:nvSpPr>
          <p:spPr bwMode="auto">
            <a:xfrm>
              <a:off x="3463579" y="337185"/>
              <a:ext cx="2107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1298" name="矩形 57"/>
            <p:cNvSpPr>
              <a:spLocks noChangeArrowheads="1"/>
            </p:cNvSpPr>
            <p:nvPr/>
          </p:nvSpPr>
          <p:spPr bwMode="auto">
            <a:xfrm>
              <a:off x="3576786" y="612796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300052" y="160301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0" name="椭圆 5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436096" y="115981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63" name="椭圆 6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5580063" y="3335338"/>
            <a:ext cx="23050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5657850" y="2913063"/>
            <a:ext cx="2082800" cy="361950"/>
            <a:chOff x="5884143" y="968375"/>
            <a:chExt cx="2081758" cy="361950"/>
          </a:xfrm>
        </p:grpSpPr>
        <p:cxnSp>
          <p:nvCxnSpPr>
            <p:cNvPr id="71" name="直接连接符 70"/>
            <p:cNvCxnSpPr/>
            <p:nvPr/>
          </p:nvCxnSpPr>
          <p:spPr bwMode="auto">
            <a:xfrm>
              <a:off x="5934918" y="1330325"/>
              <a:ext cx="203098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93" name="组合 52"/>
            <p:cNvGrpSpPr>
              <a:grpSpLocks/>
            </p:cNvGrpSpPr>
            <p:nvPr/>
          </p:nvGrpSpPr>
          <p:grpSpPr bwMode="auto">
            <a:xfrm>
              <a:off x="5884143" y="968375"/>
              <a:ext cx="1878613" cy="338554"/>
              <a:chOff x="1156265" y="1031498"/>
              <a:chExt cx="1878167" cy="338326"/>
            </a:xfrm>
          </p:grpSpPr>
          <p:sp>
            <p:nvSpPr>
              <p:cNvPr id="73" name="TextBox 265"/>
              <p:cNvSpPr txBox="1"/>
              <p:nvPr/>
            </p:nvSpPr>
            <p:spPr bwMode="auto">
              <a:xfrm>
                <a:off x="1156265" y="1031498"/>
                <a:ext cx="120649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1295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5" name="直接连接符 74"/>
              <p:cNvCxnSpPr/>
              <p:nvPr/>
            </p:nvCxnSpPr>
            <p:spPr>
              <a:xfrm>
                <a:off x="2261937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组合 75"/>
          <p:cNvGrpSpPr/>
          <p:nvPr/>
        </p:nvGrpSpPr>
        <p:grpSpPr>
          <a:xfrm>
            <a:off x="5436096" y="301265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77" name="椭圆 7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1209675" y="1481138"/>
            <a:ext cx="23050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80" name="组合 79"/>
          <p:cNvGrpSpPr>
            <a:grpSpLocks/>
          </p:cNvGrpSpPr>
          <p:nvPr/>
        </p:nvGrpSpPr>
        <p:grpSpPr bwMode="auto">
          <a:xfrm flipH="1">
            <a:off x="1289051" y="1058863"/>
            <a:ext cx="2186870" cy="361950"/>
            <a:chOff x="5778458" y="968375"/>
            <a:chExt cx="2187443" cy="361950"/>
          </a:xfrm>
        </p:grpSpPr>
        <p:cxnSp>
          <p:nvCxnSpPr>
            <p:cNvPr id="81" name="直接连接符 80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8" name="组合 52"/>
            <p:cNvGrpSpPr>
              <a:grpSpLocks/>
            </p:cNvGrpSpPr>
            <p:nvPr/>
          </p:nvGrpSpPr>
          <p:grpSpPr bwMode="auto">
            <a:xfrm>
              <a:off x="5778458" y="968375"/>
              <a:ext cx="1984298" cy="338554"/>
              <a:chOff x="1050605" y="1031498"/>
              <a:chExt cx="1983827" cy="338326"/>
            </a:xfrm>
          </p:grpSpPr>
          <p:sp>
            <p:nvSpPr>
              <p:cNvPr id="83" name="TextBox 265"/>
              <p:cNvSpPr txBox="1"/>
              <p:nvPr/>
            </p:nvSpPr>
            <p:spPr bwMode="auto">
              <a:xfrm>
                <a:off x="105060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1290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>
                <a:off x="2262780" y="1137788"/>
                <a:ext cx="0" cy="14436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组合 85"/>
          <p:cNvGrpSpPr/>
          <p:nvPr/>
        </p:nvGrpSpPr>
        <p:grpSpPr>
          <a:xfrm>
            <a:off x="3334698" y="115981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7" name="椭圆 8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矩形 1"/>
          <p:cNvSpPr>
            <a:spLocks noChangeArrowheads="1"/>
          </p:cNvSpPr>
          <p:nvPr/>
        </p:nvSpPr>
        <p:spPr bwMode="auto">
          <a:xfrm>
            <a:off x="1355725" y="3368675"/>
            <a:ext cx="2305050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90" name="组合 89"/>
          <p:cNvGrpSpPr>
            <a:grpSpLocks/>
          </p:cNvGrpSpPr>
          <p:nvPr/>
        </p:nvGrpSpPr>
        <p:grpSpPr bwMode="auto">
          <a:xfrm flipH="1">
            <a:off x="1435101" y="2946400"/>
            <a:ext cx="2186870" cy="361950"/>
            <a:chOff x="5778458" y="968375"/>
            <a:chExt cx="2187443" cy="361950"/>
          </a:xfrm>
        </p:grpSpPr>
        <p:cxnSp>
          <p:nvCxnSpPr>
            <p:cNvPr id="91" name="直接连接符 90"/>
            <p:cNvCxnSpPr/>
            <p:nvPr/>
          </p:nvCxnSpPr>
          <p:spPr bwMode="auto">
            <a:xfrm>
              <a:off x="5934956" y="1330325"/>
              <a:ext cx="203094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83" name="组合 52"/>
            <p:cNvGrpSpPr>
              <a:grpSpLocks/>
            </p:cNvGrpSpPr>
            <p:nvPr/>
          </p:nvGrpSpPr>
          <p:grpSpPr bwMode="auto">
            <a:xfrm>
              <a:off x="5778458" y="968375"/>
              <a:ext cx="1984298" cy="338554"/>
              <a:chOff x="1050605" y="1031498"/>
              <a:chExt cx="1983827" cy="338326"/>
            </a:xfrm>
          </p:grpSpPr>
          <p:sp>
            <p:nvSpPr>
              <p:cNvPr id="93" name="TextBox 265"/>
              <p:cNvSpPr txBox="1"/>
              <p:nvPr/>
            </p:nvSpPr>
            <p:spPr bwMode="auto">
              <a:xfrm>
                <a:off x="1050605" y="1031498"/>
                <a:ext cx="1207412" cy="338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1285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5" name="直接连接符 94"/>
              <p:cNvCxnSpPr/>
              <p:nvPr/>
            </p:nvCxnSpPr>
            <p:spPr>
              <a:xfrm>
                <a:off x="2262780" y="1137789"/>
                <a:ext cx="0" cy="14436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3547324" y="3046549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97" name="椭圆 9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2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2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9" grpId="0"/>
      <p:bldP spid="79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V="1">
            <a:off x="1524000" y="-9525"/>
            <a:ext cx="5486400" cy="5429250"/>
          </a:xfrm>
          <a:custGeom>
            <a:avLst/>
            <a:gdLst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2867025 h 5429250"/>
              <a:gd name="connsiteX6" fmla="*/ 1228725 w 4600575"/>
              <a:gd name="connsiteY6" fmla="*/ 28670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28670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12432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333875 h 5429250"/>
              <a:gd name="connsiteX8" fmla="*/ 0 w 4600575"/>
              <a:gd name="connsiteY8" fmla="*/ 4124325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2650 w 4600575"/>
              <a:gd name="connsiteY0" fmla="*/ 0 h 5429250"/>
              <a:gd name="connsiteX1" fmla="*/ 2152650 w 4600575"/>
              <a:gd name="connsiteY1" fmla="*/ 323850 h 5429250"/>
              <a:gd name="connsiteX2" fmla="*/ 1028700 w 4600575"/>
              <a:gd name="connsiteY2" fmla="*/ 323850 h 5429250"/>
              <a:gd name="connsiteX3" fmla="*/ 1028700 w 4600575"/>
              <a:gd name="connsiteY3" fmla="*/ 1257300 h 5429250"/>
              <a:gd name="connsiteX4" fmla="*/ 3114675 w 4600575"/>
              <a:gd name="connsiteY4" fmla="*/ 1257300 h 5429250"/>
              <a:gd name="connsiteX5" fmla="*/ 3114675 w 4600575"/>
              <a:gd name="connsiteY5" fmla="*/ 3143250 h 5429250"/>
              <a:gd name="connsiteX6" fmla="*/ 1228725 w 4600575"/>
              <a:gd name="connsiteY6" fmla="*/ 3133725 h 5429250"/>
              <a:gd name="connsiteX7" fmla="*/ 1228725 w 4600575"/>
              <a:gd name="connsiteY7" fmla="*/ 4333875 h 5429250"/>
              <a:gd name="connsiteX8" fmla="*/ 0 w 4600575"/>
              <a:gd name="connsiteY8" fmla="*/ 4324350 h 5429250"/>
              <a:gd name="connsiteX9" fmla="*/ 0 w 4600575"/>
              <a:gd name="connsiteY9" fmla="*/ 4552950 h 5429250"/>
              <a:gd name="connsiteX10" fmla="*/ 4600575 w 4600575"/>
              <a:gd name="connsiteY10" fmla="*/ 4552950 h 5429250"/>
              <a:gd name="connsiteX11" fmla="*/ 4600575 w 4600575"/>
              <a:gd name="connsiteY11" fmla="*/ 5429250 h 5429250"/>
              <a:gd name="connsiteX0" fmla="*/ 2159000 w 4606925"/>
              <a:gd name="connsiteY0" fmla="*/ 0 h 5429250"/>
              <a:gd name="connsiteX1" fmla="*/ 2159000 w 4606925"/>
              <a:gd name="connsiteY1" fmla="*/ 323850 h 5429250"/>
              <a:gd name="connsiteX2" fmla="*/ 1035050 w 4606925"/>
              <a:gd name="connsiteY2" fmla="*/ 323850 h 5429250"/>
              <a:gd name="connsiteX3" fmla="*/ 1035050 w 4606925"/>
              <a:gd name="connsiteY3" fmla="*/ 1257300 h 5429250"/>
              <a:gd name="connsiteX4" fmla="*/ 3121025 w 4606925"/>
              <a:gd name="connsiteY4" fmla="*/ 1257300 h 5429250"/>
              <a:gd name="connsiteX5" fmla="*/ 3121025 w 4606925"/>
              <a:gd name="connsiteY5" fmla="*/ 3143250 h 5429250"/>
              <a:gd name="connsiteX6" fmla="*/ 1235075 w 4606925"/>
              <a:gd name="connsiteY6" fmla="*/ 3133725 h 5429250"/>
              <a:gd name="connsiteX7" fmla="*/ 1235075 w 4606925"/>
              <a:gd name="connsiteY7" fmla="*/ 4333875 h 5429250"/>
              <a:gd name="connsiteX8" fmla="*/ 0 w 4606925"/>
              <a:gd name="connsiteY8" fmla="*/ 4324350 h 5429250"/>
              <a:gd name="connsiteX9" fmla="*/ 6350 w 4606925"/>
              <a:gd name="connsiteY9" fmla="*/ 4552950 h 5429250"/>
              <a:gd name="connsiteX10" fmla="*/ 4606925 w 4606925"/>
              <a:gd name="connsiteY10" fmla="*/ 4552950 h 5429250"/>
              <a:gd name="connsiteX11" fmla="*/ 4606925 w 46069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552950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76800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1247775 w 4619625"/>
              <a:gd name="connsiteY6" fmla="*/ 313372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866775 w 4619625"/>
              <a:gd name="connsiteY6" fmla="*/ 2581275 h 5429250"/>
              <a:gd name="connsiteX7" fmla="*/ 1247775 w 4619625"/>
              <a:gd name="connsiteY7" fmla="*/ 433387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  <a:gd name="connsiteX0" fmla="*/ 2171700 w 4619625"/>
              <a:gd name="connsiteY0" fmla="*/ 0 h 5429250"/>
              <a:gd name="connsiteX1" fmla="*/ 2171700 w 4619625"/>
              <a:gd name="connsiteY1" fmla="*/ 323850 h 5429250"/>
              <a:gd name="connsiteX2" fmla="*/ 1047750 w 4619625"/>
              <a:gd name="connsiteY2" fmla="*/ 323850 h 5429250"/>
              <a:gd name="connsiteX3" fmla="*/ 1047750 w 4619625"/>
              <a:gd name="connsiteY3" fmla="*/ 1257300 h 5429250"/>
              <a:gd name="connsiteX4" fmla="*/ 3133725 w 4619625"/>
              <a:gd name="connsiteY4" fmla="*/ 1257300 h 5429250"/>
              <a:gd name="connsiteX5" fmla="*/ 3133725 w 4619625"/>
              <a:gd name="connsiteY5" fmla="*/ 3143250 h 5429250"/>
              <a:gd name="connsiteX6" fmla="*/ 866775 w 4619625"/>
              <a:gd name="connsiteY6" fmla="*/ 2581275 h 5429250"/>
              <a:gd name="connsiteX7" fmla="*/ 876300 w 4619625"/>
              <a:gd name="connsiteY7" fmla="*/ 4314825 h 5429250"/>
              <a:gd name="connsiteX8" fmla="*/ 12700 w 4619625"/>
              <a:gd name="connsiteY8" fmla="*/ 4324350 h 5429250"/>
              <a:gd name="connsiteX9" fmla="*/ 0 w 4619625"/>
              <a:gd name="connsiteY9" fmla="*/ 4886325 h 5429250"/>
              <a:gd name="connsiteX10" fmla="*/ 4619625 w 4619625"/>
              <a:gd name="connsiteY10" fmla="*/ 4867275 h 5429250"/>
              <a:gd name="connsiteX11" fmla="*/ 4619625 w 4619625"/>
              <a:gd name="connsiteY11" fmla="*/ 5429250 h 5429250"/>
              <a:gd name="connsiteX0" fmla="*/ 3006725 w 5454650"/>
              <a:gd name="connsiteY0" fmla="*/ 0 h 5429250"/>
              <a:gd name="connsiteX1" fmla="*/ 3006725 w 5454650"/>
              <a:gd name="connsiteY1" fmla="*/ 323850 h 5429250"/>
              <a:gd name="connsiteX2" fmla="*/ 1882775 w 5454650"/>
              <a:gd name="connsiteY2" fmla="*/ 323850 h 5429250"/>
              <a:gd name="connsiteX3" fmla="*/ 1882775 w 5454650"/>
              <a:gd name="connsiteY3" fmla="*/ 1257300 h 5429250"/>
              <a:gd name="connsiteX4" fmla="*/ 3968750 w 5454650"/>
              <a:gd name="connsiteY4" fmla="*/ 1257300 h 5429250"/>
              <a:gd name="connsiteX5" fmla="*/ 3968750 w 5454650"/>
              <a:gd name="connsiteY5" fmla="*/ 3143250 h 5429250"/>
              <a:gd name="connsiteX6" fmla="*/ 1701800 w 5454650"/>
              <a:gd name="connsiteY6" fmla="*/ 2581275 h 5429250"/>
              <a:gd name="connsiteX7" fmla="*/ 1711325 w 5454650"/>
              <a:gd name="connsiteY7" fmla="*/ 4314825 h 5429250"/>
              <a:gd name="connsiteX8" fmla="*/ 0 w 5454650"/>
              <a:gd name="connsiteY8" fmla="*/ 4333875 h 5429250"/>
              <a:gd name="connsiteX9" fmla="*/ 835025 w 5454650"/>
              <a:gd name="connsiteY9" fmla="*/ 4886325 h 5429250"/>
              <a:gd name="connsiteX10" fmla="*/ 5454650 w 5454650"/>
              <a:gd name="connsiteY10" fmla="*/ 4867275 h 5429250"/>
              <a:gd name="connsiteX11" fmla="*/ 5454650 w 5454650"/>
              <a:gd name="connsiteY11" fmla="*/ 5429250 h 5429250"/>
              <a:gd name="connsiteX0" fmla="*/ 3035300 w 5483225"/>
              <a:gd name="connsiteY0" fmla="*/ 0 h 5429250"/>
              <a:gd name="connsiteX1" fmla="*/ 3035300 w 5483225"/>
              <a:gd name="connsiteY1" fmla="*/ 323850 h 5429250"/>
              <a:gd name="connsiteX2" fmla="*/ 1911350 w 5483225"/>
              <a:gd name="connsiteY2" fmla="*/ 323850 h 5429250"/>
              <a:gd name="connsiteX3" fmla="*/ 1911350 w 5483225"/>
              <a:gd name="connsiteY3" fmla="*/ 1257300 h 5429250"/>
              <a:gd name="connsiteX4" fmla="*/ 3997325 w 5483225"/>
              <a:gd name="connsiteY4" fmla="*/ 1257300 h 5429250"/>
              <a:gd name="connsiteX5" fmla="*/ 3997325 w 5483225"/>
              <a:gd name="connsiteY5" fmla="*/ 3143250 h 5429250"/>
              <a:gd name="connsiteX6" fmla="*/ 1730375 w 5483225"/>
              <a:gd name="connsiteY6" fmla="*/ 2581275 h 5429250"/>
              <a:gd name="connsiteX7" fmla="*/ 1739900 w 5483225"/>
              <a:gd name="connsiteY7" fmla="*/ 4314825 h 5429250"/>
              <a:gd name="connsiteX8" fmla="*/ 0 w 5483225"/>
              <a:gd name="connsiteY8" fmla="*/ 4314825 h 5429250"/>
              <a:gd name="connsiteX9" fmla="*/ 863600 w 5483225"/>
              <a:gd name="connsiteY9" fmla="*/ 4886325 h 5429250"/>
              <a:gd name="connsiteX10" fmla="*/ 5483225 w 5483225"/>
              <a:gd name="connsiteY10" fmla="*/ 4867275 h 5429250"/>
              <a:gd name="connsiteX11" fmla="*/ 5483225 w 5483225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4000500 w 5486400"/>
              <a:gd name="connsiteY4" fmla="*/ 1257300 h 5429250"/>
              <a:gd name="connsiteX5" fmla="*/ 4000500 w 5486400"/>
              <a:gd name="connsiteY5" fmla="*/ 314325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4000500 w 5486400"/>
              <a:gd name="connsiteY4" fmla="*/ 1257300 h 5429250"/>
              <a:gd name="connsiteX5" fmla="*/ 5353050 w 5486400"/>
              <a:gd name="connsiteY5" fmla="*/ 259080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295900 w 5486400"/>
              <a:gd name="connsiteY4" fmla="*/ 1219200 h 5429250"/>
              <a:gd name="connsiteX5" fmla="*/ 5353050 w 5486400"/>
              <a:gd name="connsiteY5" fmla="*/ 259080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353050 w 5486400"/>
              <a:gd name="connsiteY5" fmla="*/ 259080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324475 w 5486400"/>
              <a:gd name="connsiteY5" fmla="*/ 257175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295900 w 5486400"/>
              <a:gd name="connsiteY5" fmla="*/ 2571750 h 5429250"/>
              <a:gd name="connsiteX6" fmla="*/ 1733550 w 5486400"/>
              <a:gd name="connsiteY6" fmla="*/ 2581275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295900 w 5486400"/>
              <a:gd name="connsiteY5" fmla="*/ 2571750 h 5429250"/>
              <a:gd name="connsiteX6" fmla="*/ 1019175 w 5486400"/>
              <a:gd name="connsiteY6" fmla="*/ 2628900 h 5429250"/>
              <a:gd name="connsiteX7" fmla="*/ 174307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295900 w 5486400"/>
              <a:gd name="connsiteY5" fmla="*/ 2571750 h 5429250"/>
              <a:gd name="connsiteX6" fmla="*/ 1019175 w 5486400"/>
              <a:gd name="connsiteY6" fmla="*/ 2628900 h 5429250"/>
              <a:gd name="connsiteX7" fmla="*/ 1009650 w 5486400"/>
              <a:gd name="connsiteY7" fmla="*/ 4324350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295900 w 5486400"/>
              <a:gd name="connsiteY5" fmla="*/ 2571750 h 5429250"/>
              <a:gd name="connsiteX6" fmla="*/ 1000125 w 5486400"/>
              <a:gd name="connsiteY6" fmla="*/ 2581275 h 5429250"/>
              <a:gd name="connsiteX7" fmla="*/ 1009650 w 5486400"/>
              <a:gd name="connsiteY7" fmla="*/ 4324350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5305425 w 5486400"/>
              <a:gd name="connsiteY4" fmla="*/ 1247775 h 5429250"/>
              <a:gd name="connsiteX5" fmla="*/ 5295900 w 5486400"/>
              <a:gd name="connsiteY5" fmla="*/ 2571750 h 5429250"/>
              <a:gd name="connsiteX6" fmla="*/ 1000125 w 5486400"/>
              <a:gd name="connsiteY6" fmla="*/ 2581275 h 5429250"/>
              <a:gd name="connsiteX7" fmla="*/ 100012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5295900 w 5486400"/>
              <a:gd name="connsiteY5" fmla="*/ 2571750 h 5429250"/>
              <a:gd name="connsiteX6" fmla="*/ 1000125 w 5486400"/>
              <a:gd name="connsiteY6" fmla="*/ 2581275 h 5429250"/>
              <a:gd name="connsiteX7" fmla="*/ 100012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1000125 w 5486400"/>
              <a:gd name="connsiteY6" fmla="*/ 2581275 h 5429250"/>
              <a:gd name="connsiteX7" fmla="*/ 1000125 w 5486400"/>
              <a:gd name="connsiteY7" fmla="*/ 4314825 h 5429250"/>
              <a:gd name="connsiteX8" fmla="*/ 3175 w 5486400"/>
              <a:gd name="connsiteY8" fmla="*/ 4314825 h 5429250"/>
              <a:gd name="connsiteX9" fmla="*/ 0 w 5486400"/>
              <a:gd name="connsiteY9" fmla="*/ 4895850 h 5429250"/>
              <a:gd name="connsiteX10" fmla="*/ 5486400 w 5486400"/>
              <a:gd name="connsiteY10" fmla="*/ 4867275 h 5429250"/>
              <a:gd name="connsiteX11" fmla="*/ 5486400 w 5486400"/>
              <a:gd name="connsiteY11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1000125 w 5486400"/>
              <a:gd name="connsiteY7" fmla="*/ 2581275 h 5429250"/>
              <a:gd name="connsiteX8" fmla="*/ 1000125 w 5486400"/>
              <a:gd name="connsiteY8" fmla="*/ 4314825 h 5429250"/>
              <a:gd name="connsiteX9" fmla="*/ 3175 w 5486400"/>
              <a:gd name="connsiteY9" fmla="*/ 4314825 h 5429250"/>
              <a:gd name="connsiteX10" fmla="*/ 0 w 5486400"/>
              <a:gd name="connsiteY10" fmla="*/ 4895850 h 5429250"/>
              <a:gd name="connsiteX11" fmla="*/ 5486400 w 5486400"/>
              <a:gd name="connsiteY11" fmla="*/ 4867275 h 5429250"/>
              <a:gd name="connsiteX12" fmla="*/ 5486400 w 5486400"/>
              <a:gd name="connsiteY12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1581151 w 5486400"/>
              <a:gd name="connsiteY7" fmla="*/ 2590800 h 5429250"/>
              <a:gd name="connsiteX8" fmla="*/ 1000125 w 5486400"/>
              <a:gd name="connsiteY8" fmla="*/ 2581275 h 5429250"/>
              <a:gd name="connsiteX9" fmla="*/ 1000125 w 5486400"/>
              <a:gd name="connsiteY9" fmla="*/ 4314825 h 5429250"/>
              <a:gd name="connsiteX10" fmla="*/ 3175 w 5486400"/>
              <a:gd name="connsiteY10" fmla="*/ 4314825 h 5429250"/>
              <a:gd name="connsiteX11" fmla="*/ 0 w 5486400"/>
              <a:gd name="connsiteY11" fmla="*/ 4895850 h 5429250"/>
              <a:gd name="connsiteX12" fmla="*/ 5486400 w 5486400"/>
              <a:gd name="connsiteY12" fmla="*/ 4867275 h 5429250"/>
              <a:gd name="connsiteX13" fmla="*/ 5486400 w 5486400"/>
              <a:gd name="connsiteY13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2324101 w 5486400"/>
              <a:gd name="connsiteY7" fmla="*/ 2590800 h 5429250"/>
              <a:gd name="connsiteX8" fmla="*/ 1581151 w 5486400"/>
              <a:gd name="connsiteY8" fmla="*/ 259080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1571626 w 5486400"/>
              <a:gd name="connsiteY7" fmla="*/ 3419475 h 5429250"/>
              <a:gd name="connsiteX8" fmla="*/ 1581151 w 5486400"/>
              <a:gd name="connsiteY8" fmla="*/ 259080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2952751 w 5486400"/>
              <a:gd name="connsiteY7" fmla="*/ 2847975 h 5429250"/>
              <a:gd name="connsiteX8" fmla="*/ 1571626 w 5486400"/>
              <a:gd name="connsiteY8" fmla="*/ 3419475 h 5429250"/>
              <a:gd name="connsiteX9" fmla="*/ 1581151 w 5486400"/>
              <a:gd name="connsiteY9" fmla="*/ 2590800 h 5429250"/>
              <a:gd name="connsiteX10" fmla="*/ 1000125 w 5486400"/>
              <a:gd name="connsiteY10" fmla="*/ 2581275 h 5429250"/>
              <a:gd name="connsiteX11" fmla="*/ 1000125 w 5486400"/>
              <a:gd name="connsiteY11" fmla="*/ 4314825 h 5429250"/>
              <a:gd name="connsiteX12" fmla="*/ 3175 w 5486400"/>
              <a:gd name="connsiteY12" fmla="*/ 4314825 h 5429250"/>
              <a:gd name="connsiteX13" fmla="*/ 0 w 5486400"/>
              <a:gd name="connsiteY13" fmla="*/ 4895850 h 5429250"/>
              <a:gd name="connsiteX14" fmla="*/ 5486400 w 5486400"/>
              <a:gd name="connsiteY14" fmla="*/ 4867275 h 5429250"/>
              <a:gd name="connsiteX15" fmla="*/ 5486400 w 5486400"/>
              <a:gd name="connsiteY15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3533776 w 5486400"/>
              <a:gd name="connsiteY7" fmla="*/ 3409950 h 5429250"/>
              <a:gd name="connsiteX8" fmla="*/ 1571626 w 5486400"/>
              <a:gd name="connsiteY8" fmla="*/ 3419475 h 5429250"/>
              <a:gd name="connsiteX9" fmla="*/ 1581151 w 5486400"/>
              <a:gd name="connsiteY9" fmla="*/ 2590800 h 5429250"/>
              <a:gd name="connsiteX10" fmla="*/ 1000125 w 5486400"/>
              <a:gd name="connsiteY10" fmla="*/ 2581275 h 5429250"/>
              <a:gd name="connsiteX11" fmla="*/ 1000125 w 5486400"/>
              <a:gd name="connsiteY11" fmla="*/ 4314825 h 5429250"/>
              <a:gd name="connsiteX12" fmla="*/ 3175 w 5486400"/>
              <a:gd name="connsiteY12" fmla="*/ 4314825 h 5429250"/>
              <a:gd name="connsiteX13" fmla="*/ 0 w 5486400"/>
              <a:gd name="connsiteY13" fmla="*/ 4895850 h 5429250"/>
              <a:gd name="connsiteX14" fmla="*/ 5486400 w 5486400"/>
              <a:gd name="connsiteY14" fmla="*/ 4867275 h 5429250"/>
              <a:gd name="connsiteX15" fmla="*/ 5486400 w 5486400"/>
              <a:gd name="connsiteY15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2590800 h 5429250"/>
              <a:gd name="connsiteX7" fmla="*/ 3562351 w 5486400"/>
              <a:gd name="connsiteY7" fmla="*/ 3409950 h 5429250"/>
              <a:gd name="connsiteX8" fmla="*/ 1571626 w 5486400"/>
              <a:gd name="connsiteY8" fmla="*/ 3419475 h 5429250"/>
              <a:gd name="connsiteX9" fmla="*/ 1581151 w 5486400"/>
              <a:gd name="connsiteY9" fmla="*/ 2590800 h 5429250"/>
              <a:gd name="connsiteX10" fmla="*/ 1000125 w 5486400"/>
              <a:gd name="connsiteY10" fmla="*/ 2581275 h 5429250"/>
              <a:gd name="connsiteX11" fmla="*/ 1000125 w 5486400"/>
              <a:gd name="connsiteY11" fmla="*/ 4314825 h 5429250"/>
              <a:gd name="connsiteX12" fmla="*/ 3175 w 5486400"/>
              <a:gd name="connsiteY12" fmla="*/ 4314825 h 5429250"/>
              <a:gd name="connsiteX13" fmla="*/ 0 w 5486400"/>
              <a:gd name="connsiteY13" fmla="*/ 4895850 h 5429250"/>
              <a:gd name="connsiteX14" fmla="*/ 5486400 w 5486400"/>
              <a:gd name="connsiteY14" fmla="*/ 4867275 h 5429250"/>
              <a:gd name="connsiteX15" fmla="*/ 5486400 w 5486400"/>
              <a:gd name="connsiteY15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562351 w 5486400"/>
              <a:gd name="connsiteY6" fmla="*/ 3409950 h 5429250"/>
              <a:gd name="connsiteX7" fmla="*/ 1571626 w 5486400"/>
              <a:gd name="connsiteY7" fmla="*/ 3419475 h 5429250"/>
              <a:gd name="connsiteX8" fmla="*/ 1581151 w 5486400"/>
              <a:gd name="connsiteY8" fmla="*/ 259080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886201 w 5486400"/>
              <a:gd name="connsiteY6" fmla="*/ 3429000 h 5429250"/>
              <a:gd name="connsiteX7" fmla="*/ 1571626 w 5486400"/>
              <a:gd name="connsiteY7" fmla="*/ 3419475 h 5429250"/>
              <a:gd name="connsiteX8" fmla="*/ 1581151 w 5486400"/>
              <a:gd name="connsiteY8" fmla="*/ 259080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905251 w 5486400"/>
              <a:gd name="connsiteY6" fmla="*/ 3429000 h 5429250"/>
              <a:gd name="connsiteX7" fmla="*/ 1571626 w 5486400"/>
              <a:gd name="connsiteY7" fmla="*/ 3419475 h 5429250"/>
              <a:gd name="connsiteX8" fmla="*/ 1581151 w 5486400"/>
              <a:gd name="connsiteY8" fmla="*/ 259080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905251 w 5486400"/>
              <a:gd name="connsiteY6" fmla="*/ 3429000 h 5429250"/>
              <a:gd name="connsiteX7" fmla="*/ 1571626 w 5486400"/>
              <a:gd name="connsiteY7" fmla="*/ 3419475 h 5429250"/>
              <a:gd name="connsiteX8" fmla="*/ 2476501 w 5486400"/>
              <a:gd name="connsiteY8" fmla="*/ 253365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905251 w 5486400"/>
              <a:gd name="connsiteY6" fmla="*/ 3429000 h 5429250"/>
              <a:gd name="connsiteX7" fmla="*/ 1571626 w 5486400"/>
              <a:gd name="connsiteY7" fmla="*/ 3419475 h 5429250"/>
              <a:gd name="connsiteX8" fmla="*/ 2486026 w 5486400"/>
              <a:gd name="connsiteY8" fmla="*/ 257175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905251 w 5486400"/>
              <a:gd name="connsiteY6" fmla="*/ 3429000 h 5429250"/>
              <a:gd name="connsiteX7" fmla="*/ 2476501 w 5486400"/>
              <a:gd name="connsiteY7" fmla="*/ 3400425 h 5429250"/>
              <a:gd name="connsiteX8" fmla="*/ 2486026 w 5486400"/>
              <a:gd name="connsiteY8" fmla="*/ 257175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  <a:gd name="connsiteX0" fmla="*/ 3038475 w 5486400"/>
              <a:gd name="connsiteY0" fmla="*/ 0 h 5429250"/>
              <a:gd name="connsiteX1" fmla="*/ 3038475 w 5486400"/>
              <a:gd name="connsiteY1" fmla="*/ 323850 h 5429250"/>
              <a:gd name="connsiteX2" fmla="*/ 1914525 w 5486400"/>
              <a:gd name="connsiteY2" fmla="*/ 323850 h 5429250"/>
              <a:gd name="connsiteX3" fmla="*/ 1914525 w 5486400"/>
              <a:gd name="connsiteY3" fmla="*/ 1257300 h 5429250"/>
              <a:gd name="connsiteX4" fmla="*/ 3895725 w 5486400"/>
              <a:gd name="connsiteY4" fmla="*/ 1247775 h 5429250"/>
              <a:gd name="connsiteX5" fmla="*/ 3905250 w 5486400"/>
              <a:gd name="connsiteY5" fmla="*/ 2581275 h 5429250"/>
              <a:gd name="connsiteX6" fmla="*/ 3905251 w 5486400"/>
              <a:gd name="connsiteY6" fmla="*/ 3429000 h 5429250"/>
              <a:gd name="connsiteX7" fmla="*/ 2466976 w 5486400"/>
              <a:gd name="connsiteY7" fmla="*/ 3429000 h 5429250"/>
              <a:gd name="connsiteX8" fmla="*/ 2486026 w 5486400"/>
              <a:gd name="connsiteY8" fmla="*/ 2571750 h 5429250"/>
              <a:gd name="connsiteX9" fmla="*/ 1000125 w 5486400"/>
              <a:gd name="connsiteY9" fmla="*/ 2581275 h 5429250"/>
              <a:gd name="connsiteX10" fmla="*/ 1000125 w 5486400"/>
              <a:gd name="connsiteY10" fmla="*/ 4314825 h 5429250"/>
              <a:gd name="connsiteX11" fmla="*/ 3175 w 5486400"/>
              <a:gd name="connsiteY11" fmla="*/ 4314825 h 5429250"/>
              <a:gd name="connsiteX12" fmla="*/ 0 w 5486400"/>
              <a:gd name="connsiteY12" fmla="*/ 4895850 h 5429250"/>
              <a:gd name="connsiteX13" fmla="*/ 5486400 w 5486400"/>
              <a:gd name="connsiteY13" fmla="*/ 4867275 h 5429250"/>
              <a:gd name="connsiteX14" fmla="*/ 5486400 w 5486400"/>
              <a:gd name="connsiteY14" fmla="*/ 542925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6400" h="5429250">
                <a:moveTo>
                  <a:pt x="3038475" y="0"/>
                </a:moveTo>
                <a:lnTo>
                  <a:pt x="3038475" y="323850"/>
                </a:lnTo>
                <a:lnTo>
                  <a:pt x="1914525" y="323850"/>
                </a:lnTo>
                <a:lnTo>
                  <a:pt x="1914525" y="1257300"/>
                </a:lnTo>
                <a:lnTo>
                  <a:pt x="3895725" y="1247775"/>
                </a:lnTo>
                <a:lnTo>
                  <a:pt x="3905250" y="2581275"/>
                </a:lnTo>
                <a:cubicBezTo>
                  <a:pt x="3905250" y="2863850"/>
                  <a:pt x="3905251" y="3146425"/>
                  <a:pt x="3905251" y="3429000"/>
                </a:cubicBezTo>
                <a:lnTo>
                  <a:pt x="2466976" y="3429000"/>
                </a:lnTo>
                <a:lnTo>
                  <a:pt x="2486026" y="2571750"/>
                </a:lnTo>
                <a:lnTo>
                  <a:pt x="1000125" y="2581275"/>
                </a:lnTo>
                <a:lnTo>
                  <a:pt x="1000125" y="4314825"/>
                </a:lnTo>
                <a:lnTo>
                  <a:pt x="3175" y="4314825"/>
                </a:lnTo>
                <a:cubicBezTo>
                  <a:pt x="2117" y="4508500"/>
                  <a:pt x="1058" y="4702175"/>
                  <a:pt x="0" y="4895850"/>
                </a:cubicBezTo>
                <a:lnTo>
                  <a:pt x="5486400" y="4867275"/>
                </a:lnTo>
                <a:lnTo>
                  <a:pt x="5486400" y="54292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291" name="组合 61"/>
          <p:cNvGrpSpPr>
            <a:grpSpLocks/>
          </p:cNvGrpSpPr>
          <p:nvPr/>
        </p:nvGrpSpPr>
        <p:grpSpPr bwMode="auto">
          <a:xfrm>
            <a:off x="4440237" y="525463"/>
            <a:ext cx="2409825" cy="490537"/>
            <a:chOff x="4439915" y="525094"/>
            <a:chExt cx="2410349" cy="491055"/>
          </a:xfrm>
        </p:grpSpPr>
        <p:sp>
          <p:nvSpPr>
            <p:cNvPr id="12339" name="TextBox 3"/>
            <p:cNvSpPr txBox="1">
              <a:spLocks noChangeArrowheads="1"/>
            </p:cNvSpPr>
            <p:nvPr/>
          </p:nvSpPr>
          <p:spPr bwMode="auto">
            <a:xfrm>
              <a:off x="4439915" y="525094"/>
              <a:ext cx="24103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2340" name="矩形 37"/>
            <p:cNvSpPr>
              <a:spLocks noChangeArrowheads="1"/>
            </p:cNvSpPr>
            <p:nvPr/>
          </p:nvSpPr>
          <p:spPr bwMode="auto">
            <a:xfrm>
              <a:off x="5636470" y="800705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32919" y="368480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80470" y="4002904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3" name="椭圆 42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5492750" y="1851025"/>
            <a:ext cx="2820988" cy="361950"/>
            <a:chOff x="5044617" y="1470506"/>
            <a:chExt cx="2821485" cy="361727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108128" y="1832233"/>
              <a:ext cx="2757974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35" name="组合 79"/>
            <p:cNvGrpSpPr>
              <a:grpSpLocks/>
            </p:cNvGrpSpPr>
            <p:nvPr/>
          </p:nvGrpSpPr>
          <p:grpSpPr bwMode="auto">
            <a:xfrm>
              <a:off x="5044617" y="1470506"/>
              <a:ext cx="1878080" cy="338345"/>
              <a:chOff x="1156352" y="1031498"/>
              <a:chExt cx="1878080" cy="338345"/>
            </a:xfrm>
          </p:grpSpPr>
          <p:sp>
            <p:nvSpPr>
              <p:cNvPr id="48" name="TextBox 265"/>
              <p:cNvSpPr txBox="1"/>
              <p:nvPr/>
            </p:nvSpPr>
            <p:spPr bwMode="auto">
              <a:xfrm>
                <a:off x="1156352" y="1031498"/>
                <a:ext cx="1207595" cy="3383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latin typeface="微软雅黑" pitchFamily="34" charset="-122"/>
                    <a:ea typeface="微软雅黑" pitchFamily="34" charset="-122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Calibri" pitchFamily="34" charset="0"/>
                    <a:ea typeface="宋体" pitchFamily="2" charset="-122"/>
                  </a:defRPr>
                </a:lvl5pPr>
                <a:lvl6pPr>
                  <a:defRPr>
                    <a:latin typeface="Calibri" pitchFamily="34" charset="0"/>
                    <a:ea typeface="宋体" pitchFamily="2" charset="-122"/>
                  </a:defRPr>
                </a:lvl6pPr>
                <a:lvl7pPr>
                  <a:defRPr>
                    <a:latin typeface="Calibri" pitchFamily="34" charset="0"/>
                    <a:ea typeface="宋体" pitchFamily="2" charset="-122"/>
                  </a:defRPr>
                </a:lvl7pPr>
                <a:lvl8pPr>
                  <a:defRPr>
                    <a:latin typeface="Calibri" pitchFamily="34" charset="0"/>
                    <a:ea typeface="宋体" pitchFamily="2" charset="-122"/>
                  </a:defRPr>
                </a:lvl8pPr>
                <a:lvl9pPr>
                  <a:defRPr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pc="0" dirty="0">
                    <a:solidFill>
                      <a:srgbClr val="C00000"/>
                    </a:solidFill>
                  </a:rPr>
                  <a:t>Add a title</a:t>
                </a:r>
              </a:p>
            </p:txBody>
          </p:sp>
          <p:sp>
            <p:nvSpPr>
              <p:cNvPr id="12337" name="矩形 86"/>
              <p:cNvSpPr>
                <a:spLocks noChangeArrowheads="1"/>
              </p:cNvSpPr>
              <p:nvPr/>
            </p:nvSpPr>
            <p:spPr bwMode="auto">
              <a:xfrm>
                <a:off x="2247313" y="1068971"/>
                <a:ext cx="787119" cy="263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Add a title</a:t>
                </a:r>
                <a:endParaRPr lang="zh-CN" altLang="en-US" sz="12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2263035" y="1137795"/>
                <a:ext cx="0" cy="1443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5333855" y="1931691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2" name="椭圆 5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5435600" y="2222500"/>
            <a:ext cx="2994025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here, the language be be refl, the me by the be clear.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452776" y="449364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6" name="椭圆 55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23928" y="1924706"/>
            <a:ext cx="170514" cy="1705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59" name="椭圆 58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19062" y="1222375"/>
            <a:ext cx="5089528" cy="2779713"/>
            <a:chOff x="2809156" y="1563638"/>
            <a:chExt cx="5089474" cy="2780309"/>
          </a:xfrm>
        </p:grpSpPr>
        <p:sp>
          <p:nvSpPr>
            <p:cNvPr id="12301" name="Freeform 319"/>
            <p:cNvSpPr>
              <a:spLocks/>
            </p:cNvSpPr>
            <p:nvPr/>
          </p:nvSpPr>
          <p:spPr bwMode="auto">
            <a:xfrm>
              <a:off x="4032153" y="2335759"/>
              <a:ext cx="2008188" cy="2008188"/>
            </a:xfrm>
            <a:custGeom>
              <a:avLst/>
              <a:gdLst>
                <a:gd name="T0" fmla="*/ 2147483646 w 318"/>
                <a:gd name="T1" fmla="*/ 0 h 318"/>
                <a:gd name="T2" fmla="*/ 2147483646 w 318"/>
                <a:gd name="T3" fmla="*/ 2147483646 h 318"/>
                <a:gd name="T4" fmla="*/ 2147483646 w 318"/>
                <a:gd name="T5" fmla="*/ 2147483646 h 318"/>
                <a:gd name="T6" fmla="*/ 2147483646 w 318"/>
                <a:gd name="T7" fmla="*/ 2147483646 h 318"/>
                <a:gd name="T8" fmla="*/ 2147483646 w 318"/>
                <a:gd name="T9" fmla="*/ 0 h 318"/>
                <a:gd name="T10" fmla="*/ 2147483646 w 318"/>
                <a:gd name="T11" fmla="*/ 0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318">
                  <a:moveTo>
                    <a:pt x="69" y="0"/>
                  </a:moveTo>
                  <a:cubicBezTo>
                    <a:pt x="0" y="69"/>
                    <a:pt x="0" y="180"/>
                    <a:pt x="69" y="249"/>
                  </a:cubicBezTo>
                  <a:cubicBezTo>
                    <a:pt x="137" y="318"/>
                    <a:pt x="249" y="318"/>
                    <a:pt x="318" y="249"/>
                  </a:cubicBezTo>
                  <a:cubicBezTo>
                    <a:pt x="318" y="249"/>
                    <a:pt x="318" y="249"/>
                    <a:pt x="318" y="24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21"/>
            <p:cNvSpPr>
              <a:spLocks/>
            </p:cNvSpPr>
            <p:nvPr/>
          </p:nvSpPr>
          <p:spPr bwMode="auto">
            <a:xfrm>
              <a:off x="4466489" y="1898673"/>
              <a:ext cx="2001816" cy="2010206"/>
            </a:xfrm>
            <a:custGeom>
              <a:avLst/>
              <a:gdLst>
                <a:gd name="T0" fmla="*/ 15681 w 317"/>
                <a:gd name="T1" fmla="*/ 4359 h 318"/>
                <a:gd name="T2" fmla="*/ 0 w 317"/>
                <a:gd name="T3" fmla="*/ 4359 h 318"/>
                <a:gd name="T4" fmla="*/ 15681 w 317"/>
                <a:gd name="T5" fmla="*/ 20065 h 318"/>
                <a:gd name="T6" fmla="*/ 15681 w 317"/>
                <a:gd name="T7" fmla="*/ 4359 h 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7" h="318">
                  <a:moveTo>
                    <a:pt x="249" y="69"/>
                  </a:moveTo>
                  <a:cubicBezTo>
                    <a:pt x="180" y="0"/>
                    <a:pt x="68" y="0"/>
                    <a:pt x="0" y="69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317" y="249"/>
                    <a:pt x="317" y="138"/>
                    <a:pt x="249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03" name="Freeform 322"/>
            <p:cNvSpPr>
              <a:spLocks/>
            </p:cNvSpPr>
            <p:nvPr/>
          </p:nvSpPr>
          <p:spPr bwMode="auto">
            <a:xfrm>
              <a:off x="4227416" y="2461171"/>
              <a:ext cx="1957388" cy="1687513"/>
            </a:xfrm>
            <a:custGeom>
              <a:avLst/>
              <a:gdLst>
                <a:gd name="T0" fmla="*/ 2147483646 w 310"/>
                <a:gd name="T1" fmla="*/ 2147483646 h 267"/>
                <a:gd name="T2" fmla="*/ 2147483646 w 310"/>
                <a:gd name="T3" fmla="*/ 0 h 267"/>
                <a:gd name="T4" fmla="*/ 2147483646 w 310"/>
                <a:gd name="T5" fmla="*/ 2147483646 h 267"/>
                <a:gd name="T6" fmla="*/ 2147483646 w 310"/>
                <a:gd name="T7" fmla="*/ 2147483646 h 267"/>
                <a:gd name="T8" fmla="*/ 2147483646 w 310"/>
                <a:gd name="T9" fmla="*/ 2147483646 h 267"/>
                <a:gd name="T10" fmla="*/ 2147483646 w 310"/>
                <a:gd name="T11" fmla="*/ 2147483646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267">
                  <a:moveTo>
                    <a:pt x="162" y="10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58"/>
                    <a:pt x="0" y="151"/>
                    <a:pt x="58" y="209"/>
                  </a:cubicBezTo>
                  <a:cubicBezTo>
                    <a:pt x="115" y="267"/>
                    <a:pt x="209" y="267"/>
                    <a:pt x="267" y="209"/>
                  </a:cubicBezTo>
                  <a:cubicBezTo>
                    <a:pt x="295" y="180"/>
                    <a:pt x="310" y="142"/>
                    <a:pt x="310" y="104"/>
                  </a:cubicBezTo>
                  <a:cubicBezTo>
                    <a:pt x="162" y="104"/>
                    <a:pt x="162" y="104"/>
                    <a:pt x="162" y="10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Freeform 323"/>
            <p:cNvSpPr>
              <a:spLocks noEditPoints="1"/>
            </p:cNvSpPr>
            <p:nvPr/>
          </p:nvSpPr>
          <p:spPr bwMode="auto">
            <a:xfrm>
              <a:off x="4214716" y="2448471"/>
              <a:ext cx="1976438" cy="1706563"/>
            </a:xfrm>
            <a:custGeom>
              <a:avLst/>
              <a:gdLst>
                <a:gd name="T0" fmla="*/ 2147483646 w 313"/>
                <a:gd name="T1" fmla="*/ 2147483646 h 270"/>
                <a:gd name="T2" fmla="*/ 2147483646 w 313"/>
                <a:gd name="T3" fmla="*/ 2147483646 h 270"/>
                <a:gd name="T4" fmla="*/ 2147483646 w 313"/>
                <a:gd name="T5" fmla="*/ 2147483646 h 270"/>
                <a:gd name="T6" fmla="*/ 2147483646 w 313"/>
                <a:gd name="T7" fmla="*/ 0 h 270"/>
                <a:gd name="T8" fmla="*/ 2147483646 w 313"/>
                <a:gd name="T9" fmla="*/ 2147483646 h 270"/>
                <a:gd name="T10" fmla="*/ 2147483646 w 313"/>
                <a:gd name="T11" fmla="*/ 2147483646 h 270"/>
                <a:gd name="T12" fmla="*/ 2147483646 w 313"/>
                <a:gd name="T13" fmla="*/ 2147483646 h 270"/>
                <a:gd name="T14" fmla="*/ 2147483646 w 313"/>
                <a:gd name="T15" fmla="*/ 2147483646 h 270"/>
                <a:gd name="T16" fmla="*/ 2147483646 w 313"/>
                <a:gd name="T17" fmla="*/ 2147483646 h 270"/>
                <a:gd name="T18" fmla="*/ 2147483646 w 313"/>
                <a:gd name="T19" fmla="*/ 2147483646 h 270"/>
                <a:gd name="T20" fmla="*/ 2147483646 w 313"/>
                <a:gd name="T21" fmla="*/ 2147483646 h 270"/>
                <a:gd name="T22" fmla="*/ 2147483646 w 313"/>
                <a:gd name="T23" fmla="*/ 2147483646 h 270"/>
                <a:gd name="T24" fmla="*/ 2147483646 w 313"/>
                <a:gd name="T25" fmla="*/ 2147483646 h 270"/>
                <a:gd name="T26" fmla="*/ 2147483646 w 313"/>
                <a:gd name="T27" fmla="*/ 2147483646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270">
                  <a:moveTo>
                    <a:pt x="270" y="212"/>
                  </a:moveTo>
                  <a:cubicBezTo>
                    <a:pt x="212" y="270"/>
                    <a:pt x="117" y="270"/>
                    <a:pt x="59" y="212"/>
                  </a:cubicBezTo>
                  <a:cubicBezTo>
                    <a:pt x="0" y="154"/>
                    <a:pt x="0" y="59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46"/>
                    <a:pt x="298" y="184"/>
                    <a:pt x="270" y="212"/>
                  </a:cubicBezTo>
                  <a:close/>
                  <a:moveTo>
                    <a:pt x="60" y="4"/>
                  </a:moveTo>
                  <a:cubicBezTo>
                    <a:pt x="4" y="61"/>
                    <a:pt x="4" y="153"/>
                    <a:pt x="61" y="210"/>
                  </a:cubicBezTo>
                  <a:cubicBezTo>
                    <a:pt x="118" y="267"/>
                    <a:pt x="211" y="267"/>
                    <a:pt x="268" y="210"/>
                  </a:cubicBezTo>
                  <a:cubicBezTo>
                    <a:pt x="295" y="183"/>
                    <a:pt x="310" y="146"/>
                    <a:pt x="310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4"/>
                    <a:pt x="60" y="4"/>
                    <a:pt x="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324"/>
            <p:cNvSpPr>
              <a:spLocks/>
            </p:cNvSpPr>
            <p:nvPr/>
          </p:nvSpPr>
          <p:spPr bwMode="auto">
            <a:xfrm>
              <a:off x="4593488" y="2093977"/>
              <a:ext cx="1590658" cy="1024158"/>
            </a:xfrm>
            <a:custGeom>
              <a:avLst/>
              <a:gdLst>
                <a:gd name="T0" fmla="*/ 15841 w 252"/>
                <a:gd name="T1" fmla="*/ 10224 h 162"/>
                <a:gd name="T2" fmla="*/ 13137 w 252"/>
                <a:gd name="T3" fmla="*/ 3663 h 162"/>
                <a:gd name="T4" fmla="*/ 0 w 252"/>
                <a:gd name="T5" fmla="*/ 3663 h 162"/>
                <a:gd name="T6" fmla="*/ 6545 w 252"/>
                <a:gd name="T7" fmla="*/ 10224 h 162"/>
                <a:gd name="T8" fmla="*/ 15841 w 252"/>
                <a:gd name="T9" fmla="*/ 10224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62">
                  <a:moveTo>
                    <a:pt x="252" y="162"/>
                  </a:moveTo>
                  <a:cubicBezTo>
                    <a:pt x="252" y="125"/>
                    <a:pt x="237" y="87"/>
                    <a:pt x="209" y="58"/>
                  </a:cubicBezTo>
                  <a:cubicBezTo>
                    <a:pt x="151" y="0"/>
                    <a:pt x="57" y="0"/>
                    <a:pt x="0" y="58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252" y="162"/>
                    <a:pt x="252" y="162"/>
                    <a:pt x="252" y="1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325"/>
            <p:cNvSpPr>
              <a:spLocks/>
            </p:cNvSpPr>
            <p:nvPr/>
          </p:nvSpPr>
          <p:spPr bwMode="auto">
            <a:xfrm>
              <a:off x="4718898" y="2290869"/>
              <a:ext cx="1250937" cy="827265"/>
            </a:xfrm>
            <a:custGeom>
              <a:avLst/>
              <a:gdLst>
                <a:gd name="T0" fmla="*/ 12481 w 198"/>
                <a:gd name="T1" fmla="*/ 5914 h 131"/>
                <a:gd name="T2" fmla="*/ 10658 w 198"/>
                <a:gd name="T3" fmla="*/ 2959 h 131"/>
                <a:gd name="T4" fmla="*/ 0 w 198"/>
                <a:gd name="T5" fmla="*/ 2959 h 131"/>
                <a:gd name="T6" fmla="*/ 5289 w 198"/>
                <a:gd name="T7" fmla="*/ 8241 h 131"/>
                <a:gd name="T8" fmla="*/ 12481 w 198"/>
                <a:gd name="T9" fmla="*/ 591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31">
                  <a:moveTo>
                    <a:pt x="198" y="94"/>
                  </a:moveTo>
                  <a:cubicBezTo>
                    <a:pt x="192" y="77"/>
                    <a:pt x="182" y="61"/>
                    <a:pt x="169" y="47"/>
                  </a:cubicBezTo>
                  <a:cubicBezTo>
                    <a:pt x="122" y="0"/>
                    <a:pt x="46" y="0"/>
                    <a:pt x="0" y="47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98" y="94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07" name="Freeform 326"/>
            <p:cNvSpPr>
              <a:spLocks/>
            </p:cNvSpPr>
            <p:nvPr/>
          </p:nvSpPr>
          <p:spPr bwMode="auto">
            <a:xfrm>
              <a:off x="4422678" y="2588171"/>
              <a:ext cx="1630363" cy="1358900"/>
            </a:xfrm>
            <a:custGeom>
              <a:avLst/>
              <a:gdLst>
                <a:gd name="T0" fmla="*/ 2147483646 w 258"/>
                <a:gd name="T1" fmla="*/ 2147483646 h 215"/>
                <a:gd name="T2" fmla="*/ 2147483646 w 258"/>
                <a:gd name="T3" fmla="*/ 0 h 215"/>
                <a:gd name="T4" fmla="*/ 2147483646 w 258"/>
                <a:gd name="T5" fmla="*/ 2147483646 h 215"/>
                <a:gd name="T6" fmla="*/ 2147483646 w 258"/>
                <a:gd name="T7" fmla="*/ 2147483646 h 215"/>
                <a:gd name="T8" fmla="*/ 2147483646 w 258"/>
                <a:gd name="T9" fmla="*/ 2147483646 h 215"/>
                <a:gd name="T10" fmla="*/ 2147483646 w 258"/>
                <a:gd name="T11" fmla="*/ 2147483646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" h="215">
                  <a:moveTo>
                    <a:pt x="131" y="8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122"/>
                    <a:pt x="47" y="169"/>
                  </a:cubicBezTo>
                  <a:cubicBezTo>
                    <a:pt x="93" y="215"/>
                    <a:pt x="169" y="215"/>
                    <a:pt x="216" y="169"/>
                  </a:cubicBezTo>
                  <a:cubicBezTo>
                    <a:pt x="248" y="136"/>
                    <a:pt x="258" y="89"/>
                    <a:pt x="245" y="47"/>
                  </a:cubicBezTo>
                  <a:cubicBezTo>
                    <a:pt x="131" y="84"/>
                    <a:pt x="131" y="84"/>
                    <a:pt x="131" y="8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327"/>
            <p:cNvSpPr>
              <a:spLocks noEditPoints="1"/>
            </p:cNvSpPr>
            <p:nvPr/>
          </p:nvSpPr>
          <p:spPr bwMode="auto">
            <a:xfrm>
              <a:off x="4417916" y="2575471"/>
              <a:ext cx="1647825" cy="1384300"/>
            </a:xfrm>
            <a:custGeom>
              <a:avLst/>
              <a:gdLst>
                <a:gd name="T0" fmla="*/ 2147483646 w 261"/>
                <a:gd name="T1" fmla="*/ 2147483646 h 219"/>
                <a:gd name="T2" fmla="*/ 2147483646 w 261"/>
                <a:gd name="T3" fmla="*/ 2147483646 h 219"/>
                <a:gd name="T4" fmla="*/ 2147483646 w 261"/>
                <a:gd name="T5" fmla="*/ 2147483646 h 219"/>
                <a:gd name="T6" fmla="*/ 2147483646 w 261"/>
                <a:gd name="T7" fmla="*/ 0 h 219"/>
                <a:gd name="T8" fmla="*/ 2147483646 w 261"/>
                <a:gd name="T9" fmla="*/ 2147483646 h 219"/>
                <a:gd name="T10" fmla="*/ 2147483646 w 261"/>
                <a:gd name="T11" fmla="*/ 2147483646 h 219"/>
                <a:gd name="T12" fmla="*/ 2147483646 w 261"/>
                <a:gd name="T13" fmla="*/ 2147483646 h 219"/>
                <a:gd name="T14" fmla="*/ 2147483646 w 261"/>
                <a:gd name="T15" fmla="*/ 2147483646 h 219"/>
                <a:gd name="T16" fmla="*/ 2147483646 w 261"/>
                <a:gd name="T17" fmla="*/ 2147483646 h 219"/>
                <a:gd name="T18" fmla="*/ 2147483646 w 261"/>
                <a:gd name="T19" fmla="*/ 2147483646 h 219"/>
                <a:gd name="T20" fmla="*/ 2147483646 w 261"/>
                <a:gd name="T21" fmla="*/ 2147483646 h 219"/>
                <a:gd name="T22" fmla="*/ 2147483646 w 261"/>
                <a:gd name="T23" fmla="*/ 2147483646 h 219"/>
                <a:gd name="T24" fmla="*/ 2147483646 w 261"/>
                <a:gd name="T25" fmla="*/ 2147483646 h 219"/>
                <a:gd name="T26" fmla="*/ 2147483646 w 261"/>
                <a:gd name="T27" fmla="*/ 2147483646 h 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1" h="219">
                  <a:moveTo>
                    <a:pt x="218" y="172"/>
                  </a:moveTo>
                  <a:cubicBezTo>
                    <a:pt x="170" y="219"/>
                    <a:pt x="94" y="219"/>
                    <a:pt x="47" y="172"/>
                  </a:cubicBezTo>
                  <a:cubicBezTo>
                    <a:pt x="0" y="125"/>
                    <a:pt x="0" y="48"/>
                    <a:pt x="47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61" y="93"/>
                    <a:pt x="250" y="140"/>
                    <a:pt x="218" y="172"/>
                  </a:cubicBezTo>
                  <a:close/>
                  <a:moveTo>
                    <a:pt x="48" y="4"/>
                  </a:moveTo>
                  <a:cubicBezTo>
                    <a:pt x="3" y="50"/>
                    <a:pt x="3" y="124"/>
                    <a:pt x="49" y="170"/>
                  </a:cubicBezTo>
                  <a:cubicBezTo>
                    <a:pt x="95" y="216"/>
                    <a:pt x="170" y="216"/>
                    <a:pt x="216" y="170"/>
                  </a:cubicBezTo>
                  <a:cubicBezTo>
                    <a:pt x="247" y="139"/>
                    <a:pt x="258" y="93"/>
                    <a:pt x="245" y="51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48" y="4"/>
                    <a:pt x="48" y="4"/>
                    <a:pt x="4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4845897" y="2498876"/>
              <a:ext cx="657218" cy="619258"/>
            </a:xfrm>
            <a:custGeom>
              <a:avLst/>
              <a:gdLst>
                <a:gd name="T0" fmla="*/ 6560 w 104"/>
                <a:gd name="T1" fmla="*/ 1078 h 98"/>
                <a:gd name="T2" fmla="*/ 0 w 104"/>
                <a:gd name="T3" fmla="*/ 2137 h 98"/>
                <a:gd name="T4" fmla="*/ 4040 w 104"/>
                <a:gd name="T5" fmla="*/ 6176 h 98"/>
                <a:gd name="T6" fmla="*/ 6560 w 104"/>
                <a:gd name="T7" fmla="*/ 1078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98">
                  <a:moveTo>
                    <a:pt x="104" y="17"/>
                  </a:moveTo>
                  <a:cubicBezTo>
                    <a:pt x="70" y="0"/>
                    <a:pt x="28" y="6"/>
                    <a:pt x="0" y="34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104" y="17"/>
                    <a:pt x="104" y="17"/>
                    <a:pt x="104" y="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10" name="Freeform 329"/>
            <p:cNvSpPr>
              <a:spLocks/>
            </p:cNvSpPr>
            <p:nvPr/>
          </p:nvSpPr>
          <p:spPr bwMode="auto">
            <a:xfrm>
              <a:off x="4619528" y="2607221"/>
              <a:ext cx="1262063" cy="1143000"/>
            </a:xfrm>
            <a:custGeom>
              <a:avLst/>
              <a:gdLst>
                <a:gd name="T0" fmla="*/ 2147483646 w 200"/>
                <a:gd name="T1" fmla="*/ 2147483646 h 181"/>
                <a:gd name="T2" fmla="*/ 2147483646 w 200"/>
                <a:gd name="T3" fmla="*/ 2147483646 h 181"/>
                <a:gd name="T4" fmla="*/ 2147483646 w 200"/>
                <a:gd name="T5" fmla="*/ 2147483646 h 181"/>
                <a:gd name="T6" fmla="*/ 2147483646 w 200"/>
                <a:gd name="T7" fmla="*/ 2147483646 h 181"/>
                <a:gd name="T8" fmla="*/ 2147483646 w 200"/>
                <a:gd name="T9" fmla="*/ 2147483646 h 181"/>
                <a:gd name="T10" fmla="*/ 2147483646 w 200"/>
                <a:gd name="T11" fmla="*/ 0 h 181"/>
                <a:gd name="T12" fmla="*/ 2147483646 w 200"/>
                <a:gd name="T13" fmla="*/ 2147483646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81">
                  <a:moveTo>
                    <a:pt x="100" y="81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0" y="53"/>
                    <a:pt x="0" y="110"/>
                    <a:pt x="36" y="146"/>
                  </a:cubicBezTo>
                  <a:cubicBezTo>
                    <a:pt x="71" y="181"/>
                    <a:pt x="129" y="181"/>
                    <a:pt x="164" y="146"/>
                  </a:cubicBezTo>
                  <a:cubicBezTo>
                    <a:pt x="200" y="110"/>
                    <a:pt x="200" y="53"/>
                    <a:pt x="164" y="17"/>
                  </a:cubicBezTo>
                  <a:cubicBezTo>
                    <a:pt x="157" y="10"/>
                    <a:pt x="149" y="4"/>
                    <a:pt x="140" y="0"/>
                  </a:cubicBezTo>
                  <a:cubicBezTo>
                    <a:pt x="100" y="81"/>
                    <a:pt x="100" y="81"/>
                    <a:pt x="100" y="8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330"/>
            <p:cNvSpPr>
              <a:spLocks noEditPoints="1"/>
            </p:cNvSpPr>
            <p:nvPr/>
          </p:nvSpPr>
          <p:spPr bwMode="auto">
            <a:xfrm>
              <a:off x="4613178" y="2594521"/>
              <a:ext cx="1281113" cy="1168400"/>
            </a:xfrm>
            <a:custGeom>
              <a:avLst/>
              <a:gdLst>
                <a:gd name="T0" fmla="*/ 2147483646 w 203"/>
                <a:gd name="T1" fmla="*/ 2147483646 h 185"/>
                <a:gd name="T2" fmla="*/ 2147483646 w 203"/>
                <a:gd name="T3" fmla="*/ 2147483646 h 185"/>
                <a:gd name="T4" fmla="*/ 2147483646 w 203"/>
                <a:gd name="T5" fmla="*/ 2147483646 h 185"/>
                <a:gd name="T6" fmla="*/ 2147483646 w 203"/>
                <a:gd name="T7" fmla="*/ 2147483646 h 185"/>
                <a:gd name="T8" fmla="*/ 2147483646 w 203"/>
                <a:gd name="T9" fmla="*/ 2147483646 h 185"/>
                <a:gd name="T10" fmla="*/ 2147483646 w 203"/>
                <a:gd name="T11" fmla="*/ 0 h 185"/>
                <a:gd name="T12" fmla="*/ 2147483646 w 203"/>
                <a:gd name="T13" fmla="*/ 2147483646 h 185"/>
                <a:gd name="T14" fmla="*/ 2147483646 w 203"/>
                <a:gd name="T15" fmla="*/ 2147483646 h 185"/>
                <a:gd name="T16" fmla="*/ 2147483646 w 203"/>
                <a:gd name="T17" fmla="*/ 2147483646 h 185"/>
                <a:gd name="T18" fmla="*/ 2147483646 w 203"/>
                <a:gd name="T19" fmla="*/ 2147483646 h 185"/>
                <a:gd name="T20" fmla="*/ 2147483646 w 203"/>
                <a:gd name="T21" fmla="*/ 2147483646 h 185"/>
                <a:gd name="T22" fmla="*/ 2147483646 w 203"/>
                <a:gd name="T23" fmla="*/ 2147483646 h 185"/>
                <a:gd name="T24" fmla="*/ 2147483646 w 203"/>
                <a:gd name="T25" fmla="*/ 2147483646 h 185"/>
                <a:gd name="T26" fmla="*/ 2147483646 w 203"/>
                <a:gd name="T27" fmla="*/ 2147483646 h 185"/>
                <a:gd name="T28" fmla="*/ 2147483646 w 203"/>
                <a:gd name="T29" fmla="*/ 2147483646 h 185"/>
                <a:gd name="T30" fmla="*/ 2147483646 w 203"/>
                <a:gd name="T31" fmla="*/ 2147483646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185">
                  <a:moveTo>
                    <a:pt x="166" y="149"/>
                  </a:moveTo>
                  <a:cubicBezTo>
                    <a:pt x="130" y="185"/>
                    <a:pt x="72" y="185"/>
                    <a:pt x="36" y="149"/>
                  </a:cubicBezTo>
                  <a:cubicBezTo>
                    <a:pt x="0" y="113"/>
                    <a:pt x="0" y="54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51" y="5"/>
                    <a:pt x="159" y="11"/>
                    <a:pt x="166" y="18"/>
                  </a:cubicBezTo>
                  <a:cubicBezTo>
                    <a:pt x="203" y="54"/>
                    <a:pt x="203" y="113"/>
                    <a:pt x="166" y="149"/>
                  </a:cubicBezTo>
                  <a:close/>
                  <a:moveTo>
                    <a:pt x="37" y="21"/>
                  </a:moveTo>
                  <a:cubicBezTo>
                    <a:pt x="3" y="56"/>
                    <a:pt x="3" y="112"/>
                    <a:pt x="38" y="147"/>
                  </a:cubicBezTo>
                  <a:cubicBezTo>
                    <a:pt x="73" y="182"/>
                    <a:pt x="130" y="182"/>
                    <a:pt x="164" y="147"/>
                  </a:cubicBezTo>
                  <a:cubicBezTo>
                    <a:pt x="199" y="112"/>
                    <a:pt x="199" y="55"/>
                    <a:pt x="164" y="20"/>
                  </a:cubicBezTo>
                  <a:cubicBezTo>
                    <a:pt x="158" y="14"/>
                    <a:pt x="150" y="8"/>
                    <a:pt x="142" y="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331"/>
            <p:cNvSpPr>
              <a:spLocks/>
            </p:cNvSpPr>
            <p:nvPr/>
          </p:nvSpPr>
          <p:spPr bwMode="auto">
            <a:xfrm>
              <a:off x="4821141" y="2689771"/>
              <a:ext cx="865188" cy="865188"/>
            </a:xfrm>
            <a:custGeom>
              <a:avLst/>
              <a:gdLst>
                <a:gd name="T0" fmla="*/ 2147483646 w 137"/>
                <a:gd name="T1" fmla="*/ 2147483646 h 137"/>
                <a:gd name="T2" fmla="*/ 2147483646 w 137"/>
                <a:gd name="T3" fmla="*/ 2147483646 h 137"/>
                <a:gd name="T4" fmla="*/ 2147483646 w 137"/>
                <a:gd name="T5" fmla="*/ 2147483646 h 137"/>
                <a:gd name="T6" fmla="*/ 2147483646 w 137"/>
                <a:gd name="T7" fmla="*/ 2147483646 h 137"/>
                <a:gd name="T8" fmla="*/ 2147483646 w 137"/>
                <a:gd name="T9" fmla="*/ 2147483646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8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332"/>
            <p:cNvSpPr>
              <a:spLocks/>
            </p:cNvSpPr>
            <p:nvPr/>
          </p:nvSpPr>
          <p:spPr bwMode="auto">
            <a:xfrm>
              <a:off x="5130703" y="2999334"/>
              <a:ext cx="239713" cy="246063"/>
            </a:xfrm>
            <a:custGeom>
              <a:avLst/>
              <a:gdLst>
                <a:gd name="T0" fmla="*/ 2147483646 w 38"/>
                <a:gd name="T1" fmla="*/ 2147483646 h 39"/>
                <a:gd name="T2" fmla="*/ 2147483646 w 38"/>
                <a:gd name="T3" fmla="*/ 2147483646 h 39"/>
                <a:gd name="T4" fmla="*/ 2147483646 w 38"/>
                <a:gd name="T5" fmla="*/ 2147483646 h 39"/>
                <a:gd name="T6" fmla="*/ 2147483646 w 38"/>
                <a:gd name="T7" fmla="*/ 2147483646 h 39"/>
                <a:gd name="T8" fmla="*/ 2147483646 w 38"/>
                <a:gd name="T9" fmla="*/ 214748364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cubicBezTo>
                    <a:pt x="38" y="14"/>
                    <a:pt x="38" y="25"/>
                    <a:pt x="32" y="32"/>
                  </a:cubicBezTo>
                  <a:cubicBezTo>
                    <a:pt x="25" y="39"/>
                    <a:pt x="14" y="39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lose/>
                </a:path>
              </a:pathLst>
            </a:custGeom>
            <a:solidFill>
              <a:srgbClr val="F3F2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14" name="组合 340"/>
            <p:cNvGrpSpPr>
              <a:grpSpLocks/>
            </p:cNvGrpSpPr>
            <p:nvPr/>
          </p:nvGrpSpPr>
          <p:grpSpPr bwMode="auto">
            <a:xfrm>
              <a:off x="3527328" y="2658021"/>
              <a:ext cx="1751557" cy="68263"/>
              <a:chOff x="4692651" y="2179638"/>
              <a:chExt cx="1751557" cy="68263"/>
            </a:xfrm>
          </p:grpSpPr>
          <p:sp>
            <p:nvSpPr>
              <p:cNvPr id="12332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4719009" y="2209447"/>
                <a:ext cx="1725595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5" name="组合 341"/>
            <p:cNvGrpSpPr>
              <a:grpSpLocks/>
            </p:cNvGrpSpPr>
            <p:nvPr/>
          </p:nvGrpSpPr>
          <p:grpSpPr bwMode="auto">
            <a:xfrm flipH="1">
              <a:off x="5881591" y="2774701"/>
              <a:ext cx="1213222" cy="68263"/>
              <a:chOff x="4692651" y="2179638"/>
              <a:chExt cx="1213222" cy="68263"/>
            </a:xfrm>
          </p:grpSpPr>
          <p:sp>
            <p:nvSpPr>
              <p:cNvPr id="12330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4719091" y="2210267"/>
                <a:ext cx="1187437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6" name="组合 355"/>
            <p:cNvGrpSpPr>
              <a:grpSpLocks/>
            </p:cNvGrpSpPr>
            <p:nvPr/>
          </p:nvGrpSpPr>
          <p:grpSpPr bwMode="auto">
            <a:xfrm>
              <a:off x="5638925" y="2026196"/>
              <a:ext cx="1519090" cy="375865"/>
              <a:chOff x="6804248" y="1547813"/>
              <a:chExt cx="1519090" cy="375865"/>
            </a:xfrm>
          </p:grpSpPr>
          <p:grpSp>
            <p:nvGrpSpPr>
              <p:cNvPr id="12326" name="组合 348"/>
              <p:cNvGrpSpPr>
                <a:grpSpLocks/>
              </p:cNvGrpSpPr>
              <p:nvPr/>
            </p:nvGrpSpPr>
            <p:grpSpPr bwMode="auto">
              <a:xfrm flipH="1">
                <a:off x="7110116" y="1547813"/>
                <a:ext cx="1213222" cy="68263"/>
                <a:chOff x="4692651" y="2179638"/>
                <a:chExt cx="1213222" cy="68263"/>
              </a:xfrm>
            </p:grpSpPr>
            <p:sp>
              <p:nvSpPr>
                <p:cNvPr id="12328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4720380" y="2209311"/>
                  <a:ext cx="1185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直接连接符 29"/>
              <p:cNvCxnSpPr/>
              <p:nvPr/>
            </p:nvCxnSpPr>
            <p:spPr>
              <a:xfrm flipV="1">
                <a:off x="6804962" y="1582249"/>
                <a:ext cx="304797" cy="3413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7" name="组合 361"/>
            <p:cNvGrpSpPr>
              <a:grpSpLocks/>
            </p:cNvGrpSpPr>
            <p:nvPr/>
          </p:nvGrpSpPr>
          <p:grpSpPr bwMode="auto">
            <a:xfrm>
              <a:off x="5468047" y="1563638"/>
              <a:ext cx="1689968" cy="572096"/>
              <a:chOff x="6633370" y="1203598"/>
              <a:chExt cx="1689968" cy="572096"/>
            </a:xfrm>
          </p:grpSpPr>
          <p:grpSp>
            <p:nvGrpSpPr>
              <p:cNvPr id="12322" name="组合 345"/>
              <p:cNvGrpSpPr>
                <a:grpSpLocks/>
              </p:cNvGrpSpPr>
              <p:nvPr/>
            </p:nvGrpSpPr>
            <p:grpSpPr bwMode="auto">
              <a:xfrm flipH="1">
                <a:off x="7110116" y="1203598"/>
                <a:ext cx="1213222" cy="68263"/>
                <a:chOff x="4692651" y="2179638"/>
                <a:chExt cx="1213222" cy="68263"/>
              </a:xfrm>
            </p:grpSpPr>
            <p:sp>
              <p:nvSpPr>
                <p:cNvPr id="12324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>
                  <a:off x="4720381" y="2209808"/>
                  <a:ext cx="11858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直接连接符 25"/>
              <p:cNvCxnSpPr/>
              <p:nvPr/>
            </p:nvCxnSpPr>
            <p:spPr>
              <a:xfrm flipV="1">
                <a:off x="6633513" y="1233767"/>
                <a:ext cx="476245" cy="54145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6541329" y="1631916"/>
              <a:ext cx="1296776" cy="400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25454" y="2135261"/>
              <a:ext cx="1373176" cy="400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 flipH="1">
              <a:off x="6525453" y="2940296"/>
              <a:ext cx="1373176" cy="400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2809156" y="2849789"/>
              <a:ext cx="1268399" cy="400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    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Click to add text</a:t>
              </a:r>
              <a:endParaRPr lang="en-US" altLang="zh-CN" sz="1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08625" y="3435350"/>
            <a:ext cx="1884363" cy="10604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2000" autoRev="1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2000" autoRev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200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2000" autoRev="1" fill="hold" nodeType="withEffect">
                                  <p:stCondLst>
                                    <p:cond delay="26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2314575" y="-38100"/>
            <a:ext cx="5734050" cy="5362575"/>
          </a:xfrm>
          <a:custGeom>
            <a:avLst/>
            <a:gdLst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3562350 w 5734050"/>
              <a:gd name="connsiteY6" fmla="*/ 2524125 h 5362575"/>
              <a:gd name="connsiteX7" fmla="*/ 3562350 w 5734050"/>
              <a:gd name="connsiteY7" fmla="*/ 3000375 h 5362575"/>
              <a:gd name="connsiteX8" fmla="*/ 4676775 w 5734050"/>
              <a:gd name="connsiteY8" fmla="*/ 3000375 h 5362575"/>
              <a:gd name="connsiteX9" fmla="*/ 4676775 w 5734050"/>
              <a:gd name="connsiteY9" fmla="*/ 3629025 h 5362575"/>
              <a:gd name="connsiteX10" fmla="*/ 2628900 w 5734050"/>
              <a:gd name="connsiteY10" fmla="*/ 3629025 h 5362575"/>
              <a:gd name="connsiteX11" fmla="*/ 2628900 w 5734050"/>
              <a:gd name="connsiteY11" fmla="*/ 4352925 h 5362575"/>
              <a:gd name="connsiteX12" fmla="*/ 5734050 w 5734050"/>
              <a:gd name="connsiteY12" fmla="*/ 4352925 h 5362575"/>
              <a:gd name="connsiteX13" fmla="*/ 5734050 w 5734050"/>
              <a:gd name="connsiteY13" fmla="*/ 4676775 h 5362575"/>
              <a:gd name="connsiteX14" fmla="*/ 5734050 w 5734050"/>
              <a:gd name="connsiteY14" fmla="*/ 5362575 h 5362575"/>
              <a:gd name="connsiteX15" fmla="*/ 5734050 w 5734050"/>
              <a:gd name="connsiteY15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2867025 w 5734050"/>
              <a:gd name="connsiteY6" fmla="*/ 2522220 h 5362575"/>
              <a:gd name="connsiteX7" fmla="*/ 3562350 w 5734050"/>
              <a:gd name="connsiteY7" fmla="*/ 2524125 h 5362575"/>
              <a:gd name="connsiteX8" fmla="*/ 3562350 w 5734050"/>
              <a:gd name="connsiteY8" fmla="*/ 3000375 h 5362575"/>
              <a:gd name="connsiteX9" fmla="*/ 4676775 w 5734050"/>
              <a:gd name="connsiteY9" fmla="*/ 3000375 h 5362575"/>
              <a:gd name="connsiteX10" fmla="*/ 4676775 w 5734050"/>
              <a:gd name="connsiteY10" fmla="*/ 3629025 h 5362575"/>
              <a:gd name="connsiteX11" fmla="*/ 2628900 w 5734050"/>
              <a:gd name="connsiteY11" fmla="*/ 3629025 h 5362575"/>
              <a:gd name="connsiteX12" fmla="*/ 2628900 w 5734050"/>
              <a:gd name="connsiteY12" fmla="*/ 4352925 h 5362575"/>
              <a:gd name="connsiteX13" fmla="*/ 5734050 w 5734050"/>
              <a:gd name="connsiteY13" fmla="*/ 4352925 h 5362575"/>
              <a:gd name="connsiteX14" fmla="*/ 5734050 w 5734050"/>
              <a:gd name="connsiteY14" fmla="*/ 4676775 h 5362575"/>
              <a:gd name="connsiteX15" fmla="*/ 5734050 w 5734050"/>
              <a:gd name="connsiteY15" fmla="*/ 5362575 h 5362575"/>
              <a:gd name="connsiteX16" fmla="*/ 5734050 w 5734050"/>
              <a:gd name="connsiteY16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2707005 w 5734050"/>
              <a:gd name="connsiteY6" fmla="*/ 2514600 h 5362575"/>
              <a:gd name="connsiteX7" fmla="*/ 2867025 w 5734050"/>
              <a:gd name="connsiteY7" fmla="*/ 2522220 h 5362575"/>
              <a:gd name="connsiteX8" fmla="*/ 3562350 w 5734050"/>
              <a:gd name="connsiteY8" fmla="*/ 2524125 h 5362575"/>
              <a:gd name="connsiteX9" fmla="*/ 3562350 w 5734050"/>
              <a:gd name="connsiteY9" fmla="*/ 3000375 h 5362575"/>
              <a:gd name="connsiteX10" fmla="*/ 4676775 w 5734050"/>
              <a:gd name="connsiteY10" fmla="*/ 3000375 h 5362575"/>
              <a:gd name="connsiteX11" fmla="*/ 4676775 w 5734050"/>
              <a:gd name="connsiteY11" fmla="*/ 3629025 h 5362575"/>
              <a:gd name="connsiteX12" fmla="*/ 2628900 w 5734050"/>
              <a:gd name="connsiteY12" fmla="*/ 3629025 h 5362575"/>
              <a:gd name="connsiteX13" fmla="*/ 2628900 w 5734050"/>
              <a:gd name="connsiteY13" fmla="*/ 4352925 h 5362575"/>
              <a:gd name="connsiteX14" fmla="*/ 5734050 w 5734050"/>
              <a:gd name="connsiteY14" fmla="*/ 4352925 h 5362575"/>
              <a:gd name="connsiteX15" fmla="*/ 5734050 w 5734050"/>
              <a:gd name="connsiteY15" fmla="*/ 4676775 h 5362575"/>
              <a:gd name="connsiteX16" fmla="*/ 5734050 w 5734050"/>
              <a:gd name="connsiteY16" fmla="*/ 5362575 h 5362575"/>
              <a:gd name="connsiteX17" fmla="*/ 5734050 w 5734050"/>
              <a:gd name="connsiteY17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916305 w 5734050"/>
              <a:gd name="connsiteY6" fmla="*/ 2522220 h 5362575"/>
              <a:gd name="connsiteX7" fmla="*/ 2707005 w 5734050"/>
              <a:gd name="connsiteY7" fmla="*/ 2514600 h 5362575"/>
              <a:gd name="connsiteX8" fmla="*/ 2867025 w 5734050"/>
              <a:gd name="connsiteY8" fmla="*/ 2522220 h 5362575"/>
              <a:gd name="connsiteX9" fmla="*/ 3562350 w 5734050"/>
              <a:gd name="connsiteY9" fmla="*/ 2524125 h 5362575"/>
              <a:gd name="connsiteX10" fmla="*/ 3562350 w 5734050"/>
              <a:gd name="connsiteY10" fmla="*/ 3000375 h 5362575"/>
              <a:gd name="connsiteX11" fmla="*/ 4676775 w 5734050"/>
              <a:gd name="connsiteY11" fmla="*/ 3000375 h 5362575"/>
              <a:gd name="connsiteX12" fmla="*/ 4676775 w 5734050"/>
              <a:gd name="connsiteY12" fmla="*/ 3629025 h 5362575"/>
              <a:gd name="connsiteX13" fmla="*/ 2628900 w 5734050"/>
              <a:gd name="connsiteY13" fmla="*/ 3629025 h 5362575"/>
              <a:gd name="connsiteX14" fmla="*/ 2628900 w 5734050"/>
              <a:gd name="connsiteY14" fmla="*/ 4352925 h 5362575"/>
              <a:gd name="connsiteX15" fmla="*/ 5734050 w 5734050"/>
              <a:gd name="connsiteY15" fmla="*/ 4352925 h 5362575"/>
              <a:gd name="connsiteX16" fmla="*/ 5734050 w 5734050"/>
              <a:gd name="connsiteY16" fmla="*/ 4676775 h 5362575"/>
              <a:gd name="connsiteX17" fmla="*/ 5734050 w 5734050"/>
              <a:gd name="connsiteY17" fmla="*/ 5362575 h 5362575"/>
              <a:gd name="connsiteX18" fmla="*/ 5734050 w 5734050"/>
              <a:gd name="connsiteY18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916305 w 5734050"/>
              <a:gd name="connsiteY6" fmla="*/ 2522220 h 5362575"/>
              <a:gd name="connsiteX7" fmla="*/ 2874645 w 5734050"/>
              <a:gd name="connsiteY7" fmla="*/ 2110740 h 5362575"/>
              <a:gd name="connsiteX8" fmla="*/ 2867025 w 5734050"/>
              <a:gd name="connsiteY8" fmla="*/ 2522220 h 5362575"/>
              <a:gd name="connsiteX9" fmla="*/ 3562350 w 5734050"/>
              <a:gd name="connsiteY9" fmla="*/ 2524125 h 5362575"/>
              <a:gd name="connsiteX10" fmla="*/ 3562350 w 5734050"/>
              <a:gd name="connsiteY10" fmla="*/ 3000375 h 5362575"/>
              <a:gd name="connsiteX11" fmla="*/ 4676775 w 5734050"/>
              <a:gd name="connsiteY11" fmla="*/ 3000375 h 5362575"/>
              <a:gd name="connsiteX12" fmla="*/ 4676775 w 5734050"/>
              <a:gd name="connsiteY12" fmla="*/ 3629025 h 5362575"/>
              <a:gd name="connsiteX13" fmla="*/ 2628900 w 5734050"/>
              <a:gd name="connsiteY13" fmla="*/ 3629025 h 5362575"/>
              <a:gd name="connsiteX14" fmla="*/ 2628900 w 5734050"/>
              <a:gd name="connsiteY14" fmla="*/ 4352925 h 5362575"/>
              <a:gd name="connsiteX15" fmla="*/ 5734050 w 5734050"/>
              <a:gd name="connsiteY15" fmla="*/ 4352925 h 5362575"/>
              <a:gd name="connsiteX16" fmla="*/ 5734050 w 5734050"/>
              <a:gd name="connsiteY16" fmla="*/ 4676775 h 5362575"/>
              <a:gd name="connsiteX17" fmla="*/ 5734050 w 5734050"/>
              <a:gd name="connsiteY17" fmla="*/ 5362575 h 5362575"/>
              <a:gd name="connsiteX18" fmla="*/ 5734050 w 5734050"/>
              <a:gd name="connsiteY18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916305 w 5734050"/>
              <a:gd name="connsiteY6" fmla="*/ 2522220 h 5362575"/>
              <a:gd name="connsiteX7" fmla="*/ 1304925 w 5734050"/>
              <a:gd name="connsiteY7" fmla="*/ 2446020 h 5362575"/>
              <a:gd name="connsiteX8" fmla="*/ 2874645 w 5734050"/>
              <a:gd name="connsiteY8" fmla="*/ 2110740 h 5362575"/>
              <a:gd name="connsiteX9" fmla="*/ 2867025 w 5734050"/>
              <a:gd name="connsiteY9" fmla="*/ 2522220 h 5362575"/>
              <a:gd name="connsiteX10" fmla="*/ 3562350 w 5734050"/>
              <a:gd name="connsiteY10" fmla="*/ 2524125 h 5362575"/>
              <a:gd name="connsiteX11" fmla="*/ 3562350 w 5734050"/>
              <a:gd name="connsiteY11" fmla="*/ 3000375 h 5362575"/>
              <a:gd name="connsiteX12" fmla="*/ 4676775 w 5734050"/>
              <a:gd name="connsiteY12" fmla="*/ 3000375 h 5362575"/>
              <a:gd name="connsiteX13" fmla="*/ 4676775 w 5734050"/>
              <a:gd name="connsiteY13" fmla="*/ 3629025 h 5362575"/>
              <a:gd name="connsiteX14" fmla="*/ 2628900 w 5734050"/>
              <a:gd name="connsiteY14" fmla="*/ 3629025 h 5362575"/>
              <a:gd name="connsiteX15" fmla="*/ 2628900 w 5734050"/>
              <a:gd name="connsiteY15" fmla="*/ 4352925 h 5362575"/>
              <a:gd name="connsiteX16" fmla="*/ 5734050 w 5734050"/>
              <a:gd name="connsiteY16" fmla="*/ 4352925 h 5362575"/>
              <a:gd name="connsiteX17" fmla="*/ 5734050 w 5734050"/>
              <a:gd name="connsiteY17" fmla="*/ 4676775 h 5362575"/>
              <a:gd name="connsiteX18" fmla="*/ 5734050 w 5734050"/>
              <a:gd name="connsiteY18" fmla="*/ 5362575 h 5362575"/>
              <a:gd name="connsiteX19" fmla="*/ 5734050 w 5734050"/>
              <a:gd name="connsiteY19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916305 w 5734050"/>
              <a:gd name="connsiteY6" fmla="*/ 2522220 h 5362575"/>
              <a:gd name="connsiteX7" fmla="*/ 939165 w 5734050"/>
              <a:gd name="connsiteY7" fmla="*/ 2125980 h 5362575"/>
              <a:gd name="connsiteX8" fmla="*/ 2874645 w 5734050"/>
              <a:gd name="connsiteY8" fmla="*/ 2110740 h 5362575"/>
              <a:gd name="connsiteX9" fmla="*/ 2867025 w 5734050"/>
              <a:gd name="connsiteY9" fmla="*/ 2522220 h 5362575"/>
              <a:gd name="connsiteX10" fmla="*/ 3562350 w 5734050"/>
              <a:gd name="connsiteY10" fmla="*/ 2524125 h 5362575"/>
              <a:gd name="connsiteX11" fmla="*/ 3562350 w 5734050"/>
              <a:gd name="connsiteY11" fmla="*/ 3000375 h 5362575"/>
              <a:gd name="connsiteX12" fmla="*/ 4676775 w 5734050"/>
              <a:gd name="connsiteY12" fmla="*/ 3000375 h 5362575"/>
              <a:gd name="connsiteX13" fmla="*/ 4676775 w 5734050"/>
              <a:gd name="connsiteY13" fmla="*/ 3629025 h 5362575"/>
              <a:gd name="connsiteX14" fmla="*/ 2628900 w 5734050"/>
              <a:gd name="connsiteY14" fmla="*/ 3629025 h 5362575"/>
              <a:gd name="connsiteX15" fmla="*/ 2628900 w 5734050"/>
              <a:gd name="connsiteY15" fmla="*/ 4352925 h 5362575"/>
              <a:gd name="connsiteX16" fmla="*/ 5734050 w 5734050"/>
              <a:gd name="connsiteY16" fmla="*/ 4352925 h 5362575"/>
              <a:gd name="connsiteX17" fmla="*/ 5734050 w 5734050"/>
              <a:gd name="connsiteY17" fmla="*/ 4676775 h 5362575"/>
              <a:gd name="connsiteX18" fmla="*/ 5734050 w 5734050"/>
              <a:gd name="connsiteY18" fmla="*/ 5362575 h 5362575"/>
              <a:gd name="connsiteX19" fmla="*/ 5734050 w 5734050"/>
              <a:gd name="connsiteY19" fmla="*/ 5353050 h 5362575"/>
              <a:gd name="connsiteX0" fmla="*/ 2238375 w 5734050"/>
              <a:gd name="connsiteY0" fmla="*/ 0 h 5362575"/>
              <a:gd name="connsiteX1" fmla="*/ 2238375 w 5734050"/>
              <a:gd name="connsiteY1" fmla="*/ 361950 h 5362575"/>
              <a:gd name="connsiteX2" fmla="*/ 0 w 5734050"/>
              <a:gd name="connsiteY2" fmla="*/ 361950 h 5362575"/>
              <a:gd name="connsiteX3" fmla="*/ 0 w 5734050"/>
              <a:gd name="connsiteY3" fmla="*/ 1295400 h 5362575"/>
              <a:gd name="connsiteX4" fmla="*/ 704850 w 5734050"/>
              <a:gd name="connsiteY4" fmla="*/ 1295400 h 5362575"/>
              <a:gd name="connsiteX5" fmla="*/ 704850 w 5734050"/>
              <a:gd name="connsiteY5" fmla="*/ 2524125 h 5362575"/>
              <a:gd name="connsiteX6" fmla="*/ 916305 w 5734050"/>
              <a:gd name="connsiteY6" fmla="*/ 2522220 h 5362575"/>
              <a:gd name="connsiteX7" fmla="*/ 916305 w 5734050"/>
              <a:gd name="connsiteY7" fmla="*/ 2125980 h 5362575"/>
              <a:gd name="connsiteX8" fmla="*/ 2874645 w 5734050"/>
              <a:gd name="connsiteY8" fmla="*/ 2110740 h 5362575"/>
              <a:gd name="connsiteX9" fmla="*/ 2867025 w 5734050"/>
              <a:gd name="connsiteY9" fmla="*/ 2522220 h 5362575"/>
              <a:gd name="connsiteX10" fmla="*/ 3562350 w 5734050"/>
              <a:gd name="connsiteY10" fmla="*/ 2524125 h 5362575"/>
              <a:gd name="connsiteX11" fmla="*/ 3562350 w 5734050"/>
              <a:gd name="connsiteY11" fmla="*/ 3000375 h 5362575"/>
              <a:gd name="connsiteX12" fmla="*/ 4676775 w 5734050"/>
              <a:gd name="connsiteY12" fmla="*/ 3000375 h 5362575"/>
              <a:gd name="connsiteX13" fmla="*/ 4676775 w 5734050"/>
              <a:gd name="connsiteY13" fmla="*/ 3629025 h 5362575"/>
              <a:gd name="connsiteX14" fmla="*/ 2628900 w 5734050"/>
              <a:gd name="connsiteY14" fmla="*/ 3629025 h 5362575"/>
              <a:gd name="connsiteX15" fmla="*/ 2628900 w 5734050"/>
              <a:gd name="connsiteY15" fmla="*/ 4352925 h 5362575"/>
              <a:gd name="connsiteX16" fmla="*/ 5734050 w 5734050"/>
              <a:gd name="connsiteY16" fmla="*/ 4352925 h 5362575"/>
              <a:gd name="connsiteX17" fmla="*/ 5734050 w 5734050"/>
              <a:gd name="connsiteY17" fmla="*/ 4676775 h 5362575"/>
              <a:gd name="connsiteX18" fmla="*/ 5734050 w 5734050"/>
              <a:gd name="connsiteY18" fmla="*/ 5362575 h 5362575"/>
              <a:gd name="connsiteX19" fmla="*/ 5734050 w 5734050"/>
              <a:gd name="connsiteY19" fmla="*/ 5353050 h 536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34050" h="5362575">
                <a:moveTo>
                  <a:pt x="2238375" y="0"/>
                </a:moveTo>
                <a:lnTo>
                  <a:pt x="2238375" y="361950"/>
                </a:lnTo>
                <a:lnTo>
                  <a:pt x="0" y="361950"/>
                </a:lnTo>
                <a:lnTo>
                  <a:pt x="0" y="1295400"/>
                </a:lnTo>
                <a:lnTo>
                  <a:pt x="704850" y="1295400"/>
                </a:lnTo>
                <a:lnTo>
                  <a:pt x="704850" y="2524125"/>
                </a:lnTo>
                <a:lnTo>
                  <a:pt x="916305" y="2522220"/>
                </a:lnTo>
                <a:lnTo>
                  <a:pt x="916305" y="2125980"/>
                </a:lnTo>
                <a:lnTo>
                  <a:pt x="2874645" y="2110740"/>
                </a:lnTo>
                <a:lnTo>
                  <a:pt x="2867025" y="2522220"/>
                </a:lnTo>
                <a:lnTo>
                  <a:pt x="3562350" y="2524125"/>
                </a:lnTo>
                <a:lnTo>
                  <a:pt x="3562350" y="3000375"/>
                </a:lnTo>
                <a:lnTo>
                  <a:pt x="4676775" y="3000375"/>
                </a:lnTo>
                <a:lnTo>
                  <a:pt x="4676775" y="3629025"/>
                </a:lnTo>
                <a:lnTo>
                  <a:pt x="2628900" y="3629025"/>
                </a:lnTo>
                <a:lnTo>
                  <a:pt x="2628900" y="4352925"/>
                </a:lnTo>
                <a:lnTo>
                  <a:pt x="5734050" y="4352925"/>
                </a:lnTo>
                <a:lnTo>
                  <a:pt x="5734050" y="4676775"/>
                </a:lnTo>
                <a:lnTo>
                  <a:pt x="5734050" y="5362575"/>
                </a:lnTo>
                <a:lnTo>
                  <a:pt x="5734050" y="5353050"/>
                </a:lnTo>
              </a:path>
            </a:pathLst>
          </a:cu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528793" y="413414"/>
            <a:ext cx="4679053" cy="3958536"/>
            <a:chOff x="1864244" y="567833"/>
            <a:chExt cx="5175228" cy="4378009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5278551" y="4731990"/>
              <a:ext cx="265176" cy="213852"/>
            </a:xfrm>
            <a:custGeom>
              <a:avLst/>
              <a:gdLst>
                <a:gd name="T0" fmla="*/ 6 w 31"/>
                <a:gd name="T1" fmla="*/ 4 h 25"/>
                <a:gd name="T2" fmla="*/ 11 w 31"/>
                <a:gd name="T3" fmla="*/ 4 h 25"/>
                <a:gd name="T4" fmla="*/ 17 w 31"/>
                <a:gd name="T5" fmla="*/ 1 h 25"/>
                <a:gd name="T6" fmla="*/ 28 w 31"/>
                <a:gd name="T7" fmla="*/ 0 h 25"/>
                <a:gd name="T8" fmla="*/ 31 w 31"/>
                <a:gd name="T9" fmla="*/ 2 h 25"/>
                <a:gd name="T10" fmla="*/ 31 w 31"/>
                <a:gd name="T11" fmla="*/ 6 h 25"/>
                <a:gd name="T12" fmla="*/ 30 w 31"/>
                <a:gd name="T13" fmla="*/ 9 h 25"/>
                <a:gd name="T14" fmla="*/ 26 w 31"/>
                <a:gd name="T15" fmla="*/ 13 h 25"/>
                <a:gd name="T16" fmla="*/ 25 w 31"/>
                <a:gd name="T17" fmla="*/ 18 h 25"/>
                <a:gd name="T18" fmla="*/ 18 w 31"/>
                <a:gd name="T19" fmla="*/ 22 h 25"/>
                <a:gd name="T20" fmla="*/ 13 w 31"/>
                <a:gd name="T21" fmla="*/ 25 h 25"/>
                <a:gd name="T22" fmla="*/ 10 w 31"/>
                <a:gd name="T23" fmla="*/ 25 h 25"/>
                <a:gd name="T24" fmla="*/ 8 w 31"/>
                <a:gd name="T25" fmla="*/ 24 h 25"/>
                <a:gd name="T26" fmla="*/ 4 w 31"/>
                <a:gd name="T27" fmla="*/ 24 h 25"/>
                <a:gd name="T28" fmla="*/ 0 w 31"/>
                <a:gd name="T29" fmla="*/ 21 h 25"/>
                <a:gd name="T30" fmla="*/ 0 w 31"/>
                <a:gd name="T31" fmla="*/ 14 h 25"/>
                <a:gd name="T32" fmla="*/ 1 w 31"/>
                <a:gd name="T33" fmla="*/ 10 h 25"/>
                <a:gd name="T34" fmla="*/ 5 w 31"/>
                <a:gd name="T35" fmla="*/ 10 h 25"/>
                <a:gd name="T36" fmla="*/ 6 w 31"/>
                <a:gd name="T37" fmla="*/ 8 h 25"/>
                <a:gd name="T38" fmla="*/ 6 w 31"/>
                <a:gd name="T39" fmla="*/ 4 h 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25"/>
                <a:gd name="T62" fmla="*/ 31 w 31"/>
                <a:gd name="T63" fmla="*/ 25 h 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25">
                  <a:moveTo>
                    <a:pt x="6" y="4"/>
                  </a:moveTo>
                  <a:lnTo>
                    <a:pt x="11" y="4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6"/>
                  </a:lnTo>
                  <a:lnTo>
                    <a:pt x="30" y="9"/>
                  </a:lnTo>
                  <a:lnTo>
                    <a:pt x="26" y="13"/>
                  </a:lnTo>
                  <a:lnTo>
                    <a:pt x="25" y="18"/>
                  </a:lnTo>
                  <a:lnTo>
                    <a:pt x="18" y="22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6" y="8"/>
                  </a:lnTo>
                  <a:cubicBezTo>
                    <a:pt x="6" y="8"/>
                    <a:pt x="6" y="4"/>
                    <a:pt x="6" y="4"/>
                  </a:cubicBez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6372200" y="4240832"/>
              <a:ext cx="171082" cy="419150"/>
            </a:xfrm>
            <a:custGeom>
              <a:avLst/>
              <a:gdLst>
                <a:gd name="T0" fmla="*/ 14 w 20"/>
                <a:gd name="T1" fmla="*/ 0 h 49"/>
                <a:gd name="T2" fmla="*/ 18 w 20"/>
                <a:gd name="T3" fmla="*/ 0 h 49"/>
                <a:gd name="T4" fmla="*/ 19 w 20"/>
                <a:gd name="T5" fmla="*/ 2 h 49"/>
                <a:gd name="T6" fmla="*/ 20 w 20"/>
                <a:gd name="T7" fmla="*/ 6 h 49"/>
                <a:gd name="T8" fmla="*/ 18 w 20"/>
                <a:gd name="T9" fmla="*/ 9 h 49"/>
                <a:gd name="T10" fmla="*/ 19 w 20"/>
                <a:gd name="T11" fmla="*/ 22 h 49"/>
                <a:gd name="T12" fmla="*/ 18 w 20"/>
                <a:gd name="T13" fmla="*/ 25 h 49"/>
                <a:gd name="T14" fmla="*/ 17 w 20"/>
                <a:gd name="T15" fmla="*/ 27 h 49"/>
                <a:gd name="T16" fmla="*/ 13 w 20"/>
                <a:gd name="T17" fmla="*/ 34 h 49"/>
                <a:gd name="T18" fmla="*/ 12 w 20"/>
                <a:gd name="T19" fmla="*/ 38 h 49"/>
                <a:gd name="T20" fmla="*/ 11 w 20"/>
                <a:gd name="T21" fmla="*/ 47 h 49"/>
                <a:gd name="T22" fmla="*/ 11 w 20"/>
                <a:gd name="T23" fmla="*/ 49 h 49"/>
                <a:gd name="T24" fmla="*/ 9 w 20"/>
                <a:gd name="T25" fmla="*/ 49 h 49"/>
                <a:gd name="T26" fmla="*/ 5 w 20"/>
                <a:gd name="T27" fmla="*/ 43 h 49"/>
                <a:gd name="T28" fmla="*/ 3 w 20"/>
                <a:gd name="T29" fmla="*/ 43 h 49"/>
                <a:gd name="T30" fmla="*/ 1 w 20"/>
                <a:gd name="T31" fmla="*/ 38 h 49"/>
                <a:gd name="T32" fmla="*/ 0 w 20"/>
                <a:gd name="T33" fmla="*/ 37 h 49"/>
                <a:gd name="T34" fmla="*/ 0 w 20"/>
                <a:gd name="T35" fmla="*/ 33 h 49"/>
                <a:gd name="T36" fmla="*/ 1 w 20"/>
                <a:gd name="T37" fmla="*/ 30 h 49"/>
                <a:gd name="T38" fmla="*/ 1 w 20"/>
                <a:gd name="T39" fmla="*/ 27 h 49"/>
                <a:gd name="T40" fmla="*/ 0 w 20"/>
                <a:gd name="T41" fmla="*/ 26 h 49"/>
                <a:gd name="T42" fmla="*/ 0 w 20"/>
                <a:gd name="T43" fmla="*/ 24 h 49"/>
                <a:gd name="T44" fmla="*/ 3 w 20"/>
                <a:gd name="T45" fmla="*/ 19 h 49"/>
                <a:gd name="T46" fmla="*/ 3 w 20"/>
                <a:gd name="T47" fmla="*/ 17 h 49"/>
                <a:gd name="T48" fmla="*/ 4 w 20"/>
                <a:gd name="T49" fmla="*/ 13 h 49"/>
                <a:gd name="T50" fmla="*/ 5 w 20"/>
                <a:gd name="T51" fmla="*/ 10 h 49"/>
                <a:gd name="T52" fmla="*/ 7 w 20"/>
                <a:gd name="T53" fmla="*/ 7 h 49"/>
                <a:gd name="T54" fmla="*/ 14 w 20"/>
                <a:gd name="T55" fmla="*/ 0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"/>
                <a:gd name="T85" fmla="*/ 0 h 49"/>
                <a:gd name="T86" fmla="*/ 20 w 20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" h="49">
                  <a:moveTo>
                    <a:pt x="14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3" y="34"/>
                  </a:lnTo>
                  <a:lnTo>
                    <a:pt x="12" y="38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64244" y="1055416"/>
              <a:ext cx="2070091" cy="1573953"/>
            </a:xfrm>
            <a:custGeom>
              <a:avLst/>
              <a:gdLst>
                <a:gd name="T0" fmla="*/ 1180465 w 242"/>
                <a:gd name="T1" fmla="*/ 205298 h 184"/>
                <a:gd name="T2" fmla="*/ 1266006 w 242"/>
                <a:gd name="T3" fmla="*/ 188190 h 184"/>
                <a:gd name="T4" fmla="*/ 1257452 w 242"/>
                <a:gd name="T5" fmla="*/ 102649 h 184"/>
                <a:gd name="T6" fmla="*/ 1360101 w 242"/>
                <a:gd name="T7" fmla="*/ 51325 h 184"/>
                <a:gd name="T8" fmla="*/ 1471304 w 242"/>
                <a:gd name="T9" fmla="*/ 0 h 184"/>
                <a:gd name="T10" fmla="*/ 1591062 w 242"/>
                <a:gd name="T11" fmla="*/ 145420 h 184"/>
                <a:gd name="T12" fmla="*/ 1668049 w 242"/>
                <a:gd name="T13" fmla="*/ 282285 h 184"/>
                <a:gd name="T14" fmla="*/ 1633832 w 242"/>
                <a:gd name="T15" fmla="*/ 470475 h 184"/>
                <a:gd name="T16" fmla="*/ 1762144 w 242"/>
                <a:gd name="T17" fmla="*/ 538908 h 184"/>
                <a:gd name="T18" fmla="*/ 1975996 w 242"/>
                <a:gd name="T19" fmla="*/ 633003 h 184"/>
                <a:gd name="T20" fmla="*/ 2044429 w 242"/>
                <a:gd name="T21" fmla="*/ 761314 h 184"/>
                <a:gd name="T22" fmla="*/ 2044429 w 242"/>
                <a:gd name="T23" fmla="*/ 829747 h 184"/>
                <a:gd name="T24" fmla="*/ 2027321 w 242"/>
                <a:gd name="T25" fmla="*/ 940950 h 184"/>
                <a:gd name="T26" fmla="*/ 1873347 w 242"/>
                <a:gd name="T27" fmla="*/ 975166 h 184"/>
                <a:gd name="T28" fmla="*/ 1822022 w 242"/>
                <a:gd name="T29" fmla="*/ 1043599 h 184"/>
                <a:gd name="T30" fmla="*/ 1727927 w 242"/>
                <a:gd name="T31" fmla="*/ 1086370 h 184"/>
                <a:gd name="T32" fmla="*/ 1702265 w 242"/>
                <a:gd name="T33" fmla="*/ 1146249 h 184"/>
                <a:gd name="T34" fmla="*/ 1693711 w 242"/>
                <a:gd name="T35" fmla="*/ 1223235 h 184"/>
                <a:gd name="T36" fmla="*/ 1556845 w 242"/>
                <a:gd name="T37" fmla="*/ 1274560 h 184"/>
                <a:gd name="T38" fmla="*/ 1445642 w 242"/>
                <a:gd name="T39" fmla="*/ 1300222 h 184"/>
                <a:gd name="T40" fmla="*/ 1454196 w 242"/>
                <a:gd name="T41" fmla="*/ 1334438 h 184"/>
                <a:gd name="T42" fmla="*/ 1505521 w 242"/>
                <a:gd name="T43" fmla="*/ 1402871 h 184"/>
                <a:gd name="T44" fmla="*/ 1479859 w 242"/>
                <a:gd name="T45" fmla="*/ 1496966 h 184"/>
                <a:gd name="T46" fmla="*/ 1505521 w 242"/>
                <a:gd name="T47" fmla="*/ 1565399 h 184"/>
                <a:gd name="T48" fmla="*/ 1437088 w 242"/>
                <a:gd name="T49" fmla="*/ 1565399 h 184"/>
                <a:gd name="T50" fmla="*/ 1394318 w 242"/>
                <a:gd name="T51" fmla="*/ 1565399 h 184"/>
                <a:gd name="T52" fmla="*/ 1334439 w 242"/>
                <a:gd name="T53" fmla="*/ 1556845 h 184"/>
                <a:gd name="T54" fmla="*/ 1291669 w 242"/>
                <a:gd name="T55" fmla="*/ 1496966 h 184"/>
                <a:gd name="T56" fmla="*/ 1189019 w 242"/>
                <a:gd name="T57" fmla="*/ 1496966 h 184"/>
                <a:gd name="T58" fmla="*/ 1077816 w 242"/>
                <a:gd name="T59" fmla="*/ 1479858 h 184"/>
                <a:gd name="T60" fmla="*/ 966613 w 242"/>
                <a:gd name="T61" fmla="*/ 1531183 h 184"/>
                <a:gd name="T62" fmla="*/ 881072 w 242"/>
                <a:gd name="T63" fmla="*/ 1531183 h 184"/>
                <a:gd name="T64" fmla="*/ 795531 w 242"/>
                <a:gd name="T65" fmla="*/ 1548291 h 184"/>
                <a:gd name="T66" fmla="*/ 727098 w 242"/>
                <a:gd name="T67" fmla="*/ 1479858 h 184"/>
                <a:gd name="T68" fmla="*/ 667220 w 242"/>
                <a:gd name="T69" fmla="*/ 1479858 h 184"/>
                <a:gd name="T70" fmla="*/ 581679 w 242"/>
                <a:gd name="T71" fmla="*/ 1514074 h 184"/>
                <a:gd name="T72" fmla="*/ 504692 w 242"/>
                <a:gd name="T73" fmla="*/ 1454196 h 184"/>
                <a:gd name="T74" fmla="*/ 427705 w 242"/>
                <a:gd name="T75" fmla="*/ 1514074 h 184"/>
                <a:gd name="T76" fmla="*/ 350718 w 242"/>
                <a:gd name="T77" fmla="*/ 1565399 h 184"/>
                <a:gd name="T78" fmla="*/ 248069 w 242"/>
                <a:gd name="T79" fmla="*/ 1479858 h 184"/>
                <a:gd name="T80" fmla="*/ 239515 w 242"/>
                <a:gd name="T81" fmla="*/ 1385763 h 184"/>
                <a:gd name="T82" fmla="*/ 153974 w 242"/>
                <a:gd name="T83" fmla="*/ 1317330 h 184"/>
                <a:gd name="T84" fmla="*/ 111203 w 242"/>
                <a:gd name="T85" fmla="*/ 1248898 h 184"/>
                <a:gd name="T86" fmla="*/ 94095 w 242"/>
                <a:gd name="T87" fmla="*/ 1171911 h 184"/>
                <a:gd name="T88" fmla="*/ 51325 w 242"/>
                <a:gd name="T89" fmla="*/ 1086370 h 184"/>
                <a:gd name="T90" fmla="*/ 68433 w 242"/>
                <a:gd name="T91" fmla="*/ 932396 h 184"/>
                <a:gd name="T92" fmla="*/ 0 w 242"/>
                <a:gd name="T93" fmla="*/ 932396 h 184"/>
                <a:gd name="T94" fmla="*/ 17108 w 242"/>
                <a:gd name="T95" fmla="*/ 855409 h 184"/>
                <a:gd name="T96" fmla="*/ 25662 w 242"/>
                <a:gd name="T97" fmla="*/ 821193 h 184"/>
                <a:gd name="T98" fmla="*/ 171082 w 242"/>
                <a:gd name="T99" fmla="*/ 744206 h 184"/>
                <a:gd name="T100" fmla="*/ 248069 w 242"/>
                <a:gd name="T101" fmla="*/ 752760 h 184"/>
                <a:gd name="T102" fmla="*/ 342164 w 242"/>
                <a:gd name="T103" fmla="*/ 727098 h 184"/>
                <a:gd name="T104" fmla="*/ 453367 w 242"/>
                <a:gd name="T105" fmla="*/ 701436 h 184"/>
                <a:gd name="T106" fmla="*/ 590233 w 242"/>
                <a:gd name="T107" fmla="*/ 709990 h 184"/>
                <a:gd name="T108" fmla="*/ 675774 w 242"/>
                <a:gd name="T109" fmla="*/ 633003 h 184"/>
                <a:gd name="T110" fmla="*/ 752760 w 242"/>
                <a:gd name="T111" fmla="*/ 521800 h 184"/>
                <a:gd name="T112" fmla="*/ 752760 w 242"/>
                <a:gd name="T113" fmla="*/ 359272 h 184"/>
                <a:gd name="T114" fmla="*/ 821193 w 242"/>
                <a:gd name="T115" fmla="*/ 333610 h 184"/>
                <a:gd name="T116" fmla="*/ 949505 w 242"/>
                <a:gd name="T117" fmla="*/ 367826 h 184"/>
                <a:gd name="T118" fmla="*/ 949505 w 242"/>
                <a:gd name="T119" fmla="*/ 299393 h 184"/>
                <a:gd name="T120" fmla="*/ 1043600 w 242"/>
                <a:gd name="T121" fmla="*/ 171082 h 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2"/>
                <a:gd name="T184" fmla="*/ 0 h 184"/>
                <a:gd name="T185" fmla="*/ 242 w 242"/>
                <a:gd name="T186" fmla="*/ 184 h 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2" h="184">
                  <a:moveTo>
                    <a:pt x="126" y="18"/>
                  </a:moveTo>
                  <a:lnTo>
                    <a:pt x="132" y="23"/>
                  </a:lnTo>
                  <a:lnTo>
                    <a:pt x="138" y="24"/>
                  </a:lnTo>
                  <a:lnTo>
                    <a:pt x="139" y="25"/>
                  </a:lnTo>
                  <a:lnTo>
                    <a:pt x="145" y="25"/>
                  </a:lnTo>
                  <a:lnTo>
                    <a:pt x="148" y="22"/>
                  </a:lnTo>
                  <a:lnTo>
                    <a:pt x="148" y="17"/>
                  </a:lnTo>
                  <a:lnTo>
                    <a:pt x="147" y="16"/>
                  </a:lnTo>
                  <a:lnTo>
                    <a:pt x="147" y="12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159" y="6"/>
                  </a:lnTo>
                  <a:lnTo>
                    <a:pt x="163" y="6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4" y="8"/>
                  </a:lnTo>
                  <a:lnTo>
                    <a:pt x="179" y="14"/>
                  </a:lnTo>
                  <a:lnTo>
                    <a:pt x="186" y="17"/>
                  </a:lnTo>
                  <a:lnTo>
                    <a:pt x="192" y="21"/>
                  </a:lnTo>
                  <a:lnTo>
                    <a:pt x="193" y="29"/>
                  </a:lnTo>
                  <a:lnTo>
                    <a:pt x="195" y="33"/>
                  </a:lnTo>
                  <a:lnTo>
                    <a:pt x="196" y="44"/>
                  </a:lnTo>
                  <a:lnTo>
                    <a:pt x="191" y="48"/>
                  </a:lnTo>
                  <a:lnTo>
                    <a:pt x="191" y="55"/>
                  </a:lnTo>
                  <a:lnTo>
                    <a:pt x="195" y="59"/>
                  </a:lnTo>
                  <a:lnTo>
                    <a:pt x="199" y="60"/>
                  </a:lnTo>
                  <a:lnTo>
                    <a:pt x="206" y="63"/>
                  </a:lnTo>
                  <a:lnTo>
                    <a:pt x="216" y="63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42" y="97"/>
                  </a:lnTo>
                  <a:lnTo>
                    <a:pt x="239" y="97"/>
                  </a:lnTo>
                  <a:lnTo>
                    <a:pt x="237" y="98"/>
                  </a:lnTo>
                  <a:lnTo>
                    <a:pt x="236" y="100"/>
                  </a:lnTo>
                  <a:lnTo>
                    <a:pt x="237" y="110"/>
                  </a:lnTo>
                  <a:lnTo>
                    <a:pt x="233" y="111"/>
                  </a:lnTo>
                  <a:lnTo>
                    <a:pt x="223" y="111"/>
                  </a:lnTo>
                  <a:lnTo>
                    <a:pt x="219" y="114"/>
                  </a:lnTo>
                  <a:lnTo>
                    <a:pt x="217" y="117"/>
                  </a:lnTo>
                  <a:lnTo>
                    <a:pt x="216" y="119"/>
                  </a:lnTo>
                  <a:lnTo>
                    <a:pt x="213" y="122"/>
                  </a:lnTo>
                  <a:lnTo>
                    <a:pt x="213" y="124"/>
                  </a:lnTo>
                  <a:lnTo>
                    <a:pt x="207" y="126"/>
                  </a:lnTo>
                  <a:lnTo>
                    <a:pt x="202" y="127"/>
                  </a:lnTo>
                  <a:lnTo>
                    <a:pt x="201" y="129"/>
                  </a:lnTo>
                  <a:lnTo>
                    <a:pt x="199" y="132"/>
                  </a:lnTo>
                  <a:lnTo>
                    <a:pt x="199" y="134"/>
                  </a:lnTo>
                  <a:lnTo>
                    <a:pt x="202" y="141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3" y="145"/>
                  </a:lnTo>
                  <a:lnTo>
                    <a:pt x="185" y="149"/>
                  </a:lnTo>
                  <a:lnTo>
                    <a:pt x="182" y="149"/>
                  </a:lnTo>
                  <a:lnTo>
                    <a:pt x="173" y="149"/>
                  </a:lnTo>
                  <a:lnTo>
                    <a:pt x="169" y="150"/>
                  </a:lnTo>
                  <a:lnTo>
                    <a:pt x="169" y="152"/>
                  </a:lnTo>
                  <a:lnTo>
                    <a:pt x="171" y="154"/>
                  </a:lnTo>
                  <a:lnTo>
                    <a:pt x="171" y="156"/>
                  </a:lnTo>
                  <a:lnTo>
                    <a:pt x="170" y="156"/>
                  </a:lnTo>
                  <a:lnTo>
                    <a:pt x="172" y="159"/>
                  </a:lnTo>
                  <a:lnTo>
                    <a:pt x="176" y="162"/>
                  </a:lnTo>
                  <a:lnTo>
                    <a:pt x="176" y="164"/>
                  </a:lnTo>
                  <a:lnTo>
                    <a:pt x="179" y="167"/>
                  </a:lnTo>
                  <a:lnTo>
                    <a:pt x="179" y="170"/>
                  </a:lnTo>
                  <a:lnTo>
                    <a:pt x="173" y="175"/>
                  </a:lnTo>
                  <a:lnTo>
                    <a:pt x="173" y="177"/>
                  </a:lnTo>
                  <a:lnTo>
                    <a:pt x="176" y="181"/>
                  </a:lnTo>
                  <a:lnTo>
                    <a:pt x="176" y="183"/>
                  </a:lnTo>
                  <a:lnTo>
                    <a:pt x="174" y="184"/>
                  </a:lnTo>
                  <a:lnTo>
                    <a:pt x="171" y="184"/>
                  </a:lnTo>
                  <a:lnTo>
                    <a:pt x="168" y="183"/>
                  </a:lnTo>
                  <a:lnTo>
                    <a:pt x="167" y="181"/>
                  </a:lnTo>
                  <a:lnTo>
                    <a:pt x="163" y="181"/>
                  </a:lnTo>
                  <a:lnTo>
                    <a:pt x="163" y="183"/>
                  </a:lnTo>
                  <a:lnTo>
                    <a:pt x="159" y="183"/>
                  </a:lnTo>
                  <a:lnTo>
                    <a:pt x="158" y="184"/>
                  </a:lnTo>
                  <a:lnTo>
                    <a:pt x="156" y="182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1" y="175"/>
                  </a:lnTo>
                  <a:lnTo>
                    <a:pt x="148" y="173"/>
                  </a:lnTo>
                  <a:lnTo>
                    <a:pt x="144" y="173"/>
                  </a:lnTo>
                  <a:lnTo>
                    <a:pt x="139" y="175"/>
                  </a:lnTo>
                  <a:lnTo>
                    <a:pt x="133" y="174"/>
                  </a:lnTo>
                  <a:lnTo>
                    <a:pt x="130" y="173"/>
                  </a:lnTo>
                  <a:lnTo>
                    <a:pt x="126" y="173"/>
                  </a:lnTo>
                  <a:lnTo>
                    <a:pt x="119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0" y="177"/>
                  </a:lnTo>
                  <a:lnTo>
                    <a:pt x="106" y="177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88" y="179"/>
                  </a:lnTo>
                  <a:lnTo>
                    <a:pt x="85" y="177"/>
                  </a:lnTo>
                  <a:lnTo>
                    <a:pt x="85" y="173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5"/>
                  </a:lnTo>
                  <a:lnTo>
                    <a:pt x="73" y="176"/>
                  </a:lnTo>
                  <a:lnTo>
                    <a:pt x="68" y="177"/>
                  </a:lnTo>
                  <a:lnTo>
                    <a:pt x="66" y="173"/>
                  </a:lnTo>
                  <a:lnTo>
                    <a:pt x="63" y="172"/>
                  </a:lnTo>
                  <a:lnTo>
                    <a:pt x="59" y="170"/>
                  </a:lnTo>
                  <a:lnTo>
                    <a:pt x="56" y="171"/>
                  </a:lnTo>
                  <a:lnTo>
                    <a:pt x="53" y="173"/>
                  </a:lnTo>
                  <a:lnTo>
                    <a:pt x="50" y="177"/>
                  </a:lnTo>
                  <a:lnTo>
                    <a:pt x="50" y="179"/>
                  </a:lnTo>
                  <a:lnTo>
                    <a:pt x="46" y="183"/>
                  </a:lnTo>
                  <a:lnTo>
                    <a:pt x="41" y="183"/>
                  </a:lnTo>
                  <a:lnTo>
                    <a:pt x="37" y="180"/>
                  </a:lnTo>
                  <a:lnTo>
                    <a:pt x="37" y="179"/>
                  </a:lnTo>
                  <a:lnTo>
                    <a:pt x="29" y="173"/>
                  </a:lnTo>
                  <a:lnTo>
                    <a:pt x="29" y="167"/>
                  </a:lnTo>
                  <a:lnTo>
                    <a:pt x="31" y="165"/>
                  </a:lnTo>
                  <a:lnTo>
                    <a:pt x="28" y="162"/>
                  </a:lnTo>
                  <a:lnTo>
                    <a:pt x="23" y="162"/>
                  </a:lnTo>
                  <a:lnTo>
                    <a:pt x="20" y="158"/>
                  </a:lnTo>
                  <a:lnTo>
                    <a:pt x="18" y="154"/>
                  </a:lnTo>
                  <a:lnTo>
                    <a:pt x="15" y="153"/>
                  </a:lnTo>
                  <a:lnTo>
                    <a:pt x="13" y="152"/>
                  </a:lnTo>
                  <a:lnTo>
                    <a:pt x="13" y="146"/>
                  </a:lnTo>
                  <a:lnTo>
                    <a:pt x="15" y="144"/>
                  </a:lnTo>
                  <a:lnTo>
                    <a:pt x="15" y="142"/>
                  </a:lnTo>
                  <a:lnTo>
                    <a:pt x="11" y="137"/>
                  </a:lnTo>
                  <a:lnTo>
                    <a:pt x="3" y="133"/>
                  </a:lnTo>
                  <a:lnTo>
                    <a:pt x="4" y="128"/>
                  </a:lnTo>
                  <a:lnTo>
                    <a:pt x="6" y="127"/>
                  </a:lnTo>
                  <a:lnTo>
                    <a:pt x="9" y="124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2" y="109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3" y="103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6" y="90"/>
                  </a:lnTo>
                  <a:lnTo>
                    <a:pt x="12" y="88"/>
                  </a:lnTo>
                  <a:lnTo>
                    <a:pt x="20" y="87"/>
                  </a:lnTo>
                  <a:lnTo>
                    <a:pt x="25" y="85"/>
                  </a:lnTo>
                  <a:lnTo>
                    <a:pt x="29" y="85"/>
                  </a:lnTo>
                  <a:lnTo>
                    <a:pt x="29" y="88"/>
                  </a:lnTo>
                  <a:lnTo>
                    <a:pt x="31" y="91"/>
                  </a:lnTo>
                  <a:lnTo>
                    <a:pt x="36" y="91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0" y="83"/>
                  </a:lnTo>
                  <a:lnTo>
                    <a:pt x="53" y="82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9" y="83"/>
                  </a:lnTo>
                  <a:lnTo>
                    <a:pt x="76" y="79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82" y="67"/>
                  </a:lnTo>
                  <a:lnTo>
                    <a:pt x="84" y="66"/>
                  </a:lnTo>
                  <a:lnTo>
                    <a:pt x="88" y="61"/>
                  </a:lnTo>
                  <a:lnTo>
                    <a:pt x="88" y="53"/>
                  </a:lnTo>
                  <a:lnTo>
                    <a:pt x="87" y="52"/>
                  </a:lnTo>
                  <a:lnTo>
                    <a:pt x="88" y="42"/>
                  </a:lnTo>
                  <a:lnTo>
                    <a:pt x="86" y="41"/>
                  </a:lnTo>
                  <a:lnTo>
                    <a:pt x="86" y="39"/>
                  </a:lnTo>
                  <a:lnTo>
                    <a:pt x="96" y="39"/>
                  </a:lnTo>
                  <a:lnTo>
                    <a:pt x="107" y="41"/>
                  </a:lnTo>
                  <a:lnTo>
                    <a:pt x="109" y="43"/>
                  </a:lnTo>
                  <a:lnTo>
                    <a:pt x="111" y="43"/>
                  </a:lnTo>
                  <a:lnTo>
                    <a:pt x="113" y="41"/>
                  </a:lnTo>
                  <a:lnTo>
                    <a:pt x="111" y="40"/>
                  </a:lnTo>
                  <a:lnTo>
                    <a:pt x="111" y="35"/>
                  </a:lnTo>
                  <a:lnTo>
                    <a:pt x="117" y="29"/>
                  </a:lnTo>
                  <a:lnTo>
                    <a:pt x="117" y="26"/>
                  </a:lnTo>
                  <a:lnTo>
                    <a:pt x="122" y="20"/>
                  </a:lnTo>
                  <a:lnTo>
                    <a:pt x="123" y="18"/>
                  </a:lnTo>
                  <a:lnTo>
                    <a:pt x="126" y="1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060988" y="2509612"/>
              <a:ext cx="2035875" cy="1257451"/>
            </a:xfrm>
            <a:custGeom>
              <a:avLst/>
              <a:gdLst>
                <a:gd name="T0" fmla="*/ 1847685 w 238"/>
                <a:gd name="T1" fmla="*/ 1103477 h 147"/>
                <a:gd name="T2" fmla="*/ 1822023 w 238"/>
                <a:gd name="T3" fmla="*/ 1180464 h 147"/>
                <a:gd name="T4" fmla="*/ 1762144 w 238"/>
                <a:gd name="T5" fmla="*/ 1137694 h 147"/>
                <a:gd name="T6" fmla="*/ 1659495 w 238"/>
                <a:gd name="T7" fmla="*/ 1094923 h 147"/>
                <a:gd name="T8" fmla="*/ 1599616 w 238"/>
                <a:gd name="T9" fmla="*/ 1154802 h 147"/>
                <a:gd name="T10" fmla="*/ 1531183 w 238"/>
                <a:gd name="T11" fmla="*/ 1197572 h 147"/>
                <a:gd name="T12" fmla="*/ 1411426 w 238"/>
                <a:gd name="T13" fmla="*/ 1257451 h 147"/>
                <a:gd name="T14" fmla="*/ 1257452 w 238"/>
                <a:gd name="T15" fmla="*/ 1214681 h 147"/>
                <a:gd name="T16" fmla="*/ 1248898 w 238"/>
                <a:gd name="T17" fmla="*/ 1163356 h 147"/>
                <a:gd name="T18" fmla="*/ 1171911 w 238"/>
                <a:gd name="T19" fmla="*/ 1112032 h 147"/>
                <a:gd name="T20" fmla="*/ 1043600 w 238"/>
                <a:gd name="T21" fmla="*/ 1043599 h 147"/>
                <a:gd name="T22" fmla="*/ 975167 w 238"/>
                <a:gd name="T23" fmla="*/ 1146248 h 147"/>
                <a:gd name="T24" fmla="*/ 923842 w 238"/>
                <a:gd name="T25" fmla="*/ 1094923 h 147"/>
                <a:gd name="T26" fmla="*/ 923842 w 238"/>
                <a:gd name="T27" fmla="*/ 1043599 h 147"/>
                <a:gd name="T28" fmla="*/ 821193 w 238"/>
                <a:gd name="T29" fmla="*/ 1077815 h 147"/>
                <a:gd name="T30" fmla="*/ 658666 w 238"/>
                <a:gd name="T31" fmla="*/ 1017936 h 147"/>
                <a:gd name="T32" fmla="*/ 590233 w 238"/>
                <a:gd name="T33" fmla="*/ 923841 h 147"/>
                <a:gd name="T34" fmla="*/ 496138 w 238"/>
                <a:gd name="T35" fmla="*/ 821192 h 147"/>
                <a:gd name="T36" fmla="*/ 410597 w 238"/>
                <a:gd name="T37" fmla="*/ 786976 h 147"/>
                <a:gd name="T38" fmla="*/ 325056 w 238"/>
                <a:gd name="T39" fmla="*/ 684327 h 147"/>
                <a:gd name="T40" fmla="*/ 239515 w 238"/>
                <a:gd name="T41" fmla="*/ 667219 h 147"/>
                <a:gd name="T42" fmla="*/ 153974 w 238"/>
                <a:gd name="T43" fmla="*/ 581678 h 147"/>
                <a:gd name="T44" fmla="*/ 34216 w 238"/>
                <a:gd name="T45" fmla="*/ 487583 h 147"/>
                <a:gd name="T46" fmla="*/ 25662 w 238"/>
                <a:gd name="T47" fmla="*/ 419150 h 147"/>
                <a:gd name="T48" fmla="*/ 17108 w 238"/>
                <a:gd name="T49" fmla="*/ 299393 h 147"/>
                <a:gd name="T50" fmla="*/ 102649 w 238"/>
                <a:gd name="T51" fmla="*/ 333609 h 147"/>
                <a:gd name="T52" fmla="*/ 85541 w 238"/>
                <a:gd name="T53" fmla="*/ 179636 h 147"/>
                <a:gd name="T54" fmla="*/ 153974 w 238"/>
                <a:gd name="T55" fmla="*/ 111203 h 147"/>
                <a:gd name="T56" fmla="*/ 230961 w 238"/>
                <a:gd name="T57" fmla="*/ 59879 h 147"/>
                <a:gd name="T58" fmla="*/ 307948 w 238"/>
                <a:gd name="T59" fmla="*/ 0 h 147"/>
                <a:gd name="T60" fmla="*/ 384934 w 238"/>
                <a:gd name="T61" fmla="*/ 59879 h 147"/>
                <a:gd name="T62" fmla="*/ 487584 w 238"/>
                <a:gd name="T63" fmla="*/ 17108 h 147"/>
                <a:gd name="T64" fmla="*/ 530354 w 238"/>
                <a:gd name="T65" fmla="*/ 59879 h 147"/>
                <a:gd name="T66" fmla="*/ 624449 w 238"/>
                <a:gd name="T67" fmla="*/ 94095 h 147"/>
                <a:gd name="T68" fmla="*/ 709990 w 238"/>
                <a:gd name="T69" fmla="*/ 59879 h 147"/>
                <a:gd name="T70" fmla="*/ 812639 w 238"/>
                <a:gd name="T71" fmla="*/ 76987 h 147"/>
                <a:gd name="T72" fmla="*/ 915288 w 238"/>
                <a:gd name="T73" fmla="*/ 25662 h 147"/>
                <a:gd name="T74" fmla="*/ 1035046 w 238"/>
                <a:gd name="T75" fmla="*/ 25662 h 147"/>
                <a:gd name="T76" fmla="*/ 1120587 w 238"/>
                <a:gd name="T77" fmla="*/ 68433 h 147"/>
                <a:gd name="T78" fmla="*/ 1154803 w 238"/>
                <a:gd name="T79" fmla="*/ 119757 h 147"/>
                <a:gd name="T80" fmla="*/ 1146249 w 238"/>
                <a:gd name="T81" fmla="*/ 196744 h 147"/>
                <a:gd name="T82" fmla="*/ 1197574 w 238"/>
                <a:gd name="T83" fmla="*/ 436258 h 147"/>
                <a:gd name="T84" fmla="*/ 1317331 w 238"/>
                <a:gd name="T85" fmla="*/ 504691 h 147"/>
                <a:gd name="T86" fmla="*/ 1437088 w 238"/>
                <a:gd name="T87" fmla="*/ 564570 h 147"/>
                <a:gd name="T88" fmla="*/ 1591062 w 238"/>
                <a:gd name="T89" fmla="*/ 573124 h 147"/>
                <a:gd name="T90" fmla="*/ 1676603 w 238"/>
                <a:gd name="T91" fmla="*/ 641557 h 147"/>
                <a:gd name="T92" fmla="*/ 1727928 w 238"/>
                <a:gd name="T93" fmla="*/ 709989 h 147"/>
                <a:gd name="T94" fmla="*/ 1787806 w 238"/>
                <a:gd name="T95" fmla="*/ 718543 h 147"/>
                <a:gd name="T96" fmla="*/ 1881901 w 238"/>
                <a:gd name="T97" fmla="*/ 624448 h 147"/>
                <a:gd name="T98" fmla="*/ 1984550 w 238"/>
                <a:gd name="T99" fmla="*/ 744206 h 147"/>
                <a:gd name="T100" fmla="*/ 2027321 w 238"/>
                <a:gd name="T101" fmla="*/ 855409 h 147"/>
                <a:gd name="T102" fmla="*/ 2010213 w 238"/>
                <a:gd name="T103" fmla="*/ 975166 h 147"/>
                <a:gd name="T104" fmla="*/ 2010213 w 238"/>
                <a:gd name="T105" fmla="*/ 1060707 h 147"/>
                <a:gd name="T106" fmla="*/ 1967442 w 238"/>
                <a:gd name="T107" fmla="*/ 1086369 h 147"/>
                <a:gd name="T108" fmla="*/ 1916118 w 238"/>
                <a:gd name="T109" fmla="*/ 1154802 h 1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"/>
                <a:gd name="T166" fmla="*/ 0 h 147"/>
                <a:gd name="T167" fmla="*/ 238 w 238"/>
                <a:gd name="T168" fmla="*/ 147 h 1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" h="147">
                  <a:moveTo>
                    <a:pt x="224" y="135"/>
                  </a:moveTo>
                  <a:lnTo>
                    <a:pt x="219" y="129"/>
                  </a:lnTo>
                  <a:lnTo>
                    <a:pt x="216" y="129"/>
                  </a:lnTo>
                  <a:lnTo>
                    <a:pt x="213" y="133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0" y="138"/>
                  </a:lnTo>
                  <a:lnTo>
                    <a:pt x="206" y="136"/>
                  </a:lnTo>
                  <a:lnTo>
                    <a:pt x="206" y="133"/>
                  </a:lnTo>
                  <a:lnTo>
                    <a:pt x="198" y="131"/>
                  </a:lnTo>
                  <a:lnTo>
                    <a:pt x="197" y="128"/>
                  </a:lnTo>
                  <a:lnTo>
                    <a:pt x="194" y="128"/>
                  </a:lnTo>
                  <a:lnTo>
                    <a:pt x="189" y="133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3" y="135"/>
                  </a:lnTo>
                  <a:lnTo>
                    <a:pt x="179" y="140"/>
                  </a:lnTo>
                  <a:lnTo>
                    <a:pt x="175" y="140"/>
                  </a:lnTo>
                  <a:lnTo>
                    <a:pt x="171" y="145"/>
                  </a:lnTo>
                  <a:lnTo>
                    <a:pt x="165" y="147"/>
                  </a:lnTo>
                  <a:lnTo>
                    <a:pt x="150" y="147"/>
                  </a:lnTo>
                  <a:lnTo>
                    <a:pt x="147" y="145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6" y="136"/>
                  </a:lnTo>
                  <a:lnTo>
                    <a:pt x="144" y="134"/>
                  </a:lnTo>
                  <a:lnTo>
                    <a:pt x="144" y="131"/>
                  </a:lnTo>
                  <a:lnTo>
                    <a:pt x="137" y="130"/>
                  </a:lnTo>
                  <a:lnTo>
                    <a:pt x="135" y="126"/>
                  </a:lnTo>
                  <a:lnTo>
                    <a:pt x="127" y="122"/>
                  </a:lnTo>
                  <a:lnTo>
                    <a:pt x="122" y="122"/>
                  </a:lnTo>
                  <a:lnTo>
                    <a:pt x="119" y="125"/>
                  </a:lnTo>
                  <a:lnTo>
                    <a:pt x="115" y="128"/>
                  </a:lnTo>
                  <a:lnTo>
                    <a:pt x="114" y="134"/>
                  </a:lnTo>
                  <a:lnTo>
                    <a:pt x="111" y="135"/>
                  </a:lnTo>
                  <a:lnTo>
                    <a:pt x="109" y="132"/>
                  </a:lnTo>
                  <a:lnTo>
                    <a:pt x="108" y="128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08" y="122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87" y="119"/>
                  </a:lnTo>
                  <a:lnTo>
                    <a:pt x="77" y="119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9" y="108"/>
                  </a:lnTo>
                  <a:lnTo>
                    <a:pt x="63" y="107"/>
                  </a:lnTo>
                  <a:lnTo>
                    <a:pt x="59" y="101"/>
                  </a:lnTo>
                  <a:lnTo>
                    <a:pt x="58" y="96"/>
                  </a:lnTo>
                  <a:lnTo>
                    <a:pt x="57" y="95"/>
                  </a:lnTo>
                  <a:lnTo>
                    <a:pt x="51" y="95"/>
                  </a:lnTo>
                  <a:lnTo>
                    <a:pt x="48" y="92"/>
                  </a:lnTo>
                  <a:lnTo>
                    <a:pt x="48" y="89"/>
                  </a:lnTo>
                  <a:lnTo>
                    <a:pt x="43" y="86"/>
                  </a:lnTo>
                  <a:lnTo>
                    <a:pt x="38" y="80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8" y="78"/>
                  </a:lnTo>
                  <a:lnTo>
                    <a:pt x="22" y="79"/>
                  </a:lnTo>
                  <a:lnTo>
                    <a:pt x="18" y="73"/>
                  </a:lnTo>
                  <a:lnTo>
                    <a:pt x="18" y="68"/>
                  </a:lnTo>
                  <a:lnTo>
                    <a:pt x="15" y="64"/>
                  </a:lnTo>
                  <a:lnTo>
                    <a:pt x="10" y="59"/>
                  </a:lnTo>
                  <a:lnTo>
                    <a:pt x="4" y="57"/>
                  </a:lnTo>
                  <a:lnTo>
                    <a:pt x="1" y="55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3" y="36"/>
                  </a:lnTo>
                  <a:lnTo>
                    <a:pt x="13" y="28"/>
                  </a:lnTo>
                  <a:lnTo>
                    <a:pt x="10" y="21"/>
                  </a:lnTo>
                  <a:lnTo>
                    <a:pt x="9" y="16"/>
                  </a:lnTo>
                  <a:lnTo>
                    <a:pt x="14" y="10"/>
                  </a:lnTo>
                  <a:lnTo>
                    <a:pt x="18" y="13"/>
                  </a:lnTo>
                  <a:lnTo>
                    <a:pt x="23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5" y="7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80" y="9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0" y="9"/>
                  </a:lnTo>
                  <a:lnTo>
                    <a:pt x="95" y="9"/>
                  </a:lnTo>
                  <a:lnTo>
                    <a:pt x="97" y="7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6" y="5"/>
                  </a:lnTo>
                  <a:lnTo>
                    <a:pt x="121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12"/>
                  </a:lnTo>
                  <a:lnTo>
                    <a:pt x="135" y="14"/>
                  </a:lnTo>
                  <a:lnTo>
                    <a:pt x="136" y="16"/>
                  </a:lnTo>
                  <a:lnTo>
                    <a:pt x="136" y="19"/>
                  </a:lnTo>
                  <a:lnTo>
                    <a:pt x="134" y="23"/>
                  </a:lnTo>
                  <a:lnTo>
                    <a:pt x="134" y="38"/>
                  </a:lnTo>
                  <a:lnTo>
                    <a:pt x="136" y="45"/>
                  </a:lnTo>
                  <a:lnTo>
                    <a:pt x="140" y="51"/>
                  </a:lnTo>
                  <a:lnTo>
                    <a:pt x="147" y="55"/>
                  </a:lnTo>
                  <a:lnTo>
                    <a:pt x="151" y="55"/>
                  </a:lnTo>
                  <a:lnTo>
                    <a:pt x="154" y="59"/>
                  </a:lnTo>
                  <a:lnTo>
                    <a:pt x="160" y="62"/>
                  </a:lnTo>
                  <a:lnTo>
                    <a:pt x="164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7" y="67"/>
                  </a:lnTo>
                  <a:lnTo>
                    <a:pt x="186" y="67"/>
                  </a:lnTo>
                  <a:lnTo>
                    <a:pt x="190" y="69"/>
                  </a:lnTo>
                  <a:lnTo>
                    <a:pt x="192" y="70"/>
                  </a:lnTo>
                  <a:lnTo>
                    <a:pt x="196" y="75"/>
                  </a:lnTo>
                  <a:lnTo>
                    <a:pt x="197" y="79"/>
                  </a:lnTo>
                  <a:lnTo>
                    <a:pt x="200" y="83"/>
                  </a:lnTo>
                  <a:lnTo>
                    <a:pt x="202" y="83"/>
                  </a:lnTo>
                  <a:lnTo>
                    <a:pt x="203" y="81"/>
                  </a:lnTo>
                  <a:lnTo>
                    <a:pt x="206" y="81"/>
                  </a:lnTo>
                  <a:lnTo>
                    <a:pt x="209" y="84"/>
                  </a:lnTo>
                  <a:lnTo>
                    <a:pt x="212" y="83"/>
                  </a:lnTo>
                  <a:lnTo>
                    <a:pt x="215" y="80"/>
                  </a:lnTo>
                  <a:lnTo>
                    <a:pt x="220" y="73"/>
                  </a:lnTo>
                  <a:lnTo>
                    <a:pt x="224" y="76"/>
                  </a:lnTo>
                  <a:lnTo>
                    <a:pt x="229" y="86"/>
                  </a:lnTo>
                  <a:lnTo>
                    <a:pt x="232" y="87"/>
                  </a:lnTo>
                  <a:lnTo>
                    <a:pt x="233" y="91"/>
                  </a:lnTo>
                  <a:lnTo>
                    <a:pt x="235" y="97"/>
                  </a:lnTo>
                  <a:lnTo>
                    <a:pt x="237" y="100"/>
                  </a:lnTo>
                  <a:lnTo>
                    <a:pt x="238" y="105"/>
                  </a:lnTo>
                  <a:lnTo>
                    <a:pt x="235" y="108"/>
                  </a:lnTo>
                  <a:lnTo>
                    <a:pt x="235" y="114"/>
                  </a:lnTo>
                  <a:lnTo>
                    <a:pt x="237" y="117"/>
                  </a:lnTo>
                  <a:lnTo>
                    <a:pt x="236" y="123"/>
                  </a:lnTo>
                  <a:lnTo>
                    <a:pt x="235" y="124"/>
                  </a:lnTo>
                  <a:lnTo>
                    <a:pt x="232" y="122"/>
                  </a:lnTo>
                  <a:lnTo>
                    <a:pt x="228" y="123"/>
                  </a:lnTo>
                  <a:lnTo>
                    <a:pt x="230" y="127"/>
                  </a:lnTo>
                  <a:lnTo>
                    <a:pt x="230" y="133"/>
                  </a:lnTo>
                  <a:lnTo>
                    <a:pt x="228" y="135"/>
                  </a:lnTo>
                  <a:lnTo>
                    <a:pt x="224" y="135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019876" y="619158"/>
              <a:ext cx="2266835" cy="1941779"/>
            </a:xfrm>
            <a:custGeom>
              <a:avLst/>
              <a:gdLst>
                <a:gd name="T0" fmla="*/ 436259 w 265"/>
                <a:gd name="T1" fmla="*/ 1394317 h 227"/>
                <a:gd name="T2" fmla="*/ 650111 w 265"/>
                <a:gd name="T3" fmla="*/ 1462750 h 227"/>
                <a:gd name="T4" fmla="*/ 872517 w 265"/>
                <a:gd name="T5" fmla="*/ 1342993 h 227"/>
                <a:gd name="T6" fmla="*/ 1163357 w 265"/>
                <a:gd name="T7" fmla="*/ 1257452 h 227"/>
                <a:gd name="T8" fmla="*/ 1231790 w 265"/>
                <a:gd name="T9" fmla="*/ 1129140 h 227"/>
                <a:gd name="T10" fmla="*/ 1325885 w 265"/>
                <a:gd name="T11" fmla="*/ 1043599 h 227"/>
                <a:gd name="T12" fmla="*/ 1591061 w 265"/>
                <a:gd name="T13" fmla="*/ 906734 h 227"/>
                <a:gd name="T14" fmla="*/ 1873346 w 265"/>
                <a:gd name="T15" fmla="*/ 769868 h 227"/>
                <a:gd name="T16" fmla="*/ 1727927 w 265"/>
                <a:gd name="T17" fmla="*/ 615895 h 227"/>
                <a:gd name="T18" fmla="*/ 1616724 w 265"/>
                <a:gd name="T19" fmla="*/ 658665 h 227"/>
                <a:gd name="T20" fmla="*/ 1488412 w 265"/>
                <a:gd name="T21" fmla="*/ 641557 h 227"/>
                <a:gd name="T22" fmla="*/ 1556845 w 265"/>
                <a:gd name="T23" fmla="*/ 436259 h 227"/>
                <a:gd name="T24" fmla="*/ 1796360 w 265"/>
                <a:gd name="T25" fmla="*/ 213852 h 227"/>
                <a:gd name="T26" fmla="*/ 1762143 w 265"/>
                <a:gd name="T27" fmla="*/ 76987 h 227"/>
                <a:gd name="T28" fmla="*/ 1890455 w 265"/>
                <a:gd name="T29" fmla="*/ 17108 h 227"/>
                <a:gd name="T30" fmla="*/ 1916117 w 265"/>
                <a:gd name="T31" fmla="*/ 111203 h 227"/>
                <a:gd name="T32" fmla="*/ 1984549 w 265"/>
                <a:gd name="T33" fmla="*/ 136866 h 227"/>
                <a:gd name="T34" fmla="*/ 2164185 w 265"/>
                <a:gd name="T35" fmla="*/ 119757 h 227"/>
                <a:gd name="T36" fmla="*/ 2206956 w 265"/>
                <a:gd name="T37" fmla="*/ 307947 h 227"/>
                <a:gd name="T38" fmla="*/ 2215510 w 265"/>
                <a:gd name="T39" fmla="*/ 453367 h 227"/>
                <a:gd name="T40" fmla="*/ 2198402 w 265"/>
                <a:gd name="T41" fmla="*/ 479029 h 227"/>
                <a:gd name="T42" fmla="*/ 2129969 w 265"/>
                <a:gd name="T43" fmla="*/ 564570 h 227"/>
                <a:gd name="T44" fmla="*/ 2129969 w 265"/>
                <a:gd name="T45" fmla="*/ 718544 h 227"/>
                <a:gd name="T46" fmla="*/ 2198402 w 265"/>
                <a:gd name="T47" fmla="*/ 718544 h 227"/>
                <a:gd name="T48" fmla="*/ 2181294 w 265"/>
                <a:gd name="T49" fmla="*/ 786977 h 227"/>
                <a:gd name="T50" fmla="*/ 2052982 w 265"/>
                <a:gd name="T51" fmla="*/ 804085 h 227"/>
                <a:gd name="T52" fmla="*/ 2095753 w 265"/>
                <a:gd name="T53" fmla="*/ 949504 h 227"/>
                <a:gd name="T54" fmla="*/ 2189848 w 265"/>
                <a:gd name="T55" fmla="*/ 966612 h 227"/>
                <a:gd name="T56" fmla="*/ 2266835 w 265"/>
                <a:gd name="T57" fmla="*/ 1154803 h 227"/>
                <a:gd name="T58" fmla="*/ 2147077 w 265"/>
                <a:gd name="T59" fmla="*/ 1206127 h 227"/>
                <a:gd name="T60" fmla="*/ 1958887 w 265"/>
                <a:gd name="T61" fmla="*/ 1274560 h 227"/>
                <a:gd name="T62" fmla="*/ 1950333 w 265"/>
                <a:gd name="T63" fmla="*/ 1402871 h 227"/>
                <a:gd name="T64" fmla="*/ 1804914 w 265"/>
                <a:gd name="T65" fmla="*/ 1266006 h 227"/>
                <a:gd name="T66" fmla="*/ 1659494 w 265"/>
                <a:gd name="T67" fmla="*/ 1360101 h 227"/>
                <a:gd name="T68" fmla="*/ 1539737 w 265"/>
                <a:gd name="T69" fmla="*/ 1402871 h 227"/>
                <a:gd name="T70" fmla="*/ 1505520 w 265"/>
                <a:gd name="T71" fmla="*/ 1334439 h 227"/>
                <a:gd name="T72" fmla="*/ 1454196 w 265"/>
                <a:gd name="T73" fmla="*/ 1488412 h 227"/>
                <a:gd name="T74" fmla="*/ 1317330 w 265"/>
                <a:gd name="T75" fmla="*/ 1599615 h 227"/>
                <a:gd name="T76" fmla="*/ 1189019 w 265"/>
                <a:gd name="T77" fmla="*/ 1676602 h 227"/>
                <a:gd name="T78" fmla="*/ 1129140 w 265"/>
                <a:gd name="T79" fmla="*/ 1719373 h 227"/>
                <a:gd name="T80" fmla="*/ 1035045 w 265"/>
                <a:gd name="T81" fmla="*/ 1907563 h 227"/>
                <a:gd name="T82" fmla="*/ 821193 w 265"/>
                <a:gd name="T83" fmla="*/ 1847684 h 227"/>
                <a:gd name="T84" fmla="*/ 812639 w 265"/>
                <a:gd name="T85" fmla="*/ 1710819 h 227"/>
                <a:gd name="T86" fmla="*/ 744206 w 265"/>
                <a:gd name="T87" fmla="*/ 1822022 h 227"/>
                <a:gd name="T88" fmla="*/ 641557 w 265"/>
                <a:gd name="T89" fmla="*/ 1907563 h 227"/>
                <a:gd name="T90" fmla="*/ 521800 w 265"/>
                <a:gd name="T91" fmla="*/ 1813468 h 227"/>
                <a:gd name="T92" fmla="*/ 547462 w 265"/>
                <a:gd name="T93" fmla="*/ 1702264 h 227"/>
                <a:gd name="T94" fmla="*/ 384934 w 265"/>
                <a:gd name="T95" fmla="*/ 1736481 h 227"/>
                <a:gd name="T96" fmla="*/ 325056 w 265"/>
                <a:gd name="T97" fmla="*/ 1779251 h 227"/>
                <a:gd name="T98" fmla="*/ 188190 w 265"/>
                <a:gd name="T99" fmla="*/ 1650940 h 227"/>
                <a:gd name="T100" fmla="*/ 239515 w 265"/>
                <a:gd name="T101" fmla="*/ 1539737 h 227"/>
                <a:gd name="T102" fmla="*/ 76987 w 265"/>
                <a:gd name="T103" fmla="*/ 1556845 h 227"/>
                <a:gd name="T104" fmla="*/ 34216 w 265"/>
                <a:gd name="T105" fmla="*/ 1368655 h 2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5"/>
                <a:gd name="T160" fmla="*/ 0 h 227"/>
                <a:gd name="T161" fmla="*/ 265 w 265"/>
                <a:gd name="T162" fmla="*/ 227 h 2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5" h="227">
                  <a:moveTo>
                    <a:pt x="2" y="150"/>
                  </a:moveTo>
                  <a:lnTo>
                    <a:pt x="12" y="153"/>
                  </a:lnTo>
                  <a:lnTo>
                    <a:pt x="35" y="154"/>
                  </a:lnTo>
                  <a:lnTo>
                    <a:pt x="42" y="155"/>
                  </a:lnTo>
                  <a:lnTo>
                    <a:pt x="51" y="163"/>
                  </a:lnTo>
                  <a:lnTo>
                    <a:pt x="58" y="163"/>
                  </a:lnTo>
                  <a:lnTo>
                    <a:pt x="63" y="166"/>
                  </a:lnTo>
                  <a:lnTo>
                    <a:pt x="69" y="167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9" y="168"/>
                  </a:lnTo>
                  <a:lnTo>
                    <a:pt x="83" y="167"/>
                  </a:lnTo>
                  <a:lnTo>
                    <a:pt x="86" y="164"/>
                  </a:lnTo>
                  <a:lnTo>
                    <a:pt x="91" y="164"/>
                  </a:lnTo>
                  <a:lnTo>
                    <a:pt x="102" y="157"/>
                  </a:lnTo>
                  <a:lnTo>
                    <a:pt x="110" y="156"/>
                  </a:lnTo>
                  <a:lnTo>
                    <a:pt x="113" y="158"/>
                  </a:lnTo>
                  <a:lnTo>
                    <a:pt x="122" y="159"/>
                  </a:lnTo>
                  <a:lnTo>
                    <a:pt x="130" y="154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3" y="141"/>
                  </a:lnTo>
                  <a:lnTo>
                    <a:pt x="147" y="138"/>
                  </a:lnTo>
                  <a:lnTo>
                    <a:pt x="148" y="135"/>
                  </a:lnTo>
                  <a:lnTo>
                    <a:pt x="144" y="132"/>
                  </a:lnTo>
                  <a:lnTo>
                    <a:pt x="143" y="128"/>
                  </a:lnTo>
                  <a:lnTo>
                    <a:pt x="143" y="123"/>
                  </a:lnTo>
                  <a:lnTo>
                    <a:pt x="147" y="118"/>
                  </a:lnTo>
                  <a:lnTo>
                    <a:pt x="150" y="118"/>
                  </a:lnTo>
                  <a:lnTo>
                    <a:pt x="155" y="122"/>
                  </a:lnTo>
                  <a:lnTo>
                    <a:pt x="162" y="122"/>
                  </a:lnTo>
                  <a:lnTo>
                    <a:pt x="171" y="112"/>
                  </a:lnTo>
                  <a:lnTo>
                    <a:pt x="178" y="111"/>
                  </a:lnTo>
                  <a:lnTo>
                    <a:pt x="181" y="110"/>
                  </a:lnTo>
                  <a:lnTo>
                    <a:pt x="186" y="106"/>
                  </a:lnTo>
                  <a:lnTo>
                    <a:pt x="187" y="99"/>
                  </a:lnTo>
                  <a:lnTo>
                    <a:pt x="195" y="96"/>
                  </a:lnTo>
                  <a:lnTo>
                    <a:pt x="203" y="90"/>
                  </a:lnTo>
                  <a:lnTo>
                    <a:pt x="214" y="91"/>
                  </a:lnTo>
                  <a:lnTo>
                    <a:pt x="219" y="90"/>
                  </a:lnTo>
                  <a:lnTo>
                    <a:pt x="219" y="86"/>
                  </a:lnTo>
                  <a:lnTo>
                    <a:pt x="217" y="82"/>
                  </a:lnTo>
                  <a:lnTo>
                    <a:pt x="209" y="77"/>
                  </a:lnTo>
                  <a:lnTo>
                    <a:pt x="206" y="73"/>
                  </a:lnTo>
                  <a:lnTo>
                    <a:pt x="202" y="72"/>
                  </a:lnTo>
                  <a:lnTo>
                    <a:pt x="200" y="74"/>
                  </a:lnTo>
                  <a:lnTo>
                    <a:pt x="197" y="74"/>
                  </a:lnTo>
                  <a:lnTo>
                    <a:pt x="196" y="79"/>
                  </a:lnTo>
                  <a:lnTo>
                    <a:pt x="192" y="79"/>
                  </a:lnTo>
                  <a:lnTo>
                    <a:pt x="189" y="77"/>
                  </a:lnTo>
                  <a:lnTo>
                    <a:pt x="185" y="77"/>
                  </a:lnTo>
                  <a:lnTo>
                    <a:pt x="180" y="80"/>
                  </a:lnTo>
                  <a:lnTo>
                    <a:pt x="177" y="80"/>
                  </a:lnTo>
                  <a:lnTo>
                    <a:pt x="176" y="78"/>
                  </a:lnTo>
                  <a:lnTo>
                    <a:pt x="174" y="75"/>
                  </a:lnTo>
                  <a:lnTo>
                    <a:pt x="178" y="71"/>
                  </a:lnTo>
                  <a:lnTo>
                    <a:pt x="178" y="65"/>
                  </a:lnTo>
                  <a:lnTo>
                    <a:pt x="180" y="60"/>
                  </a:lnTo>
                  <a:lnTo>
                    <a:pt x="180" y="55"/>
                  </a:lnTo>
                  <a:lnTo>
                    <a:pt x="182" y="51"/>
                  </a:lnTo>
                  <a:lnTo>
                    <a:pt x="195" y="52"/>
                  </a:lnTo>
                  <a:lnTo>
                    <a:pt x="204" y="44"/>
                  </a:lnTo>
                  <a:lnTo>
                    <a:pt x="205" y="35"/>
                  </a:lnTo>
                  <a:lnTo>
                    <a:pt x="205" y="31"/>
                  </a:lnTo>
                  <a:lnTo>
                    <a:pt x="210" y="25"/>
                  </a:lnTo>
                  <a:lnTo>
                    <a:pt x="210" y="22"/>
                  </a:lnTo>
                  <a:lnTo>
                    <a:pt x="211" y="20"/>
                  </a:lnTo>
                  <a:lnTo>
                    <a:pt x="212" y="14"/>
                  </a:lnTo>
                  <a:lnTo>
                    <a:pt x="208" y="11"/>
                  </a:lnTo>
                  <a:lnTo>
                    <a:pt x="206" y="9"/>
                  </a:lnTo>
                  <a:lnTo>
                    <a:pt x="206" y="6"/>
                  </a:lnTo>
                  <a:lnTo>
                    <a:pt x="208" y="3"/>
                  </a:lnTo>
                  <a:lnTo>
                    <a:pt x="212" y="2"/>
                  </a:lnTo>
                  <a:lnTo>
                    <a:pt x="218" y="0"/>
                  </a:lnTo>
                  <a:lnTo>
                    <a:pt x="221" y="2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22" y="13"/>
                  </a:lnTo>
                  <a:lnTo>
                    <a:pt x="224" y="13"/>
                  </a:lnTo>
                  <a:lnTo>
                    <a:pt x="224" y="9"/>
                  </a:lnTo>
                  <a:lnTo>
                    <a:pt x="227" y="9"/>
                  </a:lnTo>
                  <a:lnTo>
                    <a:pt x="230" y="10"/>
                  </a:lnTo>
                  <a:lnTo>
                    <a:pt x="232" y="13"/>
                  </a:lnTo>
                  <a:lnTo>
                    <a:pt x="232" y="16"/>
                  </a:lnTo>
                  <a:lnTo>
                    <a:pt x="234" y="20"/>
                  </a:lnTo>
                  <a:lnTo>
                    <a:pt x="236" y="22"/>
                  </a:lnTo>
                  <a:lnTo>
                    <a:pt x="247" y="20"/>
                  </a:lnTo>
                  <a:lnTo>
                    <a:pt x="250" y="16"/>
                  </a:lnTo>
                  <a:lnTo>
                    <a:pt x="253" y="14"/>
                  </a:lnTo>
                  <a:lnTo>
                    <a:pt x="256" y="14"/>
                  </a:lnTo>
                  <a:lnTo>
                    <a:pt x="259" y="18"/>
                  </a:lnTo>
                  <a:lnTo>
                    <a:pt x="261" y="23"/>
                  </a:lnTo>
                  <a:lnTo>
                    <a:pt x="261" y="27"/>
                  </a:lnTo>
                  <a:lnTo>
                    <a:pt x="258" y="36"/>
                  </a:lnTo>
                  <a:lnTo>
                    <a:pt x="258" y="40"/>
                  </a:lnTo>
                  <a:lnTo>
                    <a:pt x="261" y="44"/>
                  </a:lnTo>
                  <a:lnTo>
                    <a:pt x="261" y="46"/>
                  </a:lnTo>
                  <a:lnTo>
                    <a:pt x="259" y="50"/>
                  </a:lnTo>
                  <a:lnTo>
                    <a:pt x="259" y="53"/>
                  </a:lnTo>
                  <a:lnTo>
                    <a:pt x="262" y="55"/>
                  </a:lnTo>
                  <a:lnTo>
                    <a:pt x="262" y="63"/>
                  </a:lnTo>
                  <a:lnTo>
                    <a:pt x="258" y="63"/>
                  </a:lnTo>
                  <a:lnTo>
                    <a:pt x="257" y="61"/>
                  </a:lnTo>
                  <a:lnTo>
                    <a:pt x="257" y="56"/>
                  </a:lnTo>
                  <a:lnTo>
                    <a:pt x="254" y="56"/>
                  </a:lnTo>
                  <a:lnTo>
                    <a:pt x="254" y="57"/>
                  </a:lnTo>
                  <a:lnTo>
                    <a:pt x="254" y="60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9"/>
                  </a:lnTo>
                  <a:lnTo>
                    <a:pt x="244" y="74"/>
                  </a:lnTo>
                  <a:lnTo>
                    <a:pt x="244" y="78"/>
                  </a:lnTo>
                  <a:lnTo>
                    <a:pt x="246" y="81"/>
                  </a:lnTo>
                  <a:lnTo>
                    <a:pt x="249" y="84"/>
                  </a:lnTo>
                  <a:lnTo>
                    <a:pt x="252" y="84"/>
                  </a:lnTo>
                  <a:lnTo>
                    <a:pt x="252" y="82"/>
                  </a:lnTo>
                  <a:lnTo>
                    <a:pt x="254" y="81"/>
                  </a:lnTo>
                  <a:lnTo>
                    <a:pt x="255" y="81"/>
                  </a:lnTo>
                  <a:lnTo>
                    <a:pt x="257" y="84"/>
                  </a:lnTo>
                  <a:lnTo>
                    <a:pt x="257" y="86"/>
                  </a:lnTo>
                  <a:lnTo>
                    <a:pt x="254" y="86"/>
                  </a:lnTo>
                  <a:lnTo>
                    <a:pt x="252" y="88"/>
                  </a:lnTo>
                  <a:lnTo>
                    <a:pt x="252" y="90"/>
                  </a:lnTo>
                  <a:lnTo>
                    <a:pt x="255" y="92"/>
                  </a:lnTo>
                  <a:lnTo>
                    <a:pt x="248" y="98"/>
                  </a:lnTo>
                  <a:lnTo>
                    <a:pt x="247" y="98"/>
                  </a:lnTo>
                  <a:lnTo>
                    <a:pt x="244" y="96"/>
                  </a:lnTo>
                  <a:lnTo>
                    <a:pt x="242" y="94"/>
                  </a:lnTo>
                  <a:lnTo>
                    <a:pt x="240" y="94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40" y="100"/>
                  </a:lnTo>
                  <a:lnTo>
                    <a:pt x="245" y="105"/>
                  </a:lnTo>
                  <a:lnTo>
                    <a:pt x="245" y="111"/>
                  </a:lnTo>
                  <a:lnTo>
                    <a:pt x="247" y="113"/>
                  </a:lnTo>
                  <a:lnTo>
                    <a:pt x="249" y="119"/>
                  </a:lnTo>
                  <a:lnTo>
                    <a:pt x="252" y="119"/>
                  </a:lnTo>
                  <a:lnTo>
                    <a:pt x="252" y="118"/>
                  </a:lnTo>
                  <a:lnTo>
                    <a:pt x="256" y="113"/>
                  </a:lnTo>
                  <a:lnTo>
                    <a:pt x="257" y="113"/>
                  </a:lnTo>
                  <a:lnTo>
                    <a:pt x="261" y="121"/>
                  </a:lnTo>
                  <a:lnTo>
                    <a:pt x="261" y="124"/>
                  </a:lnTo>
                  <a:lnTo>
                    <a:pt x="265" y="128"/>
                  </a:lnTo>
                  <a:lnTo>
                    <a:pt x="265" y="135"/>
                  </a:lnTo>
                  <a:lnTo>
                    <a:pt x="264" y="137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55" y="136"/>
                  </a:lnTo>
                  <a:lnTo>
                    <a:pt x="251" y="141"/>
                  </a:lnTo>
                  <a:lnTo>
                    <a:pt x="236" y="155"/>
                  </a:lnTo>
                  <a:lnTo>
                    <a:pt x="233" y="155"/>
                  </a:lnTo>
                  <a:lnTo>
                    <a:pt x="230" y="152"/>
                  </a:lnTo>
                  <a:lnTo>
                    <a:pt x="230" y="150"/>
                  </a:lnTo>
                  <a:lnTo>
                    <a:pt x="229" y="149"/>
                  </a:lnTo>
                  <a:lnTo>
                    <a:pt x="227" y="149"/>
                  </a:lnTo>
                  <a:lnTo>
                    <a:pt x="225" y="151"/>
                  </a:lnTo>
                  <a:lnTo>
                    <a:pt x="225" y="154"/>
                  </a:lnTo>
                  <a:lnTo>
                    <a:pt x="228" y="158"/>
                  </a:lnTo>
                  <a:lnTo>
                    <a:pt x="228" y="164"/>
                  </a:lnTo>
                  <a:lnTo>
                    <a:pt x="218" y="164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2" y="153"/>
                  </a:lnTo>
                  <a:lnTo>
                    <a:pt x="211" y="148"/>
                  </a:lnTo>
                  <a:lnTo>
                    <a:pt x="209" y="147"/>
                  </a:lnTo>
                  <a:lnTo>
                    <a:pt x="206" y="147"/>
                  </a:lnTo>
                  <a:lnTo>
                    <a:pt x="200" y="151"/>
                  </a:lnTo>
                  <a:lnTo>
                    <a:pt x="200" y="159"/>
                  </a:lnTo>
                  <a:lnTo>
                    <a:pt x="194" y="159"/>
                  </a:lnTo>
                  <a:lnTo>
                    <a:pt x="190" y="160"/>
                  </a:lnTo>
                  <a:lnTo>
                    <a:pt x="186" y="164"/>
                  </a:lnTo>
                  <a:lnTo>
                    <a:pt x="184" y="167"/>
                  </a:lnTo>
                  <a:lnTo>
                    <a:pt x="183" y="167"/>
                  </a:lnTo>
                  <a:lnTo>
                    <a:pt x="180" y="164"/>
                  </a:lnTo>
                  <a:lnTo>
                    <a:pt x="180" y="163"/>
                  </a:lnTo>
                  <a:lnTo>
                    <a:pt x="182" y="162"/>
                  </a:lnTo>
                  <a:lnTo>
                    <a:pt x="182" y="160"/>
                  </a:lnTo>
                  <a:lnTo>
                    <a:pt x="178" y="157"/>
                  </a:lnTo>
                  <a:lnTo>
                    <a:pt x="176" y="156"/>
                  </a:lnTo>
                  <a:lnTo>
                    <a:pt x="174" y="158"/>
                  </a:lnTo>
                  <a:lnTo>
                    <a:pt x="174" y="164"/>
                  </a:lnTo>
                  <a:lnTo>
                    <a:pt x="172" y="164"/>
                  </a:lnTo>
                  <a:lnTo>
                    <a:pt x="170" y="167"/>
                  </a:lnTo>
                  <a:lnTo>
                    <a:pt x="170" y="174"/>
                  </a:lnTo>
                  <a:lnTo>
                    <a:pt x="173" y="176"/>
                  </a:lnTo>
                  <a:lnTo>
                    <a:pt x="173" y="179"/>
                  </a:lnTo>
                  <a:lnTo>
                    <a:pt x="166" y="184"/>
                  </a:lnTo>
                  <a:lnTo>
                    <a:pt x="158" y="184"/>
                  </a:lnTo>
                  <a:lnTo>
                    <a:pt x="154" y="187"/>
                  </a:lnTo>
                  <a:lnTo>
                    <a:pt x="150" y="193"/>
                  </a:lnTo>
                  <a:lnTo>
                    <a:pt x="147" y="196"/>
                  </a:lnTo>
                  <a:lnTo>
                    <a:pt x="146" y="198"/>
                  </a:lnTo>
                  <a:lnTo>
                    <a:pt x="143" y="196"/>
                  </a:lnTo>
                  <a:lnTo>
                    <a:pt x="139" y="196"/>
                  </a:lnTo>
                  <a:lnTo>
                    <a:pt x="139" y="198"/>
                  </a:lnTo>
                  <a:lnTo>
                    <a:pt x="138" y="199"/>
                  </a:lnTo>
                  <a:lnTo>
                    <a:pt x="136" y="197"/>
                  </a:lnTo>
                  <a:lnTo>
                    <a:pt x="134" y="197"/>
                  </a:lnTo>
                  <a:lnTo>
                    <a:pt x="132" y="201"/>
                  </a:lnTo>
                  <a:lnTo>
                    <a:pt x="129" y="202"/>
                  </a:lnTo>
                  <a:lnTo>
                    <a:pt x="126" y="206"/>
                  </a:lnTo>
                  <a:lnTo>
                    <a:pt x="125" y="209"/>
                  </a:lnTo>
                  <a:lnTo>
                    <a:pt x="121" y="212"/>
                  </a:lnTo>
                  <a:lnTo>
                    <a:pt x="121" y="223"/>
                  </a:lnTo>
                  <a:lnTo>
                    <a:pt x="114" y="223"/>
                  </a:lnTo>
                  <a:lnTo>
                    <a:pt x="106" y="222"/>
                  </a:lnTo>
                  <a:lnTo>
                    <a:pt x="101" y="218"/>
                  </a:lnTo>
                  <a:lnTo>
                    <a:pt x="96" y="217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9" y="207"/>
                  </a:lnTo>
                  <a:lnTo>
                    <a:pt x="99" y="203"/>
                  </a:lnTo>
                  <a:lnTo>
                    <a:pt x="97" y="200"/>
                  </a:lnTo>
                  <a:lnTo>
                    <a:pt x="95" y="200"/>
                  </a:lnTo>
                  <a:lnTo>
                    <a:pt x="93" y="202"/>
                  </a:lnTo>
                  <a:lnTo>
                    <a:pt x="90" y="203"/>
                  </a:lnTo>
                  <a:lnTo>
                    <a:pt x="90" y="206"/>
                  </a:lnTo>
                  <a:lnTo>
                    <a:pt x="88" y="209"/>
                  </a:lnTo>
                  <a:lnTo>
                    <a:pt x="87" y="213"/>
                  </a:lnTo>
                  <a:lnTo>
                    <a:pt x="87" y="218"/>
                  </a:lnTo>
                  <a:lnTo>
                    <a:pt x="85" y="221"/>
                  </a:lnTo>
                  <a:lnTo>
                    <a:pt x="82" y="221"/>
                  </a:lnTo>
                  <a:lnTo>
                    <a:pt x="80" y="223"/>
                  </a:lnTo>
                  <a:lnTo>
                    <a:pt x="75" y="223"/>
                  </a:lnTo>
                  <a:lnTo>
                    <a:pt x="72" y="225"/>
                  </a:lnTo>
                  <a:lnTo>
                    <a:pt x="70" y="227"/>
                  </a:lnTo>
                  <a:lnTo>
                    <a:pt x="65" y="226"/>
                  </a:lnTo>
                  <a:lnTo>
                    <a:pt x="61" y="218"/>
                  </a:lnTo>
                  <a:lnTo>
                    <a:pt x="61" y="212"/>
                  </a:lnTo>
                  <a:lnTo>
                    <a:pt x="62" y="210"/>
                  </a:lnTo>
                  <a:lnTo>
                    <a:pt x="68" y="205"/>
                  </a:lnTo>
                  <a:lnTo>
                    <a:pt x="70" y="201"/>
                  </a:lnTo>
                  <a:lnTo>
                    <a:pt x="68" y="198"/>
                  </a:lnTo>
                  <a:lnTo>
                    <a:pt x="64" y="199"/>
                  </a:lnTo>
                  <a:lnTo>
                    <a:pt x="56" y="204"/>
                  </a:lnTo>
                  <a:lnTo>
                    <a:pt x="55" y="204"/>
                  </a:lnTo>
                  <a:lnTo>
                    <a:pt x="53" y="202"/>
                  </a:lnTo>
                  <a:lnTo>
                    <a:pt x="48" y="202"/>
                  </a:lnTo>
                  <a:lnTo>
                    <a:pt x="45" y="203"/>
                  </a:lnTo>
                  <a:lnTo>
                    <a:pt x="44" y="206"/>
                  </a:lnTo>
                  <a:lnTo>
                    <a:pt x="44" y="209"/>
                  </a:lnTo>
                  <a:lnTo>
                    <a:pt x="43" y="210"/>
                  </a:lnTo>
                  <a:lnTo>
                    <a:pt x="41" y="210"/>
                  </a:lnTo>
                  <a:lnTo>
                    <a:pt x="38" y="208"/>
                  </a:lnTo>
                  <a:lnTo>
                    <a:pt x="33" y="203"/>
                  </a:lnTo>
                  <a:lnTo>
                    <a:pt x="31" y="199"/>
                  </a:lnTo>
                  <a:lnTo>
                    <a:pt x="29" y="197"/>
                  </a:lnTo>
                  <a:lnTo>
                    <a:pt x="24" y="192"/>
                  </a:lnTo>
                  <a:lnTo>
                    <a:pt x="22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6" y="186"/>
                  </a:lnTo>
                  <a:lnTo>
                    <a:pt x="28" y="181"/>
                  </a:lnTo>
                  <a:lnTo>
                    <a:pt x="28" y="180"/>
                  </a:lnTo>
                  <a:lnTo>
                    <a:pt x="27" y="178"/>
                  </a:lnTo>
                  <a:lnTo>
                    <a:pt x="21" y="178"/>
                  </a:lnTo>
                  <a:lnTo>
                    <a:pt x="15" y="179"/>
                  </a:lnTo>
                  <a:lnTo>
                    <a:pt x="11" y="182"/>
                  </a:lnTo>
                  <a:lnTo>
                    <a:pt x="9" y="182"/>
                  </a:lnTo>
                  <a:lnTo>
                    <a:pt x="9" y="176"/>
                  </a:lnTo>
                  <a:lnTo>
                    <a:pt x="3" y="170"/>
                  </a:lnTo>
                  <a:lnTo>
                    <a:pt x="3" y="168"/>
                  </a:lnTo>
                  <a:lnTo>
                    <a:pt x="4" y="165"/>
                  </a:lnTo>
                  <a:lnTo>
                    <a:pt x="4" y="160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5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5884669" y="567833"/>
              <a:ext cx="1154803" cy="1043599"/>
            </a:xfrm>
            <a:custGeom>
              <a:avLst/>
              <a:gdLst>
                <a:gd name="T0" fmla="*/ 94095 w 135"/>
                <a:gd name="T1" fmla="*/ 0 h 122"/>
                <a:gd name="T2" fmla="*/ 265177 w 135"/>
                <a:gd name="T3" fmla="*/ 8554 h 122"/>
                <a:gd name="T4" fmla="*/ 402042 w 135"/>
                <a:gd name="T5" fmla="*/ 179636 h 122"/>
                <a:gd name="T6" fmla="*/ 470475 w 135"/>
                <a:gd name="T7" fmla="*/ 248069 h 122"/>
                <a:gd name="T8" fmla="*/ 521800 w 135"/>
                <a:gd name="T9" fmla="*/ 325055 h 122"/>
                <a:gd name="T10" fmla="*/ 641557 w 135"/>
                <a:gd name="T11" fmla="*/ 376380 h 122"/>
                <a:gd name="T12" fmla="*/ 761314 w 135"/>
                <a:gd name="T13" fmla="*/ 410596 h 122"/>
                <a:gd name="T14" fmla="*/ 829747 w 135"/>
                <a:gd name="T15" fmla="*/ 521800 h 122"/>
                <a:gd name="T16" fmla="*/ 1000829 w 135"/>
                <a:gd name="T17" fmla="*/ 427705 h 122"/>
                <a:gd name="T18" fmla="*/ 1137695 w 135"/>
                <a:gd name="T19" fmla="*/ 367826 h 122"/>
                <a:gd name="T20" fmla="*/ 1154803 w 135"/>
                <a:gd name="T21" fmla="*/ 461921 h 122"/>
                <a:gd name="T22" fmla="*/ 1137695 w 135"/>
                <a:gd name="T23" fmla="*/ 590232 h 122"/>
                <a:gd name="T24" fmla="*/ 1129141 w 135"/>
                <a:gd name="T25" fmla="*/ 769868 h 122"/>
                <a:gd name="T26" fmla="*/ 1060708 w 135"/>
                <a:gd name="T27" fmla="*/ 778422 h 122"/>
                <a:gd name="T28" fmla="*/ 1000829 w 135"/>
                <a:gd name="T29" fmla="*/ 812639 h 122"/>
                <a:gd name="T30" fmla="*/ 1009383 w 135"/>
                <a:gd name="T31" fmla="*/ 881071 h 122"/>
                <a:gd name="T32" fmla="*/ 1043600 w 135"/>
                <a:gd name="T33" fmla="*/ 1017937 h 122"/>
                <a:gd name="T34" fmla="*/ 966613 w 135"/>
                <a:gd name="T35" fmla="*/ 983720 h 122"/>
                <a:gd name="T36" fmla="*/ 940950 w 135"/>
                <a:gd name="T37" fmla="*/ 975166 h 122"/>
                <a:gd name="T38" fmla="*/ 881072 w 135"/>
                <a:gd name="T39" fmla="*/ 1009383 h 122"/>
                <a:gd name="T40" fmla="*/ 838301 w 135"/>
                <a:gd name="T41" fmla="*/ 1043599 h 122"/>
                <a:gd name="T42" fmla="*/ 744206 w 135"/>
                <a:gd name="T43" fmla="*/ 958058 h 122"/>
                <a:gd name="T44" fmla="*/ 667219 w 135"/>
                <a:gd name="T45" fmla="*/ 932396 h 122"/>
                <a:gd name="T46" fmla="*/ 598787 w 135"/>
                <a:gd name="T47" fmla="*/ 898180 h 122"/>
                <a:gd name="T48" fmla="*/ 547462 w 135"/>
                <a:gd name="T49" fmla="*/ 898180 h 122"/>
                <a:gd name="T50" fmla="*/ 530354 w 135"/>
                <a:gd name="T51" fmla="*/ 846855 h 122"/>
                <a:gd name="T52" fmla="*/ 393488 w 135"/>
                <a:gd name="T53" fmla="*/ 898180 h 122"/>
                <a:gd name="T54" fmla="*/ 333610 w 135"/>
                <a:gd name="T55" fmla="*/ 829747 h 122"/>
                <a:gd name="T56" fmla="*/ 290839 w 135"/>
                <a:gd name="T57" fmla="*/ 821193 h 122"/>
                <a:gd name="T58" fmla="*/ 333610 w 135"/>
                <a:gd name="T59" fmla="*/ 786976 h 122"/>
                <a:gd name="T60" fmla="*/ 307947 w 135"/>
                <a:gd name="T61" fmla="*/ 744206 h 122"/>
                <a:gd name="T62" fmla="*/ 265177 w 135"/>
                <a:gd name="T63" fmla="*/ 769868 h 122"/>
                <a:gd name="T64" fmla="*/ 222406 w 135"/>
                <a:gd name="T65" fmla="*/ 684327 h 122"/>
                <a:gd name="T66" fmla="*/ 282285 w 135"/>
                <a:gd name="T67" fmla="*/ 590232 h 122"/>
                <a:gd name="T68" fmla="*/ 307947 w 135"/>
                <a:gd name="T69" fmla="*/ 530354 h 122"/>
                <a:gd name="T70" fmla="*/ 342164 w 135"/>
                <a:gd name="T71" fmla="*/ 590232 h 122"/>
                <a:gd name="T72" fmla="*/ 350718 w 135"/>
                <a:gd name="T73" fmla="*/ 504691 h 122"/>
                <a:gd name="T74" fmla="*/ 367826 w 135"/>
                <a:gd name="T75" fmla="*/ 427705 h 122"/>
                <a:gd name="T76" fmla="*/ 367826 w 135"/>
                <a:gd name="T77" fmla="*/ 282285 h 122"/>
                <a:gd name="T78" fmla="*/ 325056 w 135"/>
                <a:gd name="T79" fmla="*/ 171082 h 122"/>
                <a:gd name="T80" fmla="*/ 248069 w 135"/>
                <a:gd name="T81" fmla="*/ 222406 h 122"/>
                <a:gd name="T82" fmla="*/ 119757 w 135"/>
                <a:gd name="T83" fmla="*/ 188190 h 122"/>
                <a:gd name="T84" fmla="*/ 76987 w 135"/>
                <a:gd name="T85" fmla="*/ 128311 h 122"/>
                <a:gd name="T86" fmla="*/ 34216 w 135"/>
                <a:gd name="T87" fmla="*/ 162528 h 122"/>
                <a:gd name="T88" fmla="*/ 17108 w 135"/>
                <a:gd name="T89" fmla="*/ 102649 h 1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5"/>
                <a:gd name="T136" fmla="*/ 0 h 122"/>
                <a:gd name="T137" fmla="*/ 135 w 135"/>
                <a:gd name="T138" fmla="*/ 122 h 1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5" h="122">
                  <a:moveTo>
                    <a:pt x="0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31" y="1"/>
                  </a:lnTo>
                  <a:lnTo>
                    <a:pt x="35" y="3"/>
                  </a:lnTo>
                  <a:lnTo>
                    <a:pt x="47" y="18"/>
                  </a:lnTo>
                  <a:lnTo>
                    <a:pt x="47" y="21"/>
                  </a:lnTo>
                  <a:lnTo>
                    <a:pt x="48" y="23"/>
                  </a:lnTo>
                  <a:lnTo>
                    <a:pt x="50" y="24"/>
                  </a:lnTo>
                  <a:lnTo>
                    <a:pt x="55" y="29"/>
                  </a:lnTo>
                  <a:lnTo>
                    <a:pt x="56" y="34"/>
                  </a:lnTo>
                  <a:lnTo>
                    <a:pt x="58" y="35"/>
                  </a:lnTo>
                  <a:lnTo>
                    <a:pt x="61" y="38"/>
                  </a:lnTo>
                  <a:lnTo>
                    <a:pt x="61" y="43"/>
                  </a:lnTo>
                  <a:lnTo>
                    <a:pt x="72" y="43"/>
                  </a:lnTo>
                  <a:lnTo>
                    <a:pt x="75" y="44"/>
                  </a:lnTo>
                  <a:lnTo>
                    <a:pt x="80" y="43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50"/>
                  </a:lnTo>
                  <a:lnTo>
                    <a:pt x="94" y="56"/>
                  </a:lnTo>
                  <a:lnTo>
                    <a:pt x="97" y="61"/>
                  </a:lnTo>
                  <a:lnTo>
                    <a:pt x="101" y="62"/>
                  </a:lnTo>
                  <a:lnTo>
                    <a:pt x="111" y="58"/>
                  </a:lnTo>
                  <a:lnTo>
                    <a:pt x="117" y="5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3" y="43"/>
                  </a:lnTo>
                  <a:lnTo>
                    <a:pt x="131" y="44"/>
                  </a:lnTo>
                  <a:lnTo>
                    <a:pt x="131" y="50"/>
                  </a:lnTo>
                  <a:lnTo>
                    <a:pt x="135" y="54"/>
                  </a:lnTo>
                  <a:lnTo>
                    <a:pt x="135" y="61"/>
                  </a:lnTo>
                  <a:lnTo>
                    <a:pt x="133" y="65"/>
                  </a:lnTo>
                  <a:lnTo>
                    <a:pt x="133" y="69"/>
                  </a:lnTo>
                  <a:lnTo>
                    <a:pt x="133" y="80"/>
                  </a:lnTo>
                  <a:lnTo>
                    <a:pt x="132" y="82"/>
                  </a:lnTo>
                  <a:lnTo>
                    <a:pt x="132" y="90"/>
                  </a:lnTo>
                  <a:lnTo>
                    <a:pt x="130" y="92"/>
                  </a:lnTo>
                  <a:lnTo>
                    <a:pt x="125" y="93"/>
                  </a:lnTo>
                  <a:lnTo>
                    <a:pt x="124" y="91"/>
                  </a:lnTo>
                  <a:lnTo>
                    <a:pt x="120" y="91"/>
                  </a:lnTo>
                  <a:lnTo>
                    <a:pt x="119" y="93"/>
                  </a:lnTo>
                  <a:lnTo>
                    <a:pt x="117" y="95"/>
                  </a:lnTo>
                  <a:lnTo>
                    <a:pt x="115" y="96"/>
                  </a:lnTo>
                  <a:lnTo>
                    <a:pt x="115" y="100"/>
                  </a:lnTo>
                  <a:lnTo>
                    <a:pt x="118" y="103"/>
                  </a:lnTo>
                  <a:lnTo>
                    <a:pt x="118" y="107"/>
                  </a:lnTo>
                  <a:lnTo>
                    <a:pt x="122" y="114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17" y="119"/>
                  </a:lnTo>
                  <a:lnTo>
                    <a:pt x="113" y="115"/>
                  </a:lnTo>
                  <a:lnTo>
                    <a:pt x="112" y="113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08" y="114"/>
                  </a:lnTo>
                  <a:lnTo>
                    <a:pt x="103" y="117"/>
                  </a:lnTo>
                  <a:lnTo>
                    <a:pt x="103" y="118"/>
                  </a:lnTo>
                  <a:lnTo>
                    <a:pt x="105" y="118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1" y="115"/>
                  </a:lnTo>
                  <a:lnTo>
                    <a:pt x="89" y="112"/>
                  </a:lnTo>
                  <a:lnTo>
                    <a:pt x="87" y="112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78" y="109"/>
                  </a:lnTo>
                  <a:lnTo>
                    <a:pt x="75" y="109"/>
                  </a:lnTo>
                  <a:lnTo>
                    <a:pt x="72" y="105"/>
                  </a:lnTo>
                  <a:lnTo>
                    <a:pt x="70" y="105"/>
                  </a:lnTo>
                  <a:lnTo>
                    <a:pt x="67" y="107"/>
                  </a:lnTo>
                  <a:lnTo>
                    <a:pt x="65" y="107"/>
                  </a:lnTo>
                  <a:lnTo>
                    <a:pt x="64" y="105"/>
                  </a:lnTo>
                  <a:lnTo>
                    <a:pt x="64" y="100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6" y="104"/>
                  </a:lnTo>
                  <a:lnTo>
                    <a:pt x="49" y="107"/>
                  </a:lnTo>
                  <a:lnTo>
                    <a:pt x="46" y="105"/>
                  </a:lnTo>
                  <a:lnTo>
                    <a:pt x="43" y="102"/>
                  </a:lnTo>
                  <a:lnTo>
                    <a:pt x="41" y="99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7" y="98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6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87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3" y="69"/>
                  </a:lnTo>
                  <a:lnTo>
                    <a:pt x="36" y="66"/>
                  </a:lnTo>
                  <a:lnTo>
                    <a:pt x="36" y="63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39" y="67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4" y="61"/>
                  </a:lnTo>
                  <a:lnTo>
                    <a:pt x="41" y="59"/>
                  </a:lnTo>
                  <a:lnTo>
                    <a:pt x="41" y="56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3" y="33"/>
                  </a:lnTo>
                  <a:lnTo>
                    <a:pt x="43" y="29"/>
                  </a:lnTo>
                  <a:lnTo>
                    <a:pt x="41" y="24"/>
                  </a:lnTo>
                  <a:lnTo>
                    <a:pt x="38" y="20"/>
                  </a:lnTo>
                  <a:lnTo>
                    <a:pt x="35" y="20"/>
                  </a:lnTo>
                  <a:lnTo>
                    <a:pt x="32" y="22"/>
                  </a:lnTo>
                  <a:lnTo>
                    <a:pt x="29" y="26"/>
                  </a:lnTo>
                  <a:lnTo>
                    <a:pt x="18" y="29"/>
                  </a:lnTo>
                  <a:lnTo>
                    <a:pt x="16" y="26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3" y="8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3883011" y="3553212"/>
              <a:ext cx="932396" cy="975167"/>
            </a:xfrm>
            <a:custGeom>
              <a:avLst/>
              <a:gdLst>
                <a:gd name="T0" fmla="*/ 786976 w 109"/>
                <a:gd name="T1" fmla="*/ 727098 h 114"/>
                <a:gd name="T2" fmla="*/ 692881 w 109"/>
                <a:gd name="T3" fmla="*/ 804085 h 114"/>
                <a:gd name="T4" fmla="*/ 633003 w 109"/>
                <a:gd name="T5" fmla="*/ 778423 h 114"/>
                <a:gd name="T6" fmla="*/ 547462 w 109"/>
                <a:gd name="T7" fmla="*/ 769869 h 114"/>
                <a:gd name="T8" fmla="*/ 470475 w 109"/>
                <a:gd name="T9" fmla="*/ 804085 h 114"/>
                <a:gd name="T10" fmla="*/ 427705 w 109"/>
                <a:gd name="T11" fmla="*/ 804085 h 114"/>
                <a:gd name="T12" fmla="*/ 444813 w 109"/>
                <a:gd name="T13" fmla="*/ 898180 h 114"/>
                <a:gd name="T14" fmla="*/ 453367 w 109"/>
                <a:gd name="T15" fmla="*/ 949505 h 114"/>
                <a:gd name="T16" fmla="*/ 376380 w 109"/>
                <a:gd name="T17" fmla="*/ 940951 h 114"/>
                <a:gd name="T18" fmla="*/ 307947 w 109"/>
                <a:gd name="T19" fmla="*/ 915288 h 114"/>
                <a:gd name="T20" fmla="*/ 205298 w 109"/>
                <a:gd name="T21" fmla="*/ 838301 h 114"/>
                <a:gd name="T22" fmla="*/ 179636 w 109"/>
                <a:gd name="T23" fmla="*/ 752761 h 114"/>
                <a:gd name="T24" fmla="*/ 136865 w 109"/>
                <a:gd name="T25" fmla="*/ 701436 h 114"/>
                <a:gd name="T26" fmla="*/ 128311 w 109"/>
                <a:gd name="T27" fmla="*/ 641557 h 114"/>
                <a:gd name="T28" fmla="*/ 76987 w 109"/>
                <a:gd name="T29" fmla="*/ 581679 h 114"/>
                <a:gd name="T30" fmla="*/ 0 w 109"/>
                <a:gd name="T31" fmla="*/ 504692 h 114"/>
                <a:gd name="T32" fmla="*/ 119757 w 109"/>
                <a:gd name="T33" fmla="*/ 333610 h 114"/>
                <a:gd name="T34" fmla="*/ 136865 w 109"/>
                <a:gd name="T35" fmla="*/ 239515 h 114"/>
                <a:gd name="T36" fmla="*/ 94095 w 109"/>
                <a:gd name="T37" fmla="*/ 153974 h 114"/>
                <a:gd name="T38" fmla="*/ 145420 w 109"/>
                <a:gd name="T39" fmla="*/ 94095 h 114"/>
                <a:gd name="T40" fmla="*/ 162528 w 109"/>
                <a:gd name="T41" fmla="*/ 0 h 114"/>
                <a:gd name="T42" fmla="*/ 205298 w 109"/>
                <a:gd name="T43" fmla="*/ 68433 h 114"/>
                <a:gd name="T44" fmla="*/ 230960 w 109"/>
                <a:gd name="T45" fmla="*/ 102649 h 114"/>
                <a:gd name="T46" fmla="*/ 248069 w 109"/>
                <a:gd name="T47" fmla="*/ 34216 h 114"/>
                <a:gd name="T48" fmla="*/ 273731 w 109"/>
                <a:gd name="T49" fmla="*/ 85541 h 114"/>
                <a:gd name="T50" fmla="*/ 359272 w 109"/>
                <a:gd name="T51" fmla="*/ 153974 h 114"/>
                <a:gd name="T52" fmla="*/ 436259 w 109"/>
                <a:gd name="T53" fmla="*/ 299393 h 114"/>
                <a:gd name="T54" fmla="*/ 444813 w 109"/>
                <a:gd name="T55" fmla="*/ 342164 h 114"/>
                <a:gd name="T56" fmla="*/ 487583 w 109"/>
                <a:gd name="T57" fmla="*/ 384934 h 114"/>
                <a:gd name="T58" fmla="*/ 547462 w 109"/>
                <a:gd name="T59" fmla="*/ 384934 h 114"/>
                <a:gd name="T60" fmla="*/ 607341 w 109"/>
                <a:gd name="T61" fmla="*/ 333610 h 114"/>
                <a:gd name="T62" fmla="*/ 590232 w 109"/>
                <a:gd name="T63" fmla="*/ 282285 h 114"/>
                <a:gd name="T64" fmla="*/ 624449 w 109"/>
                <a:gd name="T65" fmla="*/ 213852 h 114"/>
                <a:gd name="T66" fmla="*/ 633003 w 109"/>
                <a:gd name="T67" fmla="*/ 136866 h 114"/>
                <a:gd name="T68" fmla="*/ 658665 w 109"/>
                <a:gd name="T69" fmla="*/ 76987 h 114"/>
                <a:gd name="T70" fmla="*/ 727098 w 109"/>
                <a:gd name="T71" fmla="*/ 76987 h 114"/>
                <a:gd name="T72" fmla="*/ 761314 w 109"/>
                <a:gd name="T73" fmla="*/ 153974 h 114"/>
                <a:gd name="T74" fmla="*/ 838301 w 109"/>
                <a:gd name="T75" fmla="*/ 145420 h 114"/>
                <a:gd name="T76" fmla="*/ 812639 w 109"/>
                <a:gd name="T77" fmla="*/ 222407 h 114"/>
                <a:gd name="T78" fmla="*/ 761314 w 109"/>
                <a:gd name="T79" fmla="*/ 205298 h 114"/>
                <a:gd name="T80" fmla="*/ 667219 w 109"/>
                <a:gd name="T81" fmla="*/ 248069 h 114"/>
                <a:gd name="T82" fmla="*/ 675773 w 109"/>
                <a:gd name="T83" fmla="*/ 307948 h 114"/>
                <a:gd name="T84" fmla="*/ 752760 w 109"/>
                <a:gd name="T85" fmla="*/ 307948 h 114"/>
                <a:gd name="T86" fmla="*/ 735652 w 109"/>
                <a:gd name="T87" fmla="*/ 419151 h 114"/>
                <a:gd name="T88" fmla="*/ 778422 w 109"/>
                <a:gd name="T89" fmla="*/ 453367 h 114"/>
                <a:gd name="T90" fmla="*/ 769868 w 109"/>
                <a:gd name="T91" fmla="*/ 556016 h 114"/>
                <a:gd name="T92" fmla="*/ 821193 w 109"/>
                <a:gd name="T93" fmla="*/ 590233 h 114"/>
                <a:gd name="T94" fmla="*/ 932396 w 109"/>
                <a:gd name="T95" fmla="*/ 641557 h 114"/>
                <a:gd name="T96" fmla="*/ 846855 w 109"/>
                <a:gd name="T97" fmla="*/ 692882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14"/>
                <a:gd name="T149" fmla="*/ 109 w 109"/>
                <a:gd name="T150" fmla="*/ 114 h 1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14">
                  <a:moveTo>
                    <a:pt x="99" y="81"/>
                  </a:moveTo>
                  <a:lnTo>
                    <a:pt x="96" y="83"/>
                  </a:lnTo>
                  <a:lnTo>
                    <a:pt x="92" y="85"/>
                  </a:lnTo>
                  <a:lnTo>
                    <a:pt x="89" y="90"/>
                  </a:lnTo>
                  <a:lnTo>
                    <a:pt x="84" y="90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6" y="91"/>
                  </a:lnTo>
                  <a:lnTo>
                    <a:pt x="74" y="91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4" y="90"/>
                  </a:lnTo>
                  <a:lnTo>
                    <a:pt x="61" y="90"/>
                  </a:lnTo>
                  <a:lnTo>
                    <a:pt x="58" y="94"/>
                  </a:lnTo>
                  <a:lnTo>
                    <a:pt x="55" y="94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0" y="94"/>
                  </a:lnTo>
                  <a:lnTo>
                    <a:pt x="50" y="97"/>
                  </a:lnTo>
                  <a:lnTo>
                    <a:pt x="52" y="100"/>
                  </a:lnTo>
                  <a:lnTo>
                    <a:pt x="52" y="105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3" y="111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4" y="110"/>
                  </a:lnTo>
                  <a:lnTo>
                    <a:pt x="44" y="103"/>
                  </a:lnTo>
                  <a:lnTo>
                    <a:pt x="41" y="103"/>
                  </a:lnTo>
                  <a:lnTo>
                    <a:pt x="36" y="107"/>
                  </a:lnTo>
                  <a:lnTo>
                    <a:pt x="34" y="106"/>
                  </a:lnTo>
                  <a:lnTo>
                    <a:pt x="27" y="98"/>
                  </a:lnTo>
                  <a:lnTo>
                    <a:pt x="24" y="98"/>
                  </a:lnTo>
                  <a:lnTo>
                    <a:pt x="20" y="95"/>
                  </a:lnTo>
                  <a:lnTo>
                    <a:pt x="20" y="89"/>
                  </a:lnTo>
                  <a:lnTo>
                    <a:pt x="21" y="88"/>
                  </a:lnTo>
                  <a:lnTo>
                    <a:pt x="21" y="84"/>
                  </a:lnTo>
                  <a:lnTo>
                    <a:pt x="18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5" y="79"/>
                  </a:lnTo>
                  <a:lnTo>
                    <a:pt x="15" y="75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9" y="68"/>
                  </a:lnTo>
                  <a:lnTo>
                    <a:pt x="4" y="71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5" y="52"/>
                  </a:lnTo>
                  <a:lnTo>
                    <a:pt x="14" y="45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6" y="25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1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7" y="17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6" y="26"/>
                  </a:lnTo>
                  <a:lnTo>
                    <a:pt x="51" y="32"/>
                  </a:lnTo>
                  <a:lnTo>
                    <a:pt x="51" y="35"/>
                  </a:lnTo>
                  <a:lnTo>
                    <a:pt x="49" y="37"/>
                  </a:lnTo>
                  <a:lnTo>
                    <a:pt x="49" y="38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53" y="48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2" y="45"/>
                  </a:lnTo>
                  <a:lnTo>
                    <a:pt x="64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69" y="33"/>
                  </a:lnTo>
                  <a:lnTo>
                    <a:pt x="69" y="29"/>
                  </a:lnTo>
                  <a:lnTo>
                    <a:pt x="71" y="26"/>
                  </a:lnTo>
                  <a:lnTo>
                    <a:pt x="73" y="25"/>
                  </a:lnTo>
                  <a:lnTo>
                    <a:pt x="76" y="22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74" y="13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9" y="18"/>
                  </a:lnTo>
                  <a:lnTo>
                    <a:pt x="93" y="18"/>
                  </a:lnTo>
                  <a:lnTo>
                    <a:pt x="97" y="15"/>
                  </a:lnTo>
                  <a:lnTo>
                    <a:pt x="98" y="17"/>
                  </a:lnTo>
                  <a:lnTo>
                    <a:pt x="98" y="22"/>
                  </a:lnTo>
                  <a:lnTo>
                    <a:pt x="97" y="24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90" y="25"/>
                  </a:lnTo>
                  <a:lnTo>
                    <a:pt x="89" y="24"/>
                  </a:lnTo>
                  <a:lnTo>
                    <a:pt x="86" y="24"/>
                  </a:lnTo>
                  <a:lnTo>
                    <a:pt x="81" y="26"/>
                  </a:lnTo>
                  <a:lnTo>
                    <a:pt x="78" y="29"/>
                  </a:lnTo>
                  <a:lnTo>
                    <a:pt x="78" y="32"/>
                  </a:lnTo>
                  <a:lnTo>
                    <a:pt x="79" y="33"/>
                  </a:lnTo>
                  <a:lnTo>
                    <a:pt x="79" y="36"/>
                  </a:lnTo>
                  <a:lnTo>
                    <a:pt x="82" y="37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89" y="38"/>
                  </a:lnTo>
                  <a:lnTo>
                    <a:pt x="89" y="41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9" y="53"/>
                  </a:lnTo>
                  <a:lnTo>
                    <a:pt x="91" y="53"/>
                  </a:lnTo>
                  <a:lnTo>
                    <a:pt x="91" y="58"/>
                  </a:lnTo>
                  <a:lnTo>
                    <a:pt x="90" y="59"/>
                  </a:lnTo>
                  <a:lnTo>
                    <a:pt x="90" y="65"/>
                  </a:lnTo>
                  <a:lnTo>
                    <a:pt x="92" y="68"/>
                  </a:lnTo>
                  <a:lnTo>
                    <a:pt x="94" y="69"/>
                  </a:lnTo>
                  <a:lnTo>
                    <a:pt x="96" y="69"/>
                  </a:lnTo>
                  <a:lnTo>
                    <a:pt x="105" y="73"/>
                  </a:lnTo>
                  <a:lnTo>
                    <a:pt x="108" y="73"/>
                  </a:lnTo>
                  <a:lnTo>
                    <a:pt x="109" y="75"/>
                  </a:lnTo>
                  <a:lnTo>
                    <a:pt x="108" y="77"/>
                  </a:lnTo>
                  <a:lnTo>
                    <a:pt x="104" y="81"/>
                  </a:lnTo>
                  <a:lnTo>
                    <a:pt x="99" y="8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652879" y="3895375"/>
              <a:ext cx="786977" cy="590233"/>
            </a:xfrm>
            <a:custGeom>
              <a:avLst/>
              <a:gdLst>
                <a:gd name="T0" fmla="*/ 701436 w 92"/>
                <a:gd name="T1" fmla="*/ 393489 h 69"/>
                <a:gd name="T2" fmla="*/ 564571 w 92"/>
                <a:gd name="T3" fmla="*/ 530354 h 69"/>
                <a:gd name="T4" fmla="*/ 521800 w 92"/>
                <a:gd name="T5" fmla="*/ 564571 h 69"/>
                <a:gd name="T6" fmla="*/ 470475 w 92"/>
                <a:gd name="T7" fmla="*/ 590233 h 69"/>
                <a:gd name="T8" fmla="*/ 444813 w 92"/>
                <a:gd name="T9" fmla="*/ 556017 h 69"/>
                <a:gd name="T10" fmla="*/ 419151 w 92"/>
                <a:gd name="T11" fmla="*/ 538908 h 69"/>
                <a:gd name="T12" fmla="*/ 265177 w 92"/>
                <a:gd name="T13" fmla="*/ 564571 h 69"/>
                <a:gd name="T14" fmla="*/ 205298 w 92"/>
                <a:gd name="T15" fmla="*/ 470476 h 69"/>
                <a:gd name="T16" fmla="*/ 222407 w 92"/>
                <a:gd name="T17" fmla="*/ 427705 h 69"/>
                <a:gd name="T18" fmla="*/ 128311 w 92"/>
                <a:gd name="T19" fmla="*/ 410597 h 69"/>
                <a:gd name="T20" fmla="*/ 85541 w 92"/>
                <a:gd name="T21" fmla="*/ 367826 h 69"/>
                <a:gd name="T22" fmla="*/ 76987 w 92"/>
                <a:gd name="T23" fmla="*/ 350718 h 69"/>
                <a:gd name="T24" fmla="*/ 153974 w 92"/>
                <a:gd name="T25" fmla="*/ 316502 h 69"/>
                <a:gd name="T26" fmla="*/ 153974 w 92"/>
                <a:gd name="T27" fmla="*/ 282285 h 69"/>
                <a:gd name="T28" fmla="*/ 51325 w 92"/>
                <a:gd name="T29" fmla="*/ 248069 h 69"/>
                <a:gd name="T30" fmla="*/ 17108 w 92"/>
                <a:gd name="T31" fmla="*/ 239515 h 69"/>
                <a:gd name="T32" fmla="*/ 0 w 92"/>
                <a:gd name="T33" fmla="*/ 205298 h 69"/>
                <a:gd name="T34" fmla="*/ 51325 w 92"/>
                <a:gd name="T35" fmla="*/ 162528 h 69"/>
                <a:gd name="T36" fmla="*/ 145420 w 92"/>
                <a:gd name="T37" fmla="*/ 205298 h 69"/>
                <a:gd name="T38" fmla="*/ 188190 w 92"/>
                <a:gd name="T39" fmla="*/ 196744 h 69"/>
                <a:gd name="T40" fmla="*/ 256623 w 92"/>
                <a:gd name="T41" fmla="*/ 128311 h 69"/>
                <a:gd name="T42" fmla="*/ 265177 w 92"/>
                <a:gd name="T43" fmla="*/ 102649 h 69"/>
                <a:gd name="T44" fmla="*/ 307948 w 92"/>
                <a:gd name="T45" fmla="*/ 119757 h 69"/>
                <a:gd name="T46" fmla="*/ 384934 w 92"/>
                <a:gd name="T47" fmla="*/ 136866 h 69"/>
                <a:gd name="T48" fmla="*/ 479029 w 92"/>
                <a:gd name="T49" fmla="*/ 59879 h 69"/>
                <a:gd name="T50" fmla="*/ 581679 w 92"/>
                <a:gd name="T51" fmla="*/ 34216 h 69"/>
                <a:gd name="T52" fmla="*/ 633003 w 92"/>
                <a:gd name="T53" fmla="*/ 8554 h 69"/>
                <a:gd name="T54" fmla="*/ 675774 w 92"/>
                <a:gd name="T55" fmla="*/ 0 h 69"/>
                <a:gd name="T56" fmla="*/ 692882 w 92"/>
                <a:gd name="T57" fmla="*/ 51325 h 69"/>
                <a:gd name="T58" fmla="*/ 709990 w 92"/>
                <a:gd name="T59" fmla="*/ 68433 h 69"/>
                <a:gd name="T60" fmla="*/ 675774 w 92"/>
                <a:gd name="T61" fmla="*/ 145420 h 69"/>
                <a:gd name="T62" fmla="*/ 709990 w 92"/>
                <a:gd name="T63" fmla="*/ 153974 h 69"/>
                <a:gd name="T64" fmla="*/ 718544 w 92"/>
                <a:gd name="T65" fmla="*/ 179636 h 69"/>
                <a:gd name="T66" fmla="*/ 744207 w 92"/>
                <a:gd name="T67" fmla="*/ 196744 h 69"/>
                <a:gd name="T68" fmla="*/ 769869 w 92"/>
                <a:gd name="T69" fmla="*/ 188190 h 69"/>
                <a:gd name="T70" fmla="*/ 778423 w 92"/>
                <a:gd name="T71" fmla="*/ 205298 h 69"/>
                <a:gd name="T72" fmla="*/ 786977 w 92"/>
                <a:gd name="T73" fmla="*/ 256623 h 69"/>
                <a:gd name="T74" fmla="*/ 752761 w 92"/>
                <a:gd name="T75" fmla="*/ 333610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"/>
                <a:gd name="T115" fmla="*/ 0 h 69"/>
                <a:gd name="T116" fmla="*/ 92 w 92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" h="69">
                  <a:moveTo>
                    <a:pt x="86" y="42"/>
                  </a:moveTo>
                  <a:lnTo>
                    <a:pt x="82" y="46"/>
                  </a:lnTo>
                  <a:lnTo>
                    <a:pt x="79" y="50"/>
                  </a:lnTo>
                  <a:lnTo>
                    <a:pt x="66" y="62"/>
                  </a:lnTo>
                  <a:lnTo>
                    <a:pt x="64" y="67"/>
                  </a:lnTo>
                  <a:lnTo>
                    <a:pt x="61" y="66"/>
                  </a:lnTo>
                  <a:lnTo>
                    <a:pt x="58" y="69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7"/>
                  </a:lnTo>
                  <a:lnTo>
                    <a:pt x="31" y="66"/>
                  </a:lnTo>
                  <a:lnTo>
                    <a:pt x="25" y="58"/>
                  </a:lnTo>
                  <a:lnTo>
                    <a:pt x="24" y="55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9" y="41"/>
                  </a:lnTo>
                  <a:lnTo>
                    <a:pt x="14" y="41"/>
                  </a:lnTo>
                  <a:lnTo>
                    <a:pt x="18" y="37"/>
                  </a:lnTo>
                  <a:lnTo>
                    <a:pt x="19" y="35"/>
                  </a:lnTo>
                  <a:lnTo>
                    <a:pt x="18" y="33"/>
                  </a:lnTo>
                  <a:lnTo>
                    <a:pt x="15" y="33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7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45" y="16"/>
                  </a:lnTo>
                  <a:lnTo>
                    <a:pt x="53" y="10"/>
                  </a:lnTo>
                  <a:lnTo>
                    <a:pt x="56" y="7"/>
                  </a:lnTo>
                  <a:lnTo>
                    <a:pt x="61" y="5"/>
                  </a:lnTo>
                  <a:lnTo>
                    <a:pt x="68" y="4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79" y="14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1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30"/>
                  </a:lnTo>
                  <a:lnTo>
                    <a:pt x="88" y="34"/>
                  </a:lnTo>
                  <a:lnTo>
                    <a:pt x="88" y="39"/>
                  </a:lnTo>
                  <a:lnTo>
                    <a:pt x="86" y="4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183233" y="3980916"/>
              <a:ext cx="821193" cy="633003"/>
            </a:xfrm>
            <a:custGeom>
              <a:avLst/>
              <a:gdLst>
                <a:gd name="T0" fmla="*/ 821193 w 96"/>
                <a:gd name="T1" fmla="*/ 153974 h 74"/>
                <a:gd name="T2" fmla="*/ 804085 w 96"/>
                <a:gd name="T3" fmla="*/ 179636 h 74"/>
                <a:gd name="T4" fmla="*/ 761314 w 96"/>
                <a:gd name="T5" fmla="*/ 230961 h 74"/>
                <a:gd name="T6" fmla="*/ 769868 w 96"/>
                <a:gd name="T7" fmla="*/ 248069 h 74"/>
                <a:gd name="T8" fmla="*/ 650111 w 96"/>
                <a:gd name="T9" fmla="*/ 316502 h 74"/>
                <a:gd name="T10" fmla="*/ 615895 w 96"/>
                <a:gd name="T11" fmla="*/ 307947 h 74"/>
                <a:gd name="T12" fmla="*/ 581678 w 96"/>
                <a:gd name="T13" fmla="*/ 325056 h 74"/>
                <a:gd name="T14" fmla="*/ 556016 w 96"/>
                <a:gd name="T15" fmla="*/ 342164 h 74"/>
                <a:gd name="T16" fmla="*/ 530354 w 96"/>
                <a:gd name="T17" fmla="*/ 359272 h 74"/>
                <a:gd name="T18" fmla="*/ 530354 w 96"/>
                <a:gd name="T19" fmla="*/ 384934 h 74"/>
                <a:gd name="T20" fmla="*/ 496137 w 96"/>
                <a:gd name="T21" fmla="*/ 367826 h 74"/>
                <a:gd name="T22" fmla="*/ 470475 w 96"/>
                <a:gd name="T23" fmla="*/ 342164 h 74"/>
                <a:gd name="T24" fmla="*/ 444813 w 96"/>
                <a:gd name="T25" fmla="*/ 325056 h 74"/>
                <a:gd name="T26" fmla="*/ 410597 w 96"/>
                <a:gd name="T27" fmla="*/ 384934 h 74"/>
                <a:gd name="T28" fmla="*/ 350718 w 96"/>
                <a:gd name="T29" fmla="*/ 427705 h 74"/>
                <a:gd name="T30" fmla="*/ 282285 w 96"/>
                <a:gd name="T31" fmla="*/ 444813 h 74"/>
                <a:gd name="T32" fmla="*/ 248069 w 96"/>
                <a:gd name="T33" fmla="*/ 461921 h 74"/>
                <a:gd name="T34" fmla="*/ 222406 w 96"/>
                <a:gd name="T35" fmla="*/ 461921 h 74"/>
                <a:gd name="T36" fmla="*/ 162528 w 96"/>
                <a:gd name="T37" fmla="*/ 487583 h 74"/>
                <a:gd name="T38" fmla="*/ 102649 w 96"/>
                <a:gd name="T39" fmla="*/ 504692 h 74"/>
                <a:gd name="T40" fmla="*/ 68433 w 96"/>
                <a:gd name="T41" fmla="*/ 547462 h 74"/>
                <a:gd name="T42" fmla="*/ 111203 w 96"/>
                <a:gd name="T43" fmla="*/ 598787 h 74"/>
                <a:gd name="T44" fmla="*/ 51325 w 96"/>
                <a:gd name="T45" fmla="*/ 633003 h 74"/>
                <a:gd name="T46" fmla="*/ 0 w 96"/>
                <a:gd name="T47" fmla="*/ 513246 h 74"/>
                <a:gd name="T48" fmla="*/ 17108 w 96"/>
                <a:gd name="T49" fmla="*/ 487583 h 74"/>
                <a:gd name="T50" fmla="*/ 136866 w 96"/>
                <a:gd name="T51" fmla="*/ 350718 h 74"/>
                <a:gd name="T52" fmla="*/ 205298 w 96"/>
                <a:gd name="T53" fmla="*/ 273731 h 74"/>
                <a:gd name="T54" fmla="*/ 222406 w 96"/>
                <a:gd name="T55" fmla="*/ 205298 h 74"/>
                <a:gd name="T56" fmla="*/ 256623 w 96"/>
                <a:gd name="T57" fmla="*/ 111203 h 74"/>
                <a:gd name="T58" fmla="*/ 282285 w 96"/>
                <a:gd name="T59" fmla="*/ 51325 h 74"/>
                <a:gd name="T60" fmla="*/ 325056 w 96"/>
                <a:gd name="T61" fmla="*/ 34216 h 74"/>
                <a:gd name="T62" fmla="*/ 359272 w 96"/>
                <a:gd name="T63" fmla="*/ 68433 h 74"/>
                <a:gd name="T64" fmla="*/ 376380 w 96"/>
                <a:gd name="T65" fmla="*/ 42770 h 74"/>
                <a:gd name="T66" fmla="*/ 350718 w 96"/>
                <a:gd name="T67" fmla="*/ 8554 h 74"/>
                <a:gd name="T68" fmla="*/ 521800 w 96"/>
                <a:gd name="T69" fmla="*/ 0 h 74"/>
                <a:gd name="T70" fmla="*/ 547462 w 96"/>
                <a:gd name="T71" fmla="*/ 17108 h 74"/>
                <a:gd name="T72" fmla="*/ 504692 w 96"/>
                <a:gd name="T73" fmla="*/ 76987 h 74"/>
                <a:gd name="T74" fmla="*/ 521800 w 96"/>
                <a:gd name="T75" fmla="*/ 102649 h 74"/>
                <a:gd name="T76" fmla="*/ 615895 w 96"/>
                <a:gd name="T77" fmla="*/ 76987 h 74"/>
                <a:gd name="T78" fmla="*/ 650111 w 96"/>
                <a:gd name="T79" fmla="*/ 85541 h 74"/>
                <a:gd name="T80" fmla="*/ 692882 w 96"/>
                <a:gd name="T81" fmla="*/ 51325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"/>
                <a:gd name="T124" fmla="*/ 0 h 74"/>
                <a:gd name="T125" fmla="*/ 96 w 96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" h="74">
                  <a:moveTo>
                    <a:pt x="87" y="6"/>
                  </a:moveTo>
                  <a:lnTo>
                    <a:pt x="96" y="18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87" y="30"/>
                  </a:lnTo>
                  <a:lnTo>
                    <a:pt x="76" y="37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5" y="36"/>
                  </a:lnTo>
                  <a:lnTo>
                    <a:pt x="65" y="40"/>
                  </a:lnTo>
                  <a:lnTo>
                    <a:pt x="62" y="41"/>
                  </a:lnTo>
                  <a:lnTo>
                    <a:pt x="62" y="42"/>
                  </a:lnTo>
                  <a:lnTo>
                    <a:pt x="63" y="44"/>
                  </a:lnTo>
                  <a:lnTo>
                    <a:pt x="62" y="45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7" y="41"/>
                  </a:lnTo>
                  <a:lnTo>
                    <a:pt x="55" y="40"/>
                  </a:lnTo>
                  <a:lnTo>
                    <a:pt x="53" y="38"/>
                  </a:lnTo>
                  <a:lnTo>
                    <a:pt x="52" y="38"/>
                  </a:lnTo>
                  <a:lnTo>
                    <a:pt x="51" y="41"/>
                  </a:lnTo>
                  <a:lnTo>
                    <a:pt x="48" y="45"/>
                  </a:lnTo>
                  <a:lnTo>
                    <a:pt x="46" y="49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3" y="55"/>
                  </a:lnTo>
                  <a:lnTo>
                    <a:pt x="19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3" y="70"/>
                  </a:lnTo>
                  <a:lnTo>
                    <a:pt x="12" y="73"/>
                  </a:lnTo>
                  <a:lnTo>
                    <a:pt x="6" y="7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16" y="41"/>
                  </a:lnTo>
                  <a:lnTo>
                    <a:pt x="20" y="36"/>
                  </a:lnTo>
                  <a:lnTo>
                    <a:pt x="24" y="32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7" y="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5927440" y="1714081"/>
              <a:ext cx="624449" cy="581678"/>
            </a:xfrm>
            <a:custGeom>
              <a:avLst/>
              <a:gdLst>
                <a:gd name="T0" fmla="*/ 547462 w 73"/>
                <a:gd name="T1" fmla="*/ 188190 h 68"/>
                <a:gd name="T2" fmla="*/ 624449 w 73"/>
                <a:gd name="T3" fmla="*/ 248069 h 68"/>
                <a:gd name="T4" fmla="*/ 607341 w 73"/>
                <a:gd name="T5" fmla="*/ 273731 h 68"/>
                <a:gd name="T6" fmla="*/ 564570 w 73"/>
                <a:gd name="T7" fmla="*/ 299393 h 68"/>
                <a:gd name="T8" fmla="*/ 504692 w 73"/>
                <a:gd name="T9" fmla="*/ 359272 h 68"/>
                <a:gd name="T10" fmla="*/ 496137 w 73"/>
                <a:gd name="T11" fmla="*/ 402042 h 68"/>
                <a:gd name="T12" fmla="*/ 410597 w 73"/>
                <a:gd name="T13" fmla="*/ 436258 h 68"/>
                <a:gd name="T14" fmla="*/ 350718 w 73"/>
                <a:gd name="T15" fmla="*/ 470475 h 68"/>
                <a:gd name="T16" fmla="*/ 333610 w 73"/>
                <a:gd name="T17" fmla="*/ 504691 h 68"/>
                <a:gd name="T18" fmla="*/ 307947 w 73"/>
                <a:gd name="T19" fmla="*/ 581678 h 68"/>
                <a:gd name="T20" fmla="*/ 239515 w 73"/>
                <a:gd name="T21" fmla="*/ 581678 h 68"/>
                <a:gd name="T22" fmla="*/ 248069 w 73"/>
                <a:gd name="T23" fmla="*/ 556016 h 68"/>
                <a:gd name="T24" fmla="*/ 290839 w 73"/>
                <a:gd name="T25" fmla="*/ 521799 h 68"/>
                <a:gd name="T26" fmla="*/ 265177 w 73"/>
                <a:gd name="T27" fmla="*/ 487583 h 68"/>
                <a:gd name="T28" fmla="*/ 265177 w 73"/>
                <a:gd name="T29" fmla="*/ 444813 h 68"/>
                <a:gd name="T30" fmla="*/ 299393 w 73"/>
                <a:gd name="T31" fmla="*/ 410596 h 68"/>
                <a:gd name="T32" fmla="*/ 299393 w 73"/>
                <a:gd name="T33" fmla="*/ 359272 h 68"/>
                <a:gd name="T34" fmla="*/ 265177 w 73"/>
                <a:gd name="T35" fmla="*/ 325055 h 68"/>
                <a:gd name="T36" fmla="*/ 213852 w 73"/>
                <a:gd name="T37" fmla="*/ 325055 h 68"/>
                <a:gd name="T38" fmla="*/ 162528 w 73"/>
                <a:gd name="T39" fmla="*/ 376380 h 68"/>
                <a:gd name="T40" fmla="*/ 153974 w 73"/>
                <a:gd name="T41" fmla="*/ 410596 h 68"/>
                <a:gd name="T42" fmla="*/ 119757 w 73"/>
                <a:gd name="T43" fmla="*/ 444813 h 68"/>
                <a:gd name="T44" fmla="*/ 42770 w 73"/>
                <a:gd name="T45" fmla="*/ 384934 h 68"/>
                <a:gd name="T46" fmla="*/ 0 w 73"/>
                <a:gd name="T47" fmla="*/ 367826 h 68"/>
                <a:gd name="T48" fmla="*/ 0 w 73"/>
                <a:gd name="T49" fmla="*/ 342164 h 68"/>
                <a:gd name="T50" fmla="*/ 34216 w 73"/>
                <a:gd name="T51" fmla="*/ 316501 h 68"/>
                <a:gd name="T52" fmla="*/ 42770 w 73"/>
                <a:gd name="T53" fmla="*/ 307947 h 68"/>
                <a:gd name="T54" fmla="*/ 42770 w 73"/>
                <a:gd name="T55" fmla="*/ 256623 h 68"/>
                <a:gd name="T56" fmla="*/ 17108 w 73"/>
                <a:gd name="T57" fmla="*/ 222406 h 68"/>
                <a:gd name="T58" fmla="*/ 17108 w 73"/>
                <a:gd name="T59" fmla="*/ 196744 h 68"/>
                <a:gd name="T60" fmla="*/ 34216 w 73"/>
                <a:gd name="T61" fmla="*/ 179636 h 68"/>
                <a:gd name="T62" fmla="*/ 51325 w 73"/>
                <a:gd name="T63" fmla="*/ 179636 h 68"/>
                <a:gd name="T64" fmla="*/ 59879 w 73"/>
                <a:gd name="T65" fmla="*/ 188190 h 68"/>
                <a:gd name="T66" fmla="*/ 59879 w 73"/>
                <a:gd name="T67" fmla="*/ 205298 h 68"/>
                <a:gd name="T68" fmla="*/ 85541 w 73"/>
                <a:gd name="T69" fmla="*/ 230960 h 68"/>
                <a:gd name="T70" fmla="*/ 102649 w 73"/>
                <a:gd name="T71" fmla="*/ 230960 h 68"/>
                <a:gd name="T72" fmla="*/ 239515 w 73"/>
                <a:gd name="T73" fmla="*/ 111203 h 68"/>
                <a:gd name="T74" fmla="*/ 273731 w 73"/>
                <a:gd name="T75" fmla="*/ 68433 h 68"/>
                <a:gd name="T76" fmla="*/ 325056 w 73"/>
                <a:gd name="T77" fmla="*/ 68433 h 68"/>
                <a:gd name="T78" fmla="*/ 333610 w 73"/>
                <a:gd name="T79" fmla="*/ 76987 h 68"/>
                <a:gd name="T80" fmla="*/ 350718 w 73"/>
                <a:gd name="T81" fmla="*/ 76987 h 68"/>
                <a:gd name="T82" fmla="*/ 359272 w 73"/>
                <a:gd name="T83" fmla="*/ 68433 h 68"/>
                <a:gd name="T84" fmla="*/ 359272 w 73"/>
                <a:gd name="T85" fmla="*/ 0 h 68"/>
                <a:gd name="T86" fmla="*/ 393488 w 73"/>
                <a:gd name="T87" fmla="*/ 0 h 68"/>
                <a:gd name="T88" fmla="*/ 436259 w 73"/>
                <a:gd name="T89" fmla="*/ 42770 h 68"/>
                <a:gd name="T90" fmla="*/ 461921 w 73"/>
                <a:gd name="T91" fmla="*/ 42770 h 68"/>
                <a:gd name="T92" fmla="*/ 453367 w 73"/>
                <a:gd name="T93" fmla="*/ 25662 h 68"/>
                <a:gd name="T94" fmla="*/ 470475 w 73"/>
                <a:gd name="T95" fmla="*/ 8554 h 68"/>
                <a:gd name="T96" fmla="*/ 487583 w 73"/>
                <a:gd name="T97" fmla="*/ 25662 h 68"/>
                <a:gd name="T98" fmla="*/ 487583 w 73"/>
                <a:gd name="T99" fmla="*/ 59879 h 68"/>
                <a:gd name="T100" fmla="*/ 547462 w 73"/>
                <a:gd name="T101" fmla="*/ 136865 h 68"/>
                <a:gd name="T102" fmla="*/ 547462 w 73"/>
                <a:gd name="T103" fmla="*/ 188190 h 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68"/>
                <a:gd name="T158" fmla="*/ 73 w 73"/>
                <a:gd name="T159" fmla="*/ 68 h 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68">
                  <a:moveTo>
                    <a:pt x="64" y="22"/>
                  </a:moveTo>
                  <a:lnTo>
                    <a:pt x="73" y="29"/>
                  </a:lnTo>
                  <a:lnTo>
                    <a:pt x="71" y="32"/>
                  </a:lnTo>
                  <a:lnTo>
                    <a:pt x="66" y="35"/>
                  </a:lnTo>
                  <a:lnTo>
                    <a:pt x="59" y="42"/>
                  </a:lnTo>
                  <a:lnTo>
                    <a:pt x="58" y="47"/>
                  </a:lnTo>
                  <a:lnTo>
                    <a:pt x="48" y="51"/>
                  </a:lnTo>
                  <a:lnTo>
                    <a:pt x="41" y="55"/>
                  </a:lnTo>
                  <a:lnTo>
                    <a:pt x="39" y="59"/>
                  </a:lnTo>
                  <a:lnTo>
                    <a:pt x="36" y="68"/>
                  </a:lnTo>
                  <a:lnTo>
                    <a:pt x="28" y="68"/>
                  </a:lnTo>
                  <a:lnTo>
                    <a:pt x="29" y="65"/>
                  </a:lnTo>
                  <a:lnTo>
                    <a:pt x="34" y="61"/>
                  </a:lnTo>
                  <a:lnTo>
                    <a:pt x="31" y="57"/>
                  </a:lnTo>
                  <a:lnTo>
                    <a:pt x="31" y="52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28" y="13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3" y="3"/>
                  </a:lnTo>
                  <a:lnTo>
                    <a:pt x="55" y="1"/>
                  </a:lnTo>
                  <a:lnTo>
                    <a:pt x="57" y="3"/>
                  </a:lnTo>
                  <a:lnTo>
                    <a:pt x="57" y="7"/>
                  </a:lnTo>
                  <a:lnTo>
                    <a:pt x="64" y="16"/>
                  </a:lnTo>
                  <a:lnTo>
                    <a:pt x="64" y="2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6055751" y="1397580"/>
              <a:ext cx="881072" cy="564570"/>
            </a:xfrm>
            <a:custGeom>
              <a:avLst/>
              <a:gdLst>
                <a:gd name="T0" fmla="*/ 196744 w 103"/>
                <a:gd name="T1" fmla="*/ 282285 h 66"/>
                <a:gd name="T2" fmla="*/ 162528 w 103"/>
                <a:gd name="T3" fmla="*/ 188190 h 66"/>
                <a:gd name="T4" fmla="*/ 119757 w 103"/>
                <a:gd name="T5" fmla="*/ 230960 h 66"/>
                <a:gd name="T6" fmla="*/ 94095 w 103"/>
                <a:gd name="T7" fmla="*/ 239514 h 66"/>
                <a:gd name="T8" fmla="*/ 59879 w 103"/>
                <a:gd name="T9" fmla="*/ 171082 h 66"/>
                <a:gd name="T10" fmla="*/ 17108 w 103"/>
                <a:gd name="T11" fmla="*/ 76987 h 66"/>
                <a:gd name="T12" fmla="*/ 0 w 103"/>
                <a:gd name="T13" fmla="*/ 42770 h 66"/>
                <a:gd name="T14" fmla="*/ 34216 w 103"/>
                <a:gd name="T15" fmla="*/ 25662 h 66"/>
                <a:gd name="T16" fmla="*/ 76987 w 103"/>
                <a:gd name="T17" fmla="*/ 59879 h 66"/>
                <a:gd name="T18" fmla="*/ 145420 w 103"/>
                <a:gd name="T19" fmla="*/ 8554 h 66"/>
                <a:gd name="T20" fmla="*/ 153974 w 103"/>
                <a:gd name="T21" fmla="*/ 0 h 66"/>
                <a:gd name="T22" fmla="*/ 179636 w 103"/>
                <a:gd name="T23" fmla="*/ 17108 h 66"/>
                <a:gd name="T24" fmla="*/ 222407 w 103"/>
                <a:gd name="T25" fmla="*/ 68433 h 66"/>
                <a:gd name="T26" fmla="*/ 307948 w 103"/>
                <a:gd name="T27" fmla="*/ 59879 h 66"/>
                <a:gd name="T28" fmla="*/ 367826 w 103"/>
                <a:gd name="T29" fmla="*/ 17108 h 66"/>
                <a:gd name="T30" fmla="*/ 376380 w 103"/>
                <a:gd name="T31" fmla="*/ 68433 h 66"/>
                <a:gd name="T32" fmla="*/ 402043 w 103"/>
                <a:gd name="T33" fmla="*/ 85541 h 66"/>
                <a:gd name="T34" fmla="*/ 444813 w 103"/>
                <a:gd name="T35" fmla="*/ 68433 h 66"/>
                <a:gd name="T36" fmla="*/ 496138 w 103"/>
                <a:gd name="T37" fmla="*/ 102649 h 66"/>
                <a:gd name="T38" fmla="*/ 556016 w 103"/>
                <a:gd name="T39" fmla="*/ 171082 h 66"/>
                <a:gd name="T40" fmla="*/ 590233 w 103"/>
                <a:gd name="T41" fmla="*/ 128311 h 66"/>
                <a:gd name="T42" fmla="*/ 667220 w 103"/>
                <a:gd name="T43" fmla="*/ 213852 h 66"/>
                <a:gd name="T44" fmla="*/ 727098 w 103"/>
                <a:gd name="T45" fmla="*/ 179636 h 66"/>
                <a:gd name="T46" fmla="*/ 709990 w 103"/>
                <a:gd name="T47" fmla="*/ 171082 h 66"/>
                <a:gd name="T48" fmla="*/ 769869 w 103"/>
                <a:gd name="T49" fmla="*/ 145420 h 66"/>
                <a:gd name="T50" fmla="*/ 786977 w 103"/>
                <a:gd name="T51" fmla="*/ 136865 h 66"/>
                <a:gd name="T52" fmla="*/ 829747 w 103"/>
                <a:gd name="T53" fmla="*/ 188190 h 66"/>
                <a:gd name="T54" fmla="*/ 872518 w 103"/>
                <a:gd name="T55" fmla="*/ 188190 h 66"/>
                <a:gd name="T56" fmla="*/ 881072 w 103"/>
                <a:gd name="T57" fmla="*/ 256623 h 66"/>
                <a:gd name="T58" fmla="*/ 855410 w 103"/>
                <a:gd name="T59" fmla="*/ 325055 h 66"/>
                <a:gd name="T60" fmla="*/ 829747 w 103"/>
                <a:gd name="T61" fmla="*/ 307947 h 66"/>
                <a:gd name="T62" fmla="*/ 795531 w 103"/>
                <a:gd name="T63" fmla="*/ 316501 h 66"/>
                <a:gd name="T64" fmla="*/ 778423 w 103"/>
                <a:gd name="T65" fmla="*/ 248069 h 66"/>
                <a:gd name="T66" fmla="*/ 752761 w 103"/>
                <a:gd name="T67" fmla="*/ 307947 h 66"/>
                <a:gd name="T68" fmla="*/ 684328 w 103"/>
                <a:gd name="T69" fmla="*/ 393488 h 66"/>
                <a:gd name="T70" fmla="*/ 650111 w 103"/>
                <a:gd name="T71" fmla="*/ 419150 h 66"/>
                <a:gd name="T72" fmla="*/ 675774 w 103"/>
                <a:gd name="T73" fmla="*/ 461921 h 66"/>
                <a:gd name="T74" fmla="*/ 598787 w 103"/>
                <a:gd name="T75" fmla="*/ 479029 h 66"/>
                <a:gd name="T76" fmla="*/ 547462 w 103"/>
                <a:gd name="T77" fmla="*/ 453367 h 66"/>
                <a:gd name="T78" fmla="*/ 513246 w 103"/>
                <a:gd name="T79" fmla="*/ 530354 h 66"/>
                <a:gd name="T80" fmla="*/ 419151 w 103"/>
                <a:gd name="T81" fmla="*/ 504691 h 66"/>
                <a:gd name="T82" fmla="*/ 359272 w 103"/>
                <a:gd name="T83" fmla="*/ 376380 h 66"/>
                <a:gd name="T84" fmla="*/ 342164 w 103"/>
                <a:gd name="T85" fmla="*/ 325055 h 66"/>
                <a:gd name="T86" fmla="*/ 333610 w 103"/>
                <a:gd name="T87" fmla="*/ 359272 h 66"/>
                <a:gd name="T88" fmla="*/ 265177 w 103"/>
                <a:gd name="T89" fmla="*/ 316501 h 66"/>
                <a:gd name="T90" fmla="*/ 230961 w 103"/>
                <a:gd name="T91" fmla="*/ 316501 h 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"/>
                <a:gd name="T139" fmla="*/ 0 h 66"/>
                <a:gd name="T140" fmla="*/ 103 w 103"/>
                <a:gd name="T141" fmla="*/ 66 h 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" h="66">
                  <a:moveTo>
                    <a:pt x="27" y="37"/>
                  </a:moveTo>
                  <a:lnTo>
                    <a:pt x="23" y="33"/>
                  </a:lnTo>
                  <a:lnTo>
                    <a:pt x="23" y="30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5"/>
                  </a:lnTo>
                  <a:lnTo>
                    <a:pt x="26" y="8"/>
                  </a:lnTo>
                  <a:lnTo>
                    <a:pt x="29" y="10"/>
                  </a:lnTo>
                  <a:lnTo>
                    <a:pt x="36" y="7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3" y="20"/>
                  </a:lnTo>
                  <a:lnTo>
                    <a:pt x="65" y="20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8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83" y="20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6"/>
                  </a:lnTo>
                  <a:lnTo>
                    <a:pt x="93" y="18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3" y="24"/>
                  </a:lnTo>
                  <a:lnTo>
                    <a:pt x="103" y="30"/>
                  </a:lnTo>
                  <a:lnTo>
                    <a:pt x="100" y="33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7" y="36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3" y="31"/>
                  </a:lnTo>
                  <a:lnTo>
                    <a:pt x="91" y="29"/>
                  </a:lnTo>
                  <a:lnTo>
                    <a:pt x="90" y="31"/>
                  </a:lnTo>
                  <a:lnTo>
                    <a:pt x="88" y="36"/>
                  </a:lnTo>
                  <a:lnTo>
                    <a:pt x="83" y="44"/>
                  </a:lnTo>
                  <a:lnTo>
                    <a:pt x="80" y="46"/>
                  </a:lnTo>
                  <a:lnTo>
                    <a:pt x="77" y="45"/>
                  </a:lnTo>
                  <a:lnTo>
                    <a:pt x="76" y="49"/>
                  </a:lnTo>
                  <a:lnTo>
                    <a:pt x="79" y="51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0" y="56"/>
                  </a:lnTo>
                  <a:lnTo>
                    <a:pt x="66" y="54"/>
                  </a:lnTo>
                  <a:lnTo>
                    <a:pt x="64" y="53"/>
                  </a:lnTo>
                  <a:lnTo>
                    <a:pt x="61" y="59"/>
                  </a:lnTo>
                  <a:lnTo>
                    <a:pt x="60" y="62"/>
                  </a:lnTo>
                  <a:lnTo>
                    <a:pt x="58" y="66"/>
                  </a:lnTo>
                  <a:lnTo>
                    <a:pt x="49" y="59"/>
                  </a:lnTo>
                  <a:lnTo>
                    <a:pt x="49" y="53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9" y="42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27" y="37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207237" y="2278652"/>
              <a:ext cx="1291669" cy="949504"/>
            </a:xfrm>
            <a:custGeom>
              <a:avLst/>
              <a:gdLst>
                <a:gd name="T0" fmla="*/ 692882 w 151"/>
                <a:gd name="T1" fmla="*/ 915288 h 111"/>
                <a:gd name="T2" fmla="*/ 641557 w 151"/>
                <a:gd name="T3" fmla="*/ 949504 h 111"/>
                <a:gd name="T4" fmla="*/ 590233 w 151"/>
                <a:gd name="T5" fmla="*/ 923842 h 111"/>
                <a:gd name="T6" fmla="*/ 564571 w 151"/>
                <a:gd name="T7" fmla="*/ 940950 h 111"/>
                <a:gd name="T8" fmla="*/ 530354 w 151"/>
                <a:gd name="T9" fmla="*/ 872517 h 111"/>
                <a:gd name="T10" fmla="*/ 479029 w 151"/>
                <a:gd name="T11" fmla="*/ 821193 h 111"/>
                <a:gd name="T12" fmla="*/ 367826 w 151"/>
                <a:gd name="T13" fmla="*/ 804085 h 111"/>
                <a:gd name="T14" fmla="*/ 290839 w 151"/>
                <a:gd name="T15" fmla="*/ 795530 h 111"/>
                <a:gd name="T16" fmla="*/ 222407 w 151"/>
                <a:gd name="T17" fmla="*/ 761314 h 111"/>
                <a:gd name="T18" fmla="*/ 145420 w 151"/>
                <a:gd name="T19" fmla="*/ 701435 h 111"/>
                <a:gd name="T20" fmla="*/ 51325 w 151"/>
                <a:gd name="T21" fmla="*/ 667219 h 111"/>
                <a:gd name="T22" fmla="*/ 0 w 151"/>
                <a:gd name="T23" fmla="*/ 556016 h 111"/>
                <a:gd name="T24" fmla="*/ 17108 w 151"/>
                <a:gd name="T25" fmla="*/ 393488 h 111"/>
                <a:gd name="T26" fmla="*/ 8554 w 151"/>
                <a:gd name="T27" fmla="*/ 350718 h 111"/>
                <a:gd name="T28" fmla="*/ 51325 w 151"/>
                <a:gd name="T29" fmla="*/ 342164 h 111"/>
                <a:gd name="T30" fmla="*/ 85541 w 151"/>
                <a:gd name="T31" fmla="*/ 325055 h 111"/>
                <a:gd name="T32" fmla="*/ 119757 w 151"/>
                <a:gd name="T33" fmla="*/ 350718 h 111"/>
                <a:gd name="T34" fmla="*/ 162528 w 151"/>
                <a:gd name="T35" fmla="*/ 342164 h 111"/>
                <a:gd name="T36" fmla="*/ 136866 w 151"/>
                <a:gd name="T37" fmla="*/ 290839 h 111"/>
                <a:gd name="T38" fmla="*/ 188190 w 151"/>
                <a:gd name="T39" fmla="*/ 230960 h 111"/>
                <a:gd name="T40" fmla="*/ 162528 w 151"/>
                <a:gd name="T41" fmla="*/ 179636 h 111"/>
                <a:gd name="T42" fmla="*/ 128311 w 151"/>
                <a:gd name="T43" fmla="*/ 136865 h 111"/>
                <a:gd name="T44" fmla="*/ 119757 w 151"/>
                <a:gd name="T45" fmla="*/ 111203 h 111"/>
                <a:gd name="T46" fmla="*/ 102649 w 151"/>
                <a:gd name="T47" fmla="*/ 76987 h 111"/>
                <a:gd name="T48" fmla="*/ 136866 w 151"/>
                <a:gd name="T49" fmla="*/ 51325 h 111"/>
                <a:gd name="T50" fmla="*/ 239515 w 151"/>
                <a:gd name="T51" fmla="*/ 51325 h 111"/>
                <a:gd name="T52" fmla="*/ 350718 w 151"/>
                <a:gd name="T53" fmla="*/ 0 h 111"/>
                <a:gd name="T54" fmla="*/ 402043 w 151"/>
                <a:gd name="T55" fmla="*/ 0 h 111"/>
                <a:gd name="T56" fmla="*/ 521800 w 151"/>
                <a:gd name="T57" fmla="*/ 8554 h 111"/>
                <a:gd name="T58" fmla="*/ 701436 w 151"/>
                <a:gd name="T59" fmla="*/ 128311 h 111"/>
                <a:gd name="T60" fmla="*/ 744207 w 151"/>
                <a:gd name="T61" fmla="*/ 119757 h 111"/>
                <a:gd name="T62" fmla="*/ 735653 w 151"/>
                <a:gd name="T63" fmla="*/ 59879 h 111"/>
                <a:gd name="T64" fmla="*/ 769869 w 151"/>
                <a:gd name="T65" fmla="*/ 51325 h 111"/>
                <a:gd name="T66" fmla="*/ 821193 w 151"/>
                <a:gd name="T67" fmla="*/ 76987 h 111"/>
                <a:gd name="T68" fmla="*/ 932397 w 151"/>
                <a:gd name="T69" fmla="*/ 111203 h 111"/>
                <a:gd name="T70" fmla="*/ 1009384 w 151"/>
                <a:gd name="T71" fmla="*/ 145420 h 111"/>
                <a:gd name="T72" fmla="*/ 1035046 w 151"/>
                <a:gd name="T73" fmla="*/ 136865 h 111"/>
                <a:gd name="T74" fmla="*/ 1103479 w 151"/>
                <a:gd name="T75" fmla="*/ 213852 h 111"/>
                <a:gd name="T76" fmla="*/ 1214682 w 151"/>
                <a:gd name="T77" fmla="*/ 248069 h 111"/>
                <a:gd name="T78" fmla="*/ 1240344 w 151"/>
                <a:gd name="T79" fmla="*/ 325055 h 111"/>
                <a:gd name="T80" fmla="*/ 1274561 w 151"/>
                <a:gd name="T81" fmla="*/ 436259 h 111"/>
                <a:gd name="T82" fmla="*/ 1274561 w 151"/>
                <a:gd name="T83" fmla="*/ 496137 h 111"/>
                <a:gd name="T84" fmla="*/ 1240344 w 151"/>
                <a:gd name="T85" fmla="*/ 521799 h 111"/>
                <a:gd name="T86" fmla="*/ 1197574 w 151"/>
                <a:gd name="T87" fmla="*/ 581678 h 111"/>
                <a:gd name="T88" fmla="*/ 1171912 w 151"/>
                <a:gd name="T89" fmla="*/ 615895 h 111"/>
                <a:gd name="T90" fmla="*/ 1206128 w 151"/>
                <a:gd name="T91" fmla="*/ 658665 h 111"/>
                <a:gd name="T92" fmla="*/ 1163358 w 151"/>
                <a:gd name="T93" fmla="*/ 667219 h 111"/>
                <a:gd name="T94" fmla="*/ 1077816 w 151"/>
                <a:gd name="T95" fmla="*/ 641557 h 111"/>
                <a:gd name="T96" fmla="*/ 1077816 w 151"/>
                <a:gd name="T97" fmla="*/ 684327 h 111"/>
                <a:gd name="T98" fmla="*/ 1103479 w 151"/>
                <a:gd name="T99" fmla="*/ 761314 h 111"/>
                <a:gd name="T100" fmla="*/ 1129141 w 151"/>
                <a:gd name="T101" fmla="*/ 812639 h 111"/>
                <a:gd name="T102" fmla="*/ 1077816 w 151"/>
                <a:gd name="T103" fmla="*/ 846855 h 111"/>
                <a:gd name="T104" fmla="*/ 1043600 w 151"/>
                <a:gd name="T105" fmla="*/ 863963 h 111"/>
                <a:gd name="T106" fmla="*/ 1000829 w 151"/>
                <a:gd name="T107" fmla="*/ 846855 h 111"/>
                <a:gd name="T108" fmla="*/ 975167 w 151"/>
                <a:gd name="T109" fmla="*/ 829747 h 111"/>
                <a:gd name="T110" fmla="*/ 940951 w 151"/>
                <a:gd name="T111" fmla="*/ 846855 h 111"/>
                <a:gd name="T112" fmla="*/ 915289 w 151"/>
                <a:gd name="T113" fmla="*/ 829747 h 111"/>
                <a:gd name="T114" fmla="*/ 855410 w 151"/>
                <a:gd name="T115" fmla="*/ 744206 h 111"/>
                <a:gd name="T116" fmla="*/ 735653 w 151"/>
                <a:gd name="T117" fmla="*/ 692881 h 111"/>
                <a:gd name="T118" fmla="*/ 727098 w 151"/>
                <a:gd name="T119" fmla="*/ 727098 h 111"/>
                <a:gd name="T120" fmla="*/ 752761 w 151"/>
                <a:gd name="T121" fmla="*/ 786976 h 111"/>
                <a:gd name="T122" fmla="*/ 718544 w 151"/>
                <a:gd name="T123" fmla="*/ 829747 h 1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111"/>
                <a:gd name="T188" fmla="*/ 151 w 151"/>
                <a:gd name="T189" fmla="*/ 111 h 11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111">
                  <a:moveTo>
                    <a:pt x="86" y="100"/>
                  </a:moveTo>
                  <a:lnTo>
                    <a:pt x="81" y="107"/>
                  </a:lnTo>
                  <a:lnTo>
                    <a:pt x="78" y="110"/>
                  </a:lnTo>
                  <a:lnTo>
                    <a:pt x="75" y="111"/>
                  </a:lnTo>
                  <a:lnTo>
                    <a:pt x="72" y="108"/>
                  </a:lnTo>
                  <a:lnTo>
                    <a:pt x="69" y="108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58" y="97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3" y="94"/>
                  </a:lnTo>
                  <a:lnTo>
                    <a:pt x="38" y="94"/>
                  </a:lnTo>
                  <a:lnTo>
                    <a:pt x="34" y="93"/>
                  </a:lnTo>
                  <a:lnTo>
                    <a:pt x="30" y="89"/>
                  </a:lnTo>
                  <a:lnTo>
                    <a:pt x="26" y="89"/>
                  </a:lnTo>
                  <a:lnTo>
                    <a:pt x="20" y="86"/>
                  </a:lnTo>
                  <a:lnTo>
                    <a:pt x="17" y="82"/>
                  </a:lnTo>
                  <a:lnTo>
                    <a:pt x="13" y="82"/>
                  </a:lnTo>
                  <a:lnTo>
                    <a:pt x="6" y="78"/>
                  </a:lnTo>
                  <a:lnTo>
                    <a:pt x="2" y="72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3"/>
                  </a:lnTo>
                  <a:lnTo>
                    <a:pt x="1" y="41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8"/>
                  </a:lnTo>
                  <a:lnTo>
                    <a:pt x="11" y="40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7" y="10"/>
                  </a:lnTo>
                  <a:lnTo>
                    <a:pt x="86" y="7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6" y="9"/>
                  </a:lnTo>
                  <a:lnTo>
                    <a:pt x="103" y="10"/>
                  </a:lnTo>
                  <a:lnTo>
                    <a:pt x="109" y="13"/>
                  </a:lnTo>
                  <a:lnTo>
                    <a:pt x="114" y="17"/>
                  </a:lnTo>
                  <a:lnTo>
                    <a:pt x="118" y="17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3" y="20"/>
                  </a:lnTo>
                  <a:lnTo>
                    <a:pt x="129" y="25"/>
                  </a:lnTo>
                  <a:lnTo>
                    <a:pt x="135" y="29"/>
                  </a:lnTo>
                  <a:lnTo>
                    <a:pt x="142" y="29"/>
                  </a:lnTo>
                  <a:lnTo>
                    <a:pt x="144" y="34"/>
                  </a:lnTo>
                  <a:lnTo>
                    <a:pt x="145" y="38"/>
                  </a:lnTo>
                  <a:lnTo>
                    <a:pt x="148" y="45"/>
                  </a:lnTo>
                  <a:lnTo>
                    <a:pt x="149" y="51"/>
                  </a:lnTo>
                  <a:lnTo>
                    <a:pt x="151" y="54"/>
                  </a:lnTo>
                  <a:lnTo>
                    <a:pt x="149" y="58"/>
                  </a:lnTo>
                  <a:lnTo>
                    <a:pt x="146" y="60"/>
                  </a:lnTo>
                  <a:lnTo>
                    <a:pt x="145" y="61"/>
                  </a:lnTo>
                  <a:lnTo>
                    <a:pt x="144" y="63"/>
                  </a:lnTo>
                  <a:lnTo>
                    <a:pt x="140" y="68"/>
                  </a:lnTo>
                  <a:lnTo>
                    <a:pt x="137" y="70"/>
                  </a:lnTo>
                  <a:lnTo>
                    <a:pt x="137" y="72"/>
                  </a:lnTo>
                  <a:lnTo>
                    <a:pt x="141" y="75"/>
                  </a:lnTo>
                  <a:lnTo>
                    <a:pt x="141" y="77"/>
                  </a:lnTo>
                  <a:lnTo>
                    <a:pt x="139" y="78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6" y="80"/>
                  </a:lnTo>
                  <a:lnTo>
                    <a:pt x="131" y="86"/>
                  </a:lnTo>
                  <a:lnTo>
                    <a:pt x="129" y="89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1" y="99"/>
                  </a:lnTo>
                  <a:lnTo>
                    <a:pt x="126" y="99"/>
                  </a:lnTo>
                  <a:lnTo>
                    <a:pt x="124" y="101"/>
                  </a:lnTo>
                  <a:lnTo>
                    <a:pt x="122" y="101"/>
                  </a:lnTo>
                  <a:lnTo>
                    <a:pt x="121" y="99"/>
                  </a:lnTo>
                  <a:lnTo>
                    <a:pt x="117" y="99"/>
                  </a:lnTo>
                  <a:lnTo>
                    <a:pt x="116" y="97"/>
                  </a:lnTo>
                  <a:lnTo>
                    <a:pt x="114" y="97"/>
                  </a:lnTo>
                  <a:lnTo>
                    <a:pt x="112" y="99"/>
                  </a:lnTo>
                  <a:lnTo>
                    <a:pt x="110" y="99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96" y="81"/>
                  </a:lnTo>
                  <a:lnTo>
                    <a:pt x="86" y="81"/>
                  </a:lnTo>
                  <a:lnTo>
                    <a:pt x="85" y="82"/>
                  </a:lnTo>
                  <a:lnTo>
                    <a:pt x="85" y="85"/>
                  </a:lnTo>
                  <a:lnTo>
                    <a:pt x="89" y="88"/>
                  </a:lnTo>
                  <a:lnTo>
                    <a:pt x="88" y="92"/>
                  </a:lnTo>
                  <a:lnTo>
                    <a:pt x="86" y="93"/>
                  </a:lnTo>
                  <a:lnTo>
                    <a:pt x="84" y="97"/>
                  </a:lnTo>
                  <a:lnTo>
                    <a:pt x="86" y="10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3566509" y="1885163"/>
              <a:ext cx="1471305" cy="1248898"/>
            </a:xfrm>
            <a:custGeom>
              <a:avLst/>
              <a:gdLst>
                <a:gd name="T0" fmla="*/ 470475 w 172"/>
                <a:gd name="T1" fmla="*/ 17108 h 146"/>
                <a:gd name="T2" fmla="*/ 487584 w 172"/>
                <a:gd name="T3" fmla="*/ 102649 h 146"/>
                <a:gd name="T4" fmla="*/ 479029 w 172"/>
                <a:gd name="T5" fmla="*/ 188190 h 146"/>
                <a:gd name="T6" fmla="*/ 547462 w 172"/>
                <a:gd name="T7" fmla="*/ 290839 h 146"/>
                <a:gd name="T8" fmla="*/ 684328 w 172"/>
                <a:gd name="T9" fmla="*/ 256623 h 146"/>
                <a:gd name="T10" fmla="*/ 675774 w 172"/>
                <a:gd name="T11" fmla="*/ 325056 h 146"/>
                <a:gd name="T12" fmla="*/ 641557 w 172"/>
                <a:gd name="T13" fmla="*/ 384934 h 146"/>
                <a:gd name="T14" fmla="*/ 718544 w 172"/>
                <a:gd name="T15" fmla="*/ 436259 h 146"/>
                <a:gd name="T16" fmla="*/ 804085 w 172"/>
                <a:gd name="T17" fmla="*/ 530354 h 146"/>
                <a:gd name="T18" fmla="*/ 829748 w 172"/>
                <a:gd name="T19" fmla="*/ 496137 h 146"/>
                <a:gd name="T20" fmla="*/ 906734 w 172"/>
                <a:gd name="T21" fmla="*/ 461921 h 146"/>
                <a:gd name="T22" fmla="*/ 1000829 w 172"/>
                <a:gd name="T23" fmla="*/ 436259 h 146"/>
                <a:gd name="T24" fmla="*/ 1035046 w 172"/>
                <a:gd name="T25" fmla="*/ 487583 h 146"/>
                <a:gd name="T26" fmla="*/ 975167 w 172"/>
                <a:gd name="T27" fmla="*/ 598787 h 146"/>
                <a:gd name="T28" fmla="*/ 1077816 w 172"/>
                <a:gd name="T29" fmla="*/ 675774 h 146"/>
                <a:gd name="T30" fmla="*/ 1163358 w 172"/>
                <a:gd name="T31" fmla="*/ 821193 h 146"/>
                <a:gd name="T32" fmla="*/ 1257453 w 172"/>
                <a:gd name="T33" fmla="*/ 898180 h 146"/>
                <a:gd name="T34" fmla="*/ 1300223 w 172"/>
                <a:gd name="T35" fmla="*/ 838301 h 146"/>
                <a:gd name="T36" fmla="*/ 1257453 w 172"/>
                <a:gd name="T37" fmla="*/ 769869 h 146"/>
                <a:gd name="T38" fmla="*/ 1308777 w 172"/>
                <a:gd name="T39" fmla="*/ 701436 h 146"/>
                <a:gd name="T40" fmla="*/ 1342994 w 172"/>
                <a:gd name="T41" fmla="*/ 701436 h 146"/>
                <a:gd name="T42" fmla="*/ 1402872 w 172"/>
                <a:gd name="T43" fmla="*/ 761314 h 146"/>
                <a:gd name="T44" fmla="*/ 1471305 w 172"/>
                <a:gd name="T45" fmla="*/ 812639 h 146"/>
                <a:gd name="T46" fmla="*/ 1462751 w 172"/>
                <a:gd name="T47" fmla="*/ 898180 h 146"/>
                <a:gd name="T48" fmla="*/ 1419980 w 172"/>
                <a:gd name="T49" fmla="*/ 923842 h 146"/>
                <a:gd name="T50" fmla="*/ 1385764 w 172"/>
                <a:gd name="T51" fmla="*/ 983721 h 146"/>
                <a:gd name="T52" fmla="*/ 1308777 w 172"/>
                <a:gd name="T53" fmla="*/ 958059 h 146"/>
                <a:gd name="T54" fmla="*/ 1257453 w 172"/>
                <a:gd name="T55" fmla="*/ 1026491 h 146"/>
                <a:gd name="T56" fmla="*/ 1214682 w 172"/>
                <a:gd name="T57" fmla="*/ 1137695 h 146"/>
                <a:gd name="T58" fmla="*/ 1223236 w 172"/>
                <a:gd name="T59" fmla="*/ 1206128 h 146"/>
                <a:gd name="T60" fmla="*/ 1171912 w 172"/>
                <a:gd name="T61" fmla="*/ 1248898 h 146"/>
                <a:gd name="T62" fmla="*/ 1043600 w 172"/>
                <a:gd name="T63" fmla="*/ 1171911 h 146"/>
                <a:gd name="T64" fmla="*/ 915289 w 172"/>
                <a:gd name="T65" fmla="*/ 1060708 h 146"/>
                <a:gd name="T66" fmla="*/ 863964 w 172"/>
                <a:gd name="T67" fmla="*/ 1094924 h 146"/>
                <a:gd name="T68" fmla="*/ 855410 w 172"/>
                <a:gd name="T69" fmla="*/ 1171911 h 146"/>
                <a:gd name="T70" fmla="*/ 718544 w 172"/>
                <a:gd name="T71" fmla="*/ 1077816 h 146"/>
                <a:gd name="T72" fmla="*/ 769869 w 172"/>
                <a:gd name="T73" fmla="*/ 1035045 h 146"/>
                <a:gd name="T74" fmla="*/ 846856 w 172"/>
                <a:gd name="T75" fmla="*/ 1052154 h 146"/>
                <a:gd name="T76" fmla="*/ 812639 w 172"/>
                <a:gd name="T77" fmla="*/ 992275 h 146"/>
                <a:gd name="T78" fmla="*/ 881072 w 172"/>
                <a:gd name="T79" fmla="*/ 915288 h 146"/>
                <a:gd name="T80" fmla="*/ 932397 w 172"/>
                <a:gd name="T81" fmla="*/ 855409 h 146"/>
                <a:gd name="T82" fmla="*/ 881072 w 172"/>
                <a:gd name="T83" fmla="*/ 718544 h 146"/>
                <a:gd name="T84" fmla="*/ 795531 w 172"/>
                <a:gd name="T85" fmla="*/ 641557 h 146"/>
                <a:gd name="T86" fmla="*/ 675774 w 172"/>
                <a:gd name="T87" fmla="*/ 530354 h 146"/>
                <a:gd name="T88" fmla="*/ 615895 w 172"/>
                <a:gd name="T89" fmla="*/ 538908 h 146"/>
                <a:gd name="T90" fmla="*/ 461921 w 172"/>
                <a:gd name="T91" fmla="*/ 470475 h 146"/>
                <a:gd name="T92" fmla="*/ 393489 w 172"/>
                <a:gd name="T93" fmla="*/ 444813 h 146"/>
                <a:gd name="T94" fmla="*/ 384934 w 172"/>
                <a:gd name="T95" fmla="*/ 513246 h 146"/>
                <a:gd name="T96" fmla="*/ 196744 w 172"/>
                <a:gd name="T97" fmla="*/ 419151 h 146"/>
                <a:gd name="T98" fmla="*/ 42770 w 172"/>
                <a:gd name="T99" fmla="*/ 393488 h 146"/>
                <a:gd name="T100" fmla="*/ 0 w 172"/>
                <a:gd name="T101" fmla="*/ 316502 h 146"/>
                <a:gd name="T102" fmla="*/ 25662 w 172"/>
                <a:gd name="T103" fmla="*/ 256623 h 146"/>
                <a:gd name="T104" fmla="*/ 119757 w 172"/>
                <a:gd name="T105" fmla="*/ 213852 h 146"/>
                <a:gd name="T106" fmla="*/ 171082 w 172"/>
                <a:gd name="T107" fmla="*/ 145420 h 146"/>
                <a:gd name="T108" fmla="*/ 325056 w 172"/>
                <a:gd name="T109" fmla="*/ 111203 h 146"/>
                <a:gd name="T110" fmla="*/ 342164 w 172"/>
                <a:gd name="T111" fmla="*/ 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2"/>
                <a:gd name="T169" fmla="*/ 0 h 146"/>
                <a:gd name="T170" fmla="*/ 172 w 172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2" h="146">
                  <a:moveTo>
                    <a:pt x="43" y="0"/>
                  </a:moveTo>
                  <a:lnTo>
                    <a:pt x="49" y="1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7" y="12"/>
                  </a:lnTo>
                  <a:lnTo>
                    <a:pt x="57" y="17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34"/>
                  </a:lnTo>
                  <a:lnTo>
                    <a:pt x="68" y="31"/>
                  </a:lnTo>
                  <a:lnTo>
                    <a:pt x="74" y="30"/>
                  </a:lnTo>
                  <a:lnTo>
                    <a:pt x="80" y="30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79" y="38"/>
                  </a:lnTo>
                  <a:lnTo>
                    <a:pt x="75" y="41"/>
                  </a:lnTo>
                  <a:lnTo>
                    <a:pt x="74" y="43"/>
                  </a:lnTo>
                  <a:lnTo>
                    <a:pt x="75" y="45"/>
                  </a:lnTo>
                  <a:lnTo>
                    <a:pt x="77" y="44"/>
                  </a:lnTo>
                  <a:lnTo>
                    <a:pt x="81" y="49"/>
                  </a:lnTo>
                  <a:lnTo>
                    <a:pt x="84" y="51"/>
                  </a:lnTo>
                  <a:lnTo>
                    <a:pt x="86" y="55"/>
                  </a:lnTo>
                  <a:lnTo>
                    <a:pt x="91" y="60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7" y="61"/>
                  </a:lnTo>
                  <a:lnTo>
                    <a:pt x="97" y="58"/>
                  </a:lnTo>
                  <a:lnTo>
                    <a:pt x="98" y="55"/>
                  </a:lnTo>
                  <a:lnTo>
                    <a:pt x="100" y="54"/>
                  </a:lnTo>
                  <a:lnTo>
                    <a:pt x="106" y="54"/>
                  </a:lnTo>
                  <a:lnTo>
                    <a:pt x="108" y="56"/>
                  </a:lnTo>
                  <a:lnTo>
                    <a:pt x="109" y="56"/>
                  </a:lnTo>
                  <a:lnTo>
                    <a:pt x="117" y="51"/>
                  </a:lnTo>
                  <a:lnTo>
                    <a:pt x="121" y="50"/>
                  </a:lnTo>
                  <a:lnTo>
                    <a:pt x="123" y="53"/>
                  </a:lnTo>
                  <a:lnTo>
                    <a:pt x="121" y="57"/>
                  </a:lnTo>
                  <a:lnTo>
                    <a:pt x="115" y="62"/>
                  </a:lnTo>
                  <a:lnTo>
                    <a:pt x="114" y="64"/>
                  </a:lnTo>
                  <a:lnTo>
                    <a:pt x="114" y="70"/>
                  </a:lnTo>
                  <a:lnTo>
                    <a:pt x="118" y="78"/>
                  </a:lnTo>
                  <a:lnTo>
                    <a:pt x="123" y="79"/>
                  </a:lnTo>
                  <a:lnTo>
                    <a:pt x="126" y="79"/>
                  </a:lnTo>
                  <a:lnTo>
                    <a:pt x="134" y="87"/>
                  </a:lnTo>
                  <a:lnTo>
                    <a:pt x="135" y="89"/>
                  </a:lnTo>
                  <a:lnTo>
                    <a:pt x="136" y="96"/>
                  </a:lnTo>
                  <a:lnTo>
                    <a:pt x="136" y="101"/>
                  </a:lnTo>
                  <a:lnTo>
                    <a:pt x="143" y="107"/>
                  </a:lnTo>
                  <a:lnTo>
                    <a:pt x="147" y="105"/>
                  </a:lnTo>
                  <a:lnTo>
                    <a:pt x="148" y="103"/>
                  </a:lnTo>
                  <a:lnTo>
                    <a:pt x="152" y="101"/>
                  </a:lnTo>
                  <a:lnTo>
                    <a:pt x="152" y="98"/>
                  </a:lnTo>
                  <a:lnTo>
                    <a:pt x="150" y="95"/>
                  </a:lnTo>
                  <a:lnTo>
                    <a:pt x="147" y="94"/>
                  </a:lnTo>
                  <a:lnTo>
                    <a:pt x="147" y="90"/>
                  </a:lnTo>
                  <a:lnTo>
                    <a:pt x="150" y="86"/>
                  </a:lnTo>
                  <a:lnTo>
                    <a:pt x="150" y="82"/>
                  </a:lnTo>
                  <a:lnTo>
                    <a:pt x="153" y="82"/>
                  </a:lnTo>
                  <a:lnTo>
                    <a:pt x="155" y="80"/>
                  </a:lnTo>
                  <a:lnTo>
                    <a:pt x="157" y="80"/>
                  </a:lnTo>
                  <a:lnTo>
                    <a:pt x="157" y="82"/>
                  </a:lnTo>
                  <a:lnTo>
                    <a:pt x="156" y="84"/>
                  </a:lnTo>
                  <a:lnTo>
                    <a:pt x="156" y="87"/>
                  </a:lnTo>
                  <a:lnTo>
                    <a:pt x="164" y="89"/>
                  </a:lnTo>
                  <a:lnTo>
                    <a:pt x="170" y="94"/>
                  </a:lnTo>
                  <a:lnTo>
                    <a:pt x="172" y="93"/>
                  </a:lnTo>
                  <a:lnTo>
                    <a:pt x="172" y="95"/>
                  </a:lnTo>
                  <a:lnTo>
                    <a:pt x="170" y="98"/>
                  </a:lnTo>
                  <a:lnTo>
                    <a:pt x="171" y="101"/>
                  </a:lnTo>
                  <a:lnTo>
                    <a:pt x="171" y="105"/>
                  </a:lnTo>
                  <a:lnTo>
                    <a:pt x="170" y="109"/>
                  </a:lnTo>
                  <a:lnTo>
                    <a:pt x="168" y="109"/>
                  </a:lnTo>
                  <a:lnTo>
                    <a:pt x="166" y="108"/>
                  </a:lnTo>
                  <a:lnTo>
                    <a:pt x="163" y="108"/>
                  </a:lnTo>
                  <a:lnTo>
                    <a:pt x="162" y="110"/>
                  </a:lnTo>
                  <a:lnTo>
                    <a:pt x="162" y="115"/>
                  </a:lnTo>
                  <a:lnTo>
                    <a:pt x="159" y="115"/>
                  </a:lnTo>
                  <a:lnTo>
                    <a:pt x="156" y="112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5"/>
                  </a:lnTo>
                  <a:lnTo>
                    <a:pt x="147" y="120"/>
                  </a:lnTo>
                  <a:lnTo>
                    <a:pt x="149" y="125"/>
                  </a:lnTo>
                  <a:lnTo>
                    <a:pt x="149" y="133"/>
                  </a:lnTo>
                  <a:lnTo>
                    <a:pt x="142" y="133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3" y="141"/>
                  </a:lnTo>
                  <a:lnTo>
                    <a:pt x="142" y="144"/>
                  </a:lnTo>
                  <a:lnTo>
                    <a:pt x="140" y="144"/>
                  </a:lnTo>
                  <a:lnTo>
                    <a:pt x="137" y="146"/>
                  </a:lnTo>
                  <a:lnTo>
                    <a:pt x="128" y="146"/>
                  </a:lnTo>
                  <a:lnTo>
                    <a:pt x="124" y="143"/>
                  </a:lnTo>
                  <a:lnTo>
                    <a:pt x="122" y="137"/>
                  </a:lnTo>
                  <a:lnTo>
                    <a:pt x="114" y="130"/>
                  </a:lnTo>
                  <a:lnTo>
                    <a:pt x="110" y="128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1" y="131"/>
                  </a:lnTo>
                  <a:lnTo>
                    <a:pt x="102" y="134"/>
                  </a:lnTo>
                  <a:lnTo>
                    <a:pt x="100" y="137"/>
                  </a:lnTo>
                  <a:lnTo>
                    <a:pt x="96" y="137"/>
                  </a:lnTo>
                  <a:lnTo>
                    <a:pt x="89" y="132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4" y="121"/>
                  </a:lnTo>
                  <a:lnTo>
                    <a:pt x="90" y="121"/>
                  </a:lnTo>
                  <a:lnTo>
                    <a:pt x="94" y="124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5" y="116"/>
                  </a:lnTo>
                  <a:lnTo>
                    <a:pt x="98" y="114"/>
                  </a:lnTo>
                  <a:lnTo>
                    <a:pt x="102" y="109"/>
                  </a:lnTo>
                  <a:lnTo>
                    <a:pt x="103" y="107"/>
                  </a:lnTo>
                  <a:lnTo>
                    <a:pt x="104" y="106"/>
                  </a:lnTo>
                  <a:lnTo>
                    <a:pt x="107" y="104"/>
                  </a:lnTo>
                  <a:lnTo>
                    <a:pt x="109" y="100"/>
                  </a:lnTo>
                  <a:lnTo>
                    <a:pt x="107" y="97"/>
                  </a:lnTo>
                  <a:lnTo>
                    <a:pt x="106" y="91"/>
                  </a:lnTo>
                  <a:lnTo>
                    <a:pt x="103" y="84"/>
                  </a:lnTo>
                  <a:lnTo>
                    <a:pt x="102" y="80"/>
                  </a:lnTo>
                  <a:lnTo>
                    <a:pt x="100" y="75"/>
                  </a:lnTo>
                  <a:lnTo>
                    <a:pt x="93" y="75"/>
                  </a:lnTo>
                  <a:lnTo>
                    <a:pt x="87" y="71"/>
                  </a:lnTo>
                  <a:lnTo>
                    <a:pt x="81" y="66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6" y="63"/>
                  </a:lnTo>
                  <a:lnTo>
                    <a:pt x="72" y="63"/>
                  </a:lnTo>
                  <a:lnTo>
                    <a:pt x="67" y="59"/>
                  </a:lnTo>
                  <a:lnTo>
                    <a:pt x="61" y="56"/>
                  </a:lnTo>
                  <a:lnTo>
                    <a:pt x="54" y="55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3"/>
                  </a:lnTo>
                  <a:lnTo>
                    <a:pt x="45" y="56"/>
                  </a:lnTo>
                  <a:lnTo>
                    <a:pt x="45" y="60"/>
                  </a:lnTo>
                  <a:lnTo>
                    <a:pt x="44" y="61"/>
                  </a:lnTo>
                  <a:lnTo>
                    <a:pt x="40" y="61"/>
                  </a:lnTo>
                  <a:lnTo>
                    <a:pt x="23" y="49"/>
                  </a:lnTo>
                  <a:lnTo>
                    <a:pt x="19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8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8" y="13"/>
                  </a:lnTo>
                  <a:lnTo>
                    <a:pt x="37" y="3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3" y="0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3925781" y="2945871"/>
              <a:ext cx="1035045" cy="1017937"/>
            </a:xfrm>
            <a:custGeom>
              <a:avLst/>
              <a:gdLst>
                <a:gd name="T0" fmla="*/ 983720 w 121"/>
                <a:gd name="T1" fmla="*/ 367826 h 119"/>
                <a:gd name="T2" fmla="*/ 889625 w 121"/>
                <a:gd name="T3" fmla="*/ 453367 h 119"/>
                <a:gd name="T4" fmla="*/ 812639 w 121"/>
                <a:gd name="T5" fmla="*/ 410596 h 119"/>
                <a:gd name="T6" fmla="*/ 812639 w 121"/>
                <a:gd name="T7" fmla="*/ 564570 h 119"/>
                <a:gd name="T8" fmla="*/ 846855 w 121"/>
                <a:gd name="T9" fmla="*/ 667219 h 119"/>
                <a:gd name="T10" fmla="*/ 838301 w 121"/>
                <a:gd name="T11" fmla="*/ 718544 h 119"/>
                <a:gd name="T12" fmla="*/ 898180 w 121"/>
                <a:gd name="T13" fmla="*/ 778422 h 119"/>
                <a:gd name="T14" fmla="*/ 795531 w 121"/>
                <a:gd name="T15" fmla="*/ 778422 h 119"/>
                <a:gd name="T16" fmla="*/ 752760 w 121"/>
                <a:gd name="T17" fmla="*/ 761314 h 119"/>
                <a:gd name="T18" fmla="*/ 684327 w 121"/>
                <a:gd name="T19" fmla="*/ 701436 h 119"/>
                <a:gd name="T20" fmla="*/ 633003 w 121"/>
                <a:gd name="T21" fmla="*/ 667219 h 119"/>
                <a:gd name="T22" fmla="*/ 590232 w 121"/>
                <a:gd name="T23" fmla="*/ 718544 h 119"/>
                <a:gd name="T24" fmla="*/ 607341 w 121"/>
                <a:gd name="T25" fmla="*/ 795531 h 119"/>
                <a:gd name="T26" fmla="*/ 547462 w 121"/>
                <a:gd name="T27" fmla="*/ 855409 h 119"/>
                <a:gd name="T28" fmla="*/ 573124 w 121"/>
                <a:gd name="T29" fmla="*/ 940950 h 119"/>
                <a:gd name="T30" fmla="*/ 547462 w 121"/>
                <a:gd name="T31" fmla="*/ 958058 h 119"/>
                <a:gd name="T32" fmla="*/ 461921 w 121"/>
                <a:gd name="T33" fmla="*/ 1000829 h 119"/>
                <a:gd name="T34" fmla="*/ 402042 w 121"/>
                <a:gd name="T35" fmla="*/ 1009383 h 119"/>
                <a:gd name="T36" fmla="*/ 376380 w 121"/>
                <a:gd name="T37" fmla="*/ 923842 h 119"/>
                <a:gd name="T38" fmla="*/ 350718 w 121"/>
                <a:gd name="T39" fmla="*/ 829747 h 119"/>
                <a:gd name="T40" fmla="*/ 273731 w 121"/>
                <a:gd name="T41" fmla="*/ 752760 h 119"/>
                <a:gd name="T42" fmla="*/ 213852 w 121"/>
                <a:gd name="T43" fmla="*/ 641557 h 119"/>
                <a:gd name="T44" fmla="*/ 188190 w 121"/>
                <a:gd name="T45" fmla="*/ 692882 h 119"/>
                <a:gd name="T46" fmla="*/ 162528 w 121"/>
                <a:gd name="T47" fmla="*/ 692882 h 119"/>
                <a:gd name="T48" fmla="*/ 145420 w 121"/>
                <a:gd name="T49" fmla="*/ 624449 h 119"/>
                <a:gd name="T50" fmla="*/ 153974 w 121"/>
                <a:gd name="T51" fmla="*/ 615895 h 119"/>
                <a:gd name="T52" fmla="*/ 145420 w 121"/>
                <a:gd name="T53" fmla="*/ 487583 h 119"/>
                <a:gd name="T54" fmla="*/ 145420 w 121"/>
                <a:gd name="T55" fmla="*/ 393488 h 119"/>
                <a:gd name="T56" fmla="*/ 94095 w 121"/>
                <a:gd name="T57" fmla="*/ 299393 h 119"/>
                <a:gd name="T58" fmla="*/ 17108 w 121"/>
                <a:gd name="T59" fmla="*/ 188190 h 119"/>
                <a:gd name="T60" fmla="*/ 17108 w 121"/>
                <a:gd name="T61" fmla="*/ 128311 h 119"/>
                <a:gd name="T62" fmla="*/ 8554 w 121"/>
                <a:gd name="T63" fmla="*/ 59879 h 119"/>
                <a:gd name="T64" fmla="*/ 102649 w 121"/>
                <a:gd name="T65" fmla="*/ 25662 h 119"/>
                <a:gd name="T66" fmla="*/ 196744 w 121"/>
                <a:gd name="T67" fmla="*/ 162528 h 119"/>
                <a:gd name="T68" fmla="*/ 239515 w 121"/>
                <a:gd name="T69" fmla="*/ 179636 h 119"/>
                <a:gd name="T70" fmla="*/ 282285 w 121"/>
                <a:gd name="T71" fmla="*/ 179636 h 119"/>
                <a:gd name="T72" fmla="*/ 342164 w 121"/>
                <a:gd name="T73" fmla="*/ 196744 h 119"/>
                <a:gd name="T74" fmla="*/ 410596 w 121"/>
                <a:gd name="T75" fmla="*/ 145420 h 119"/>
                <a:gd name="T76" fmla="*/ 402042 w 121"/>
                <a:gd name="T77" fmla="*/ 68433 h 119"/>
                <a:gd name="T78" fmla="*/ 513245 w 121"/>
                <a:gd name="T79" fmla="*/ 85541 h 119"/>
                <a:gd name="T80" fmla="*/ 504691 w 121"/>
                <a:gd name="T81" fmla="*/ 17108 h 119"/>
                <a:gd name="T82" fmla="*/ 581678 w 121"/>
                <a:gd name="T83" fmla="*/ 34216 h 119"/>
                <a:gd name="T84" fmla="*/ 701436 w 121"/>
                <a:gd name="T85" fmla="*/ 162528 h 119"/>
                <a:gd name="T86" fmla="*/ 838301 w 121"/>
                <a:gd name="T87" fmla="*/ 171082 h 119"/>
                <a:gd name="T88" fmla="*/ 906734 w 121"/>
                <a:gd name="T89" fmla="*/ 188190 h 119"/>
                <a:gd name="T90" fmla="*/ 1000829 w 121"/>
                <a:gd name="T91" fmla="*/ 213852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1"/>
                <a:gd name="T139" fmla="*/ 0 h 119"/>
                <a:gd name="T140" fmla="*/ 121 w 121"/>
                <a:gd name="T141" fmla="*/ 119 h 1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1" h="119">
                  <a:moveTo>
                    <a:pt x="120" y="35"/>
                  </a:moveTo>
                  <a:lnTo>
                    <a:pt x="118" y="37"/>
                  </a:lnTo>
                  <a:lnTo>
                    <a:pt x="115" y="43"/>
                  </a:lnTo>
                  <a:lnTo>
                    <a:pt x="113" y="48"/>
                  </a:lnTo>
                  <a:lnTo>
                    <a:pt x="108" y="52"/>
                  </a:lnTo>
                  <a:lnTo>
                    <a:pt x="104" y="53"/>
                  </a:lnTo>
                  <a:lnTo>
                    <a:pt x="97" y="47"/>
                  </a:lnTo>
                  <a:lnTo>
                    <a:pt x="95" y="46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6" y="53"/>
                  </a:lnTo>
                  <a:lnTo>
                    <a:pt x="95" y="66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9" y="78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8" y="84"/>
                  </a:lnTo>
                  <a:lnTo>
                    <a:pt x="100" y="84"/>
                  </a:lnTo>
                  <a:lnTo>
                    <a:pt x="105" y="87"/>
                  </a:lnTo>
                  <a:lnTo>
                    <a:pt x="105" y="91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93" y="91"/>
                  </a:lnTo>
                  <a:lnTo>
                    <a:pt x="93" y="88"/>
                  </a:lnTo>
                  <a:lnTo>
                    <a:pt x="92" y="86"/>
                  </a:lnTo>
                  <a:lnTo>
                    <a:pt x="88" y="89"/>
                  </a:lnTo>
                  <a:lnTo>
                    <a:pt x="84" y="89"/>
                  </a:lnTo>
                  <a:lnTo>
                    <a:pt x="80" y="84"/>
                  </a:lnTo>
                  <a:lnTo>
                    <a:pt x="80" y="82"/>
                  </a:lnTo>
                  <a:lnTo>
                    <a:pt x="80" y="80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69" y="84"/>
                  </a:lnTo>
                  <a:lnTo>
                    <a:pt x="69" y="87"/>
                  </a:lnTo>
                  <a:lnTo>
                    <a:pt x="71" y="90"/>
                  </a:lnTo>
                  <a:lnTo>
                    <a:pt x="71" y="93"/>
                  </a:lnTo>
                  <a:lnTo>
                    <a:pt x="68" y="96"/>
                  </a:lnTo>
                  <a:lnTo>
                    <a:pt x="66" y="97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7" y="107"/>
                  </a:lnTo>
                  <a:lnTo>
                    <a:pt x="67" y="110"/>
                  </a:lnTo>
                  <a:lnTo>
                    <a:pt x="66" y="110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59" y="116"/>
                  </a:lnTo>
                  <a:lnTo>
                    <a:pt x="57" y="116"/>
                  </a:lnTo>
                  <a:lnTo>
                    <a:pt x="54" y="117"/>
                  </a:lnTo>
                  <a:lnTo>
                    <a:pt x="52" y="116"/>
                  </a:lnTo>
                  <a:lnTo>
                    <a:pt x="48" y="119"/>
                  </a:lnTo>
                  <a:lnTo>
                    <a:pt x="47" y="118"/>
                  </a:lnTo>
                  <a:lnTo>
                    <a:pt x="47" y="111"/>
                  </a:lnTo>
                  <a:lnTo>
                    <a:pt x="44" y="109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46" y="103"/>
                  </a:lnTo>
                  <a:lnTo>
                    <a:pt x="41" y="97"/>
                  </a:lnTo>
                  <a:lnTo>
                    <a:pt x="37" y="89"/>
                  </a:lnTo>
                  <a:lnTo>
                    <a:pt x="35" y="89"/>
                  </a:lnTo>
                  <a:lnTo>
                    <a:pt x="32" y="88"/>
                  </a:lnTo>
                  <a:lnTo>
                    <a:pt x="27" y="81"/>
                  </a:lnTo>
                  <a:lnTo>
                    <a:pt x="27" y="78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6"/>
                  </a:lnTo>
                  <a:lnTo>
                    <a:pt x="22" y="81"/>
                  </a:lnTo>
                  <a:lnTo>
                    <a:pt x="22" y="83"/>
                  </a:lnTo>
                  <a:lnTo>
                    <a:pt x="20" y="83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5" y="72"/>
                  </a:lnTo>
                  <a:lnTo>
                    <a:pt x="17" y="73"/>
                  </a:lnTo>
                  <a:lnTo>
                    <a:pt x="18" y="72"/>
                  </a:lnTo>
                  <a:lnTo>
                    <a:pt x="19" y="66"/>
                  </a:lnTo>
                  <a:lnTo>
                    <a:pt x="17" y="63"/>
                  </a:lnTo>
                  <a:lnTo>
                    <a:pt x="17" y="57"/>
                  </a:lnTo>
                  <a:lnTo>
                    <a:pt x="20" y="54"/>
                  </a:lnTo>
                  <a:lnTo>
                    <a:pt x="19" y="49"/>
                  </a:lnTo>
                  <a:lnTo>
                    <a:pt x="17" y="46"/>
                  </a:lnTo>
                  <a:lnTo>
                    <a:pt x="15" y="40"/>
                  </a:lnTo>
                  <a:lnTo>
                    <a:pt x="14" y="36"/>
                  </a:lnTo>
                  <a:lnTo>
                    <a:pt x="11" y="35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7" y="21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7" y="8"/>
                  </a:lnTo>
                  <a:lnTo>
                    <a:pt x="54" y="13"/>
                  </a:lnTo>
                  <a:lnTo>
                    <a:pt x="58" y="13"/>
                  </a:lnTo>
                  <a:lnTo>
                    <a:pt x="60" y="10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80" y="13"/>
                  </a:lnTo>
                  <a:lnTo>
                    <a:pt x="82" y="19"/>
                  </a:lnTo>
                  <a:lnTo>
                    <a:pt x="86" y="22"/>
                  </a:lnTo>
                  <a:lnTo>
                    <a:pt x="95" y="22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1"/>
                  </a:lnTo>
                  <a:lnTo>
                    <a:pt x="106" y="22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8"/>
                  </a:lnTo>
                  <a:lnTo>
                    <a:pt x="120" y="35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26"/>
            <p:cNvSpPr>
              <a:spLocks noEditPoints="1"/>
            </p:cNvSpPr>
            <p:nvPr/>
          </p:nvSpPr>
          <p:spPr bwMode="auto">
            <a:xfrm>
              <a:off x="4601555" y="2329976"/>
              <a:ext cx="325056" cy="470475"/>
            </a:xfrm>
            <a:custGeom>
              <a:avLst/>
              <a:gdLst>
                <a:gd name="T0" fmla="*/ 299394 w 38"/>
                <a:gd name="T1" fmla="*/ 239515 h 55"/>
                <a:gd name="T2" fmla="*/ 290840 w 38"/>
                <a:gd name="T3" fmla="*/ 239515 h 55"/>
                <a:gd name="T4" fmla="*/ 273731 w 38"/>
                <a:gd name="T5" fmla="*/ 256623 h 55"/>
                <a:gd name="T6" fmla="*/ 248069 w 38"/>
                <a:gd name="T7" fmla="*/ 256623 h 55"/>
                <a:gd name="T8" fmla="*/ 248069 w 38"/>
                <a:gd name="T9" fmla="*/ 290839 h 55"/>
                <a:gd name="T10" fmla="*/ 222407 w 38"/>
                <a:gd name="T11" fmla="*/ 325055 h 55"/>
                <a:gd name="T12" fmla="*/ 222407 w 38"/>
                <a:gd name="T13" fmla="*/ 359272 h 55"/>
                <a:gd name="T14" fmla="*/ 248069 w 38"/>
                <a:gd name="T15" fmla="*/ 367826 h 55"/>
                <a:gd name="T16" fmla="*/ 265177 w 38"/>
                <a:gd name="T17" fmla="*/ 393488 h 55"/>
                <a:gd name="T18" fmla="*/ 265177 w 38"/>
                <a:gd name="T19" fmla="*/ 419150 h 55"/>
                <a:gd name="T20" fmla="*/ 230961 w 38"/>
                <a:gd name="T21" fmla="*/ 436259 h 55"/>
                <a:gd name="T22" fmla="*/ 222407 w 38"/>
                <a:gd name="T23" fmla="*/ 453367 h 55"/>
                <a:gd name="T24" fmla="*/ 188190 w 38"/>
                <a:gd name="T25" fmla="*/ 470475 h 55"/>
                <a:gd name="T26" fmla="*/ 128312 w 38"/>
                <a:gd name="T27" fmla="*/ 419150 h 55"/>
                <a:gd name="T28" fmla="*/ 128312 w 38"/>
                <a:gd name="T29" fmla="*/ 376380 h 55"/>
                <a:gd name="T30" fmla="*/ 119757 w 38"/>
                <a:gd name="T31" fmla="*/ 316501 h 55"/>
                <a:gd name="T32" fmla="*/ 111203 w 38"/>
                <a:gd name="T33" fmla="*/ 299393 h 55"/>
                <a:gd name="T34" fmla="*/ 42771 w 38"/>
                <a:gd name="T35" fmla="*/ 230960 h 55"/>
                <a:gd name="T36" fmla="*/ 17108 w 38"/>
                <a:gd name="T37" fmla="*/ 230960 h 55"/>
                <a:gd name="T38" fmla="*/ 34216 w 38"/>
                <a:gd name="T39" fmla="*/ 213852 h 55"/>
                <a:gd name="T40" fmla="*/ 59879 w 38"/>
                <a:gd name="T41" fmla="*/ 196744 h 55"/>
                <a:gd name="T42" fmla="*/ 102649 w 38"/>
                <a:gd name="T43" fmla="*/ 196744 h 55"/>
                <a:gd name="T44" fmla="*/ 119757 w 38"/>
                <a:gd name="T45" fmla="*/ 179636 h 55"/>
                <a:gd name="T46" fmla="*/ 145420 w 38"/>
                <a:gd name="T47" fmla="*/ 179636 h 55"/>
                <a:gd name="T48" fmla="*/ 162528 w 38"/>
                <a:gd name="T49" fmla="*/ 153974 h 55"/>
                <a:gd name="T50" fmla="*/ 162528 w 38"/>
                <a:gd name="T51" fmla="*/ 111203 h 55"/>
                <a:gd name="T52" fmla="*/ 171082 w 38"/>
                <a:gd name="T53" fmla="*/ 76987 h 55"/>
                <a:gd name="T54" fmla="*/ 188190 w 38"/>
                <a:gd name="T55" fmla="*/ 51325 h 55"/>
                <a:gd name="T56" fmla="*/ 188190 w 38"/>
                <a:gd name="T57" fmla="*/ 25662 h 55"/>
                <a:gd name="T58" fmla="*/ 213853 w 38"/>
                <a:gd name="T59" fmla="*/ 17108 h 55"/>
                <a:gd name="T60" fmla="*/ 230961 w 38"/>
                <a:gd name="T61" fmla="*/ 0 h 55"/>
                <a:gd name="T62" fmla="*/ 248069 w 38"/>
                <a:gd name="T63" fmla="*/ 0 h 55"/>
                <a:gd name="T64" fmla="*/ 265177 w 38"/>
                <a:gd name="T65" fmla="*/ 25662 h 55"/>
                <a:gd name="T66" fmla="*/ 265177 w 38"/>
                <a:gd name="T67" fmla="*/ 59879 h 55"/>
                <a:gd name="T68" fmla="*/ 239515 w 38"/>
                <a:gd name="T69" fmla="*/ 119757 h 55"/>
                <a:gd name="T70" fmla="*/ 239515 w 38"/>
                <a:gd name="T71" fmla="*/ 136865 h 55"/>
                <a:gd name="T72" fmla="*/ 239515 w 38"/>
                <a:gd name="T73" fmla="*/ 145420 h 55"/>
                <a:gd name="T74" fmla="*/ 282285 w 38"/>
                <a:gd name="T75" fmla="*/ 153974 h 55"/>
                <a:gd name="T76" fmla="*/ 325056 w 38"/>
                <a:gd name="T77" fmla="*/ 188190 h 55"/>
                <a:gd name="T78" fmla="*/ 299394 w 38"/>
                <a:gd name="T79" fmla="*/ 239515 h 55"/>
                <a:gd name="T80" fmla="*/ 0 w 38"/>
                <a:gd name="T81" fmla="*/ 222406 h 55"/>
                <a:gd name="T82" fmla="*/ 0 w 38"/>
                <a:gd name="T83" fmla="*/ 222406 h 55"/>
                <a:gd name="T84" fmla="*/ 17108 w 38"/>
                <a:gd name="T85" fmla="*/ 230960 h 55"/>
                <a:gd name="T86" fmla="*/ 17108 w 38"/>
                <a:gd name="T87" fmla="*/ 230960 h 55"/>
                <a:gd name="T88" fmla="*/ 0 w 38"/>
                <a:gd name="T89" fmla="*/ 222406 h 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"/>
                <a:gd name="T136" fmla="*/ 0 h 55"/>
                <a:gd name="T137" fmla="*/ 38 w 38"/>
                <a:gd name="T138" fmla="*/ 55 h 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" h="55">
                  <a:moveTo>
                    <a:pt x="35" y="28"/>
                  </a:moveTo>
                  <a:lnTo>
                    <a:pt x="34" y="28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1" y="46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6" y="53"/>
                  </a:lnTo>
                  <a:lnTo>
                    <a:pt x="22" y="55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4" y="37"/>
                  </a:lnTo>
                  <a:lnTo>
                    <a:pt x="13" y="35"/>
                  </a:lnTo>
                  <a:lnTo>
                    <a:pt x="5" y="27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9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8" y="22"/>
                  </a:lnTo>
                  <a:lnTo>
                    <a:pt x="35" y="28"/>
                  </a:lnTo>
                  <a:moveTo>
                    <a:pt x="0" y="26"/>
                  </a:moveTo>
                  <a:lnTo>
                    <a:pt x="0" y="26"/>
                  </a:lnTo>
                  <a:lnTo>
                    <a:pt x="2" y="27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4550230" y="3536103"/>
              <a:ext cx="641557" cy="581678"/>
            </a:xfrm>
            <a:custGeom>
              <a:avLst/>
              <a:gdLst>
                <a:gd name="T0" fmla="*/ 402042 w 75"/>
                <a:gd name="T1" fmla="*/ 34216 h 68"/>
                <a:gd name="T2" fmla="*/ 427705 w 75"/>
                <a:gd name="T3" fmla="*/ 0 h 68"/>
                <a:gd name="T4" fmla="*/ 487583 w 75"/>
                <a:gd name="T5" fmla="*/ 17108 h 68"/>
                <a:gd name="T6" fmla="*/ 496137 w 75"/>
                <a:gd name="T7" fmla="*/ 68433 h 68"/>
                <a:gd name="T8" fmla="*/ 581678 w 75"/>
                <a:gd name="T9" fmla="*/ 136865 h 68"/>
                <a:gd name="T10" fmla="*/ 598787 w 75"/>
                <a:gd name="T11" fmla="*/ 205298 h 68"/>
                <a:gd name="T12" fmla="*/ 564570 w 75"/>
                <a:gd name="T13" fmla="*/ 239514 h 68"/>
                <a:gd name="T14" fmla="*/ 530354 w 75"/>
                <a:gd name="T15" fmla="*/ 248069 h 68"/>
                <a:gd name="T16" fmla="*/ 556016 w 75"/>
                <a:gd name="T17" fmla="*/ 273731 h 68"/>
                <a:gd name="T18" fmla="*/ 598787 w 75"/>
                <a:gd name="T19" fmla="*/ 256623 h 68"/>
                <a:gd name="T20" fmla="*/ 624449 w 75"/>
                <a:gd name="T21" fmla="*/ 367826 h 68"/>
                <a:gd name="T22" fmla="*/ 641557 w 75"/>
                <a:gd name="T23" fmla="*/ 402042 h 68"/>
                <a:gd name="T24" fmla="*/ 581678 w 75"/>
                <a:gd name="T25" fmla="*/ 419150 h 68"/>
                <a:gd name="T26" fmla="*/ 487583 w 75"/>
                <a:gd name="T27" fmla="*/ 496137 h 68"/>
                <a:gd name="T28" fmla="*/ 410596 w 75"/>
                <a:gd name="T29" fmla="*/ 479029 h 68"/>
                <a:gd name="T30" fmla="*/ 367826 w 75"/>
                <a:gd name="T31" fmla="*/ 461921 h 68"/>
                <a:gd name="T32" fmla="*/ 359272 w 75"/>
                <a:gd name="T33" fmla="*/ 487583 h 68"/>
                <a:gd name="T34" fmla="*/ 290839 w 75"/>
                <a:gd name="T35" fmla="*/ 556016 h 68"/>
                <a:gd name="T36" fmla="*/ 248069 w 75"/>
                <a:gd name="T37" fmla="*/ 564570 h 68"/>
                <a:gd name="T38" fmla="*/ 153974 w 75"/>
                <a:gd name="T39" fmla="*/ 521799 h 68"/>
                <a:gd name="T40" fmla="*/ 102649 w 75"/>
                <a:gd name="T41" fmla="*/ 564570 h 68"/>
                <a:gd name="T42" fmla="*/ 111203 w 75"/>
                <a:gd name="T43" fmla="*/ 513245 h 68"/>
                <a:gd name="T44" fmla="*/ 94095 w 75"/>
                <a:gd name="T45" fmla="*/ 470475 h 68"/>
                <a:gd name="T46" fmla="*/ 68433 w 75"/>
                <a:gd name="T47" fmla="*/ 436258 h 68"/>
                <a:gd name="T48" fmla="*/ 94095 w 75"/>
                <a:gd name="T49" fmla="*/ 342164 h 68"/>
                <a:gd name="T50" fmla="*/ 42770 w 75"/>
                <a:gd name="T51" fmla="*/ 325055 h 68"/>
                <a:gd name="T52" fmla="*/ 8554 w 75"/>
                <a:gd name="T53" fmla="*/ 325055 h 68"/>
                <a:gd name="T54" fmla="*/ 0 w 75"/>
                <a:gd name="T55" fmla="*/ 290839 h 68"/>
                <a:gd name="T56" fmla="*/ 25662 w 75"/>
                <a:gd name="T57" fmla="*/ 239514 h 68"/>
                <a:gd name="T58" fmla="*/ 94095 w 75"/>
                <a:gd name="T59" fmla="*/ 222406 h 68"/>
                <a:gd name="T60" fmla="*/ 119757 w 75"/>
                <a:gd name="T61" fmla="*/ 239514 h 68"/>
                <a:gd name="T62" fmla="*/ 162528 w 75"/>
                <a:gd name="T63" fmla="*/ 222406 h 68"/>
                <a:gd name="T64" fmla="*/ 171082 w 75"/>
                <a:gd name="T65" fmla="*/ 162528 h 68"/>
                <a:gd name="T66" fmla="*/ 196744 w 75"/>
                <a:gd name="T67" fmla="*/ 205298 h 68"/>
                <a:gd name="T68" fmla="*/ 273731 w 75"/>
                <a:gd name="T69" fmla="*/ 188190 h 68"/>
                <a:gd name="T70" fmla="*/ 230960 w 75"/>
                <a:gd name="T71" fmla="*/ 128311 h 68"/>
                <a:gd name="T72" fmla="*/ 205298 w 75"/>
                <a:gd name="T73" fmla="*/ 111203 h 68"/>
                <a:gd name="T74" fmla="*/ 222406 w 75"/>
                <a:gd name="T75" fmla="*/ 76987 h 68"/>
                <a:gd name="T76" fmla="*/ 273731 w 75"/>
                <a:gd name="T77" fmla="*/ 102649 h 68"/>
                <a:gd name="T78" fmla="*/ 333610 w 75"/>
                <a:gd name="T79" fmla="*/ 94095 h 68"/>
                <a:gd name="T80" fmla="*/ 111203 w 75"/>
                <a:gd name="T81" fmla="*/ 581678 h 68"/>
                <a:gd name="T82" fmla="*/ 102649 w 75"/>
                <a:gd name="T83" fmla="*/ 573124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68"/>
                <a:gd name="T128" fmla="*/ 75 w 75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68">
                  <a:moveTo>
                    <a:pt x="39" y="11"/>
                  </a:moveTo>
                  <a:lnTo>
                    <a:pt x="47" y="4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21"/>
                  </a:lnTo>
                  <a:lnTo>
                    <a:pt x="70" y="24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2" y="29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0" y="30"/>
                  </a:lnTo>
                  <a:lnTo>
                    <a:pt x="70" y="40"/>
                  </a:lnTo>
                  <a:lnTo>
                    <a:pt x="73" y="43"/>
                  </a:lnTo>
                  <a:lnTo>
                    <a:pt x="74" y="45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68" y="49"/>
                  </a:lnTo>
                  <a:lnTo>
                    <a:pt x="65" y="52"/>
                  </a:lnTo>
                  <a:lnTo>
                    <a:pt x="57" y="58"/>
                  </a:lnTo>
                  <a:lnTo>
                    <a:pt x="51" y="58"/>
                  </a:lnTo>
                  <a:lnTo>
                    <a:pt x="48" y="56"/>
                  </a:lnTo>
                  <a:lnTo>
                    <a:pt x="45" y="54"/>
                  </a:lnTo>
                  <a:lnTo>
                    <a:pt x="43" y="54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39" y="59"/>
                  </a:lnTo>
                  <a:lnTo>
                    <a:pt x="34" y="65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3" y="61"/>
                  </a:lnTo>
                  <a:lnTo>
                    <a:pt x="18" y="61"/>
                  </a:lnTo>
                  <a:lnTo>
                    <a:pt x="15" y="62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5" y="38"/>
                  </a:lnTo>
                  <a:lnTo>
                    <a:pt x="4" y="39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3" y="24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4" y="13"/>
                  </a:lnTo>
                  <a:lnTo>
                    <a:pt x="24" y="10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7" y="12"/>
                  </a:lnTo>
                  <a:lnTo>
                    <a:pt x="39" y="11"/>
                  </a:lnTo>
                  <a:moveTo>
                    <a:pt x="13" y="68"/>
                  </a:moveTo>
                  <a:lnTo>
                    <a:pt x="13" y="68"/>
                  </a:lnTo>
                  <a:lnTo>
                    <a:pt x="12" y="67"/>
                  </a:lnTo>
                  <a:lnTo>
                    <a:pt x="13" y="6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738420" y="3168277"/>
              <a:ext cx="487583" cy="504691"/>
            </a:xfrm>
            <a:custGeom>
              <a:avLst/>
              <a:gdLst>
                <a:gd name="T0" fmla="*/ 325055 w 57"/>
                <a:gd name="T1" fmla="*/ 8554 h 59"/>
                <a:gd name="T2" fmla="*/ 376380 w 57"/>
                <a:gd name="T3" fmla="*/ 59879 h 59"/>
                <a:gd name="T4" fmla="*/ 410596 w 57"/>
                <a:gd name="T5" fmla="*/ 59879 h 59"/>
                <a:gd name="T6" fmla="*/ 444813 w 57"/>
                <a:gd name="T7" fmla="*/ 85541 h 59"/>
                <a:gd name="T8" fmla="*/ 487583 w 57"/>
                <a:gd name="T9" fmla="*/ 128311 h 59"/>
                <a:gd name="T10" fmla="*/ 487583 w 57"/>
                <a:gd name="T11" fmla="*/ 153974 h 59"/>
                <a:gd name="T12" fmla="*/ 470475 w 57"/>
                <a:gd name="T13" fmla="*/ 162528 h 59"/>
                <a:gd name="T14" fmla="*/ 410596 w 57"/>
                <a:gd name="T15" fmla="*/ 205298 h 59"/>
                <a:gd name="T16" fmla="*/ 333609 w 57"/>
                <a:gd name="T17" fmla="*/ 205298 h 59"/>
                <a:gd name="T18" fmla="*/ 307947 w 57"/>
                <a:gd name="T19" fmla="*/ 213852 h 59"/>
                <a:gd name="T20" fmla="*/ 299393 w 57"/>
                <a:gd name="T21" fmla="*/ 230960 h 59"/>
                <a:gd name="T22" fmla="*/ 316501 w 57"/>
                <a:gd name="T23" fmla="*/ 239514 h 59"/>
                <a:gd name="T24" fmla="*/ 307947 w 57"/>
                <a:gd name="T25" fmla="*/ 256623 h 59"/>
                <a:gd name="T26" fmla="*/ 299393 w 57"/>
                <a:gd name="T27" fmla="*/ 265177 h 59"/>
                <a:gd name="T28" fmla="*/ 299393 w 57"/>
                <a:gd name="T29" fmla="*/ 290839 h 59"/>
                <a:gd name="T30" fmla="*/ 316501 w 57"/>
                <a:gd name="T31" fmla="*/ 307947 h 59"/>
                <a:gd name="T32" fmla="*/ 359272 w 57"/>
                <a:gd name="T33" fmla="*/ 342163 h 59"/>
                <a:gd name="T34" fmla="*/ 384934 w 57"/>
                <a:gd name="T35" fmla="*/ 384934 h 59"/>
                <a:gd name="T36" fmla="*/ 393488 w 57"/>
                <a:gd name="T37" fmla="*/ 402042 h 59"/>
                <a:gd name="T38" fmla="*/ 393488 w 57"/>
                <a:gd name="T39" fmla="*/ 504691 h 59"/>
                <a:gd name="T40" fmla="*/ 376380 w 57"/>
                <a:gd name="T41" fmla="*/ 504691 h 59"/>
                <a:gd name="T42" fmla="*/ 307947 w 57"/>
                <a:gd name="T43" fmla="*/ 436258 h 59"/>
                <a:gd name="T44" fmla="*/ 307947 w 57"/>
                <a:gd name="T45" fmla="*/ 419150 h 59"/>
                <a:gd name="T46" fmla="*/ 299393 w 57"/>
                <a:gd name="T47" fmla="*/ 384934 h 59"/>
                <a:gd name="T48" fmla="*/ 273731 w 57"/>
                <a:gd name="T49" fmla="*/ 367826 h 59"/>
                <a:gd name="T50" fmla="*/ 239514 w 57"/>
                <a:gd name="T51" fmla="*/ 367826 h 59"/>
                <a:gd name="T52" fmla="*/ 222406 w 57"/>
                <a:gd name="T53" fmla="*/ 376380 h 59"/>
                <a:gd name="T54" fmla="*/ 213852 w 57"/>
                <a:gd name="T55" fmla="*/ 402042 h 59"/>
                <a:gd name="T56" fmla="*/ 145420 w 57"/>
                <a:gd name="T57" fmla="*/ 461921 h 59"/>
                <a:gd name="T58" fmla="*/ 128311 w 57"/>
                <a:gd name="T59" fmla="*/ 470475 h 59"/>
                <a:gd name="T60" fmla="*/ 85541 w 57"/>
                <a:gd name="T61" fmla="*/ 470475 h 59"/>
                <a:gd name="T62" fmla="*/ 51325 w 57"/>
                <a:gd name="T63" fmla="*/ 444812 h 59"/>
                <a:gd name="T64" fmla="*/ 34216 w 57"/>
                <a:gd name="T65" fmla="*/ 444812 h 59"/>
                <a:gd name="T66" fmla="*/ 51325 w 57"/>
                <a:gd name="T67" fmla="*/ 427704 h 59"/>
                <a:gd name="T68" fmla="*/ 51325 w 57"/>
                <a:gd name="T69" fmla="*/ 384934 h 59"/>
                <a:gd name="T70" fmla="*/ 0 w 57"/>
                <a:gd name="T71" fmla="*/ 342163 h 59"/>
                <a:gd name="T72" fmla="*/ 8554 w 57"/>
                <a:gd name="T73" fmla="*/ 230960 h 59"/>
                <a:gd name="T74" fmla="*/ 0 w 57"/>
                <a:gd name="T75" fmla="*/ 205298 h 59"/>
                <a:gd name="T76" fmla="*/ 0 w 57"/>
                <a:gd name="T77" fmla="*/ 188190 h 59"/>
                <a:gd name="T78" fmla="*/ 0 w 57"/>
                <a:gd name="T79" fmla="*/ 171082 h 59"/>
                <a:gd name="T80" fmla="*/ 17108 w 57"/>
                <a:gd name="T81" fmla="*/ 179636 h 59"/>
                <a:gd name="T82" fmla="*/ 76987 w 57"/>
                <a:gd name="T83" fmla="*/ 230960 h 59"/>
                <a:gd name="T84" fmla="*/ 111203 w 57"/>
                <a:gd name="T85" fmla="*/ 222406 h 59"/>
                <a:gd name="T86" fmla="*/ 153974 w 57"/>
                <a:gd name="T87" fmla="*/ 188190 h 59"/>
                <a:gd name="T88" fmla="*/ 171082 w 57"/>
                <a:gd name="T89" fmla="*/ 145419 h 59"/>
                <a:gd name="T90" fmla="*/ 196744 w 57"/>
                <a:gd name="T91" fmla="*/ 94095 h 59"/>
                <a:gd name="T92" fmla="*/ 213852 w 57"/>
                <a:gd name="T93" fmla="*/ 76987 h 59"/>
                <a:gd name="T94" fmla="*/ 222406 w 57"/>
                <a:gd name="T95" fmla="*/ 17108 h 59"/>
                <a:gd name="T96" fmla="*/ 256623 w 57"/>
                <a:gd name="T97" fmla="*/ 0 h 59"/>
                <a:gd name="T98" fmla="*/ 307947 w 57"/>
                <a:gd name="T99" fmla="*/ 0 h 59"/>
                <a:gd name="T100" fmla="*/ 325055 w 57"/>
                <a:gd name="T101" fmla="*/ 8554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"/>
                <a:gd name="T154" fmla="*/ 0 h 59"/>
                <a:gd name="T155" fmla="*/ 57 w 57"/>
                <a:gd name="T156" fmla="*/ 59 h 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" h="59">
                  <a:moveTo>
                    <a:pt x="38" y="1"/>
                  </a:moveTo>
                  <a:lnTo>
                    <a:pt x="44" y="7"/>
                  </a:lnTo>
                  <a:lnTo>
                    <a:pt x="48" y="7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55" y="19"/>
                  </a:lnTo>
                  <a:lnTo>
                    <a:pt x="48" y="24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7" y="36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6" y="47"/>
                  </a:lnTo>
                  <a:lnTo>
                    <a:pt x="46" y="59"/>
                  </a:lnTo>
                  <a:lnTo>
                    <a:pt x="44" y="59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5" y="45"/>
                  </a:lnTo>
                  <a:lnTo>
                    <a:pt x="32" y="43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5" y="47"/>
                  </a:lnTo>
                  <a:lnTo>
                    <a:pt x="17" y="54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5"/>
                  </a:lnTo>
                  <a:lnTo>
                    <a:pt x="0" y="4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9" y="27"/>
                  </a:lnTo>
                  <a:lnTo>
                    <a:pt x="13" y="26"/>
                  </a:lnTo>
                  <a:lnTo>
                    <a:pt x="18" y="22"/>
                  </a:lnTo>
                  <a:lnTo>
                    <a:pt x="20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8" y="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764083" y="2295760"/>
              <a:ext cx="521800" cy="932396"/>
            </a:xfrm>
            <a:custGeom>
              <a:avLst/>
              <a:gdLst>
                <a:gd name="T0" fmla="*/ 453367 w 61"/>
                <a:gd name="T1" fmla="*/ 153974 h 109"/>
                <a:gd name="T2" fmla="*/ 470475 w 61"/>
                <a:gd name="T3" fmla="*/ 230960 h 109"/>
                <a:gd name="T4" fmla="*/ 427705 w 61"/>
                <a:gd name="T5" fmla="*/ 316501 h 109"/>
                <a:gd name="T6" fmla="*/ 444813 w 61"/>
                <a:gd name="T7" fmla="*/ 427705 h 109"/>
                <a:gd name="T8" fmla="*/ 436259 w 61"/>
                <a:gd name="T9" fmla="*/ 547462 h 109"/>
                <a:gd name="T10" fmla="*/ 461921 w 61"/>
                <a:gd name="T11" fmla="*/ 633003 h 109"/>
                <a:gd name="T12" fmla="*/ 521800 w 61"/>
                <a:gd name="T13" fmla="*/ 727098 h 109"/>
                <a:gd name="T14" fmla="*/ 521800 w 61"/>
                <a:gd name="T15" fmla="*/ 769868 h 109"/>
                <a:gd name="T16" fmla="*/ 384934 w 61"/>
                <a:gd name="T17" fmla="*/ 769868 h 109"/>
                <a:gd name="T18" fmla="*/ 427705 w 61"/>
                <a:gd name="T19" fmla="*/ 812639 h 109"/>
                <a:gd name="T20" fmla="*/ 410597 w 61"/>
                <a:gd name="T21" fmla="*/ 838301 h 109"/>
                <a:gd name="T22" fmla="*/ 376380 w 61"/>
                <a:gd name="T23" fmla="*/ 923842 h 109"/>
                <a:gd name="T24" fmla="*/ 350718 w 61"/>
                <a:gd name="T25" fmla="*/ 932396 h 109"/>
                <a:gd name="T26" fmla="*/ 282285 w 61"/>
                <a:gd name="T27" fmla="*/ 872517 h 109"/>
                <a:gd name="T28" fmla="*/ 196744 w 61"/>
                <a:gd name="T29" fmla="*/ 889626 h 109"/>
                <a:gd name="T30" fmla="*/ 136866 w 61"/>
                <a:gd name="T31" fmla="*/ 863963 h 109"/>
                <a:gd name="T32" fmla="*/ 68433 w 61"/>
                <a:gd name="T33" fmla="*/ 838301 h 109"/>
                <a:gd name="T34" fmla="*/ 17108 w 61"/>
                <a:gd name="T35" fmla="*/ 821193 h 109"/>
                <a:gd name="T36" fmla="*/ 25662 w 61"/>
                <a:gd name="T37" fmla="*/ 769868 h 109"/>
                <a:gd name="T38" fmla="*/ 17108 w 61"/>
                <a:gd name="T39" fmla="*/ 727098 h 109"/>
                <a:gd name="T40" fmla="*/ 76987 w 61"/>
                <a:gd name="T41" fmla="*/ 658665 h 109"/>
                <a:gd name="T42" fmla="*/ 51325 w 61"/>
                <a:gd name="T43" fmla="*/ 573124 h 109"/>
                <a:gd name="T44" fmla="*/ 111203 w 61"/>
                <a:gd name="T45" fmla="*/ 547462 h 109"/>
                <a:gd name="T46" fmla="*/ 162528 w 61"/>
                <a:gd name="T47" fmla="*/ 573124 h 109"/>
                <a:gd name="T48" fmla="*/ 188190 w 61"/>
                <a:gd name="T49" fmla="*/ 530354 h 109"/>
                <a:gd name="T50" fmla="*/ 222407 w 61"/>
                <a:gd name="T51" fmla="*/ 513245 h 109"/>
                <a:gd name="T52" fmla="*/ 256623 w 61"/>
                <a:gd name="T53" fmla="*/ 521800 h 109"/>
                <a:gd name="T54" fmla="*/ 265177 w 61"/>
                <a:gd name="T55" fmla="*/ 453367 h 109"/>
                <a:gd name="T56" fmla="*/ 273731 w 61"/>
                <a:gd name="T57" fmla="*/ 402042 h 109"/>
                <a:gd name="T58" fmla="*/ 256623 w 61"/>
                <a:gd name="T59" fmla="*/ 393488 h 109"/>
                <a:gd name="T60" fmla="*/ 136866 w 61"/>
                <a:gd name="T61" fmla="*/ 333610 h 109"/>
                <a:gd name="T62" fmla="*/ 145420 w 61"/>
                <a:gd name="T63" fmla="*/ 290839 h 109"/>
                <a:gd name="T64" fmla="*/ 136866 w 61"/>
                <a:gd name="T65" fmla="*/ 273731 h 109"/>
                <a:gd name="T66" fmla="*/ 230961 w 61"/>
                <a:gd name="T67" fmla="*/ 230960 h 109"/>
                <a:gd name="T68" fmla="*/ 290839 w 61"/>
                <a:gd name="T69" fmla="*/ 136865 h 109"/>
                <a:gd name="T70" fmla="*/ 333610 w 61"/>
                <a:gd name="T71" fmla="*/ 85541 h 109"/>
                <a:gd name="T72" fmla="*/ 384934 w 61"/>
                <a:gd name="T73" fmla="*/ 42770 h 109"/>
                <a:gd name="T74" fmla="*/ 419151 w 61"/>
                <a:gd name="T75" fmla="*/ 8554 h 109"/>
                <a:gd name="T76" fmla="*/ 444813 w 61"/>
                <a:gd name="T77" fmla="*/ 17108 h 109"/>
                <a:gd name="T78" fmla="*/ 479030 w 61"/>
                <a:gd name="T79" fmla="*/ 0 h 109"/>
                <a:gd name="T80" fmla="*/ 496138 w 61"/>
                <a:gd name="T81" fmla="*/ 42770 h 109"/>
                <a:gd name="T82" fmla="*/ 479030 w 61"/>
                <a:gd name="T83" fmla="*/ 111203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"/>
                <a:gd name="T127" fmla="*/ 0 h 109"/>
                <a:gd name="T128" fmla="*/ 61 w 61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" h="109">
                  <a:moveTo>
                    <a:pt x="56" y="13"/>
                  </a:moveTo>
                  <a:lnTo>
                    <a:pt x="53" y="18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3" y="33"/>
                  </a:lnTo>
                  <a:lnTo>
                    <a:pt x="50" y="37"/>
                  </a:lnTo>
                  <a:lnTo>
                    <a:pt x="51" y="43"/>
                  </a:lnTo>
                  <a:lnTo>
                    <a:pt x="52" y="50"/>
                  </a:lnTo>
                  <a:lnTo>
                    <a:pt x="52" y="57"/>
                  </a:lnTo>
                  <a:lnTo>
                    <a:pt x="51" y="64"/>
                  </a:lnTo>
                  <a:lnTo>
                    <a:pt x="55" y="69"/>
                  </a:lnTo>
                  <a:lnTo>
                    <a:pt x="54" y="74"/>
                  </a:lnTo>
                  <a:lnTo>
                    <a:pt x="58" y="81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45" y="89"/>
                  </a:lnTo>
                  <a:lnTo>
                    <a:pt x="45" y="90"/>
                  </a:lnTo>
                  <a:lnTo>
                    <a:pt x="48" y="92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8"/>
                  </a:lnTo>
                  <a:lnTo>
                    <a:pt x="44" y="101"/>
                  </a:lnTo>
                  <a:lnTo>
                    <a:pt x="44" y="108"/>
                  </a:lnTo>
                  <a:lnTo>
                    <a:pt x="45" y="109"/>
                  </a:lnTo>
                  <a:lnTo>
                    <a:pt x="41" y="109"/>
                  </a:lnTo>
                  <a:lnTo>
                    <a:pt x="35" y="103"/>
                  </a:lnTo>
                  <a:lnTo>
                    <a:pt x="33" y="102"/>
                  </a:lnTo>
                  <a:lnTo>
                    <a:pt x="27" y="102"/>
                  </a:lnTo>
                  <a:lnTo>
                    <a:pt x="23" y="104"/>
                  </a:lnTo>
                  <a:lnTo>
                    <a:pt x="19" y="101"/>
                  </a:lnTo>
                  <a:lnTo>
                    <a:pt x="16" y="101"/>
                  </a:lnTo>
                  <a:lnTo>
                    <a:pt x="13" y="98"/>
                  </a:lnTo>
                  <a:lnTo>
                    <a:pt x="8" y="98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7" y="72"/>
                  </a:lnTo>
                  <a:lnTo>
                    <a:pt x="6" y="67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6" y="64"/>
                  </a:lnTo>
                  <a:lnTo>
                    <a:pt x="19" y="67"/>
                  </a:lnTo>
                  <a:lnTo>
                    <a:pt x="22" y="67"/>
                  </a:lnTo>
                  <a:lnTo>
                    <a:pt x="22" y="62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1" y="57"/>
                  </a:lnTo>
                  <a:lnTo>
                    <a:pt x="31" y="53"/>
                  </a:lnTo>
                  <a:lnTo>
                    <a:pt x="30" y="50"/>
                  </a:lnTo>
                  <a:lnTo>
                    <a:pt x="32" y="47"/>
                  </a:lnTo>
                  <a:lnTo>
                    <a:pt x="32" y="45"/>
                  </a:lnTo>
                  <a:lnTo>
                    <a:pt x="30" y="46"/>
                  </a:lnTo>
                  <a:lnTo>
                    <a:pt x="24" y="41"/>
                  </a:lnTo>
                  <a:lnTo>
                    <a:pt x="16" y="39"/>
                  </a:lnTo>
                  <a:lnTo>
                    <a:pt x="16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9" y="26"/>
                  </a:lnTo>
                  <a:lnTo>
                    <a:pt x="27" y="27"/>
                  </a:lnTo>
                  <a:lnTo>
                    <a:pt x="34" y="27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39" y="10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6" y="13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5474072" y="1876609"/>
              <a:ext cx="607341" cy="846855"/>
            </a:xfrm>
            <a:custGeom>
              <a:avLst/>
              <a:gdLst>
                <a:gd name="T0" fmla="*/ 513246 w 71"/>
                <a:gd name="T1" fmla="*/ 367826 h 99"/>
                <a:gd name="T2" fmla="*/ 419151 w 71"/>
                <a:gd name="T3" fmla="*/ 410596 h 99"/>
                <a:gd name="T4" fmla="*/ 367826 w 71"/>
                <a:gd name="T5" fmla="*/ 487583 h 99"/>
                <a:gd name="T6" fmla="*/ 402043 w 71"/>
                <a:gd name="T7" fmla="*/ 530354 h 99"/>
                <a:gd name="T8" fmla="*/ 359272 w 71"/>
                <a:gd name="T9" fmla="*/ 547462 h 99"/>
                <a:gd name="T10" fmla="*/ 325056 w 71"/>
                <a:gd name="T11" fmla="*/ 598786 h 99"/>
                <a:gd name="T12" fmla="*/ 196744 w 71"/>
                <a:gd name="T13" fmla="*/ 727098 h 99"/>
                <a:gd name="T14" fmla="*/ 213852 w 71"/>
                <a:gd name="T15" fmla="*/ 778422 h 99"/>
                <a:gd name="T16" fmla="*/ 213852 w 71"/>
                <a:gd name="T17" fmla="*/ 812639 h 99"/>
                <a:gd name="T18" fmla="*/ 102649 w 71"/>
                <a:gd name="T19" fmla="*/ 795530 h 99"/>
                <a:gd name="T20" fmla="*/ 34216 w 71"/>
                <a:gd name="T21" fmla="*/ 769868 h 99"/>
                <a:gd name="T22" fmla="*/ 17108 w 71"/>
                <a:gd name="T23" fmla="*/ 744206 h 99"/>
                <a:gd name="T24" fmla="*/ 68433 w 71"/>
                <a:gd name="T25" fmla="*/ 650111 h 99"/>
                <a:gd name="T26" fmla="*/ 42770 w 71"/>
                <a:gd name="T27" fmla="*/ 564570 h 99"/>
                <a:gd name="T28" fmla="*/ 8554 w 71"/>
                <a:gd name="T29" fmla="*/ 504691 h 99"/>
                <a:gd name="T30" fmla="*/ 68433 w 71"/>
                <a:gd name="T31" fmla="*/ 461921 h 99"/>
                <a:gd name="T32" fmla="*/ 85541 w 71"/>
                <a:gd name="T33" fmla="*/ 402042 h 99"/>
                <a:gd name="T34" fmla="*/ 51325 w 71"/>
                <a:gd name="T35" fmla="*/ 299393 h 99"/>
                <a:gd name="T36" fmla="*/ 25662 w 71"/>
                <a:gd name="T37" fmla="*/ 248069 h 99"/>
                <a:gd name="T38" fmla="*/ 0 w 71"/>
                <a:gd name="T39" fmla="*/ 171082 h 99"/>
                <a:gd name="T40" fmla="*/ 34216 w 71"/>
                <a:gd name="T41" fmla="*/ 145420 h 99"/>
                <a:gd name="T42" fmla="*/ 51325 w 71"/>
                <a:gd name="T43" fmla="*/ 76987 h 99"/>
                <a:gd name="T44" fmla="*/ 102649 w 71"/>
                <a:gd name="T45" fmla="*/ 111203 h 99"/>
                <a:gd name="T46" fmla="*/ 85541 w 71"/>
                <a:gd name="T47" fmla="*/ 136865 h 99"/>
                <a:gd name="T48" fmla="*/ 111203 w 71"/>
                <a:gd name="T49" fmla="*/ 171082 h 99"/>
                <a:gd name="T50" fmla="*/ 136866 w 71"/>
                <a:gd name="T51" fmla="*/ 145420 h 99"/>
                <a:gd name="T52" fmla="*/ 205298 w 71"/>
                <a:gd name="T53" fmla="*/ 102649 h 99"/>
                <a:gd name="T54" fmla="*/ 256623 w 71"/>
                <a:gd name="T55" fmla="*/ 34216 h 99"/>
                <a:gd name="T56" fmla="*/ 333610 w 71"/>
                <a:gd name="T57" fmla="*/ 0 h 99"/>
                <a:gd name="T58" fmla="*/ 359272 w 71"/>
                <a:gd name="T59" fmla="*/ 51325 h 99"/>
                <a:gd name="T60" fmla="*/ 402043 w 71"/>
                <a:gd name="T61" fmla="*/ 136865 h 99"/>
                <a:gd name="T62" fmla="*/ 496138 w 71"/>
                <a:gd name="T63" fmla="*/ 145420 h 99"/>
                <a:gd name="T64" fmla="*/ 487584 w 71"/>
                <a:gd name="T65" fmla="*/ 153974 h 99"/>
                <a:gd name="T66" fmla="*/ 453367 w 71"/>
                <a:gd name="T67" fmla="*/ 205298 h 99"/>
                <a:gd name="T68" fmla="*/ 573125 w 71"/>
                <a:gd name="T69" fmla="*/ 282285 h 99"/>
                <a:gd name="T70" fmla="*/ 607341 w 71"/>
                <a:gd name="T71" fmla="*/ 846855 h 99"/>
                <a:gd name="T72" fmla="*/ 607341 w 71"/>
                <a:gd name="T73" fmla="*/ 846855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99"/>
                <a:gd name="T113" fmla="*/ 71 w 7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99">
                  <a:moveTo>
                    <a:pt x="63" y="36"/>
                  </a:moveTo>
                  <a:lnTo>
                    <a:pt x="60" y="43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4" y="51"/>
                  </a:lnTo>
                  <a:lnTo>
                    <a:pt x="43" y="57"/>
                  </a:lnTo>
                  <a:lnTo>
                    <a:pt x="47" y="61"/>
                  </a:lnTo>
                  <a:lnTo>
                    <a:pt x="47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2" y="67"/>
                  </a:lnTo>
                  <a:lnTo>
                    <a:pt x="38" y="70"/>
                  </a:lnTo>
                  <a:lnTo>
                    <a:pt x="35" y="71"/>
                  </a:lnTo>
                  <a:lnTo>
                    <a:pt x="23" y="85"/>
                  </a:lnTo>
                  <a:lnTo>
                    <a:pt x="23" y="88"/>
                  </a:lnTo>
                  <a:lnTo>
                    <a:pt x="25" y="91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2" y="92"/>
                  </a:lnTo>
                  <a:lnTo>
                    <a:pt x="12" y="93"/>
                  </a:lnTo>
                  <a:lnTo>
                    <a:pt x="8" y="92"/>
                  </a:lnTo>
                  <a:lnTo>
                    <a:pt x="4" y="90"/>
                  </a:lnTo>
                  <a:lnTo>
                    <a:pt x="2" y="87"/>
                  </a:lnTo>
                  <a:lnTo>
                    <a:pt x="6" y="82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1" y="59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10" y="51"/>
                  </a:lnTo>
                  <a:lnTo>
                    <a:pt x="10" y="47"/>
                  </a:lnTo>
                  <a:lnTo>
                    <a:pt x="2" y="39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2" y="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7"/>
                  </a:lnTo>
                  <a:lnTo>
                    <a:pt x="58" y="17"/>
                  </a:lnTo>
                  <a:lnTo>
                    <a:pt x="57" y="18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8" y="26"/>
                  </a:lnTo>
                  <a:lnTo>
                    <a:pt x="67" y="33"/>
                  </a:lnTo>
                  <a:lnTo>
                    <a:pt x="63" y="36"/>
                  </a:lnTo>
                  <a:moveTo>
                    <a:pt x="71" y="99"/>
                  </a:moveTo>
                  <a:lnTo>
                    <a:pt x="71" y="99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191788" y="2150340"/>
              <a:ext cx="367826" cy="727098"/>
            </a:xfrm>
            <a:custGeom>
              <a:avLst/>
              <a:gdLst>
                <a:gd name="T0" fmla="*/ 316501 w 43"/>
                <a:gd name="T1" fmla="*/ 581678 h 85"/>
                <a:gd name="T2" fmla="*/ 256623 w 43"/>
                <a:gd name="T3" fmla="*/ 641557 h 85"/>
                <a:gd name="T4" fmla="*/ 188190 w 43"/>
                <a:gd name="T5" fmla="*/ 650111 h 85"/>
                <a:gd name="T6" fmla="*/ 136866 w 43"/>
                <a:gd name="T7" fmla="*/ 684328 h 85"/>
                <a:gd name="T8" fmla="*/ 102649 w 43"/>
                <a:gd name="T9" fmla="*/ 684328 h 85"/>
                <a:gd name="T10" fmla="*/ 59879 w 43"/>
                <a:gd name="T11" fmla="*/ 727098 h 85"/>
                <a:gd name="T12" fmla="*/ 34216 w 43"/>
                <a:gd name="T13" fmla="*/ 727098 h 85"/>
                <a:gd name="T14" fmla="*/ 8554 w 43"/>
                <a:gd name="T15" fmla="*/ 692882 h 85"/>
                <a:gd name="T16" fmla="*/ 17108 w 43"/>
                <a:gd name="T17" fmla="*/ 633003 h 85"/>
                <a:gd name="T18" fmla="*/ 17108 w 43"/>
                <a:gd name="T19" fmla="*/ 573124 h 85"/>
                <a:gd name="T20" fmla="*/ 8554 w 43"/>
                <a:gd name="T21" fmla="*/ 513246 h 85"/>
                <a:gd name="T22" fmla="*/ 0 w 43"/>
                <a:gd name="T23" fmla="*/ 461921 h 85"/>
                <a:gd name="T24" fmla="*/ 25662 w 43"/>
                <a:gd name="T25" fmla="*/ 427705 h 85"/>
                <a:gd name="T26" fmla="*/ 42770 w 43"/>
                <a:gd name="T27" fmla="*/ 376380 h 85"/>
                <a:gd name="T28" fmla="*/ 25662 w 43"/>
                <a:gd name="T29" fmla="*/ 333610 h 85"/>
                <a:gd name="T30" fmla="*/ 25662 w 43"/>
                <a:gd name="T31" fmla="*/ 299393 h 85"/>
                <a:gd name="T32" fmla="*/ 51325 w 43"/>
                <a:gd name="T33" fmla="*/ 256623 h 85"/>
                <a:gd name="T34" fmla="*/ 51325 w 43"/>
                <a:gd name="T35" fmla="*/ 213852 h 85"/>
                <a:gd name="T36" fmla="*/ 68433 w 43"/>
                <a:gd name="T37" fmla="*/ 188190 h 85"/>
                <a:gd name="T38" fmla="*/ 76987 w 43"/>
                <a:gd name="T39" fmla="*/ 162528 h 85"/>
                <a:gd name="T40" fmla="*/ 85541 w 43"/>
                <a:gd name="T41" fmla="*/ 145420 h 85"/>
                <a:gd name="T42" fmla="*/ 111203 w 43"/>
                <a:gd name="T43" fmla="*/ 119757 h 85"/>
                <a:gd name="T44" fmla="*/ 145420 w 43"/>
                <a:gd name="T45" fmla="*/ 68433 h 85"/>
                <a:gd name="T46" fmla="*/ 179636 w 43"/>
                <a:gd name="T47" fmla="*/ 42770 h 85"/>
                <a:gd name="T48" fmla="*/ 248069 w 43"/>
                <a:gd name="T49" fmla="*/ 42770 h 85"/>
                <a:gd name="T50" fmla="*/ 307947 w 43"/>
                <a:gd name="T51" fmla="*/ 0 h 85"/>
                <a:gd name="T52" fmla="*/ 333610 w 43"/>
                <a:gd name="T53" fmla="*/ 25662 h 85"/>
                <a:gd name="T54" fmla="*/ 299393 w 43"/>
                <a:gd name="T55" fmla="*/ 59879 h 85"/>
                <a:gd name="T56" fmla="*/ 367826 w 43"/>
                <a:gd name="T57" fmla="*/ 128311 h 85"/>
                <a:gd name="T58" fmla="*/ 367826 w 43"/>
                <a:gd name="T59" fmla="*/ 162528 h 85"/>
                <a:gd name="T60" fmla="*/ 350718 w 43"/>
                <a:gd name="T61" fmla="*/ 188190 h 85"/>
                <a:gd name="T62" fmla="*/ 316501 w 43"/>
                <a:gd name="T63" fmla="*/ 205298 h 85"/>
                <a:gd name="T64" fmla="*/ 290839 w 43"/>
                <a:gd name="T65" fmla="*/ 230961 h 85"/>
                <a:gd name="T66" fmla="*/ 290839 w 43"/>
                <a:gd name="T67" fmla="*/ 265177 h 85"/>
                <a:gd name="T68" fmla="*/ 325056 w 43"/>
                <a:gd name="T69" fmla="*/ 290839 h 85"/>
                <a:gd name="T70" fmla="*/ 350718 w 43"/>
                <a:gd name="T71" fmla="*/ 333610 h 85"/>
                <a:gd name="T72" fmla="*/ 350718 w 43"/>
                <a:gd name="T73" fmla="*/ 376380 h 85"/>
                <a:gd name="T74" fmla="*/ 333610 w 43"/>
                <a:gd name="T75" fmla="*/ 427705 h 85"/>
                <a:gd name="T76" fmla="*/ 299393 w 43"/>
                <a:gd name="T77" fmla="*/ 470475 h 85"/>
                <a:gd name="T78" fmla="*/ 299393 w 43"/>
                <a:gd name="T79" fmla="*/ 470475 h 85"/>
                <a:gd name="T80" fmla="*/ 316501 w 43"/>
                <a:gd name="T81" fmla="*/ 496137 h 85"/>
                <a:gd name="T82" fmla="*/ 333610 w 43"/>
                <a:gd name="T83" fmla="*/ 513246 h 85"/>
                <a:gd name="T84" fmla="*/ 325056 w 43"/>
                <a:gd name="T85" fmla="*/ 556016 h 85"/>
                <a:gd name="T86" fmla="*/ 316501 w 43"/>
                <a:gd name="T87" fmla="*/ 581678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85"/>
                <a:gd name="T134" fmla="*/ 43 w 4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85">
                  <a:moveTo>
                    <a:pt x="37" y="68"/>
                  </a:moveTo>
                  <a:lnTo>
                    <a:pt x="30" y="75"/>
                  </a:lnTo>
                  <a:lnTo>
                    <a:pt x="22" y="76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31"/>
                  </a:lnTo>
                  <a:lnTo>
                    <a:pt x="38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39" y="50"/>
                  </a:lnTo>
                  <a:lnTo>
                    <a:pt x="35" y="55"/>
                  </a:lnTo>
                  <a:lnTo>
                    <a:pt x="37" y="58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5226003" y="2646478"/>
              <a:ext cx="590232" cy="581678"/>
            </a:xfrm>
            <a:custGeom>
              <a:avLst/>
              <a:gdLst>
                <a:gd name="T0" fmla="*/ 504691 w 69"/>
                <a:gd name="T1" fmla="*/ 265177 h 68"/>
                <a:gd name="T2" fmla="*/ 504691 w 69"/>
                <a:gd name="T3" fmla="*/ 290839 h 68"/>
                <a:gd name="T4" fmla="*/ 504691 w 69"/>
                <a:gd name="T5" fmla="*/ 342164 h 68"/>
                <a:gd name="T6" fmla="*/ 453367 w 69"/>
                <a:gd name="T7" fmla="*/ 384934 h 68"/>
                <a:gd name="T8" fmla="*/ 461921 w 69"/>
                <a:gd name="T9" fmla="*/ 410596 h 68"/>
                <a:gd name="T10" fmla="*/ 470475 w 69"/>
                <a:gd name="T11" fmla="*/ 419150 h 68"/>
                <a:gd name="T12" fmla="*/ 487583 w 69"/>
                <a:gd name="T13" fmla="*/ 436258 h 68"/>
                <a:gd name="T14" fmla="*/ 487583 w 69"/>
                <a:gd name="T15" fmla="*/ 461921 h 68"/>
                <a:gd name="T16" fmla="*/ 504691 w 69"/>
                <a:gd name="T17" fmla="*/ 470475 h 68"/>
                <a:gd name="T18" fmla="*/ 521799 w 69"/>
                <a:gd name="T19" fmla="*/ 461921 h 68"/>
                <a:gd name="T20" fmla="*/ 538907 w 69"/>
                <a:gd name="T21" fmla="*/ 461921 h 68"/>
                <a:gd name="T22" fmla="*/ 556016 w 69"/>
                <a:gd name="T23" fmla="*/ 504691 h 68"/>
                <a:gd name="T24" fmla="*/ 556016 w 69"/>
                <a:gd name="T25" fmla="*/ 530353 h 68"/>
                <a:gd name="T26" fmla="*/ 547462 w 69"/>
                <a:gd name="T27" fmla="*/ 547462 h 68"/>
                <a:gd name="T28" fmla="*/ 513245 w 69"/>
                <a:gd name="T29" fmla="*/ 564570 h 68"/>
                <a:gd name="T30" fmla="*/ 504691 w 69"/>
                <a:gd name="T31" fmla="*/ 581678 h 68"/>
                <a:gd name="T32" fmla="*/ 461921 w 69"/>
                <a:gd name="T33" fmla="*/ 581678 h 68"/>
                <a:gd name="T34" fmla="*/ 419150 w 69"/>
                <a:gd name="T35" fmla="*/ 556016 h 68"/>
                <a:gd name="T36" fmla="*/ 367826 w 69"/>
                <a:gd name="T37" fmla="*/ 556016 h 68"/>
                <a:gd name="T38" fmla="*/ 342163 w 69"/>
                <a:gd name="T39" fmla="*/ 538907 h 68"/>
                <a:gd name="T40" fmla="*/ 333609 w 69"/>
                <a:gd name="T41" fmla="*/ 513245 h 68"/>
                <a:gd name="T42" fmla="*/ 290839 w 69"/>
                <a:gd name="T43" fmla="*/ 487583 h 68"/>
                <a:gd name="T44" fmla="*/ 171082 w 69"/>
                <a:gd name="T45" fmla="*/ 487583 h 68"/>
                <a:gd name="T46" fmla="*/ 111203 w 69"/>
                <a:gd name="T47" fmla="*/ 470475 h 68"/>
                <a:gd name="T48" fmla="*/ 59879 w 69"/>
                <a:gd name="T49" fmla="*/ 419150 h 68"/>
                <a:gd name="T50" fmla="*/ 59879 w 69"/>
                <a:gd name="T51" fmla="*/ 402042 h 68"/>
                <a:gd name="T52" fmla="*/ 59879 w 69"/>
                <a:gd name="T53" fmla="*/ 376380 h 68"/>
                <a:gd name="T54" fmla="*/ 34216 w 69"/>
                <a:gd name="T55" fmla="*/ 342164 h 68"/>
                <a:gd name="T56" fmla="*/ 0 w 69"/>
                <a:gd name="T57" fmla="*/ 282285 h 68"/>
                <a:gd name="T58" fmla="*/ 8554 w 69"/>
                <a:gd name="T59" fmla="*/ 239514 h 68"/>
                <a:gd name="T60" fmla="*/ 0 w 69"/>
                <a:gd name="T61" fmla="*/ 230960 h 68"/>
                <a:gd name="T62" fmla="*/ 25662 w 69"/>
                <a:gd name="T63" fmla="*/ 230960 h 68"/>
                <a:gd name="T64" fmla="*/ 68433 w 69"/>
                <a:gd name="T65" fmla="*/ 188190 h 68"/>
                <a:gd name="T66" fmla="*/ 102649 w 69"/>
                <a:gd name="T67" fmla="*/ 188190 h 68"/>
                <a:gd name="T68" fmla="*/ 153974 w 69"/>
                <a:gd name="T69" fmla="*/ 153974 h 68"/>
                <a:gd name="T70" fmla="*/ 222406 w 69"/>
                <a:gd name="T71" fmla="*/ 145420 h 68"/>
                <a:gd name="T72" fmla="*/ 282285 w 69"/>
                <a:gd name="T73" fmla="*/ 85541 h 68"/>
                <a:gd name="T74" fmla="*/ 290839 w 69"/>
                <a:gd name="T75" fmla="*/ 59879 h 68"/>
                <a:gd name="T76" fmla="*/ 299393 w 69"/>
                <a:gd name="T77" fmla="*/ 17108 h 68"/>
                <a:gd name="T78" fmla="*/ 282285 w 69"/>
                <a:gd name="T79" fmla="*/ 0 h 68"/>
                <a:gd name="T80" fmla="*/ 316501 w 69"/>
                <a:gd name="T81" fmla="*/ 17108 h 68"/>
                <a:gd name="T82" fmla="*/ 350718 w 69"/>
                <a:gd name="T83" fmla="*/ 25662 h 68"/>
                <a:gd name="T84" fmla="*/ 436258 w 69"/>
                <a:gd name="T85" fmla="*/ 17108 h 68"/>
                <a:gd name="T86" fmla="*/ 461921 w 69"/>
                <a:gd name="T87" fmla="*/ 42770 h 68"/>
                <a:gd name="T88" fmla="*/ 470475 w 69"/>
                <a:gd name="T89" fmla="*/ 51325 h 68"/>
                <a:gd name="T90" fmla="*/ 461921 w 69"/>
                <a:gd name="T91" fmla="*/ 8554 h 68"/>
                <a:gd name="T92" fmla="*/ 470475 w 69"/>
                <a:gd name="T93" fmla="*/ 68433 h 68"/>
                <a:gd name="T94" fmla="*/ 470475 w 69"/>
                <a:gd name="T95" fmla="*/ 94095 h 68"/>
                <a:gd name="T96" fmla="*/ 444812 w 69"/>
                <a:gd name="T97" fmla="*/ 119757 h 68"/>
                <a:gd name="T98" fmla="*/ 427704 w 69"/>
                <a:gd name="T99" fmla="*/ 145420 h 68"/>
                <a:gd name="T100" fmla="*/ 496137 w 69"/>
                <a:gd name="T101" fmla="*/ 213852 h 68"/>
                <a:gd name="T102" fmla="*/ 530353 w 69"/>
                <a:gd name="T103" fmla="*/ 213852 h 68"/>
                <a:gd name="T104" fmla="*/ 538907 w 69"/>
                <a:gd name="T105" fmla="*/ 205298 h 68"/>
                <a:gd name="T106" fmla="*/ 547462 w 69"/>
                <a:gd name="T107" fmla="*/ 205298 h 68"/>
                <a:gd name="T108" fmla="*/ 547462 w 69"/>
                <a:gd name="T109" fmla="*/ 213852 h 68"/>
                <a:gd name="T110" fmla="*/ 590232 w 69"/>
                <a:gd name="T111" fmla="*/ 248069 h 68"/>
                <a:gd name="T112" fmla="*/ 573124 w 69"/>
                <a:gd name="T113" fmla="*/ 307947 h 68"/>
                <a:gd name="T114" fmla="*/ 556016 w 69"/>
                <a:gd name="T115" fmla="*/ 307947 h 68"/>
                <a:gd name="T116" fmla="*/ 521799 w 69"/>
                <a:gd name="T117" fmla="*/ 265177 h 68"/>
                <a:gd name="T118" fmla="*/ 504691 w 69"/>
                <a:gd name="T119" fmla="*/ 265177 h 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"/>
                <a:gd name="T181" fmla="*/ 0 h 68"/>
                <a:gd name="T182" fmla="*/ 69 w 69"/>
                <a:gd name="T183" fmla="*/ 68 h 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" h="68">
                  <a:moveTo>
                    <a:pt x="59" y="31"/>
                  </a:moveTo>
                  <a:lnTo>
                    <a:pt x="59" y="34"/>
                  </a:lnTo>
                  <a:lnTo>
                    <a:pt x="59" y="40"/>
                  </a:lnTo>
                  <a:lnTo>
                    <a:pt x="53" y="45"/>
                  </a:lnTo>
                  <a:lnTo>
                    <a:pt x="54" y="48"/>
                  </a:lnTo>
                  <a:lnTo>
                    <a:pt x="55" y="49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9" y="55"/>
                  </a:lnTo>
                  <a:lnTo>
                    <a:pt x="61" y="54"/>
                  </a:lnTo>
                  <a:lnTo>
                    <a:pt x="63" y="54"/>
                  </a:lnTo>
                  <a:lnTo>
                    <a:pt x="65" y="59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0" y="66"/>
                  </a:lnTo>
                  <a:lnTo>
                    <a:pt x="59" y="68"/>
                  </a:lnTo>
                  <a:lnTo>
                    <a:pt x="54" y="68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3"/>
                  </a:lnTo>
                  <a:lnTo>
                    <a:pt x="39" y="60"/>
                  </a:lnTo>
                  <a:lnTo>
                    <a:pt x="34" y="57"/>
                  </a:lnTo>
                  <a:lnTo>
                    <a:pt x="20" y="57"/>
                  </a:lnTo>
                  <a:lnTo>
                    <a:pt x="13" y="55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6" y="17"/>
                  </a:lnTo>
                  <a:lnTo>
                    <a:pt x="33" y="10"/>
                  </a:lnTo>
                  <a:lnTo>
                    <a:pt x="34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51" y="2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4" y="1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3" y="24"/>
                  </a:lnTo>
                  <a:lnTo>
                    <a:pt x="64" y="24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7" y="36"/>
                  </a:lnTo>
                  <a:lnTo>
                    <a:pt x="65" y="36"/>
                  </a:lnTo>
                  <a:lnTo>
                    <a:pt x="61" y="31"/>
                  </a:lnTo>
                  <a:lnTo>
                    <a:pt x="59" y="3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5037814" y="3057074"/>
              <a:ext cx="795531" cy="496138"/>
            </a:xfrm>
            <a:custGeom>
              <a:avLst/>
              <a:gdLst>
                <a:gd name="T0" fmla="*/ 752761 w 93"/>
                <a:gd name="T1" fmla="*/ 367826 h 58"/>
                <a:gd name="T2" fmla="*/ 633003 w 93"/>
                <a:gd name="T3" fmla="*/ 453367 h 58"/>
                <a:gd name="T4" fmla="*/ 573125 w 93"/>
                <a:gd name="T5" fmla="*/ 487584 h 58"/>
                <a:gd name="T6" fmla="*/ 513246 w 93"/>
                <a:gd name="T7" fmla="*/ 444813 h 58"/>
                <a:gd name="T8" fmla="*/ 479029 w 93"/>
                <a:gd name="T9" fmla="*/ 453367 h 58"/>
                <a:gd name="T10" fmla="*/ 444813 w 93"/>
                <a:gd name="T11" fmla="*/ 427705 h 58"/>
                <a:gd name="T12" fmla="*/ 402043 w 93"/>
                <a:gd name="T13" fmla="*/ 436259 h 58"/>
                <a:gd name="T14" fmla="*/ 273731 w 93"/>
                <a:gd name="T15" fmla="*/ 376381 h 58"/>
                <a:gd name="T16" fmla="*/ 205298 w 93"/>
                <a:gd name="T17" fmla="*/ 367826 h 58"/>
                <a:gd name="T18" fmla="*/ 222407 w 93"/>
                <a:gd name="T19" fmla="*/ 393489 h 58"/>
                <a:gd name="T20" fmla="*/ 205298 w 93"/>
                <a:gd name="T21" fmla="*/ 427705 h 58"/>
                <a:gd name="T22" fmla="*/ 128311 w 93"/>
                <a:gd name="T23" fmla="*/ 453367 h 58"/>
                <a:gd name="T24" fmla="*/ 102649 w 93"/>
                <a:gd name="T25" fmla="*/ 496138 h 58"/>
                <a:gd name="T26" fmla="*/ 59879 w 93"/>
                <a:gd name="T27" fmla="*/ 453367 h 58"/>
                <a:gd name="T28" fmla="*/ 0 w 93"/>
                <a:gd name="T29" fmla="*/ 402043 h 58"/>
                <a:gd name="T30" fmla="*/ 8554 w 93"/>
                <a:gd name="T31" fmla="*/ 367826 h 58"/>
                <a:gd name="T32" fmla="*/ 0 w 93"/>
                <a:gd name="T33" fmla="*/ 342164 h 58"/>
                <a:gd name="T34" fmla="*/ 34216 w 93"/>
                <a:gd name="T35" fmla="*/ 316502 h 58"/>
                <a:gd name="T36" fmla="*/ 171082 w 93"/>
                <a:gd name="T37" fmla="*/ 273731 h 58"/>
                <a:gd name="T38" fmla="*/ 188190 w 93"/>
                <a:gd name="T39" fmla="*/ 239515 h 58"/>
                <a:gd name="T40" fmla="*/ 111203 w 93"/>
                <a:gd name="T41" fmla="*/ 171082 h 58"/>
                <a:gd name="T42" fmla="*/ 102649 w 93"/>
                <a:gd name="T43" fmla="*/ 102649 h 58"/>
                <a:gd name="T44" fmla="*/ 153974 w 93"/>
                <a:gd name="T45" fmla="*/ 68433 h 58"/>
                <a:gd name="T46" fmla="*/ 136866 w 93"/>
                <a:gd name="T47" fmla="*/ 25662 h 58"/>
                <a:gd name="T48" fmla="*/ 111203 w 93"/>
                <a:gd name="T49" fmla="*/ 0 h 58"/>
                <a:gd name="T50" fmla="*/ 299393 w 93"/>
                <a:gd name="T51" fmla="*/ 59879 h 58"/>
                <a:gd name="T52" fmla="*/ 479029 w 93"/>
                <a:gd name="T53" fmla="*/ 76987 h 58"/>
                <a:gd name="T54" fmla="*/ 530354 w 93"/>
                <a:gd name="T55" fmla="*/ 128312 h 58"/>
                <a:gd name="T56" fmla="*/ 607341 w 93"/>
                <a:gd name="T57" fmla="*/ 145420 h 58"/>
                <a:gd name="T58" fmla="*/ 692882 w 93"/>
                <a:gd name="T59" fmla="*/ 171082 h 58"/>
                <a:gd name="T60" fmla="*/ 709990 w 93"/>
                <a:gd name="T61" fmla="*/ 196744 h 58"/>
                <a:gd name="T62" fmla="*/ 752761 w 93"/>
                <a:gd name="T63" fmla="*/ 222407 h 58"/>
                <a:gd name="T64" fmla="*/ 735652 w 93"/>
                <a:gd name="T65" fmla="*/ 248069 h 58"/>
                <a:gd name="T66" fmla="*/ 769869 w 93"/>
                <a:gd name="T67" fmla="*/ 307948 h 58"/>
                <a:gd name="T68" fmla="*/ 778423 w 93"/>
                <a:gd name="T69" fmla="*/ 342164 h 58"/>
                <a:gd name="T70" fmla="*/ 795531 w 93"/>
                <a:gd name="T71" fmla="*/ 359272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58"/>
                <a:gd name="T110" fmla="*/ 93 w 93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58">
                  <a:moveTo>
                    <a:pt x="93" y="42"/>
                  </a:moveTo>
                  <a:lnTo>
                    <a:pt x="88" y="43"/>
                  </a:lnTo>
                  <a:lnTo>
                    <a:pt x="80" y="48"/>
                  </a:lnTo>
                  <a:lnTo>
                    <a:pt x="74" y="53"/>
                  </a:lnTo>
                  <a:lnTo>
                    <a:pt x="71" y="53"/>
                  </a:lnTo>
                  <a:lnTo>
                    <a:pt x="67" y="57"/>
                  </a:lnTo>
                  <a:lnTo>
                    <a:pt x="63" y="53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6" y="53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1" y="51"/>
                  </a:lnTo>
                  <a:lnTo>
                    <a:pt x="47" y="51"/>
                  </a:lnTo>
                  <a:lnTo>
                    <a:pt x="35" y="44"/>
                  </a:lnTo>
                  <a:lnTo>
                    <a:pt x="32" y="44"/>
                  </a:lnTo>
                  <a:lnTo>
                    <a:pt x="27" y="42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4" y="50"/>
                  </a:lnTo>
                  <a:lnTo>
                    <a:pt x="18" y="50"/>
                  </a:lnTo>
                  <a:lnTo>
                    <a:pt x="15" y="53"/>
                  </a:lnTo>
                  <a:lnTo>
                    <a:pt x="14" y="55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4" y="37"/>
                  </a:lnTo>
                  <a:lnTo>
                    <a:pt x="13" y="37"/>
                  </a:lnTo>
                  <a:lnTo>
                    <a:pt x="20" y="32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29" y="1"/>
                  </a:lnTo>
                  <a:lnTo>
                    <a:pt x="35" y="7"/>
                  </a:lnTo>
                  <a:lnTo>
                    <a:pt x="42" y="9"/>
                  </a:lnTo>
                  <a:lnTo>
                    <a:pt x="56" y="9"/>
                  </a:lnTo>
                  <a:lnTo>
                    <a:pt x="61" y="12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71" y="17"/>
                  </a:lnTo>
                  <a:lnTo>
                    <a:pt x="76" y="20"/>
                  </a:lnTo>
                  <a:lnTo>
                    <a:pt x="81" y="20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6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6" y="29"/>
                  </a:lnTo>
                  <a:lnTo>
                    <a:pt x="87" y="31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1" y="40"/>
                  </a:lnTo>
                  <a:lnTo>
                    <a:pt x="93" y="40"/>
                  </a:lnTo>
                  <a:lnTo>
                    <a:pt x="93" y="42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grpSp>
          <p:nvGrpSpPr>
            <p:cNvPr id="26" name="组合 25"/>
            <p:cNvGrpSpPr>
              <a:grpSpLocks/>
            </p:cNvGrpSpPr>
            <p:nvPr/>
          </p:nvGrpSpPr>
          <p:grpSpPr bwMode="auto">
            <a:xfrm>
              <a:off x="5593829" y="2406963"/>
              <a:ext cx="829748" cy="1753589"/>
              <a:chOff x="5593829" y="2406963"/>
              <a:chExt cx="829748" cy="1753589"/>
            </a:xfrm>
            <a:grpFill/>
          </p:grpSpPr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5867561" y="3578874"/>
                <a:ext cx="444813" cy="581678"/>
              </a:xfrm>
              <a:custGeom>
                <a:avLst/>
                <a:gdLst>
                  <a:gd name="T0" fmla="*/ 444813 w 52"/>
                  <a:gd name="T1" fmla="*/ 102649 h 68"/>
                  <a:gd name="T2" fmla="*/ 410597 w 52"/>
                  <a:gd name="T3" fmla="*/ 145420 h 68"/>
                  <a:gd name="T4" fmla="*/ 410597 w 52"/>
                  <a:gd name="T5" fmla="*/ 171082 h 68"/>
                  <a:gd name="T6" fmla="*/ 393488 w 52"/>
                  <a:gd name="T7" fmla="*/ 188190 h 68"/>
                  <a:gd name="T8" fmla="*/ 350718 w 52"/>
                  <a:gd name="T9" fmla="*/ 179636 h 68"/>
                  <a:gd name="T10" fmla="*/ 402043 w 52"/>
                  <a:gd name="T11" fmla="*/ 230960 h 68"/>
                  <a:gd name="T12" fmla="*/ 359272 w 52"/>
                  <a:gd name="T13" fmla="*/ 273731 h 68"/>
                  <a:gd name="T14" fmla="*/ 359272 w 52"/>
                  <a:gd name="T15" fmla="*/ 307947 h 68"/>
                  <a:gd name="T16" fmla="*/ 384934 w 52"/>
                  <a:gd name="T17" fmla="*/ 333609 h 68"/>
                  <a:gd name="T18" fmla="*/ 384934 w 52"/>
                  <a:gd name="T19" fmla="*/ 342164 h 68"/>
                  <a:gd name="T20" fmla="*/ 342164 w 52"/>
                  <a:gd name="T21" fmla="*/ 342164 h 68"/>
                  <a:gd name="T22" fmla="*/ 350718 w 52"/>
                  <a:gd name="T23" fmla="*/ 359272 h 68"/>
                  <a:gd name="T24" fmla="*/ 316502 w 52"/>
                  <a:gd name="T25" fmla="*/ 384934 h 68"/>
                  <a:gd name="T26" fmla="*/ 307948 w 52"/>
                  <a:gd name="T27" fmla="*/ 419150 h 68"/>
                  <a:gd name="T28" fmla="*/ 282285 w 52"/>
                  <a:gd name="T29" fmla="*/ 444813 h 68"/>
                  <a:gd name="T30" fmla="*/ 248069 w 52"/>
                  <a:gd name="T31" fmla="*/ 444813 h 68"/>
                  <a:gd name="T32" fmla="*/ 248069 w 52"/>
                  <a:gd name="T33" fmla="*/ 461921 h 68"/>
                  <a:gd name="T34" fmla="*/ 256623 w 52"/>
                  <a:gd name="T35" fmla="*/ 470475 h 68"/>
                  <a:gd name="T36" fmla="*/ 256623 w 52"/>
                  <a:gd name="T37" fmla="*/ 479029 h 68"/>
                  <a:gd name="T38" fmla="*/ 230961 w 52"/>
                  <a:gd name="T39" fmla="*/ 479029 h 68"/>
                  <a:gd name="T40" fmla="*/ 188190 w 52"/>
                  <a:gd name="T41" fmla="*/ 530353 h 68"/>
                  <a:gd name="T42" fmla="*/ 188190 w 52"/>
                  <a:gd name="T43" fmla="*/ 547462 h 68"/>
                  <a:gd name="T44" fmla="*/ 136866 w 52"/>
                  <a:gd name="T45" fmla="*/ 581678 h 68"/>
                  <a:gd name="T46" fmla="*/ 136866 w 52"/>
                  <a:gd name="T47" fmla="*/ 581678 h 68"/>
                  <a:gd name="T48" fmla="*/ 136866 w 52"/>
                  <a:gd name="T49" fmla="*/ 556016 h 68"/>
                  <a:gd name="T50" fmla="*/ 59879 w 52"/>
                  <a:gd name="T51" fmla="*/ 453367 h 68"/>
                  <a:gd name="T52" fmla="*/ 8554 w 52"/>
                  <a:gd name="T53" fmla="*/ 453367 h 68"/>
                  <a:gd name="T54" fmla="*/ 0 w 52"/>
                  <a:gd name="T55" fmla="*/ 444813 h 68"/>
                  <a:gd name="T56" fmla="*/ 0 w 52"/>
                  <a:gd name="T57" fmla="*/ 402042 h 68"/>
                  <a:gd name="T58" fmla="*/ 8554 w 52"/>
                  <a:gd name="T59" fmla="*/ 384934 h 68"/>
                  <a:gd name="T60" fmla="*/ 8554 w 52"/>
                  <a:gd name="T61" fmla="*/ 359272 h 68"/>
                  <a:gd name="T62" fmla="*/ 0 w 52"/>
                  <a:gd name="T63" fmla="*/ 342164 h 68"/>
                  <a:gd name="T64" fmla="*/ 8554 w 52"/>
                  <a:gd name="T65" fmla="*/ 325055 h 68"/>
                  <a:gd name="T66" fmla="*/ 42770 w 52"/>
                  <a:gd name="T67" fmla="*/ 282285 h 68"/>
                  <a:gd name="T68" fmla="*/ 42770 w 52"/>
                  <a:gd name="T69" fmla="*/ 213852 h 68"/>
                  <a:gd name="T70" fmla="*/ 102649 w 52"/>
                  <a:gd name="T71" fmla="*/ 162528 h 68"/>
                  <a:gd name="T72" fmla="*/ 102649 w 52"/>
                  <a:gd name="T73" fmla="*/ 136865 h 68"/>
                  <a:gd name="T74" fmla="*/ 94095 w 52"/>
                  <a:gd name="T75" fmla="*/ 119757 h 68"/>
                  <a:gd name="T76" fmla="*/ 94095 w 52"/>
                  <a:gd name="T77" fmla="*/ 94095 h 68"/>
                  <a:gd name="T78" fmla="*/ 136866 w 52"/>
                  <a:gd name="T79" fmla="*/ 68433 h 68"/>
                  <a:gd name="T80" fmla="*/ 162528 w 52"/>
                  <a:gd name="T81" fmla="*/ 68433 h 68"/>
                  <a:gd name="T82" fmla="*/ 205298 w 52"/>
                  <a:gd name="T83" fmla="*/ 25662 h 68"/>
                  <a:gd name="T84" fmla="*/ 213852 w 52"/>
                  <a:gd name="T85" fmla="*/ 0 h 68"/>
                  <a:gd name="T86" fmla="*/ 230961 w 52"/>
                  <a:gd name="T87" fmla="*/ 0 h 68"/>
                  <a:gd name="T88" fmla="*/ 265177 w 52"/>
                  <a:gd name="T89" fmla="*/ 34216 h 68"/>
                  <a:gd name="T90" fmla="*/ 265177 w 52"/>
                  <a:gd name="T91" fmla="*/ 68433 h 68"/>
                  <a:gd name="T92" fmla="*/ 282285 w 52"/>
                  <a:gd name="T93" fmla="*/ 94095 h 68"/>
                  <a:gd name="T94" fmla="*/ 299393 w 52"/>
                  <a:gd name="T95" fmla="*/ 111203 h 68"/>
                  <a:gd name="T96" fmla="*/ 316502 w 52"/>
                  <a:gd name="T97" fmla="*/ 111203 h 68"/>
                  <a:gd name="T98" fmla="*/ 350718 w 52"/>
                  <a:gd name="T99" fmla="*/ 111203 h 68"/>
                  <a:gd name="T100" fmla="*/ 376380 w 52"/>
                  <a:gd name="T101" fmla="*/ 102649 h 68"/>
                  <a:gd name="T102" fmla="*/ 444813 w 52"/>
                  <a:gd name="T103" fmla="*/ 102649 h 6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"/>
                  <a:gd name="T157" fmla="*/ 0 h 68"/>
                  <a:gd name="T158" fmla="*/ 52 w 52"/>
                  <a:gd name="T159" fmla="*/ 68 h 6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" h="68">
                    <a:moveTo>
                      <a:pt x="52" y="12"/>
                    </a:moveTo>
                    <a:lnTo>
                      <a:pt x="48" y="17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41" y="21"/>
                    </a:lnTo>
                    <a:lnTo>
                      <a:pt x="47" y="27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0" y="40"/>
                    </a:lnTo>
                    <a:lnTo>
                      <a:pt x="41" y="42"/>
                    </a:lnTo>
                    <a:lnTo>
                      <a:pt x="37" y="45"/>
                    </a:lnTo>
                    <a:lnTo>
                      <a:pt x="36" y="49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29" y="54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27" y="56"/>
                    </a:lnTo>
                    <a:lnTo>
                      <a:pt x="22" y="62"/>
                    </a:lnTo>
                    <a:lnTo>
                      <a:pt x="22" y="64"/>
                    </a:lnTo>
                    <a:lnTo>
                      <a:pt x="16" y="68"/>
                    </a:lnTo>
                    <a:lnTo>
                      <a:pt x="16" y="65"/>
                    </a:lnTo>
                    <a:lnTo>
                      <a:pt x="7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5" y="33"/>
                    </a:lnTo>
                    <a:lnTo>
                      <a:pt x="5" y="25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41" y="13"/>
                    </a:lnTo>
                    <a:lnTo>
                      <a:pt x="44" y="12"/>
                    </a:lnTo>
                    <a:lnTo>
                      <a:pt x="52" y="12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6030089" y="3296588"/>
                <a:ext cx="393488" cy="393488"/>
              </a:xfrm>
              <a:custGeom>
                <a:avLst/>
                <a:gdLst>
                  <a:gd name="T0" fmla="*/ 179636 w 46"/>
                  <a:gd name="T1" fmla="*/ 0 h 46"/>
                  <a:gd name="T2" fmla="*/ 222406 w 46"/>
                  <a:gd name="T3" fmla="*/ 8554 h 46"/>
                  <a:gd name="T4" fmla="*/ 230960 w 46"/>
                  <a:gd name="T5" fmla="*/ 34216 h 46"/>
                  <a:gd name="T6" fmla="*/ 256623 w 46"/>
                  <a:gd name="T7" fmla="*/ 42770 h 46"/>
                  <a:gd name="T8" fmla="*/ 282285 w 46"/>
                  <a:gd name="T9" fmla="*/ 17108 h 46"/>
                  <a:gd name="T10" fmla="*/ 316501 w 46"/>
                  <a:gd name="T11" fmla="*/ 8554 h 46"/>
                  <a:gd name="T12" fmla="*/ 342163 w 46"/>
                  <a:gd name="T13" fmla="*/ 34216 h 46"/>
                  <a:gd name="T14" fmla="*/ 393488 w 46"/>
                  <a:gd name="T15" fmla="*/ 34216 h 46"/>
                  <a:gd name="T16" fmla="*/ 342163 w 46"/>
                  <a:gd name="T17" fmla="*/ 85541 h 46"/>
                  <a:gd name="T18" fmla="*/ 342163 w 46"/>
                  <a:gd name="T19" fmla="*/ 102649 h 46"/>
                  <a:gd name="T20" fmla="*/ 367826 w 46"/>
                  <a:gd name="T21" fmla="*/ 102649 h 46"/>
                  <a:gd name="T22" fmla="*/ 384934 w 46"/>
                  <a:gd name="T23" fmla="*/ 85541 h 46"/>
                  <a:gd name="T24" fmla="*/ 384934 w 46"/>
                  <a:gd name="T25" fmla="*/ 128311 h 46"/>
                  <a:gd name="T26" fmla="*/ 350718 w 46"/>
                  <a:gd name="T27" fmla="*/ 128311 h 46"/>
                  <a:gd name="T28" fmla="*/ 342163 w 46"/>
                  <a:gd name="T29" fmla="*/ 153974 h 46"/>
                  <a:gd name="T30" fmla="*/ 367826 w 46"/>
                  <a:gd name="T31" fmla="*/ 153974 h 46"/>
                  <a:gd name="T32" fmla="*/ 367826 w 46"/>
                  <a:gd name="T33" fmla="*/ 222406 h 46"/>
                  <a:gd name="T34" fmla="*/ 376380 w 46"/>
                  <a:gd name="T35" fmla="*/ 230960 h 46"/>
                  <a:gd name="T36" fmla="*/ 367826 w 46"/>
                  <a:gd name="T37" fmla="*/ 273731 h 46"/>
                  <a:gd name="T38" fmla="*/ 342163 w 46"/>
                  <a:gd name="T39" fmla="*/ 273731 h 46"/>
                  <a:gd name="T40" fmla="*/ 342163 w 46"/>
                  <a:gd name="T41" fmla="*/ 248069 h 46"/>
                  <a:gd name="T42" fmla="*/ 325055 w 46"/>
                  <a:gd name="T43" fmla="*/ 265177 h 46"/>
                  <a:gd name="T44" fmla="*/ 282285 w 46"/>
                  <a:gd name="T45" fmla="*/ 307947 h 46"/>
                  <a:gd name="T46" fmla="*/ 282285 w 46"/>
                  <a:gd name="T47" fmla="*/ 384934 h 46"/>
                  <a:gd name="T48" fmla="*/ 222406 w 46"/>
                  <a:gd name="T49" fmla="*/ 384934 h 46"/>
                  <a:gd name="T50" fmla="*/ 188190 w 46"/>
                  <a:gd name="T51" fmla="*/ 393488 h 46"/>
                  <a:gd name="T52" fmla="*/ 153974 w 46"/>
                  <a:gd name="T53" fmla="*/ 393488 h 46"/>
                  <a:gd name="T54" fmla="*/ 136865 w 46"/>
                  <a:gd name="T55" fmla="*/ 393488 h 46"/>
                  <a:gd name="T56" fmla="*/ 119757 w 46"/>
                  <a:gd name="T57" fmla="*/ 376380 h 46"/>
                  <a:gd name="T58" fmla="*/ 102649 w 46"/>
                  <a:gd name="T59" fmla="*/ 350718 h 46"/>
                  <a:gd name="T60" fmla="*/ 102649 w 46"/>
                  <a:gd name="T61" fmla="*/ 316501 h 46"/>
                  <a:gd name="T62" fmla="*/ 59879 w 46"/>
                  <a:gd name="T63" fmla="*/ 282285 h 46"/>
                  <a:gd name="T64" fmla="*/ 51325 w 46"/>
                  <a:gd name="T65" fmla="*/ 282285 h 46"/>
                  <a:gd name="T66" fmla="*/ 51325 w 46"/>
                  <a:gd name="T67" fmla="*/ 256623 h 46"/>
                  <a:gd name="T68" fmla="*/ 0 w 46"/>
                  <a:gd name="T69" fmla="*/ 188190 h 46"/>
                  <a:gd name="T70" fmla="*/ 0 w 46"/>
                  <a:gd name="T71" fmla="*/ 179636 h 46"/>
                  <a:gd name="T72" fmla="*/ 34216 w 46"/>
                  <a:gd name="T73" fmla="*/ 145419 h 46"/>
                  <a:gd name="T74" fmla="*/ 34216 w 46"/>
                  <a:gd name="T75" fmla="*/ 128311 h 46"/>
                  <a:gd name="T76" fmla="*/ 76987 w 46"/>
                  <a:gd name="T77" fmla="*/ 85541 h 46"/>
                  <a:gd name="T78" fmla="*/ 76987 w 46"/>
                  <a:gd name="T79" fmla="*/ 34216 h 46"/>
                  <a:gd name="T80" fmla="*/ 102649 w 46"/>
                  <a:gd name="T81" fmla="*/ 17108 h 46"/>
                  <a:gd name="T82" fmla="*/ 119757 w 46"/>
                  <a:gd name="T83" fmla="*/ 17108 h 46"/>
                  <a:gd name="T84" fmla="*/ 128311 w 46"/>
                  <a:gd name="T85" fmla="*/ 25662 h 46"/>
                  <a:gd name="T86" fmla="*/ 153974 w 46"/>
                  <a:gd name="T87" fmla="*/ 25662 h 46"/>
                  <a:gd name="T88" fmla="*/ 179636 w 46"/>
                  <a:gd name="T89" fmla="*/ 0 h 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"/>
                  <a:gd name="T136" fmla="*/ 0 h 46"/>
                  <a:gd name="T137" fmla="*/ 46 w 46"/>
                  <a:gd name="T138" fmla="*/ 46 h 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" h="46">
                    <a:moveTo>
                      <a:pt x="21" y="0"/>
                    </a:moveTo>
                    <a:lnTo>
                      <a:pt x="26" y="1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3" y="2"/>
                    </a:lnTo>
                    <a:lnTo>
                      <a:pt x="37" y="1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2"/>
                    </a:lnTo>
                    <a:lnTo>
                      <a:pt x="45" y="10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40" y="18"/>
                    </a:lnTo>
                    <a:lnTo>
                      <a:pt x="43" y="18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40" y="29"/>
                    </a:lnTo>
                    <a:lnTo>
                      <a:pt x="38" y="31"/>
                    </a:lnTo>
                    <a:lnTo>
                      <a:pt x="33" y="36"/>
                    </a:lnTo>
                    <a:lnTo>
                      <a:pt x="33" y="45"/>
                    </a:lnTo>
                    <a:lnTo>
                      <a:pt x="26" y="45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7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5807682" y="2749127"/>
                <a:ext cx="581679" cy="573124"/>
              </a:xfrm>
              <a:custGeom>
                <a:avLst/>
                <a:gdLst>
                  <a:gd name="T0" fmla="*/ 256623 w 68"/>
                  <a:gd name="T1" fmla="*/ 0 h 67"/>
                  <a:gd name="T2" fmla="*/ 359272 w 68"/>
                  <a:gd name="T3" fmla="*/ 94095 h 67"/>
                  <a:gd name="T4" fmla="*/ 444813 w 68"/>
                  <a:gd name="T5" fmla="*/ 265177 h 67"/>
                  <a:gd name="T6" fmla="*/ 547463 w 68"/>
                  <a:gd name="T7" fmla="*/ 333609 h 67"/>
                  <a:gd name="T8" fmla="*/ 547463 w 68"/>
                  <a:gd name="T9" fmla="*/ 367826 h 67"/>
                  <a:gd name="T10" fmla="*/ 530354 w 68"/>
                  <a:gd name="T11" fmla="*/ 393488 h 67"/>
                  <a:gd name="T12" fmla="*/ 581679 w 68"/>
                  <a:gd name="T13" fmla="*/ 436258 h 67"/>
                  <a:gd name="T14" fmla="*/ 556017 w 68"/>
                  <a:gd name="T15" fmla="*/ 487583 h 67"/>
                  <a:gd name="T16" fmla="*/ 479030 w 68"/>
                  <a:gd name="T17" fmla="*/ 547462 h 67"/>
                  <a:gd name="T18" fmla="*/ 402043 w 68"/>
                  <a:gd name="T19" fmla="*/ 547462 h 67"/>
                  <a:gd name="T20" fmla="*/ 350718 w 68"/>
                  <a:gd name="T21" fmla="*/ 573124 h 67"/>
                  <a:gd name="T22" fmla="*/ 325056 w 68"/>
                  <a:gd name="T23" fmla="*/ 564570 h 67"/>
                  <a:gd name="T24" fmla="*/ 307948 w 68"/>
                  <a:gd name="T25" fmla="*/ 547462 h 67"/>
                  <a:gd name="T26" fmla="*/ 350718 w 68"/>
                  <a:gd name="T27" fmla="*/ 521799 h 67"/>
                  <a:gd name="T28" fmla="*/ 367826 w 68"/>
                  <a:gd name="T29" fmla="*/ 496137 h 67"/>
                  <a:gd name="T30" fmla="*/ 307948 w 68"/>
                  <a:gd name="T31" fmla="*/ 470475 h 67"/>
                  <a:gd name="T32" fmla="*/ 213853 w 68"/>
                  <a:gd name="T33" fmla="*/ 402042 h 67"/>
                  <a:gd name="T34" fmla="*/ 230961 w 68"/>
                  <a:gd name="T35" fmla="*/ 342164 h 67"/>
                  <a:gd name="T36" fmla="*/ 273731 w 68"/>
                  <a:gd name="T37" fmla="*/ 333609 h 67"/>
                  <a:gd name="T38" fmla="*/ 290840 w 68"/>
                  <a:gd name="T39" fmla="*/ 307947 h 67"/>
                  <a:gd name="T40" fmla="*/ 248069 w 68"/>
                  <a:gd name="T41" fmla="*/ 273731 h 67"/>
                  <a:gd name="T42" fmla="*/ 239515 w 68"/>
                  <a:gd name="T43" fmla="*/ 290839 h 67"/>
                  <a:gd name="T44" fmla="*/ 188190 w 68"/>
                  <a:gd name="T45" fmla="*/ 265177 h 67"/>
                  <a:gd name="T46" fmla="*/ 153974 w 68"/>
                  <a:gd name="T47" fmla="*/ 196744 h 67"/>
                  <a:gd name="T48" fmla="*/ 102649 w 68"/>
                  <a:gd name="T49" fmla="*/ 179636 h 67"/>
                  <a:gd name="T50" fmla="*/ 59879 w 68"/>
                  <a:gd name="T51" fmla="*/ 171082 h 67"/>
                  <a:gd name="T52" fmla="*/ 0 w 68"/>
                  <a:gd name="T53" fmla="*/ 85541 h 67"/>
                  <a:gd name="T54" fmla="*/ 8554 w 68"/>
                  <a:gd name="T55" fmla="*/ 42770 h 67"/>
                  <a:gd name="T56" fmla="*/ 59879 w 68"/>
                  <a:gd name="T57" fmla="*/ 76987 h 67"/>
                  <a:gd name="T58" fmla="*/ 119757 w 68"/>
                  <a:gd name="T59" fmla="*/ 102649 h 67"/>
                  <a:gd name="T60" fmla="*/ 171082 w 68"/>
                  <a:gd name="T61" fmla="*/ 68433 h 67"/>
                  <a:gd name="T62" fmla="*/ 188190 w 68"/>
                  <a:gd name="T63" fmla="*/ 85541 h 67"/>
                  <a:gd name="T64" fmla="*/ 213853 w 68"/>
                  <a:gd name="T65" fmla="*/ 25662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7"/>
                  <a:gd name="T101" fmla="*/ 68 w 68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7">
                    <a:moveTo>
                      <a:pt x="29" y="0"/>
                    </a:moveTo>
                    <a:lnTo>
                      <a:pt x="30" y="0"/>
                    </a:lnTo>
                    <a:lnTo>
                      <a:pt x="31" y="4"/>
                    </a:lnTo>
                    <a:lnTo>
                      <a:pt x="42" y="11"/>
                    </a:lnTo>
                    <a:lnTo>
                      <a:pt x="51" y="27"/>
                    </a:lnTo>
                    <a:lnTo>
                      <a:pt x="52" y="31"/>
                    </a:lnTo>
                    <a:lnTo>
                      <a:pt x="54" y="34"/>
                    </a:lnTo>
                    <a:lnTo>
                      <a:pt x="64" y="39"/>
                    </a:lnTo>
                    <a:lnTo>
                      <a:pt x="65" y="41"/>
                    </a:lnTo>
                    <a:lnTo>
                      <a:pt x="64" y="43"/>
                    </a:lnTo>
                    <a:lnTo>
                      <a:pt x="57" y="43"/>
                    </a:lnTo>
                    <a:lnTo>
                      <a:pt x="62" y="46"/>
                    </a:lnTo>
                    <a:lnTo>
                      <a:pt x="62" y="49"/>
                    </a:lnTo>
                    <a:lnTo>
                      <a:pt x="68" y="51"/>
                    </a:lnTo>
                    <a:lnTo>
                      <a:pt x="68" y="54"/>
                    </a:lnTo>
                    <a:lnTo>
                      <a:pt x="65" y="57"/>
                    </a:lnTo>
                    <a:lnTo>
                      <a:pt x="63" y="58"/>
                    </a:lnTo>
                    <a:lnTo>
                      <a:pt x="56" y="64"/>
                    </a:lnTo>
                    <a:lnTo>
                      <a:pt x="52" y="65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1" y="67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1" y="61"/>
                    </a:lnTo>
                    <a:lnTo>
                      <a:pt x="42" y="60"/>
                    </a:lnTo>
                    <a:lnTo>
                      <a:pt x="43" y="58"/>
                    </a:lnTo>
                    <a:lnTo>
                      <a:pt x="41" y="56"/>
                    </a:lnTo>
                    <a:lnTo>
                      <a:pt x="36" y="55"/>
                    </a:lnTo>
                    <a:lnTo>
                      <a:pt x="31" y="51"/>
                    </a:lnTo>
                    <a:lnTo>
                      <a:pt x="25" y="47"/>
                    </a:lnTo>
                    <a:lnTo>
                      <a:pt x="27" y="43"/>
                    </a:lnTo>
                    <a:lnTo>
                      <a:pt x="27" y="40"/>
                    </a:lnTo>
                    <a:lnTo>
                      <a:pt x="29" y="39"/>
                    </a:lnTo>
                    <a:lnTo>
                      <a:pt x="32" y="39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2" y="31"/>
                    </a:lnTo>
                    <a:lnTo>
                      <a:pt x="20" y="27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4" y="12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5" y="3"/>
                    </a:lnTo>
                    <a:lnTo>
                      <a:pt x="29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5653709" y="2406963"/>
                <a:ext cx="667219" cy="453367"/>
              </a:xfrm>
              <a:custGeom>
                <a:avLst/>
                <a:gdLst>
                  <a:gd name="T0" fmla="*/ 222406 w 78"/>
                  <a:gd name="T1" fmla="*/ 0 h 53"/>
                  <a:gd name="T2" fmla="*/ 222406 w 78"/>
                  <a:gd name="T3" fmla="*/ 42770 h 53"/>
                  <a:gd name="T4" fmla="*/ 248069 w 78"/>
                  <a:gd name="T5" fmla="*/ 42770 h 53"/>
                  <a:gd name="T6" fmla="*/ 256623 w 78"/>
                  <a:gd name="T7" fmla="*/ 8554 h 53"/>
                  <a:gd name="T8" fmla="*/ 316501 w 78"/>
                  <a:gd name="T9" fmla="*/ 17108 h 53"/>
                  <a:gd name="T10" fmla="*/ 333610 w 78"/>
                  <a:gd name="T11" fmla="*/ 42770 h 53"/>
                  <a:gd name="T12" fmla="*/ 333610 w 78"/>
                  <a:gd name="T13" fmla="*/ 85541 h 53"/>
                  <a:gd name="T14" fmla="*/ 367826 w 78"/>
                  <a:gd name="T15" fmla="*/ 102649 h 53"/>
                  <a:gd name="T16" fmla="*/ 402042 w 78"/>
                  <a:gd name="T17" fmla="*/ 111203 h 53"/>
                  <a:gd name="T18" fmla="*/ 419150 w 78"/>
                  <a:gd name="T19" fmla="*/ 59879 h 53"/>
                  <a:gd name="T20" fmla="*/ 470475 w 78"/>
                  <a:gd name="T21" fmla="*/ 17108 h 53"/>
                  <a:gd name="T22" fmla="*/ 530353 w 78"/>
                  <a:gd name="T23" fmla="*/ 17108 h 53"/>
                  <a:gd name="T24" fmla="*/ 556016 w 78"/>
                  <a:gd name="T25" fmla="*/ 25662 h 53"/>
                  <a:gd name="T26" fmla="*/ 667219 w 78"/>
                  <a:gd name="T27" fmla="*/ 25662 h 53"/>
                  <a:gd name="T28" fmla="*/ 667219 w 78"/>
                  <a:gd name="T29" fmla="*/ 59879 h 53"/>
                  <a:gd name="T30" fmla="*/ 667219 w 78"/>
                  <a:gd name="T31" fmla="*/ 85541 h 53"/>
                  <a:gd name="T32" fmla="*/ 624449 w 78"/>
                  <a:gd name="T33" fmla="*/ 94095 h 53"/>
                  <a:gd name="T34" fmla="*/ 547462 w 78"/>
                  <a:gd name="T35" fmla="*/ 145420 h 53"/>
                  <a:gd name="T36" fmla="*/ 530353 w 78"/>
                  <a:gd name="T37" fmla="*/ 171082 h 53"/>
                  <a:gd name="T38" fmla="*/ 470475 w 78"/>
                  <a:gd name="T39" fmla="*/ 205298 h 53"/>
                  <a:gd name="T40" fmla="*/ 461921 w 78"/>
                  <a:gd name="T41" fmla="*/ 248069 h 53"/>
                  <a:gd name="T42" fmla="*/ 427704 w 78"/>
                  <a:gd name="T43" fmla="*/ 290839 h 53"/>
                  <a:gd name="T44" fmla="*/ 427704 w 78"/>
                  <a:gd name="T45" fmla="*/ 333610 h 53"/>
                  <a:gd name="T46" fmla="*/ 410596 w 78"/>
                  <a:gd name="T47" fmla="*/ 342164 h 53"/>
                  <a:gd name="T48" fmla="*/ 402042 w 78"/>
                  <a:gd name="T49" fmla="*/ 342164 h 53"/>
                  <a:gd name="T50" fmla="*/ 367826 w 78"/>
                  <a:gd name="T51" fmla="*/ 367826 h 53"/>
                  <a:gd name="T52" fmla="*/ 367826 w 78"/>
                  <a:gd name="T53" fmla="*/ 393488 h 53"/>
                  <a:gd name="T54" fmla="*/ 342164 w 78"/>
                  <a:gd name="T55" fmla="*/ 427705 h 53"/>
                  <a:gd name="T56" fmla="*/ 325055 w 78"/>
                  <a:gd name="T57" fmla="*/ 419151 h 53"/>
                  <a:gd name="T58" fmla="*/ 325055 w 78"/>
                  <a:gd name="T59" fmla="*/ 410597 h 53"/>
                  <a:gd name="T60" fmla="*/ 307947 w 78"/>
                  <a:gd name="T61" fmla="*/ 410597 h 53"/>
                  <a:gd name="T62" fmla="*/ 273731 w 78"/>
                  <a:gd name="T63" fmla="*/ 444813 h 53"/>
                  <a:gd name="T64" fmla="*/ 230960 w 78"/>
                  <a:gd name="T65" fmla="*/ 444813 h 53"/>
                  <a:gd name="T66" fmla="*/ 213852 w 78"/>
                  <a:gd name="T67" fmla="*/ 419151 h 53"/>
                  <a:gd name="T68" fmla="*/ 179636 w 78"/>
                  <a:gd name="T69" fmla="*/ 384934 h 53"/>
                  <a:gd name="T70" fmla="*/ 162528 w 78"/>
                  <a:gd name="T71" fmla="*/ 384934 h 53"/>
                  <a:gd name="T72" fmla="*/ 153974 w 78"/>
                  <a:gd name="T73" fmla="*/ 393488 h 53"/>
                  <a:gd name="T74" fmla="*/ 153974 w 78"/>
                  <a:gd name="T75" fmla="*/ 427705 h 53"/>
                  <a:gd name="T76" fmla="*/ 128311 w 78"/>
                  <a:gd name="T77" fmla="*/ 436259 h 53"/>
                  <a:gd name="T78" fmla="*/ 119757 w 78"/>
                  <a:gd name="T79" fmla="*/ 444813 h 53"/>
                  <a:gd name="T80" fmla="*/ 111203 w 78"/>
                  <a:gd name="T81" fmla="*/ 444813 h 53"/>
                  <a:gd name="T82" fmla="*/ 102649 w 78"/>
                  <a:gd name="T83" fmla="*/ 453367 h 53"/>
                  <a:gd name="T84" fmla="*/ 68433 w 78"/>
                  <a:gd name="T85" fmla="*/ 453367 h 53"/>
                  <a:gd name="T86" fmla="*/ 0 w 78"/>
                  <a:gd name="T87" fmla="*/ 384934 h 53"/>
                  <a:gd name="T88" fmla="*/ 17108 w 78"/>
                  <a:gd name="T89" fmla="*/ 359272 h 53"/>
                  <a:gd name="T90" fmla="*/ 42770 w 78"/>
                  <a:gd name="T91" fmla="*/ 333610 h 53"/>
                  <a:gd name="T92" fmla="*/ 42770 w 78"/>
                  <a:gd name="T93" fmla="*/ 307947 h 53"/>
                  <a:gd name="T94" fmla="*/ 34216 w 78"/>
                  <a:gd name="T95" fmla="*/ 248069 h 53"/>
                  <a:gd name="T96" fmla="*/ 17108 w 78"/>
                  <a:gd name="T97" fmla="*/ 222406 h 53"/>
                  <a:gd name="T98" fmla="*/ 17108 w 78"/>
                  <a:gd name="T99" fmla="*/ 196744 h 53"/>
                  <a:gd name="T100" fmla="*/ 119757 w 78"/>
                  <a:gd name="T101" fmla="*/ 76987 h 53"/>
                  <a:gd name="T102" fmla="*/ 145420 w 78"/>
                  <a:gd name="T103" fmla="*/ 68433 h 53"/>
                  <a:gd name="T104" fmla="*/ 179636 w 78"/>
                  <a:gd name="T105" fmla="*/ 42770 h 53"/>
                  <a:gd name="T106" fmla="*/ 179636 w 78"/>
                  <a:gd name="T107" fmla="*/ 17108 h 53"/>
                  <a:gd name="T108" fmla="*/ 196744 w 78"/>
                  <a:gd name="T109" fmla="*/ 0 h 53"/>
                  <a:gd name="T110" fmla="*/ 222406 w 78"/>
                  <a:gd name="T111" fmla="*/ 0 h 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"/>
                  <a:gd name="T169" fmla="*/ 0 h 53"/>
                  <a:gd name="T170" fmla="*/ 78 w 78"/>
                  <a:gd name="T171" fmla="*/ 53 h 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" h="53">
                    <a:moveTo>
                      <a:pt x="26" y="0"/>
                    </a:moveTo>
                    <a:lnTo>
                      <a:pt x="26" y="5"/>
                    </a:lnTo>
                    <a:lnTo>
                      <a:pt x="29" y="5"/>
                    </a:lnTo>
                    <a:lnTo>
                      <a:pt x="30" y="1"/>
                    </a:lnTo>
                    <a:lnTo>
                      <a:pt x="37" y="2"/>
                    </a:lnTo>
                    <a:lnTo>
                      <a:pt x="39" y="5"/>
                    </a:lnTo>
                    <a:lnTo>
                      <a:pt x="39" y="10"/>
                    </a:lnTo>
                    <a:lnTo>
                      <a:pt x="43" y="12"/>
                    </a:lnTo>
                    <a:lnTo>
                      <a:pt x="47" y="13"/>
                    </a:lnTo>
                    <a:lnTo>
                      <a:pt x="49" y="7"/>
                    </a:lnTo>
                    <a:lnTo>
                      <a:pt x="55" y="2"/>
                    </a:lnTo>
                    <a:lnTo>
                      <a:pt x="62" y="2"/>
                    </a:lnTo>
                    <a:lnTo>
                      <a:pt x="65" y="3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3" y="11"/>
                    </a:lnTo>
                    <a:lnTo>
                      <a:pt x="64" y="17"/>
                    </a:lnTo>
                    <a:lnTo>
                      <a:pt x="62" y="20"/>
                    </a:lnTo>
                    <a:lnTo>
                      <a:pt x="55" y="24"/>
                    </a:lnTo>
                    <a:lnTo>
                      <a:pt x="54" y="29"/>
                    </a:lnTo>
                    <a:lnTo>
                      <a:pt x="50" y="34"/>
                    </a:lnTo>
                    <a:lnTo>
                      <a:pt x="50" y="39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3" y="43"/>
                    </a:lnTo>
                    <a:lnTo>
                      <a:pt x="43" y="46"/>
                    </a:lnTo>
                    <a:lnTo>
                      <a:pt x="40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2" y="52"/>
                    </a:lnTo>
                    <a:lnTo>
                      <a:pt x="27" y="52"/>
                    </a:lnTo>
                    <a:lnTo>
                      <a:pt x="25" y="49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5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8" y="53"/>
                    </a:lnTo>
                    <a:lnTo>
                      <a:pt x="0" y="45"/>
                    </a:lnTo>
                    <a:lnTo>
                      <a:pt x="2" y="42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4" y="29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21" y="5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5679371" y="2834667"/>
                <a:ext cx="496138" cy="607340"/>
              </a:xfrm>
              <a:custGeom>
                <a:avLst/>
                <a:gdLst>
                  <a:gd name="T0" fmla="*/ 333610 w 58"/>
                  <a:gd name="T1" fmla="*/ 598786 h 71"/>
                  <a:gd name="T2" fmla="*/ 282285 w 58"/>
                  <a:gd name="T3" fmla="*/ 581678 h 71"/>
                  <a:gd name="T4" fmla="*/ 256623 w 58"/>
                  <a:gd name="T5" fmla="*/ 573124 h 71"/>
                  <a:gd name="T6" fmla="*/ 239515 w 58"/>
                  <a:gd name="T7" fmla="*/ 607340 h 71"/>
                  <a:gd name="T8" fmla="*/ 222407 w 58"/>
                  <a:gd name="T9" fmla="*/ 598786 h 71"/>
                  <a:gd name="T10" fmla="*/ 222407 w 58"/>
                  <a:gd name="T11" fmla="*/ 547461 h 71"/>
                  <a:gd name="T12" fmla="*/ 153974 w 58"/>
                  <a:gd name="T13" fmla="*/ 581678 h 71"/>
                  <a:gd name="T14" fmla="*/ 136866 w 58"/>
                  <a:gd name="T15" fmla="*/ 564570 h 71"/>
                  <a:gd name="T16" fmla="*/ 128312 w 58"/>
                  <a:gd name="T17" fmla="*/ 530353 h 71"/>
                  <a:gd name="T18" fmla="*/ 94095 w 58"/>
                  <a:gd name="T19" fmla="*/ 470475 h 71"/>
                  <a:gd name="T20" fmla="*/ 111203 w 58"/>
                  <a:gd name="T21" fmla="*/ 444812 h 71"/>
                  <a:gd name="T22" fmla="*/ 68433 w 58"/>
                  <a:gd name="T23" fmla="*/ 419150 h 71"/>
                  <a:gd name="T24" fmla="*/ 51325 w 58"/>
                  <a:gd name="T25" fmla="*/ 393488 h 71"/>
                  <a:gd name="T26" fmla="*/ 94095 w 58"/>
                  <a:gd name="T27" fmla="*/ 359272 h 71"/>
                  <a:gd name="T28" fmla="*/ 102649 w 58"/>
                  <a:gd name="T29" fmla="*/ 316501 h 71"/>
                  <a:gd name="T30" fmla="*/ 68433 w 58"/>
                  <a:gd name="T31" fmla="*/ 273731 h 71"/>
                  <a:gd name="T32" fmla="*/ 34216 w 58"/>
                  <a:gd name="T33" fmla="*/ 273731 h 71"/>
                  <a:gd name="T34" fmla="*/ 17108 w 58"/>
                  <a:gd name="T35" fmla="*/ 230960 h 71"/>
                  <a:gd name="T36" fmla="*/ 0 w 58"/>
                  <a:gd name="T37" fmla="*/ 196744 h 71"/>
                  <a:gd name="T38" fmla="*/ 51325 w 58"/>
                  <a:gd name="T39" fmla="*/ 102649 h 71"/>
                  <a:gd name="T40" fmla="*/ 68433 w 58"/>
                  <a:gd name="T41" fmla="*/ 76987 h 71"/>
                  <a:gd name="T42" fmla="*/ 119757 w 58"/>
                  <a:gd name="T43" fmla="*/ 119757 h 71"/>
                  <a:gd name="T44" fmla="*/ 94095 w 58"/>
                  <a:gd name="T45" fmla="*/ 25662 h 71"/>
                  <a:gd name="T46" fmla="*/ 102649 w 58"/>
                  <a:gd name="T47" fmla="*/ 8554 h 71"/>
                  <a:gd name="T48" fmla="*/ 179636 w 58"/>
                  <a:gd name="T49" fmla="*/ 59879 h 71"/>
                  <a:gd name="T50" fmla="*/ 213853 w 58"/>
                  <a:gd name="T51" fmla="*/ 85541 h 71"/>
                  <a:gd name="T52" fmla="*/ 265177 w 58"/>
                  <a:gd name="T53" fmla="*/ 94095 h 71"/>
                  <a:gd name="T54" fmla="*/ 299394 w 58"/>
                  <a:gd name="T55" fmla="*/ 145419 h 71"/>
                  <a:gd name="T56" fmla="*/ 333610 w 58"/>
                  <a:gd name="T57" fmla="*/ 205298 h 71"/>
                  <a:gd name="T58" fmla="*/ 376381 w 58"/>
                  <a:gd name="T59" fmla="*/ 196744 h 71"/>
                  <a:gd name="T60" fmla="*/ 402043 w 58"/>
                  <a:gd name="T61" fmla="*/ 188190 h 71"/>
                  <a:gd name="T62" fmla="*/ 419151 w 58"/>
                  <a:gd name="T63" fmla="*/ 239514 h 71"/>
                  <a:gd name="T64" fmla="*/ 376381 w 58"/>
                  <a:gd name="T65" fmla="*/ 248068 h 71"/>
                  <a:gd name="T66" fmla="*/ 359272 w 58"/>
                  <a:gd name="T67" fmla="*/ 282285 h 71"/>
                  <a:gd name="T68" fmla="*/ 393489 w 58"/>
                  <a:gd name="T69" fmla="*/ 350717 h 71"/>
                  <a:gd name="T70" fmla="*/ 479030 w 58"/>
                  <a:gd name="T71" fmla="*/ 393488 h 71"/>
                  <a:gd name="T72" fmla="*/ 487584 w 58"/>
                  <a:gd name="T73" fmla="*/ 427704 h 71"/>
                  <a:gd name="T74" fmla="*/ 453367 w 58"/>
                  <a:gd name="T75" fmla="*/ 444812 h 71"/>
                  <a:gd name="T76" fmla="*/ 453367 w 58"/>
                  <a:gd name="T77" fmla="*/ 461920 h 71"/>
                  <a:gd name="T78" fmla="*/ 427705 w 58"/>
                  <a:gd name="T79" fmla="*/ 496137 h 71"/>
                  <a:gd name="T80" fmla="*/ 384935 w 58"/>
                  <a:gd name="T81" fmla="*/ 590232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1"/>
                  <a:gd name="T125" fmla="*/ 58 w 58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1">
                    <a:moveTo>
                      <a:pt x="42" y="69"/>
                    </a:moveTo>
                    <a:lnTo>
                      <a:pt x="39" y="70"/>
                    </a:lnTo>
                    <a:lnTo>
                      <a:pt x="34" y="70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30" y="67"/>
                    </a:lnTo>
                    <a:lnTo>
                      <a:pt x="30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6" y="70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3" y="63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16" y="66"/>
                    </a:lnTo>
                    <a:lnTo>
                      <a:pt x="15" y="64"/>
                    </a:lnTo>
                    <a:lnTo>
                      <a:pt x="15" y="62"/>
                    </a:lnTo>
                    <a:lnTo>
                      <a:pt x="12" y="57"/>
                    </a:lnTo>
                    <a:lnTo>
                      <a:pt x="11" y="55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7" y="44"/>
                    </a:lnTo>
                    <a:lnTo>
                      <a:pt x="11" y="42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3"/>
                    </a:lnTo>
                    <a:lnTo>
                      <a:pt x="4" y="32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1" y="7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7"/>
                    </a:lnTo>
                    <a:lnTo>
                      <a:pt x="37" y="21"/>
                    </a:lnTo>
                    <a:lnTo>
                      <a:pt x="39" y="24"/>
                    </a:lnTo>
                    <a:lnTo>
                      <a:pt x="43" y="24"/>
                    </a:lnTo>
                    <a:lnTo>
                      <a:pt x="44" y="23"/>
                    </a:lnTo>
                    <a:lnTo>
                      <a:pt x="44" y="22"/>
                    </a:lnTo>
                    <a:lnTo>
                      <a:pt x="47" y="22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4" y="29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0" y="37"/>
                    </a:lnTo>
                    <a:lnTo>
                      <a:pt x="46" y="41"/>
                    </a:lnTo>
                    <a:lnTo>
                      <a:pt x="51" y="45"/>
                    </a:lnTo>
                    <a:lnTo>
                      <a:pt x="56" y="46"/>
                    </a:lnTo>
                    <a:lnTo>
                      <a:pt x="58" y="48"/>
                    </a:lnTo>
                    <a:lnTo>
                      <a:pt x="57" y="50"/>
                    </a:lnTo>
                    <a:lnTo>
                      <a:pt x="56" y="51"/>
                    </a:lnTo>
                    <a:lnTo>
                      <a:pt x="53" y="52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3" y="56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5" y="69"/>
                    </a:lnTo>
                    <a:lnTo>
                      <a:pt x="42" y="69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5593829" y="3373575"/>
                <a:ext cx="496138" cy="709990"/>
              </a:xfrm>
              <a:custGeom>
                <a:avLst/>
                <a:gdLst>
                  <a:gd name="T0" fmla="*/ 51325 w 58"/>
                  <a:gd name="T1" fmla="*/ 590233 h 83"/>
                  <a:gd name="T2" fmla="*/ 59879 w 58"/>
                  <a:gd name="T3" fmla="*/ 496138 h 83"/>
                  <a:gd name="T4" fmla="*/ 25662 w 58"/>
                  <a:gd name="T5" fmla="*/ 419151 h 83"/>
                  <a:gd name="T6" fmla="*/ 0 w 58"/>
                  <a:gd name="T7" fmla="*/ 316502 h 83"/>
                  <a:gd name="T8" fmla="*/ 42771 w 58"/>
                  <a:gd name="T9" fmla="*/ 213852 h 83"/>
                  <a:gd name="T10" fmla="*/ 17108 w 58"/>
                  <a:gd name="T11" fmla="*/ 171082 h 83"/>
                  <a:gd name="T12" fmla="*/ 76987 w 58"/>
                  <a:gd name="T13" fmla="*/ 136866 h 83"/>
                  <a:gd name="T14" fmla="*/ 196744 w 58"/>
                  <a:gd name="T15" fmla="*/ 51325 h 83"/>
                  <a:gd name="T16" fmla="*/ 282285 w 58"/>
                  <a:gd name="T17" fmla="*/ 0 h 83"/>
                  <a:gd name="T18" fmla="*/ 307948 w 58"/>
                  <a:gd name="T19" fmla="*/ 17108 h 83"/>
                  <a:gd name="T20" fmla="*/ 316502 w 58"/>
                  <a:gd name="T21" fmla="*/ 68433 h 83"/>
                  <a:gd name="T22" fmla="*/ 342164 w 58"/>
                  <a:gd name="T23" fmla="*/ 59879 h 83"/>
                  <a:gd name="T24" fmla="*/ 350718 w 58"/>
                  <a:gd name="T25" fmla="*/ 25662 h 83"/>
                  <a:gd name="T26" fmla="*/ 376381 w 58"/>
                  <a:gd name="T27" fmla="*/ 59879 h 83"/>
                  <a:gd name="T28" fmla="*/ 444813 w 58"/>
                  <a:gd name="T29" fmla="*/ 51325 h 83"/>
                  <a:gd name="T30" fmla="*/ 470476 w 58"/>
                  <a:gd name="T31" fmla="*/ 68433 h 83"/>
                  <a:gd name="T32" fmla="*/ 436259 w 58"/>
                  <a:gd name="T33" fmla="*/ 111203 h 83"/>
                  <a:gd name="T34" fmla="*/ 487584 w 58"/>
                  <a:gd name="T35" fmla="*/ 205298 h 83"/>
                  <a:gd name="T36" fmla="*/ 496138 w 58"/>
                  <a:gd name="T37" fmla="*/ 205298 h 83"/>
                  <a:gd name="T38" fmla="*/ 479030 w 58"/>
                  <a:gd name="T39" fmla="*/ 230961 h 83"/>
                  <a:gd name="T40" fmla="*/ 410597 w 58"/>
                  <a:gd name="T41" fmla="*/ 273731 h 83"/>
                  <a:gd name="T42" fmla="*/ 367826 w 58"/>
                  <a:gd name="T43" fmla="*/ 325056 h 83"/>
                  <a:gd name="T44" fmla="*/ 376381 w 58"/>
                  <a:gd name="T45" fmla="*/ 367826 h 83"/>
                  <a:gd name="T46" fmla="*/ 316502 w 58"/>
                  <a:gd name="T47" fmla="*/ 487583 h 83"/>
                  <a:gd name="T48" fmla="*/ 273731 w 58"/>
                  <a:gd name="T49" fmla="*/ 547462 h 83"/>
                  <a:gd name="T50" fmla="*/ 282285 w 58"/>
                  <a:gd name="T51" fmla="*/ 590233 h 83"/>
                  <a:gd name="T52" fmla="*/ 273731 w 58"/>
                  <a:gd name="T53" fmla="*/ 650111 h 83"/>
                  <a:gd name="T54" fmla="*/ 333610 w 58"/>
                  <a:gd name="T55" fmla="*/ 658665 h 83"/>
                  <a:gd name="T56" fmla="*/ 282285 w 58"/>
                  <a:gd name="T57" fmla="*/ 658665 h 83"/>
                  <a:gd name="T58" fmla="*/ 239515 w 58"/>
                  <a:gd name="T59" fmla="*/ 692882 h 83"/>
                  <a:gd name="T60" fmla="*/ 205298 w 58"/>
                  <a:gd name="T61" fmla="*/ 684328 h 83"/>
                  <a:gd name="T62" fmla="*/ 111203 w 58"/>
                  <a:gd name="T63" fmla="*/ 709990 h 83"/>
                  <a:gd name="T64" fmla="*/ 94095 w 58"/>
                  <a:gd name="T65" fmla="*/ 684328 h 83"/>
                  <a:gd name="T66" fmla="*/ 136866 w 58"/>
                  <a:gd name="T67" fmla="*/ 624449 h 83"/>
                  <a:gd name="T68" fmla="*/ 111203 w 58"/>
                  <a:gd name="T69" fmla="*/ 607341 h 83"/>
                  <a:gd name="T70" fmla="*/ 59879 w 58"/>
                  <a:gd name="T71" fmla="*/ 615895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8"/>
                  <a:gd name="T109" fmla="*/ 0 h 83"/>
                  <a:gd name="T110" fmla="*/ 58 w 58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8" h="83">
                    <a:moveTo>
                      <a:pt x="7" y="70"/>
                    </a:moveTo>
                    <a:lnTo>
                      <a:pt x="6" y="69"/>
                    </a:lnTo>
                    <a:lnTo>
                      <a:pt x="6" y="62"/>
                    </a:lnTo>
                    <a:lnTo>
                      <a:pt x="7" y="58"/>
                    </a:lnTo>
                    <a:lnTo>
                      <a:pt x="5" y="56"/>
                    </a:lnTo>
                    <a:lnTo>
                      <a:pt x="3" y="49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5" y="11"/>
                    </a:lnTo>
                    <a:lnTo>
                      <a:pt x="23" y="6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41" y="3"/>
                    </a:lnTo>
                    <a:lnTo>
                      <a:pt x="43" y="5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2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7" y="24"/>
                    </a:lnTo>
                    <a:lnTo>
                      <a:pt x="56" y="27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4" y="40"/>
                    </a:lnTo>
                    <a:lnTo>
                      <a:pt x="44" y="43"/>
                    </a:lnTo>
                    <a:lnTo>
                      <a:pt x="37" y="49"/>
                    </a:lnTo>
                    <a:lnTo>
                      <a:pt x="37" y="57"/>
                    </a:lnTo>
                    <a:lnTo>
                      <a:pt x="33" y="62"/>
                    </a:lnTo>
                    <a:lnTo>
                      <a:pt x="32" y="64"/>
                    </a:lnTo>
                    <a:lnTo>
                      <a:pt x="33" y="66"/>
                    </a:lnTo>
                    <a:lnTo>
                      <a:pt x="33" y="69"/>
                    </a:lnTo>
                    <a:lnTo>
                      <a:pt x="32" y="71"/>
                    </a:lnTo>
                    <a:lnTo>
                      <a:pt x="32" y="76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33" y="77"/>
                    </a:lnTo>
                    <a:lnTo>
                      <a:pt x="32" y="79"/>
                    </a:lnTo>
                    <a:lnTo>
                      <a:pt x="28" y="81"/>
                    </a:lnTo>
                    <a:lnTo>
                      <a:pt x="26" y="80"/>
                    </a:lnTo>
                    <a:lnTo>
                      <a:pt x="24" y="80"/>
                    </a:lnTo>
                    <a:lnTo>
                      <a:pt x="16" y="83"/>
                    </a:lnTo>
                    <a:lnTo>
                      <a:pt x="13" y="83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3" y="71"/>
                    </a:lnTo>
                    <a:lnTo>
                      <a:pt x="11" y="72"/>
                    </a:lnTo>
                    <a:lnTo>
                      <a:pt x="7" y="72"/>
                    </a:lnTo>
                    <a:lnTo>
                      <a:pt x="7" y="70"/>
                    </a:lnTo>
                  </a:path>
                </a:pathLst>
              </a:custGeom>
              <a:grpFill/>
              <a:ln w="6350">
                <a:solidFill>
                  <a:schemeClr val="bg1">
                    <a:alpha val="79999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5080584" y="3416346"/>
              <a:ext cx="573125" cy="684327"/>
            </a:xfrm>
            <a:custGeom>
              <a:avLst/>
              <a:gdLst>
                <a:gd name="T0" fmla="*/ 111203 w 67"/>
                <a:gd name="T1" fmla="*/ 521799 h 80"/>
                <a:gd name="T2" fmla="*/ 94095 w 67"/>
                <a:gd name="T3" fmla="*/ 487583 h 80"/>
                <a:gd name="T4" fmla="*/ 68433 w 67"/>
                <a:gd name="T5" fmla="*/ 376380 h 80"/>
                <a:gd name="T6" fmla="*/ 25662 w 67"/>
                <a:gd name="T7" fmla="*/ 393488 h 80"/>
                <a:gd name="T8" fmla="*/ 0 w 67"/>
                <a:gd name="T9" fmla="*/ 367826 h 80"/>
                <a:gd name="T10" fmla="*/ 34216 w 67"/>
                <a:gd name="T11" fmla="*/ 359272 h 80"/>
                <a:gd name="T12" fmla="*/ 68433 w 67"/>
                <a:gd name="T13" fmla="*/ 325055 h 80"/>
                <a:gd name="T14" fmla="*/ 51325 w 67"/>
                <a:gd name="T15" fmla="*/ 256623 h 80"/>
                <a:gd name="T16" fmla="*/ 42771 w 67"/>
                <a:gd name="T17" fmla="*/ 136865 h 80"/>
                <a:gd name="T18" fmla="*/ 76987 w 67"/>
                <a:gd name="T19" fmla="*/ 111203 h 80"/>
                <a:gd name="T20" fmla="*/ 111203 w 67"/>
                <a:gd name="T21" fmla="*/ 68433 h 80"/>
                <a:gd name="T22" fmla="*/ 179636 w 67"/>
                <a:gd name="T23" fmla="*/ 51325 h 80"/>
                <a:gd name="T24" fmla="*/ 162528 w 67"/>
                <a:gd name="T25" fmla="*/ 17108 h 80"/>
                <a:gd name="T26" fmla="*/ 188190 w 67"/>
                <a:gd name="T27" fmla="*/ 0 h 80"/>
                <a:gd name="T28" fmla="*/ 256623 w 67"/>
                <a:gd name="T29" fmla="*/ 17108 h 80"/>
                <a:gd name="T30" fmla="*/ 393489 w 67"/>
                <a:gd name="T31" fmla="*/ 76987 h 80"/>
                <a:gd name="T32" fmla="*/ 419151 w 67"/>
                <a:gd name="T33" fmla="*/ 85541 h 80"/>
                <a:gd name="T34" fmla="*/ 453367 w 67"/>
                <a:gd name="T35" fmla="*/ 68433 h 80"/>
                <a:gd name="T36" fmla="*/ 496138 w 67"/>
                <a:gd name="T37" fmla="*/ 94095 h 80"/>
                <a:gd name="T38" fmla="*/ 547463 w 67"/>
                <a:gd name="T39" fmla="*/ 145419 h 80"/>
                <a:gd name="T40" fmla="*/ 556017 w 67"/>
                <a:gd name="T41" fmla="*/ 222406 h 80"/>
                <a:gd name="T42" fmla="*/ 513246 w 67"/>
                <a:gd name="T43" fmla="*/ 307947 h 80"/>
                <a:gd name="T44" fmla="*/ 556017 w 67"/>
                <a:gd name="T45" fmla="*/ 436258 h 80"/>
                <a:gd name="T46" fmla="*/ 564571 w 67"/>
                <a:gd name="T47" fmla="*/ 487583 h 80"/>
                <a:gd name="T48" fmla="*/ 573125 w 67"/>
                <a:gd name="T49" fmla="*/ 556016 h 80"/>
                <a:gd name="T50" fmla="*/ 453367 w 67"/>
                <a:gd name="T51" fmla="*/ 573124 h 80"/>
                <a:gd name="T52" fmla="*/ 479030 w 67"/>
                <a:gd name="T53" fmla="*/ 607340 h 80"/>
                <a:gd name="T54" fmla="*/ 461922 w 67"/>
                <a:gd name="T55" fmla="*/ 633002 h 80"/>
                <a:gd name="T56" fmla="*/ 427705 w 67"/>
                <a:gd name="T57" fmla="*/ 598786 h 80"/>
                <a:gd name="T58" fmla="*/ 384935 w 67"/>
                <a:gd name="T59" fmla="*/ 615894 h 80"/>
                <a:gd name="T60" fmla="*/ 359272 w 67"/>
                <a:gd name="T61" fmla="*/ 675773 h 80"/>
                <a:gd name="T62" fmla="*/ 350718 w 67"/>
                <a:gd name="T63" fmla="*/ 684327 h 80"/>
                <a:gd name="T64" fmla="*/ 342164 w 67"/>
                <a:gd name="T65" fmla="*/ 667219 h 80"/>
                <a:gd name="T66" fmla="*/ 316502 w 67"/>
                <a:gd name="T67" fmla="*/ 675773 h 80"/>
                <a:gd name="T68" fmla="*/ 290840 w 67"/>
                <a:gd name="T69" fmla="*/ 658665 h 80"/>
                <a:gd name="T70" fmla="*/ 282285 w 67"/>
                <a:gd name="T71" fmla="*/ 633002 h 80"/>
                <a:gd name="T72" fmla="*/ 248069 w 67"/>
                <a:gd name="T73" fmla="*/ 624448 h 80"/>
                <a:gd name="T74" fmla="*/ 282285 w 67"/>
                <a:gd name="T75" fmla="*/ 547462 h 80"/>
                <a:gd name="T76" fmla="*/ 265177 w 67"/>
                <a:gd name="T77" fmla="*/ 530353 h 80"/>
                <a:gd name="T78" fmla="*/ 248069 w 67"/>
                <a:gd name="T79" fmla="*/ 479029 h 80"/>
                <a:gd name="T80" fmla="*/ 205298 w 67"/>
                <a:gd name="T81" fmla="*/ 487583 h 80"/>
                <a:gd name="T82" fmla="*/ 153974 w 67"/>
                <a:gd name="T83" fmla="*/ 513245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80"/>
                <a:gd name="T128" fmla="*/ 67 w 67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80">
                  <a:moveTo>
                    <a:pt x="11" y="61"/>
                  </a:moveTo>
                  <a:lnTo>
                    <a:pt x="13" y="61"/>
                  </a:lnTo>
                  <a:lnTo>
                    <a:pt x="12" y="59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8" y="44"/>
                  </a:lnTo>
                  <a:lnTo>
                    <a:pt x="5" y="44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1" y="11"/>
                  </a:lnTo>
                  <a:lnTo>
                    <a:pt x="53" y="8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65" y="20"/>
                  </a:lnTo>
                  <a:lnTo>
                    <a:pt x="65" y="26"/>
                  </a:lnTo>
                  <a:lnTo>
                    <a:pt x="60" y="32"/>
                  </a:lnTo>
                  <a:lnTo>
                    <a:pt x="60" y="36"/>
                  </a:lnTo>
                  <a:lnTo>
                    <a:pt x="63" y="44"/>
                  </a:lnTo>
                  <a:lnTo>
                    <a:pt x="65" y="51"/>
                  </a:lnTo>
                  <a:lnTo>
                    <a:pt x="67" y="53"/>
                  </a:lnTo>
                  <a:lnTo>
                    <a:pt x="66" y="57"/>
                  </a:lnTo>
                  <a:lnTo>
                    <a:pt x="66" y="64"/>
                  </a:lnTo>
                  <a:lnTo>
                    <a:pt x="67" y="65"/>
                  </a:lnTo>
                  <a:lnTo>
                    <a:pt x="67" y="67"/>
                  </a:lnTo>
                  <a:lnTo>
                    <a:pt x="53" y="67"/>
                  </a:lnTo>
                  <a:lnTo>
                    <a:pt x="53" y="68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4" y="74"/>
                  </a:lnTo>
                  <a:lnTo>
                    <a:pt x="53" y="75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0" y="78"/>
                  </a:lnTo>
                  <a:lnTo>
                    <a:pt x="38" y="78"/>
                  </a:lnTo>
                  <a:lnTo>
                    <a:pt x="37" y="79"/>
                  </a:lnTo>
                  <a:lnTo>
                    <a:pt x="35" y="79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4" y="57"/>
                  </a:lnTo>
                  <a:lnTo>
                    <a:pt x="22" y="57"/>
                  </a:lnTo>
                  <a:lnTo>
                    <a:pt x="18" y="60"/>
                  </a:lnTo>
                  <a:lnTo>
                    <a:pt x="11" y="6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5628046" y="2073353"/>
              <a:ext cx="265177" cy="290839"/>
            </a:xfrm>
            <a:custGeom>
              <a:avLst/>
              <a:gdLst>
                <a:gd name="T0" fmla="*/ 153974 w 31"/>
                <a:gd name="T1" fmla="*/ 230960 h 34"/>
                <a:gd name="T2" fmla="*/ 162528 w 31"/>
                <a:gd name="T3" fmla="*/ 256623 h 34"/>
                <a:gd name="T4" fmla="*/ 205298 w 31"/>
                <a:gd name="T5" fmla="*/ 290839 h 34"/>
                <a:gd name="T6" fmla="*/ 213852 w 31"/>
                <a:gd name="T7" fmla="*/ 290839 h 34"/>
                <a:gd name="T8" fmla="*/ 222407 w 31"/>
                <a:gd name="T9" fmla="*/ 239514 h 34"/>
                <a:gd name="T10" fmla="*/ 265177 w 31"/>
                <a:gd name="T11" fmla="*/ 213852 h 34"/>
                <a:gd name="T12" fmla="*/ 239515 w 31"/>
                <a:gd name="T13" fmla="*/ 196744 h 34"/>
                <a:gd name="T14" fmla="*/ 205298 w 31"/>
                <a:gd name="T15" fmla="*/ 162528 h 34"/>
                <a:gd name="T16" fmla="*/ 205298 w 31"/>
                <a:gd name="T17" fmla="*/ 136865 h 34"/>
                <a:gd name="T18" fmla="*/ 171082 w 31"/>
                <a:gd name="T19" fmla="*/ 85541 h 34"/>
                <a:gd name="T20" fmla="*/ 171082 w 31"/>
                <a:gd name="T21" fmla="*/ 25662 h 34"/>
                <a:gd name="T22" fmla="*/ 136866 w 31"/>
                <a:gd name="T23" fmla="*/ 25662 h 34"/>
                <a:gd name="T24" fmla="*/ 119757 w 31"/>
                <a:gd name="T25" fmla="*/ 0 h 34"/>
                <a:gd name="T26" fmla="*/ 94095 w 31"/>
                <a:gd name="T27" fmla="*/ 0 h 34"/>
                <a:gd name="T28" fmla="*/ 85541 w 31"/>
                <a:gd name="T29" fmla="*/ 17108 h 34"/>
                <a:gd name="T30" fmla="*/ 85541 w 31"/>
                <a:gd name="T31" fmla="*/ 34216 h 34"/>
                <a:gd name="T32" fmla="*/ 59879 w 31"/>
                <a:gd name="T33" fmla="*/ 59879 h 34"/>
                <a:gd name="T34" fmla="*/ 42770 w 31"/>
                <a:gd name="T35" fmla="*/ 59879 h 34"/>
                <a:gd name="T36" fmla="*/ 34216 w 31"/>
                <a:gd name="T37" fmla="*/ 76987 h 34"/>
                <a:gd name="T38" fmla="*/ 42770 w 31"/>
                <a:gd name="T39" fmla="*/ 85541 h 34"/>
                <a:gd name="T40" fmla="*/ 42770 w 31"/>
                <a:gd name="T41" fmla="*/ 119757 h 34"/>
                <a:gd name="T42" fmla="*/ 0 w 31"/>
                <a:gd name="T43" fmla="*/ 136865 h 34"/>
                <a:gd name="T44" fmla="*/ 0 w 31"/>
                <a:gd name="T45" fmla="*/ 179636 h 34"/>
                <a:gd name="T46" fmla="*/ 68433 w 31"/>
                <a:gd name="T47" fmla="*/ 179636 h 34"/>
                <a:gd name="T48" fmla="*/ 85541 w 31"/>
                <a:gd name="T49" fmla="*/ 153974 h 34"/>
                <a:gd name="T50" fmla="*/ 111203 w 31"/>
                <a:gd name="T51" fmla="*/ 153974 h 34"/>
                <a:gd name="T52" fmla="*/ 153974 w 31"/>
                <a:gd name="T53" fmla="*/ 196744 h 34"/>
                <a:gd name="T54" fmla="*/ 153974 w 31"/>
                <a:gd name="T55" fmla="*/ 230960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"/>
                <a:gd name="T85" fmla="*/ 0 h 34"/>
                <a:gd name="T86" fmla="*/ 31 w 31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" h="34">
                  <a:moveTo>
                    <a:pt x="18" y="27"/>
                  </a:moveTo>
                  <a:lnTo>
                    <a:pt x="19" y="30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6" y="28"/>
                  </a:lnTo>
                  <a:lnTo>
                    <a:pt x="31" y="25"/>
                  </a:lnTo>
                  <a:lnTo>
                    <a:pt x="28" y="23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0" y="10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8" y="23"/>
                  </a:lnTo>
                  <a:lnTo>
                    <a:pt x="18" y="27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6329482" y="3168277"/>
              <a:ext cx="59879" cy="68433"/>
            </a:xfrm>
            <a:custGeom>
              <a:avLst/>
              <a:gdLst>
                <a:gd name="T0" fmla="*/ 0 w 7"/>
                <a:gd name="T1" fmla="*/ 8554 h 8"/>
                <a:gd name="T2" fmla="*/ 0 w 7"/>
                <a:gd name="T3" fmla="*/ 42771 h 8"/>
                <a:gd name="T4" fmla="*/ 34217 w 7"/>
                <a:gd name="T5" fmla="*/ 68433 h 8"/>
                <a:gd name="T6" fmla="*/ 59879 w 7"/>
                <a:gd name="T7" fmla="*/ 42771 h 8"/>
                <a:gd name="T8" fmla="*/ 59879 w 7"/>
                <a:gd name="T9" fmla="*/ 17108 h 8"/>
                <a:gd name="T10" fmla="*/ 8554 w 7"/>
                <a:gd name="T11" fmla="*/ 0 h 8"/>
                <a:gd name="T12" fmla="*/ 0 w 7"/>
                <a:gd name="T13" fmla="*/ 8554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0" y="1"/>
                  </a:moveTo>
                  <a:lnTo>
                    <a:pt x="0" y="5"/>
                  </a:lnTo>
                  <a:lnTo>
                    <a:pt x="4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6350">
              <a:solidFill>
                <a:schemeClr val="bg1">
                  <a:alpha val="79999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316" name="组合 1"/>
          <p:cNvGrpSpPr>
            <a:grpSpLocks/>
          </p:cNvGrpSpPr>
          <p:nvPr/>
        </p:nvGrpSpPr>
        <p:grpSpPr bwMode="auto">
          <a:xfrm>
            <a:off x="2314575" y="349250"/>
            <a:ext cx="2049502" cy="490538"/>
            <a:chOff x="2314575" y="349301"/>
            <a:chExt cx="2049947" cy="491055"/>
          </a:xfrm>
        </p:grpSpPr>
        <p:sp>
          <p:nvSpPr>
            <p:cNvPr id="13339" name="TextBox 3"/>
            <p:cNvSpPr txBox="1">
              <a:spLocks noChangeArrowheads="1"/>
            </p:cNvSpPr>
            <p:nvPr/>
          </p:nvSpPr>
          <p:spPr bwMode="auto">
            <a:xfrm>
              <a:off x="2314575" y="349301"/>
              <a:ext cx="20499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a title</a:t>
              </a:r>
            </a:p>
          </p:txBody>
        </p:sp>
        <p:sp>
          <p:nvSpPr>
            <p:cNvPr id="13340" name="矩形 37"/>
            <p:cNvSpPr>
              <a:spLocks noChangeArrowheads="1"/>
            </p:cNvSpPr>
            <p:nvPr/>
          </p:nvSpPr>
          <p:spPr bwMode="auto">
            <a:xfrm>
              <a:off x="2427782" y="624912"/>
              <a:ext cx="12137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51048" y="172417"/>
            <a:ext cx="332282" cy="332282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40" name="椭圆 39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752962" y="2372042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77" name="椭圆 76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组合 98"/>
          <p:cNvGrpSpPr>
            <a:grpSpLocks/>
          </p:cNvGrpSpPr>
          <p:nvPr/>
        </p:nvGrpSpPr>
        <p:grpSpPr bwMode="auto">
          <a:xfrm>
            <a:off x="5889625" y="1743075"/>
            <a:ext cx="1147763" cy="1130300"/>
            <a:chOff x="5890270" y="1743533"/>
            <a:chExt cx="1146524" cy="1129737"/>
          </a:xfrm>
        </p:grpSpPr>
        <p:sp>
          <p:nvSpPr>
            <p:cNvPr id="13337" name="Freeform 18"/>
            <p:cNvSpPr>
              <a:spLocks/>
            </p:cNvSpPr>
            <p:nvPr/>
          </p:nvSpPr>
          <p:spPr bwMode="auto">
            <a:xfrm>
              <a:off x="5890270" y="1743533"/>
              <a:ext cx="1146524" cy="1129737"/>
            </a:xfrm>
            <a:custGeom>
              <a:avLst/>
              <a:gdLst>
                <a:gd name="T0" fmla="*/ 2147483646 w 68"/>
                <a:gd name="T1" fmla="*/ 0 h 67"/>
                <a:gd name="T2" fmla="*/ 2147483646 w 68"/>
                <a:gd name="T3" fmla="*/ 2147483646 h 67"/>
                <a:gd name="T4" fmla="*/ 2147483646 w 68"/>
                <a:gd name="T5" fmla="*/ 2147483646 h 67"/>
                <a:gd name="T6" fmla="*/ 2147483646 w 68"/>
                <a:gd name="T7" fmla="*/ 2147483646 h 67"/>
                <a:gd name="T8" fmla="*/ 2147483646 w 68"/>
                <a:gd name="T9" fmla="*/ 2147483646 h 67"/>
                <a:gd name="T10" fmla="*/ 2147483646 w 68"/>
                <a:gd name="T11" fmla="*/ 2147483646 h 67"/>
                <a:gd name="T12" fmla="*/ 2147483646 w 68"/>
                <a:gd name="T13" fmla="*/ 2147483646 h 67"/>
                <a:gd name="T14" fmla="*/ 2147483646 w 68"/>
                <a:gd name="T15" fmla="*/ 2147483646 h 67"/>
                <a:gd name="T16" fmla="*/ 2147483646 w 68"/>
                <a:gd name="T17" fmla="*/ 2147483646 h 67"/>
                <a:gd name="T18" fmla="*/ 2147483646 w 68"/>
                <a:gd name="T19" fmla="*/ 2147483646 h 67"/>
                <a:gd name="T20" fmla="*/ 2147483646 w 68"/>
                <a:gd name="T21" fmla="*/ 2147483646 h 67"/>
                <a:gd name="T22" fmla="*/ 2147483646 w 68"/>
                <a:gd name="T23" fmla="*/ 2147483646 h 67"/>
                <a:gd name="T24" fmla="*/ 2147483646 w 68"/>
                <a:gd name="T25" fmla="*/ 2147483646 h 67"/>
                <a:gd name="T26" fmla="*/ 2147483646 w 68"/>
                <a:gd name="T27" fmla="*/ 2147483646 h 67"/>
                <a:gd name="T28" fmla="*/ 2147483646 w 68"/>
                <a:gd name="T29" fmla="*/ 2147483646 h 67"/>
                <a:gd name="T30" fmla="*/ 2147483646 w 68"/>
                <a:gd name="T31" fmla="*/ 2147483646 h 67"/>
                <a:gd name="T32" fmla="*/ 2147483646 w 68"/>
                <a:gd name="T33" fmla="*/ 2147483646 h 67"/>
                <a:gd name="T34" fmla="*/ 2147483646 w 68"/>
                <a:gd name="T35" fmla="*/ 2147483646 h 67"/>
                <a:gd name="T36" fmla="*/ 2147483646 w 68"/>
                <a:gd name="T37" fmla="*/ 2147483646 h 67"/>
                <a:gd name="T38" fmla="*/ 2147483646 w 68"/>
                <a:gd name="T39" fmla="*/ 2147483646 h 67"/>
                <a:gd name="T40" fmla="*/ 2147483646 w 68"/>
                <a:gd name="T41" fmla="*/ 2147483646 h 67"/>
                <a:gd name="T42" fmla="*/ 2147483646 w 68"/>
                <a:gd name="T43" fmla="*/ 2147483646 h 67"/>
                <a:gd name="T44" fmla="*/ 2147483646 w 68"/>
                <a:gd name="T45" fmla="*/ 2147483646 h 67"/>
                <a:gd name="T46" fmla="*/ 2147483646 w 68"/>
                <a:gd name="T47" fmla="*/ 2147483646 h 67"/>
                <a:gd name="T48" fmla="*/ 2147483646 w 68"/>
                <a:gd name="T49" fmla="*/ 2147483646 h 67"/>
                <a:gd name="T50" fmla="*/ 2147483646 w 68"/>
                <a:gd name="T51" fmla="*/ 2147483646 h 67"/>
                <a:gd name="T52" fmla="*/ 0 w 68"/>
                <a:gd name="T53" fmla="*/ 2147483646 h 67"/>
                <a:gd name="T54" fmla="*/ 2147483646 w 68"/>
                <a:gd name="T55" fmla="*/ 2147483646 h 67"/>
                <a:gd name="T56" fmla="*/ 2147483646 w 68"/>
                <a:gd name="T57" fmla="*/ 2147483646 h 67"/>
                <a:gd name="T58" fmla="*/ 2147483646 w 68"/>
                <a:gd name="T59" fmla="*/ 2147483646 h 67"/>
                <a:gd name="T60" fmla="*/ 2147483646 w 68"/>
                <a:gd name="T61" fmla="*/ 2147483646 h 67"/>
                <a:gd name="T62" fmla="*/ 2147483646 w 68"/>
                <a:gd name="T63" fmla="*/ 2147483646 h 67"/>
                <a:gd name="T64" fmla="*/ 2147483646 w 68"/>
                <a:gd name="T65" fmla="*/ 2147483646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67"/>
                <a:gd name="T101" fmla="*/ 68 w 68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67">
                  <a:moveTo>
                    <a:pt x="29" y="0"/>
                  </a:moveTo>
                  <a:lnTo>
                    <a:pt x="30" y="0"/>
                  </a:lnTo>
                  <a:lnTo>
                    <a:pt x="31" y="4"/>
                  </a:lnTo>
                  <a:lnTo>
                    <a:pt x="42" y="11"/>
                  </a:lnTo>
                  <a:lnTo>
                    <a:pt x="51" y="27"/>
                  </a:lnTo>
                  <a:lnTo>
                    <a:pt x="52" y="31"/>
                  </a:lnTo>
                  <a:lnTo>
                    <a:pt x="54" y="34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62" y="46"/>
                  </a:lnTo>
                  <a:lnTo>
                    <a:pt x="62" y="49"/>
                  </a:lnTo>
                  <a:lnTo>
                    <a:pt x="68" y="51"/>
                  </a:lnTo>
                  <a:lnTo>
                    <a:pt x="68" y="54"/>
                  </a:lnTo>
                  <a:lnTo>
                    <a:pt x="65" y="57"/>
                  </a:lnTo>
                  <a:lnTo>
                    <a:pt x="63" y="58"/>
                  </a:lnTo>
                  <a:lnTo>
                    <a:pt x="56" y="64"/>
                  </a:lnTo>
                  <a:lnTo>
                    <a:pt x="52" y="65"/>
                  </a:lnTo>
                  <a:lnTo>
                    <a:pt x="47" y="64"/>
                  </a:lnTo>
                  <a:lnTo>
                    <a:pt x="44" y="67"/>
                  </a:lnTo>
                  <a:lnTo>
                    <a:pt x="41" y="67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3" y="58"/>
                  </a:lnTo>
                  <a:lnTo>
                    <a:pt x="41" y="56"/>
                  </a:lnTo>
                  <a:lnTo>
                    <a:pt x="36" y="55"/>
                  </a:lnTo>
                  <a:lnTo>
                    <a:pt x="31" y="51"/>
                  </a:lnTo>
                  <a:lnTo>
                    <a:pt x="25" y="47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2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8" y="34"/>
                  </a:lnTo>
                  <a:lnTo>
                    <a:pt x="24" y="34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6" y="17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9" y="0"/>
                  </a:lnTo>
                </a:path>
              </a:pathLst>
            </a:custGeom>
            <a:solidFill>
              <a:srgbClr val="00B0F0"/>
            </a:solidFill>
            <a:ln w="19050">
              <a:solidFill>
                <a:srgbClr val="92D050">
                  <a:alpha val="7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TextBox 79"/>
            <p:cNvSpPr txBox="1">
              <a:spLocks noChangeArrowheads="1"/>
            </p:cNvSpPr>
            <p:nvPr/>
          </p:nvSpPr>
          <p:spPr bwMode="auto">
            <a:xfrm>
              <a:off x="6145860" y="2017001"/>
              <a:ext cx="74887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Jiangsu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39817" y="3416349"/>
            <a:ext cx="274614" cy="274614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82" name="椭圆 81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211638" y="2493963"/>
            <a:ext cx="1592262" cy="384175"/>
            <a:chOff x="4211960" y="2493392"/>
            <a:chExt cx="1592609" cy="385049"/>
          </a:xfrm>
        </p:grpSpPr>
        <p:sp>
          <p:nvSpPr>
            <p:cNvPr id="84" name="TextBox 3"/>
            <p:cNvSpPr txBox="1">
              <a:spLocks noChangeArrowheads="1"/>
            </p:cNvSpPr>
            <p:nvPr/>
          </p:nvSpPr>
          <p:spPr bwMode="auto">
            <a:xfrm>
              <a:off x="4211960" y="2493392"/>
              <a:ext cx="1592609" cy="26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13336" name="矩形 84"/>
            <p:cNvSpPr>
              <a:spLocks noChangeArrowheads="1"/>
            </p:cNvSpPr>
            <p:nvPr/>
          </p:nvSpPr>
          <p:spPr bwMode="auto">
            <a:xfrm>
              <a:off x="5098990" y="2724553"/>
              <a:ext cx="6992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5334000" y="3592513"/>
            <a:ext cx="1593850" cy="384175"/>
            <a:chOff x="5334700" y="3591908"/>
            <a:chExt cx="1592609" cy="385049"/>
          </a:xfrm>
        </p:grpSpPr>
        <p:sp>
          <p:nvSpPr>
            <p:cNvPr id="87" name="TextBox 3"/>
            <p:cNvSpPr txBox="1">
              <a:spLocks noChangeArrowheads="1"/>
            </p:cNvSpPr>
            <p:nvPr/>
          </p:nvSpPr>
          <p:spPr bwMode="auto">
            <a:xfrm>
              <a:off x="5334700" y="3591908"/>
              <a:ext cx="1592609" cy="26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13334" name="矩形 87"/>
            <p:cNvSpPr>
              <a:spLocks noChangeArrowheads="1"/>
            </p:cNvSpPr>
            <p:nvPr/>
          </p:nvSpPr>
          <p:spPr bwMode="auto">
            <a:xfrm>
              <a:off x="6221730" y="3823069"/>
              <a:ext cx="6992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>
            <a:grpSpLocks/>
          </p:cNvGrpSpPr>
          <p:nvPr/>
        </p:nvGrpSpPr>
        <p:grpSpPr bwMode="auto">
          <a:xfrm>
            <a:off x="7076510" y="3167063"/>
            <a:ext cx="862192" cy="844550"/>
            <a:chOff x="7076941" y="3166931"/>
            <a:chExt cx="862420" cy="845372"/>
          </a:xfrm>
        </p:grpSpPr>
        <p:sp>
          <p:nvSpPr>
            <p:cNvPr id="13331" name="Freeform 35"/>
            <p:cNvSpPr>
              <a:spLocks/>
            </p:cNvSpPr>
            <p:nvPr/>
          </p:nvSpPr>
          <p:spPr bwMode="auto">
            <a:xfrm>
              <a:off x="7236296" y="3166931"/>
              <a:ext cx="590706" cy="845372"/>
            </a:xfrm>
            <a:custGeom>
              <a:avLst/>
              <a:gdLst>
                <a:gd name="T0" fmla="*/ 2147483646 w 58"/>
                <a:gd name="T1" fmla="*/ 2147483646 h 83"/>
                <a:gd name="T2" fmla="*/ 2147483646 w 58"/>
                <a:gd name="T3" fmla="*/ 2147483646 h 83"/>
                <a:gd name="T4" fmla="*/ 2147483646 w 58"/>
                <a:gd name="T5" fmla="*/ 2147483646 h 83"/>
                <a:gd name="T6" fmla="*/ 0 w 58"/>
                <a:gd name="T7" fmla="*/ 2147483646 h 83"/>
                <a:gd name="T8" fmla="*/ 2147483646 w 58"/>
                <a:gd name="T9" fmla="*/ 2147483646 h 83"/>
                <a:gd name="T10" fmla="*/ 2147483646 w 58"/>
                <a:gd name="T11" fmla="*/ 2147483646 h 83"/>
                <a:gd name="T12" fmla="*/ 2147483646 w 58"/>
                <a:gd name="T13" fmla="*/ 2147483646 h 83"/>
                <a:gd name="T14" fmla="*/ 2147483646 w 58"/>
                <a:gd name="T15" fmla="*/ 2147483646 h 83"/>
                <a:gd name="T16" fmla="*/ 2147483646 w 58"/>
                <a:gd name="T17" fmla="*/ 0 h 83"/>
                <a:gd name="T18" fmla="*/ 2147483646 w 58"/>
                <a:gd name="T19" fmla="*/ 2147483646 h 83"/>
                <a:gd name="T20" fmla="*/ 2147483646 w 58"/>
                <a:gd name="T21" fmla="*/ 2147483646 h 83"/>
                <a:gd name="T22" fmla="*/ 2147483646 w 58"/>
                <a:gd name="T23" fmla="*/ 2147483646 h 83"/>
                <a:gd name="T24" fmla="*/ 2147483646 w 58"/>
                <a:gd name="T25" fmla="*/ 2147483646 h 83"/>
                <a:gd name="T26" fmla="*/ 2147483646 w 58"/>
                <a:gd name="T27" fmla="*/ 2147483646 h 83"/>
                <a:gd name="T28" fmla="*/ 2147483646 w 58"/>
                <a:gd name="T29" fmla="*/ 2147483646 h 83"/>
                <a:gd name="T30" fmla="*/ 2147483646 w 58"/>
                <a:gd name="T31" fmla="*/ 2147483646 h 83"/>
                <a:gd name="T32" fmla="*/ 2147483646 w 58"/>
                <a:gd name="T33" fmla="*/ 2147483646 h 83"/>
                <a:gd name="T34" fmla="*/ 2147483646 w 58"/>
                <a:gd name="T35" fmla="*/ 2147483646 h 83"/>
                <a:gd name="T36" fmla="*/ 2147483646 w 58"/>
                <a:gd name="T37" fmla="*/ 2147483646 h 83"/>
                <a:gd name="T38" fmla="*/ 2147483646 w 58"/>
                <a:gd name="T39" fmla="*/ 2147483646 h 83"/>
                <a:gd name="T40" fmla="*/ 2147483646 w 58"/>
                <a:gd name="T41" fmla="*/ 2147483646 h 83"/>
                <a:gd name="T42" fmla="*/ 2147483646 w 58"/>
                <a:gd name="T43" fmla="*/ 2147483646 h 83"/>
                <a:gd name="T44" fmla="*/ 2147483646 w 58"/>
                <a:gd name="T45" fmla="*/ 2147483646 h 83"/>
                <a:gd name="T46" fmla="*/ 2147483646 w 58"/>
                <a:gd name="T47" fmla="*/ 2147483646 h 83"/>
                <a:gd name="T48" fmla="*/ 2147483646 w 58"/>
                <a:gd name="T49" fmla="*/ 2147483646 h 83"/>
                <a:gd name="T50" fmla="*/ 2147483646 w 58"/>
                <a:gd name="T51" fmla="*/ 2147483646 h 83"/>
                <a:gd name="T52" fmla="*/ 2147483646 w 58"/>
                <a:gd name="T53" fmla="*/ 2147483646 h 83"/>
                <a:gd name="T54" fmla="*/ 2147483646 w 58"/>
                <a:gd name="T55" fmla="*/ 2147483646 h 83"/>
                <a:gd name="T56" fmla="*/ 2147483646 w 58"/>
                <a:gd name="T57" fmla="*/ 2147483646 h 83"/>
                <a:gd name="T58" fmla="*/ 2147483646 w 58"/>
                <a:gd name="T59" fmla="*/ 2147483646 h 83"/>
                <a:gd name="T60" fmla="*/ 2147483646 w 58"/>
                <a:gd name="T61" fmla="*/ 2147483646 h 83"/>
                <a:gd name="T62" fmla="*/ 2147483646 w 58"/>
                <a:gd name="T63" fmla="*/ 2147483646 h 83"/>
                <a:gd name="T64" fmla="*/ 2147483646 w 58"/>
                <a:gd name="T65" fmla="*/ 2147483646 h 83"/>
                <a:gd name="T66" fmla="*/ 2147483646 w 58"/>
                <a:gd name="T67" fmla="*/ 2147483646 h 83"/>
                <a:gd name="T68" fmla="*/ 2147483646 w 58"/>
                <a:gd name="T69" fmla="*/ 2147483646 h 83"/>
                <a:gd name="T70" fmla="*/ 2147483646 w 58"/>
                <a:gd name="T71" fmla="*/ 2147483646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83"/>
                <a:gd name="T110" fmla="*/ 58 w 58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83">
                  <a:moveTo>
                    <a:pt x="7" y="70"/>
                  </a:moveTo>
                  <a:lnTo>
                    <a:pt x="6" y="69"/>
                  </a:lnTo>
                  <a:lnTo>
                    <a:pt x="6" y="62"/>
                  </a:lnTo>
                  <a:lnTo>
                    <a:pt x="7" y="58"/>
                  </a:lnTo>
                  <a:lnTo>
                    <a:pt x="5" y="56"/>
                  </a:lnTo>
                  <a:lnTo>
                    <a:pt x="3" y="49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5" y="31"/>
                  </a:lnTo>
                  <a:lnTo>
                    <a:pt x="5" y="25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28" y="5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7"/>
                  </a:lnTo>
                  <a:lnTo>
                    <a:pt x="49" y="7"/>
                  </a:lnTo>
                  <a:lnTo>
                    <a:pt x="52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58" y="24"/>
                  </a:lnTo>
                  <a:lnTo>
                    <a:pt x="57" y="24"/>
                  </a:lnTo>
                  <a:lnTo>
                    <a:pt x="56" y="27"/>
                  </a:lnTo>
                  <a:lnTo>
                    <a:pt x="51" y="32"/>
                  </a:lnTo>
                  <a:lnTo>
                    <a:pt x="48" y="32"/>
                  </a:lnTo>
                  <a:lnTo>
                    <a:pt x="43" y="35"/>
                  </a:lnTo>
                  <a:lnTo>
                    <a:pt x="43" y="38"/>
                  </a:lnTo>
                  <a:lnTo>
                    <a:pt x="44" y="40"/>
                  </a:lnTo>
                  <a:lnTo>
                    <a:pt x="44" y="43"/>
                  </a:lnTo>
                  <a:lnTo>
                    <a:pt x="37" y="49"/>
                  </a:lnTo>
                  <a:lnTo>
                    <a:pt x="37" y="57"/>
                  </a:lnTo>
                  <a:lnTo>
                    <a:pt x="33" y="62"/>
                  </a:lnTo>
                  <a:lnTo>
                    <a:pt x="32" y="64"/>
                  </a:lnTo>
                  <a:lnTo>
                    <a:pt x="33" y="66"/>
                  </a:lnTo>
                  <a:lnTo>
                    <a:pt x="33" y="69"/>
                  </a:lnTo>
                  <a:lnTo>
                    <a:pt x="32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9" y="77"/>
                  </a:lnTo>
                  <a:lnTo>
                    <a:pt x="33" y="77"/>
                  </a:lnTo>
                  <a:lnTo>
                    <a:pt x="32" y="79"/>
                  </a:lnTo>
                  <a:lnTo>
                    <a:pt x="28" y="81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16" y="83"/>
                  </a:lnTo>
                  <a:lnTo>
                    <a:pt x="13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6" y="71"/>
                  </a:lnTo>
                  <a:lnTo>
                    <a:pt x="13" y="71"/>
                  </a:lnTo>
                  <a:lnTo>
                    <a:pt x="11" y="72"/>
                  </a:lnTo>
                  <a:lnTo>
                    <a:pt x="7" y="72"/>
                  </a:lnTo>
                  <a:lnTo>
                    <a:pt x="7" y="70"/>
                  </a:lnTo>
                </a:path>
              </a:pathLst>
            </a:custGeom>
            <a:solidFill>
              <a:srgbClr val="92D050"/>
            </a:solidFill>
            <a:ln w="19050">
              <a:solidFill>
                <a:srgbClr val="FFC000">
                  <a:alpha val="7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TextBox 88"/>
            <p:cNvSpPr txBox="1">
              <a:spLocks noChangeArrowheads="1"/>
            </p:cNvSpPr>
            <p:nvPr/>
          </p:nvSpPr>
          <p:spPr bwMode="auto">
            <a:xfrm>
              <a:off x="7076941" y="3219362"/>
              <a:ext cx="862420" cy="58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Jiang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856129" y="3509265"/>
            <a:ext cx="187565" cy="187565"/>
            <a:chOff x="3995934" y="3134347"/>
            <a:chExt cx="421685" cy="421685"/>
          </a:xfrm>
          <a:effectLst>
            <a:glow rad="228600">
              <a:srgbClr val="FFFF00">
                <a:alpha val="23000"/>
              </a:srgbClr>
            </a:glow>
          </a:effectLst>
        </p:grpSpPr>
        <p:sp>
          <p:nvSpPr>
            <p:cNvPr id="91" name="椭圆 90"/>
            <p:cNvSpPr/>
            <p:nvPr/>
          </p:nvSpPr>
          <p:spPr>
            <a:xfrm>
              <a:off x="3995934" y="3134347"/>
              <a:ext cx="421685" cy="421685"/>
            </a:xfrm>
            <a:prstGeom prst="ellipse">
              <a:avLst/>
            </a:prstGeom>
            <a:noFill/>
            <a:ln w="3175">
              <a:solidFill>
                <a:srgbClr val="FFC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071778" y="3210189"/>
              <a:ext cx="270000" cy="270000"/>
            </a:xfrm>
            <a:prstGeom prst="ellipse">
              <a:avLst/>
            </a:prstGeom>
            <a:solidFill>
              <a:srgbClr val="C00000">
                <a:alpha val="93000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组合 94"/>
          <p:cNvGrpSpPr>
            <a:grpSpLocks/>
          </p:cNvGrpSpPr>
          <p:nvPr/>
        </p:nvGrpSpPr>
        <p:grpSpPr bwMode="auto">
          <a:xfrm>
            <a:off x="5062538" y="3192463"/>
            <a:ext cx="614362" cy="750887"/>
            <a:chOff x="5094011" y="3217204"/>
            <a:chExt cx="614546" cy="752337"/>
          </a:xfrm>
        </p:grpSpPr>
        <p:sp>
          <p:nvSpPr>
            <p:cNvPr id="13329" name="Freeform 34"/>
            <p:cNvSpPr>
              <a:spLocks/>
            </p:cNvSpPr>
            <p:nvPr/>
          </p:nvSpPr>
          <p:spPr bwMode="auto">
            <a:xfrm>
              <a:off x="5094011" y="3217204"/>
              <a:ext cx="614546" cy="752337"/>
            </a:xfrm>
            <a:custGeom>
              <a:avLst/>
              <a:gdLst>
                <a:gd name="T0" fmla="*/ 2147483646 w 58"/>
                <a:gd name="T1" fmla="*/ 2147483646 h 71"/>
                <a:gd name="T2" fmla="*/ 2147483646 w 58"/>
                <a:gd name="T3" fmla="*/ 2147483646 h 71"/>
                <a:gd name="T4" fmla="*/ 2147483646 w 58"/>
                <a:gd name="T5" fmla="*/ 2147483646 h 71"/>
                <a:gd name="T6" fmla="*/ 2147483646 w 58"/>
                <a:gd name="T7" fmla="*/ 2147483646 h 71"/>
                <a:gd name="T8" fmla="*/ 2147483646 w 58"/>
                <a:gd name="T9" fmla="*/ 2147483646 h 71"/>
                <a:gd name="T10" fmla="*/ 2147483646 w 58"/>
                <a:gd name="T11" fmla="*/ 2147483646 h 71"/>
                <a:gd name="T12" fmla="*/ 2147483646 w 58"/>
                <a:gd name="T13" fmla="*/ 2147483646 h 71"/>
                <a:gd name="T14" fmla="*/ 2147483646 w 58"/>
                <a:gd name="T15" fmla="*/ 2147483646 h 71"/>
                <a:gd name="T16" fmla="*/ 2147483646 w 58"/>
                <a:gd name="T17" fmla="*/ 2147483646 h 71"/>
                <a:gd name="T18" fmla="*/ 2147483646 w 58"/>
                <a:gd name="T19" fmla="*/ 2147483646 h 71"/>
                <a:gd name="T20" fmla="*/ 2147483646 w 58"/>
                <a:gd name="T21" fmla="*/ 2147483646 h 71"/>
                <a:gd name="T22" fmla="*/ 2147483646 w 58"/>
                <a:gd name="T23" fmla="*/ 2147483646 h 71"/>
                <a:gd name="T24" fmla="*/ 2147483646 w 58"/>
                <a:gd name="T25" fmla="*/ 2147483646 h 71"/>
                <a:gd name="T26" fmla="*/ 2147483646 w 58"/>
                <a:gd name="T27" fmla="*/ 2147483646 h 71"/>
                <a:gd name="T28" fmla="*/ 2147483646 w 58"/>
                <a:gd name="T29" fmla="*/ 2147483646 h 71"/>
                <a:gd name="T30" fmla="*/ 2147483646 w 58"/>
                <a:gd name="T31" fmla="*/ 2147483646 h 71"/>
                <a:gd name="T32" fmla="*/ 2147483646 w 58"/>
                <a:gd name="T33" fmla="*/ 2147483646 h 71"/>
                <a:gd name="T34" fmla="*/ 2147483646 w 58"/>
                <a:gd name="T35" fmla="*/ 2147483646 h 71"/>
                <a:gd name="T36" fmla="*/ 0 w 58"/>
                <a:gd name="T37" fmla="*/ 2147483646 h 71"/>
                <a:gd name="T38" fmla="*/ 2147483646 w 58"/>
                <a:gd name="T39" fmla="*/ 2147483646 h 71"/>
                <a:gd name="T40" fmla="*/ 2147483646 w 58"/>
                <a:gd name="T41" fmla="*/ 2147483646 h 71"/>
                <a:gd name="T42" fmla="*/ 2147483646 w 58"/>
                <a:gd name="T43" fmla="*/ 2147483646 h 71"/>
                <a:gd name="T44" fmla="*/ 2147483646 w 58"/>
                <a:gd name="T45" fmla="*/ 2147483646 h 71"/>
                <a:gd name="T46" fmla="*/ 2147483646 w 58"/>
                <a:gd name="T47" fmla="*/ 2147483646 h 71"/>
                <a:gd name="T48" fmla="*/ 2147483646 w 58"/>
                <a:gd name="T49" fmla="*/ 2147483646 h 71"/>
                <a:gd name="T50" fmla="*/ 2147483646 w 58"/>
                <a:gd name="T51" fmla="*/ 2147483646 h 71"/>
                <a:gd name="T52" fmla="*/ 2147483646 w 58"/>
                <a:gd name="T53" fmla="*/ 2147483646 h 71"/>
                <a:gd name="T54" fmla="*/ 2147483646 w 58"/>
                <a:gd name="T55" fmla="*/ 2147483646 h 71"/>
                <a:gd name="T56" fmla="*/ 2147483646 w 58"/>
                <a:gd name="T57" fmla="*/ 2147483646 h 71"/>
                <a:gd name="T58" fmla="*/ 2147483646 w 58"/>
                <a:gd name="T59" fmla="*/ 2147483646 h 71"/>
                <a:gd name="T60" fmla="*/ 2147483646 w 58"/>
                <a:gd name="T61" fmla="*/ 2147483646 h 71"/>
                <a:gd name="T62" fmla="*/ 2147483646 w 58"/>
                <a:gd name="T63" fmla="*/ 2147483646 h 71"/>
                <a:gd name="T64" fmla="*/ 2147483646 w 58"/>
                <a:gd name="T65" fmla="*/ 2147483646 h 71"/>
                <a:gd name="T66" fmla="*/ 2147483646 w 58"/>
                <a:gd name="T67" fmla="*/ 2147483646 h 71"/>
                <a:gd name="T68" fmla="*/ 2147483646 w 58"/>
                <a:gd name="T69" fmla="*/ 2147483646 h 71"/>
                <a:gd name="T70" fmla="*/ 2147483646 w 58"/>
                <a:gd name="T71" fmla="*/ 2147483646 h 71"/>
                <a:gd name="T72" fmla="*/ 2147483646 w 58"/>
                <a:gd name="T73" fmla="*/ 2147483646 h 71"/>
                <a:gd name="T74" fmla="*/ 2147483646 w 58"/>
                <a:gd name="T75" fmla="*/ 2147483646 h 71"/>
                <a:gd name="T76" fmla="*/ 2147483646 w 58"/>
                <a:gd name="T77" fmla="*/ 2147483646 h 71"/>
                <a:gd name="T78" fmla="*/ 2147483646 w 58"/>
                <a:gd name="T79" fmla="*/ 2147483646 h 71"/>
                <a:gd name="T80" fmla="*/ 2147483646 w 58"/>
                <a:gd name="T81" fmla="*/ 2147483646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71"/>
                <a:gd name="T125" fmla="*/ 58 w 58"/>
                <a:gd name="T126" fmla="*/ 71 h 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71">
                  <a:moveTo>
                    <a:pt x="42" y="69"/>
                  </a:moveTo>
                  <a:lnTo>
                    <a:pt x="39" y="70"/>
                  </a:lnTo>
                  <a:lnTo>
                    <a:pt x="34" y="70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0" y="67"/>
                  </a:lnTo>
                  <a:lnTo>
                    <a:pt x="30" y="70"/>
                  </a:lnTo>
                  <a:lnTo>
                    <a:pt x="28" y="71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6" y="65"/>
                  </a:lnTo>
                  <a:lnTo>
                    <a:pt x="26" y="64"/>
                  </a:lnTo>
                  <a:lnTo>
                    <a:pt x="23" y="63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2" y="57"/>
                  </a:lnTo>
                  <a:lnTo>
                    <a:pt x="11" y="55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1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9" y="24"/>
                  </a:lnTo>
                  <a:lnTo>
                    <a:pt x="43" y="24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7" y="22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6" y="46"/>
                  </a:lnTo>
                  <a:lnTo>
                    <a:pt x="58" y="48"/>
                  </a:lnTo>
                  <a:lnTo>
                    <a:pt x="57" y="50"/>
                  </a:lnTo>
                  <a:lnTo>
                    <a:pt x="56" y="51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3" y="54"/>
                  </a:lnTo>
                  <a:lnTo>
                    <a:pt x="53" y="56"/>
                  </a:lnTo>
                  <a:lnTo>
                    <a:pt x="50" y="58"/>
                  </a:lnTo>
                  <a:lnTo>
                    <a:pt x="50" y="64"/>
                  </a:lnTo>
                  <a:lnTo>
                    <a:pt x="45" y="69"/>
                  </a:lnTo>
                  <a:lnTo>
                    <a:pt x="42" y="69"/>
                  </a:lnTo>
                </a:path>
              </a:pathLst>
            </a:custGeom>
            <a:solidFill>
              <a:srgbClr val="FFC000"/>
            </a:solidFill>
            <a:ln w="19050">
              <a:solidFill>
                <a:srgbClr val="C00000">
                  <a:alpha val="7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0" name="TextBox 93"/>
            <p:cNvSpPr txBox="1">
              <a:spLocks noChangeArrowheads="1"/>
            </p:cNvSpPr>
            <p:nvPr/>
          </p:nvSpPr>
          <p:spPr bwMode="auto">
            <a:xfrm>
              <a:off x="5139866" y="3353573"/>
              <a:ext cx="5195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hui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>
            <a:grpSpLocks/>
          </p:cNvGrpSpPr>
          <p:nvPr/>
        </p:nvGrpSpPr>
        <p:grpSpPr bwMode="auto">
          <a:xfrm>
            <a:off x="3313113" y="3592513"/>
            <a:ext cx="1593850" cy="384175"/>
            <a:chOff x="3351987" y="3591908"/>
            <a:chExt cx="1592609" cy="385049"/>
          </a:xfrm>
        </p:grpSpPr>
        <p:sp>
          <p:nvSpPr>
            <p:cNvPr id="96" name="TextBox 3"/>
            <p:cNvSpPr txBox="1">
              <a:spLocks noChangeArrowheads="1"/>
            </p:cNvSpPr>
            <p:nvPr/>
          </p:nvSpPr>
          <p:spPr bwMode="auto">
            <a:xfrm>
              <a:off x="3351987" y="3591908"/>
              <a:ext cx="1592609" cy="26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</a:p>
          </p:txBody>
        </p:sp>
        <p:sp>
          <p:nvSpPr>
            <p:cNvPr id="13328" name="矩形 96"/>
            <p:cNvSpPr>
              <a:spLocks noChangeArrowheads="1"/>
            </p:cNvSpPr>
            <p:nvPr/>
          </p:nvSpPr>
          <p:spPr bwMode="auto">
            <a:xfrm>
              <a:off x="4239017" y="3823069"/>
              <a:ext cx="6992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TO ADD TITLE</a:t>
              </a:r>
              <a:endParaRPr lang="zh-CN" altLang="en-US" sz="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2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2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1411</Words>
  <Application>Microsoft Office PowerPoint</Application>
  <PresentationFormat>全屏显示(16:9)</PresentationFormat>
  <Paragraphs>308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MStiffHeiHK-UltraBold</vt:lpstr>
      <vt:lpstr>百度综艺简体</vt:lpstr>
      <vt:lpstr>方正超粗黑简体</vt:lpstr>
      <vt:lpstr>微软雅黑</vt:lpstr>
      <vt:lpstr>造字工房悦黑体验版细体</vt:lpstr>
      <vt:lpstr>Arial</vt:lpstr>
      <vt:lpstr>Calibri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6</cp:revision>
  <dcterms:created xsi:type="dcterms:W3CDTF">2013-10-24T09:14:39Z</dcterms:created>
  <dcterms:modified xsi:type="dcterms:W3CDTF">2020-04-07T10:54:11Z</dcterms:modified>
</cp:coreProperties>
</file>