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8" r:id="rId3"/>
    <p:sldId id="265" r:id="rId4"/>
    <p:sldId id="263" r:id="rId5"/>
    <p:sldId id="274" r:id="rId6"/>
    <p:sldId id="266" r:id="rId7"/>
    <p:sldId id="267" r:id="rId8"/>
    <p:sldId id="275" r:id="rId9"/>
    <p:sldId id="268" r:id="rId10"/>
    <p:sldId id="269" r:id="rId11"/>
    <p:sldId id="262" r:id="rId12"/>
    <p:sldId id="264" r:id="rId13"/>
    <p:sldId id="259" r:id="rId14"/>
    <p:sldId id="27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050"/>
    <a:srgbClr val="46739C"/>
    <a:srgbClr val="3D6487"/>
    <a:srgbClr val="DA1F28"/>
    <a:srgbClr val="E96167"/>
    <a:srgbClr val="E33941"/>
    <a:srgbClr val="E7535A"/>
    <a:srgbClr val="E74F56"/>
    <a:srgbClr val="E43C44"/>
    <a:srgbClr val="E1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5935" autoAdjust="0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56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2.5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F-49F2-ADB6-510599E1DF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F-49F2-ADB6-510599E1D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7"/>
        <c:axId val="34907136"/>
        <c:axId val="34757952"/>
      </c:barChart>
      <c:catAx>
        <c:axId val="3490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757952"/>
        <c:crosses val="autoZero"/>
        <c:auto val="1"/>
        <c:lblAlgn val="ctr"/>
        <c:lblOffset val="100"/>
        <c:noMultiLvlLbl val="0"/>
      </c:catAx>
      <c:valAx>
        <c:axId val="3475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07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dPt>
            <c:idx val="0"/>
            <c:bubble3D val="0"/>
            <c:spPr>
              <a:solidFill>
                <a:srgbClr val="4673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D-4240-98BE-1EEFC05869C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BD-4240-98BE-1EEFC05869CC}"/>
              </c:ext>
            </c:extLst>
          </c:dPt>
          <c:cat>
            <c:strRef>
              <c:f>Sheet1!$A$2:$A$5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BD-4240-98BE-1EEFC0586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9B17-92AA-447C-8182-6D8DE636D636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0BE-46EA-40D2-B0A2-128018586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0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E0BE-46EA-40D2-B0A2-128018586D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10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E0BE-46EA-40D2-B0A2-128018586D7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4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6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51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5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9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94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89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4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0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2525" y="2383204"/>
            <a:ext cx="3276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46739C"/>
                </a:solidFill>
                <a:latin typeface="+mj-ea"/>
                <a:ea typeface="+mj-ea"/>
              </a:rPr>
              <a:t>BUSINESS</a:t>
            </a:r>
            <a:endParaRPr lang="zh-CN" altLang="en-US" sz="4800" b="1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525" y="4430332"/>
            <a:ext cx="80414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46739C"/>
                </a:solidFill>
                <a:latin typeface="+mj-ea"/>
                <a:ea typeface="+mj-ea"/>
              </a:rPr>
              <a:t>TEMPLATE</a:t>
            </a:r>
            <a:endParaRPr lang="zh-CN" altLang="en-US" sz="11500" b="1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3863661" y="-3"/>
            <a:ext cx="8328337" cy="4430334"/>
          </a:xfrm>
          <a:prstGeom prst="rtTriangl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614" y="2860260"/>
            <a:ext cx="36199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rgbClr val="EBC050"/>
                </a:solidFill>
                <a:latin typeface="+mj-ea"/>
                <a:ea typeface="+mj-ea"/>
              </a:rPr>
              <a:t>PPT</a:t>
            </a:r>
            <a:endParaRPr lang="zh-CN" altLang="en-US" sz="13800" b="1" dirty="0">
              <a:solidFill>
                <a:srgbClr val="EBC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337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1"/>
            <a:ext cx="6985416" cy="3807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38250" y="-11"/>
            <a:ext cx="5039937" cy="6858001"/>
          </a:xfrm>
          <a:custGeom>
            <a:avLst/>
            <a:gdLst>
              <a:gd name="connsiteX0" fmla="*/ 116135 w 5156616"/>
              <a:gd name="connsiteY0" fmla="*/ 0 h 6858001"/>
              <a:gd name="connsiteX1" fmla="*/ 5156616 w 5156616"/>
              <a:gd name="connsiteY1" fmla="*/ 0 h 6858001"/>
              <a:gd name="connsiteX2" fmla="*/ 5156616 w 5156616"/>
              <a:gd name="connsiteY2" fmla="*/ 6858001 h 6858001"/>
              <a:gd name="connsiteX3" fmla="*/ 0 w 5156616"/>
              <a:gd name="connsiteY3" fmla="*/ 6858001 h 6858001"/>
              <a:gd name="connsiteX4" fmla="*/ 0 w 5156616"/>
              <a:gd name="connsiteY4" fmla="*/ 6857999 h 6858001"/>
              <a:gd name="connsiteX5" fmla="*/ 2709432 w 5156616"/>
              <a:gd name="connsiteY5" fmla="*/ 68579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6616" h="6858001">
                <a:moveTo>
                  <a:pt x="116135" y="0"/>
                </a:moveTo>
                <a:lnTo>
                  <a:pt x="5156616" y="0"/>
                </a:lnTo>
                <a:lnTo>
                  <a:pt x="5156616" y="6858001"/>
                </a:lnTo>
                <a:lnTo>
                  <a:pt x="0" y="6858001"/>
                </a:lnTo>
                <a:lnTo>
                  <a:pt x="0" y="6857999"/>
                </a:lnTo>
                <a:lnTo>
                  <a:pt x="2709432" y="6857999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-14881" r="79819" b="100000"/>
          <a:stretch>
            <a:fillRect/>
          </a:stretch>
        </p:blipFill>
        <p:spPr>
          <a:xfrm>
            <a:off x="4386485" y="-1020547"/>
            <a:ext cx="377178" cy="1020543"/>
          </a:xfrm>
          <a:custGeom>
            <a:avLst/>
            <a:gdLst>
              <a:gd name="connsiteX0" fmla="*/ 0 w 377178"/>
              <a:gd name="connsiteY0" fmla="*/ 0 h 1020543"/>
              <a:gd name="connsiteX1" fmla="*/ 377178 w 377178"/>
              <a:gd name="connsiteY1" fmla="*/ 1020543 h 1020543"/>
              <a:gd name="connsiteX2" fmla="*/ 0 w 377178"/>
              <a:gd name="connsiteY2" fmla="*/ 1020543 h 1020543"/>
              <a:gd name="connsiteX3" fmla="*/ 0 w 377178"/>
              <a:gd name="connsiteY3" fmla="*/ 0 h 10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78" h="1020543">
                <a:moveTo>
                  <a:pt x="0" y="0"/>
                </a:moveTo>
                <a:lnTo>
                  <a:pt x="377178" y="1020543"/>
                </a:lnTo>
                <a:lnTo>
                  <a:pt x="0" y="10205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r="4516"/>
          <a:stretch>
            <a:fillRect/>
          </a:stretch>
        </p:blipFill>
        <p:spPr>
          <a:xfrm>
            <a:off x="4977692" y="-5"/>
            <a:ext cx="7217533" cy="6858000"/>
          </a:xfrm>
          <a:custGeom>
            <a:avLst/>
            <a:gdLst>
              <a:gd name="connsiteX0" fmla="*/ 0 w 7217533"/>
              <a:gd name="connsiteY0" fmla="*/ 0 h 6858000"/>
              <a:gd name="connsiteX1" fmla="*/ 7217533 w 7217533"/>
              <a:gd name="connsiteY1" fmla="*/ 0 h 6858000"/>
              <a:gd name="connsiteX2" fmla="*/ 7217533 w 7217533"/>
              <a:gd name="connsiteY2" fmla="*/ 6858000 h 6858000"/>
              <a:gd name="connsiteX3" fmla="*/ 2534619 w 7217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533" h="6858000">
                <a:moveTo>
                  <a:pt x="0" y="0"/>
                </a:moveTo>
                <a:lnTo>
                  <a:pt x="7217533" y="0"/>
                </a:lnTo>
                <a:lnTo>
                  <a:pt x="7217533" y="6858000"/>
                </a:lnTo>
                <a:lnTo>
                  <a:pt x="2534619" y="6858000"/>
                </a:lnTo>
                <a:close/>
              </a:path>
            </a:pathLst>
          </a:custGeom>
        </p:spPr>
      </p:pic>
      <p:sp>
        <p:nvSpPr>
          <p:cNvPr id="7" name="直角三角形 6"/>
          <p:cNvSpPr/>
          <p:nvPr/>
        </p:nvSpPr>
        <p:spPr>
          <a:xfrm rot="10800000">
            <a:off x="10112112" y="1"/>
            <a:ext cx="2079887" cy="5627616"/>
          </a:xfrm>
          <a:prstGeom prst="rtTriangl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直角三角形 16"/>
          <p:cNvSpPr/>
          <p:nvPr/>
        </p:nvSpPr>
        <p:spPr>
          <a:xfrm rot="10800000">
            <a:off x="9672371" y="0"/>
            <a:ext cx="2534619" cy="3807502"/>
          </a:xfrm>
          <a:prstGeom prst="rtTriangle">
            <a:avLst/>
          </a:prstGeom>
          <a:solidFill>
            <a:srgbClr val="3D648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617370" y="1322159"/>
            <a:ext cx="1844697" cy="1844697"/>
          </a:xfrm>
          <a:custGeom>
            <a:avLst/>
            <a:gdLst>
              <a:gd name="connsiteX0" fmla="*/ 997298 w 1994598"/>
              <a:gd name="connsiteY0" fmla="*/ 190081 h 1994598"/>
              <a:gd name="connsiteX1" fmla="*/ 190081 w 1994598"/>
              <a:gd name="connsiteY1" fmla="*/ 997298 h 1994598"/>
              <a:gd name="connsiteX2" fmla="*/ 997298 w 1994598"/>
              <a:gd name="connsiteY2" fmla="*/ 1804515 h 1994598"/>
              <a:gd name="connsiteX3" fmla="*/ 1804515 w 1994598"/>
              <a:gd name="connsiteY3" fmla="*/ 997298 h 1994598"/>
              <a:gd name="connsiteX4" fmla="*/ 997298 w 1994598"/>
              <a:gd name="connsiteY4" fmla="*/ 190081 h 1994598"/>
              <a:gd name="connsiteX5" fmla="*/ 997299 w 1994598"/>
              <a:gd name="connsiteY5" fmla="*/ 0 h 1994598"/>
              <a:gd name="connsiteX6" fmla="*/ 1994598 w 1994598"/>
              <a:gd name="connsiteY6" fmla="*/ 997299 h 1994598"/>
              <a:gd name="connsiteX7" fmla="*/ 997299 w 1994598"/>
              <a:gd name="connsiteY7" fmla="*/ 1994598 h 1994598"/>
              <a:gd name="connsiteX8" fmla="*/ 0 w 1994598"/>
              <a:gd name="connsiteY8" fmla="*/ 997299 h 1994598"/>
              <a:gd name="connsiteX9" fmla="*/ 997299 w 1994598"/>
              <a:gd name="connsiteY9" fmla="*/ 0 h 199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598" h="1994598">
                <a:moveTo>
                  <a:pt x="997298" y="190081"/>
                </a:moveTo>
                <a:cubicBezTo>
                  <a:pt x="551484" y="190081"/>
                  <a:pt x="190081" y="551484"/>
                  <a:pt x="190081" y="997298"/>
                </a:cubicBezTo>
                <a:cubicBezTo>
                  <a:pt x="190081" y="1443112"/>
                  <a:pt x="551484" y="1804515"/>
                  <a:pt x="997298" y="1804515"/>
                </a:cubicBezTo>
                <a:cubicBezTo>
                  <a:pt x="1443112" y="1804515"/>
                  <a:pt x="1804515" y="1443112"/>
                  <a:pt x="1804515" y="997298"/>
                </a:cubicBezTo>
                <a:cubicBezTo>
                  <a:pt x="1804515" y="551484"/>
                  <a:pt x="1443112" y="190081"/>
                  <a:pt x="997298" y="190081"/>
                </a:cubicBezTo>
                <a:close/>
                <a:moveTo>
                  <a:pt x="997299" y="0"/>
                </a:moveTo>
                <a:cubicBezTo>
                  <a:pt x="1548092" y="0"/>
                  <a:pt x="1994598" y="446506"/>
                  <a:pt x="1994598" y="997299"/>
                </a:cubicBezTo>
                <a:cubicBezTo>
                  <a:pt x="1994598" y="1548092"/>
                  <a:pt x="1548092" y="1994598"/>
                  <a:pt x="997299" y="1994598"/>
                </a:cubicBezTo>
                <a:cubicBezTo>
                  <a:pt x="446506" y="1994598"/>
                  <a:pt x="0" y="1548092"/>
                  <a:pt x="0" y="997299"/>
                </a:cubicBezTo>
                <a:cubicBezTo>
                  <a:pt x="0" y="446506"/>
                  <a:pt x="446506" y="0"/>
                  <a:pt x="9972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图表 21"/>
          <p:cNvGraphicFramePr/>
          <p:nvPr>
            <p:extLst>
              <p:ext uri="{D42A27DB-BD31-4B8C-83A1-F6EECF244321}">
                <p14:modId xmlns:p14="http://schemas.microsoft.com/office/powerpoint/2010/main" val="2268928154"/>
              </p:ext>
            </p:extLst>
          </p:nvPr>
        </p:nvGraphicFramePr>
        <p:xfrm>
          <a:off x="900573" y="1151402"/>
          <a:ext cx="3258210" cy="21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1904914" y="1841237"/>
            <a:ext cx="1346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46739C"/>
                </a:solidFill>
                <a:latin typeface="+mj-ea"/>
                <a:ea typeface="+mj-ea"/>
              </a:rPr>
              <a:t>80%</a:t>
            </a:r>
            <a:endParaRPr lang="zh-CN" altLang="en-US" sz="4400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65307" y="3253505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KEY WORDS</a:t>
            </a:r>
            <a:endParaRPr lang="zh-CN" altLang="en-US" dirty="0">
              <a:solidFill>
                <a:srgbClr val="46739C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1" t="5695" r="22124" b="5949"/>
          <a:stretch>
            <a:fillRect/>
          </a:stretch>
        </p:blipFill>
        <p:spPr>
          <a:xfrm>
            <a:off x="305597" y="4097295"/>
            <a:ext cx="2022663" cy="2362200"/>
          </a:xfrm>
          <a:custGeom>
            <a:avLst/>
            <a:gdLst>
              <a:gd name="connsiteX0" fmla="*/ 0 w 2022663"/>
              <a:gd name="connsiteY0" fmla="*/ 0 h 2362200"/>
              <a:gd name="connsiteX1" fmla="*/ 2022663 w 2022663"/>
              <a:gd name="connsiteY1" fmla="*/ 0 h 2362200"/>
              <a:gd name="connsiteX2" fmla="*/ 2022663 w 2022663"/>
              <a:gd name="connsiteY2" fmla="*/ 2362200 h 2362200"/>
              <a:gd name="connsiteX3" fmla="*/ 0 w 2022663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663" h="2362200">
                <a:moveTo>
                  <a:pt x="0" y="0"/>
                </a:moveTo>
                <a:lnTo>
                  <a:pt x="2022663" y="0"/>
                </a:lnTo>
                <a:lnTo>
                  <a:pt x="2022663" y="2362200"/>
                </a:lnTo>
                <a:lnTo>
                  <a:pt x="0" y="2362200"/>
                </a:lnTo>
                <a:close/>
              </a:path>
            </a:pathLst>
          </a:custGeom>
          <a:ln w="22225">
            <a:solidFill>
              <a:srgbClr val="EBC050"/>
            </a:solidFill>
          </a:ln>
        </p:spPr>
      </p:pic>
      <p:sp>
        <p:nvSpPr>
          <p:cNvPr id="40" name="矩形 39"/>
          <p:cNvSpPr/>
          <p:nvPr/>
        </p:nvSpPr>
        <p:spPr>
          <a:xfrm>
            <a:off x="2539718" y="4130181"/>
            <a:ext cx="2144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39718" y="4643373"/>
            <a:ext cx="3721437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50082" y="5707272"/>
            <a:ext cx="37110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wisi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enim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ad minim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veniam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quis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nostrud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ullamcorper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4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" b="1273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 10"/>
          <p:cNvSpPr/>
          <p:nvPr/>
        </p:nvSpPr>
        <p:spPr>
          <a:xfrm>
            <a:off x="-33251" y="2056683"/>
            <a:ext cx="12225251" cy="3105807"/>
          </a:xfrm>
          <a:custGeom>
            <a:avLst/>
            <a:gdLst>
              <a:gd name="connsiteX0" fmla="*/ 0 w 11619186"/>
              <a:gd name="connsiteY0" fmla="*/ 283779 h 3105807"/>
              <a:gd name="connsiteX1" fmla="*/ 1324304 w 11619186"/>
              <a:gd name="connsiteY1" fmla="*/ 0 h 3105807"/>
              <a:gd name="connsiteX2" fmla="*/ 1024759 w 11619186"/>
              <a:gd name="connsiteY2" fmla="*/ 504497 h 3105807"/>
              <a:gd name="connsiteX3" fmla="*/ 2853559 w 11619186"/>
              <a:gd name="connsiteY3" fmla="*/ 236483 h 3105807"/>
              <a:gd name="connsiteX4" fmla="*/ 2459421 w 11619186"/>
              <a:gd name="connsiteY4" fmla="*/ 1119352 h 3105807"/>
              <a:gd name="connsiteX5" fmla="*/ 5423338 w 11619186"/>
              <a:gd name="connsiteY5" fmla="*/ 520262 h 3105807"/>
              <a:gd name="connsiteX6" fmla="*/ 4966138 w 11619186"/>
              <a:gd name="connsiteY6" fmla="*/ 1592317 h 3105807"/>
              <a:gd name="connsiteX7" fmla="*/ 8198069 w 11619186"/>
              <a:gd name="connsiteY7" fmla="*/ 945931 h 3105807"/>
              <a:gd name="connsiteX8" fmla="*/ 7788166 w 11619186"/>
              <a:gd name="connsiteY8" fmla="*/ 3105807 h 3105807"/>
              <a:gd name="connsiteX9" fmla="*/ 11619186 w 11619186"/>
              <a:gd name="connsiteY9" fmla="*/ 2096814 h 3105807"/>
              <a:gd name="connsiteX0" fmla="*/ 0 w 12031139"/>
              <a:gd name="connsiteY0" fmla="*/ 400157 h 3105807"/>
              <a:gd name="connsiteX1" fmla="*/ 1736257 w 12031139"/>
              <a:gd name="connsiteY1" fmla="*/ 0 h 3105807"/>
              <a:gd name="connsiteX2" fmla="*/ 1436712 w 12031139"/>
              <a:gd name="connsiteY2" fmla="*/ 504497 h 3105807"/>
              <a:gd name="connsiteX3" fmla="*/ 3265512 w 12031139"/>
              <a:gd name="connsiteY3" fmla="*/ 236483 h 3105807"/>
              <a:gd name="connsiteX4" fmla="*/ 2871374 w 12031139"/>
              <a:gd name="connsiteY4" fmla="*/ 1119352 h 3105807"/>
              <a:gd name="connsiteX5" fmla="*/ 5835291 w 12031139"/>
              <a:gd name="connsiteY5" fmla="*/ 520262 h 3105807"/>
              <a:gd name="connsiteX6" fmla="*/ 5378091 w 12031139"/>
              <a:gd name="connsiteY6" fmla="*/ 1592317 h 3105807"/>
              <a:gd name="connsiteX7" fmla="*/ 8610022 w 12031139"/>
              <a:gd name="connsiteY7" fmla="*/ 945931 h 3105807"/>
              <a:gd name="connsiteX8" fmla="*/ 8200119 w 12031139"/>
              <a:gd name="connsiteY8" fmla="*/ 3105807 h 3105807"/>
              <a:gd name="connsiteX9" fmla="*/ 12031139 w 12031139"/>
              <a:gd name="connsiteY9" fmla="*/ 2096814 h 3105807"/>
              <a:gd name="connsiteX0" fmla="*/ 0 w 11650876"/>
              <a:gd name="connsiteY0" fmla="*/ 400157 h 3105807"/>
              <a:gd name="connsiteX1" fmla="*/ 1736257 w 11650876"/>
              <a:gd name="connsiteY1" fmla="*/ 0 h 3105807"/>
              <a:gd name="connsiteX2" fmla="*/ 1436712 w 11650876"/>
              <a:gd name="connsiteY2" fmla="*/ 504497 h 3105807"/>
              <a:gd name="connsiteX3" fmla="*/ 3265512 w 11650876"/>
              <a:gd name="connsiteY3" fmla="*/ 236483 h 3105807"/>
              <a:gd name="connsiteX4" fmla="*/ 2871374 w 11650876"/>
              <a:gd name="connsiteY4" fmla="*/ 1119352 h 3105807"/>
              <a:gd name="connsiteX5" fmla="*/ 5835291 w 11650876"/>
              <a:gd name="connsiteY5" fmla="*/ 520262 h 3105807"/>
              <a:gd name="connsiteX6" fmla="*/ 5378091 w 11650876"/>
              <a:gd name="connsiteY6" fmla="*/ 1592317 h 3105807"/>
              <a:gd name="connsiteX7" fmla="*/ 8610022 w 11650876"/>
              <a:gd name="connsiteY7" fmla="*/ 945931 h 3105807"/>
              <a:gd name="connsiteX8" fmla="*/ 8200119 w 11650876"/>
              <a:gd name="connsiteY8" fmla="*/ 3105807 h 3105807"/>
              <a:gd name="connsiteX9" fmla="*/ 11650876 w 11650876"/>
              <a:gd name="connsiteY9" fmla="*/ 2196567 h 310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0876" h="3105807">
                <a:moveTo>
                  <a:pt x="0" y="400157"/>
                </a:moveTo>
                <a:lnTo>
                  <a:pt x="1736257" y="0"/>
                </a:lnTo>
                <a:lnTo>
                  <a:pt x="1436712" y="504497"/>
                </a:lnTo>
                <a:lnTo>
                  <a:pt x="3265512" y="236483"/>
                </a:lnTo>
                <a:lnTo>
                  <a:pt x="2871374" y="1119352"/>
                </a:lnTo>
                <a:lnTo>
                  <a:pt x="5835291" y="520262"/>
                </a:lnTo>
                <a:lnTo>
                  <a:pt x="5378091" y="1592317"/>
                </a:lnTo>
                <a:lnTo>
                  <a:pt x="8610022" y="945931"/>
                </a:lnTo>
                <a:lnTo>
                  <a:pt x="8200119" y="3105807"/>
                </a:lnTo>
                <a:lnTo>
                  <a:pt x="11650876" y="2196567"/>
                </a:lnTo>
              </a:path>
            </a:pathLst>
          </a:cu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591617" y="1464406"/>
            <a:ext cx="1210557" cy="570760"/>
            <a:chOff x="1193395" y="1608732"/>
            <a:chExt cx="1257067" cy="592689"/>
          </a:xfrm>
        </p:grpSpPr>
        <p:sp>
          <p:nvSpPr>
            <p:cNvPr id="14" name="任意多边形 13"/>
            <p:cNvSpPr/>
            <p:nvPr/>
          </p:nvSpPr>
          <p:spPr>
            <a:xfrm rot="10800000">
              <a:off x="1215983" y="1608732"/>
              <a:ext cx="1234479" cy="592689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93395" y="1626650"/>
              <a:ext cx="1189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KEY WORDS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97074" y="1648327"/>
            <a:ext cx="1315766" cy="627899"/>
            <a:chOff x="1209266" y="1670965"/>
            <a:chExt cx="1111571" cy="530455"/>
          </a:xfrm>
        </p:grpSpPr>
        <p:sp>
          <p:nvSpPr>
            <p:cNvPr id="18" name="任意多边形 17"/>
            <p:cNvSpPr/>
            <p:nvPr/>
          </p:nvSpPr>
          <p:spPr>
            <a:xfrm rot="10800000">
              <a:off x="1215982" y="1670965"/>
              <a:ext cx="1104855" cy="530455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09266" y="1670966"/>
              <a:ext cx="1107274" cy="31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KEY WORDS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54884" y="2167042"/>
            <a:ext cx="1686552" cy="793283"/>
            <a:chOff x="1207394" y="1608732"/>
            <a:chExt cx="1260081" cy="592689"/>
          </a:xfrm>
        </p:grpSpPr>
        <p:sp>
          <p:nvSpPr>
            <p:cNvPr id="21" name="任意多边形 20"/>
            <p:cNvSpPr/>
            <p:nvPr/>
          </p:nvSpPr>
          <p:spPr>
            <a:xfrm rot="10800000">
              <a:off x="1215983" y="1608732"/>
              <a:ext cx="1234479" cy="592689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07394" y="1626650"/>
              <a:ext cx="1260081" cy="344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KEY WORDS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64026" y="1883081"/>
            <a:ext cx="1435457" cy="679356"/>
            <a:chOff x="1212740" y="1627495"/>
            <a:chExt cx="1212687" cy="573926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1215983" y="1627495"/>
              <a:ext cx="1195399" cy="573926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 rot="10800000" flipV="1">
              <a:off x="1212740" y="1643921"/>
              <a:ext cx="1212687" cy="338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KEY WORDS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" y="3105807"/>
            <a:ext cx="12191999" cy="3752193"/>
            <a:chOff x="1" y="3105807"/>
            <a:chExt cx="12191999" cy="3752193"/>
          </a:xfrm>
        </p:grpSpPr>
        <p:sp>
          <p:nvSpPr>
            <p:cNvPr id="7" name="直角三角形 6"/>
            <p:cNvSpPr/>
            <p:nvPr/>
          </p:nvSpPr>
          <p:spPr>
            <a:xfrm>
              <a:off x="1" y="3105807"/>
              <a:ext cx="9002110" cy="3752193"/>
            </a:xfrm>
            <a:prstGeom prst="rtTriangle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7674964" y="6475751"/>
              <a:ext cx="4517036" cy="38224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53397" y="5409401"/>
            <a:ext cx="5497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quis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nostrud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397" y="4892633"/>
            <a:ext cx="374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400" b="1" dirty="0">
              <a:solidFill>
                <a:srgbClr val="EBC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9330" b="9330"/>
          <a:stretch>
            <a:fillRect/>
          </a:stretch>
        </p:blipFill>
        <p:spPr>
          <a:xfrm>
            <a:off x="0" y="0"/>
            <a:ext cx="12192000" cy="5355100"/>
          </a:xfrm>
          <a:custGeom>
            <a:avLst/>
            <a:gdLst>
              <a:gd name="connsiteX0" fmla="*/ 0 w 12192000"/>
              <a:gd name="connsiteY0" fmla="*/ 0 h 4934857"/>
              <a:gd name="connsiteX1" fmla="*/ 12192000 w 12192000"/>
              <a:gd name="connsiteY1" fmla="*/ 0 h 4934857"/>
              <a:gd name="connsiteX2" fmla="*/ 12192000 w 12192000"/>
              <a:gd name="connsiteY2" fmla="*/ 4934857 h 4934857"/>
              <a:gd name="connsiteX3" fmla="*/ 0 w 12192000"/>
              <a:gd name="connsiteY3" fmla="*/ 4934857 h 493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34857">
                <a:moveTo>
                  <a:pt x="0" y="0"/>
                </a:moveTo>
                <a:lnTo>
                  <a:pt x="12192000" y="0"/>
                </a:lnTo>
                <a:lnTo>
                  <a:pt x="12192000" y="4934857"/>
                </a:lnTo>
                <a:lnTo>
                  <a:pt x="0" y="4934857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0" y="5284326"/>
            <a:ext cx="12192000" cy="1573674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872867" y="1600948"/>
            <a:ext cx="1344058" cy="1142252"/>
          </a:xfrm>
          <a:custGeom>
            <a:avLst/>
            <a:gdLst>
              <a:gd name="connsiteX0" fmla="*/ 1344058 w 1344058"/>
              <a:gd name="connsiteY0" fmla="*/ 0 h 1123720"/>
              <a:gd name="connsiteX1" fmla="*/ 396608 w 1344058"/>
              <a:gd name="connsiteY1" fmla="*/ 198303 h 1123720"/>
              <a:gd name="connsiteX2" fmla="*/ 0 w 1344058"/>
              <a:gd name="connsiteY2" fmla="*/ 1123720 h 1123720"/>
              <a:gd name="connsiteX0" fmla="*/ 1344058 w 1344058"/>
              <a:gd name="connsiteY0" fmla="*/ 0 h 1123720"/>
              <a:gd name="connsiteX1" fmla="*/ 396608 w 1344058"/>
              <a:gd name="connsiteY1" fmla="*/ 198303 h 1123720"/>
              <a:gd name="connsiteX2" fmla="*/ 0 w 1344058"/>
              <a:gd name="connsiteY2" fmla="*/ 1123720 h 1123720"/>
              <a:gd name="connsiteX0" fmla="*/ 1344058 w 1344058"/>
              <a:gd name="connsiteY0" fmla="*/ 0 h 1123720"/>
              <a:gd name="connsiteX1" fmla="*/ 396608 w 1344058"/>
              <a:gd name="connsiteY1" fmla="*/ 198303 h 1123720"/>
              <a:gd name="connsiteX2" fmla="*/ 0 w 1344058"/>
              <a:gd name="connsiteY2" fmla="*/ 1123720 h 1123720"/>
              <a:gd name="connsiteX0" fmla="*/ 1344058 w 1344058"/>
              <a:gd name="connsiteY0" fmla="*/ 3344 h 1127064"/>
              <a:gd name="connsiteX1" fmla="*/ 396608 w 1344058"/>
              <a:gd name="connsiteY1" fmla="*/ 201647 h 1127064"/>
              <a:gd name="connsiteX2" fmla="*/ 0 w 1344058"/>
              <a:gd name="connsiteY2" fmla="*/ 1127064 h 1127064"/>
              <a:gd name="connsiteX0" fmla="*/ 1344058 w 1344058"/>
              <a:gd name="connsiteY0" fmla="*/ 18532 h 1142252"/>
              <a:gd name="connsiteX1" fmla="*/ 396608 w 1344058"/>
              <a:gd name="connsiteY1" fmla="*/ 216835 h 1142252"/>
              <a:gd name="connsiteX2" fmla="*/ 0 w 1344058"/>
              <a:gd name="connsiteY2" fmla="*/ 1142252 h 1142252"/>
              <a:gd name="connsiteX0" fmla="*/ 1344058 w 1344058"/>
              <a:gd name="connsiteY0" fmla="*/ 18532 h 1142252"/>
              <a:gd name="connsiteX1" fmla="*/ 396608 w 1344058"/>
              <a:gd name="connsiteY1" fmla="*/ 216835 h 1142252"/>
              <a:gd name="connsiteX2" fmla="*/ 0 w 1344058"/>
              <a:gd name="connsiteY2" fmla="*/ 1142252 h 11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058" h="1142252">
                <a:moveTo>
                  <a:pt x="1344058" y="18532"/>
                </a:moveTo>
                <a:cubicBezTo>
                  <a:pt x="1018193" y="-35946"/>
                  <a:pt x="620618" y="29548"/>
                  <a:pt x="396608" y="216835"/>
                </a:cubicBezTo>
                <a:cubicBezTo>
                  <a:pt x="172598" y="404122"/>
                  <a:pt x="31719" y="894070"/>
                  <a:pt x="0" y="1142252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883884" y="2743872"/>
            <a:ext cx="1774641" cy="1244234"/>
          </a:xfrm>
          <a:custGeom>
            <a:avLst/>
            <a:gdLst>
              <a:gd name="connsiteX0" fmla="*/ 0 w 1773716"/>
              <a:gd name="connsiteY0" fmla="*/ 0 h 1211855"/>
              <a:gd name="connsiteX1" fmla="*/ 1167788 w 1773716"/>
              <a:gd name="connsiteY1" fmla="*/ 154236 h 1211855"/>
              <a:gd name="connsiteX2" fmla="*/ 1773716 w 1773716"/>
              <a:gd name="connsiteY2" fmla="*/ 1211855 h 1211855"/>
              <a:gd name="connsiteX0" fmla="*/ 0 w 1773716"/>
              <a:gd name="connsiteY0" fmla="*/ 0 h 1211855"/>
              <a:gd name="connsiteX1" fmla="*/ 1167788 w 1773716"/>
              <a:gd name="connsiteY1" fmla="*/ 154236 h 1211855"/>
              <a:gd name="connsiteX2" fmla="*/ 1773716 w 1773716"/>
              <a:gd name="connsiteY2" fmla="*/ 1211855 h 1211855"/>
              <a:gd name="connsiteX0" fmla="*/ 0 w 1773716"/>
              <a:gd name="connsiteY0" fmla="*/ 0 h 1211855"/>
              <a:gd name="connsiteX1" fmla="*/ 1167788 w 1773716"/>
              <a:gd name="connsiteY1" fmla="*/ 154236 h 1211855"/>
              <a:gd name="connsiteX2" fmla="*/ 1773716 w 1773716"/>
              <a:gd name="connsiteY2" fmla="*/ 1211855 h 1211855"/>
              <a:gd name="connsiteX0" fmla="*/ 0 w 1773716"/>
              <a:gd name="connsiteY0" fmla="*/ 26717 h 1238572"/>
              <a:gd name="connsiteX1" fmla="*/ 1167788 w 1773716"/>
              <a:gd name="connsiteY1" fmla="*/ 180953 h 1238572"/>
              <a:gd name="connsiteX2" fmla="*/ 1773716 w 1773716"/>
              <a:gd name="connsiteY2" fmla="*/ 1238572 h 1238572"/>
              <a:gd name="connsiteX0" fmla="*/ 0 w 1774508"/>
              <a:gd name="connsiteY0" fmla="*/ 26717 h 1238572"/>
              <a:gd name="connsiteX1" fmla="*/ 1167788 w 1774508"/>
              <a:gd name="connsiteY1" fmla="*/ 180953 h 1238572"/>
              <a:gd name="connsiteX2" fmla="*/ 1773716 w 1774508"/>
              <a:gd name="connsiteY2" fmla="*/ 1238572 h 1238572"/>
              <a:gd name="connsiteX0" fmla="*/ 0 w 1774641"/>
              <a:gd name="connsiteY0" fmla="*/ 32379 h 1244234"/>
              <a:gd name="connsiteX1" fmla="*/ 1218030 w 1774641"/>
              <a:gd name="connsiteY1" fmla="*/ 166518 h 1244234"/>
              <a:gd name="connsiteX2" fmla="*/ 1773716 w 1774641"/>
              <a:gd name="connsiteY2" fmla="*/ 1244234 h 124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641" h="1244234">
                <a:moveTo>
                  <a:pt x="0" y="32379"/>
                </a:moveTo>
                <a:cubicBezTo>
                  <a:pt x="379214" y="-16693"/>
                  <a:pt x="922411" y="-35458"/>
                  <a:pt x="1218030" y="166518"/>
                </a:cubicBezTo>
                <a:cubicBezTo>
                  <a:pt x="1513649" y="368494"/>
                  <a:pt x="1792803" y="891694"/>
                  <a:pt x="1773716" y="1244234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3668617" y="3227943"/>
            <a:ext cx="1850834" cy="985779"/>
          </a:xfrm>
          <a:custGeom>
            <a:avLst/>
            <a:gdLst>
              <a:gd name="connsiteX0" fmla="*/ 0 w 1850834"/>
              <a:gd name="connsiteY0" fmla="*/ 793215 h 892366"/>
              <a:gd name="connsiteX1" fmla="*/ 1233889 w 1850834"/>
              <a:gd name="connsiteY1" fmla="*/ 892366 h 892366"/>
              <a:gd name="connsiteX2" fmla="*/ 1850834 w 1850834"/>
              <a:gd name="connsiteY2" fmla="*/ 0 h 892366"/>
              <a:gd name="connsiteX0" fmla="*/ 0 w 1850834"/>
              <a:gd name="connsiteY0" fmla="*/ 793215 h 937309"/>
              <a:gd name="connsiteX1" fmla="*/ 1233889 w 1850834"/>
              <a:gd name="connsiteY1" fmla="*/ 892366 h 937309"/>
              <a:gd name="connsiteX2" fmla="*/ 1850834 w 1850834"/>
              <a:gd name="connsiteY2" fmla="*/ 0 h 937309"/>
              <a:gd name="connsiteX0" fmla="*/ 0 w 1850834"/>
              <a:gd name="connsiteY0" fmla="*/ 793215 h 937309"/>
              <a:gd name="connsiteX1" fmla="*/ 1233889 w 1850834"/>
              <a:gd name="connsiteY1" fmla="*/ 892366 h 937309"/>
              <a:gd name="connsiteX2" fmla="*/ 1850834 w 1850834"/>
              <a:gd name="connsiteY2" fmla="*/ 0 h 937309"/>
              <a:gd name="connsiteX0" fmla="*/ 0 w 1850834"/>
              <a:gd name="connsiteY0" fmla="*/ 793215 h 959790"/>
              <a:gd name="connsiteX1" fmla="*/ 1233889 w 1850834"/>
              <a:gd name="connsiteY1" fmla="*/ 892366 h 959790"/>
              <a:gd name="connsiteX2" fmla="*/ 1850834 w 1850834"/>
              <a:gd name="connsiteY2" fmla="*/ 0 h 959790"/>
              <a:gd name="connsiteX0" fmla="*/ 0 w 1850834"/>
              <a:gd name="connsiteY0" fmla="*/ 793215 h 985779"/>
              <a:gd name="connsiteX1" fmla="*/ 1233889 w 1850834"/>
              <a:gd name="connsiteY1" fmla="*/ 892366 h 985779"/>
              <a:gd name="connsiteX2" fmla="*/ 1850834 w 1850834"/>
              <a:gd name="connsiteY2" fmla="*/ 0 h 9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834" h="985779">
                <a:moveTo>
                  <a:pt x="0" y="793215"/>
                </a:moveTo>
                <a:cubicBezTo>
                  <a:pt x="340958" y="1037281"/>
                  <a:pt x="925417" y="1024569"/>
                  <a:pt x="1233889" y="892366"/>
                </a:cubicBezTo>
                <a:cubicBezTo>
                  <a:pt x="1542361" y="760163"/>
                  <a:pt x="1745670" y="327600"/>
                  <a:pt x="1850834" y="0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5552501" y="2419788"/>
            <a:ext cx="2743200" cy="797136"/>
          </a:xfrm>
          <a:custGeom>
            <a:avLst/>
            <a:gdLst>
              <a:gd name="connsiteX0" fmla="*/ 0 w 2743200"/>
              <a:gd name="connsiteY0" fmla="*/ 793214 h 793214"/>
              <a:gd name="connsiteX1" fmla="*/ 1101687 w 2743200"/>
              <a:gd name="connsiteY1" fmla="*/ 0 h 793214"/>
              <a:gd name="connsiteX2" fmla="*/ 2743200 w 2743200"/>
              <a:gd name="connsiteY2" fmla="*/ 528809 h 793214"/>
              <a:gd name="connsiteX0" fmla="*/ 0 w 2743200"/>
              <a:gd name="connsiteY0" fmla="*/ 796606 h 796606"/>
              <a:gd name="connsiteX1" fmla="*/ 1101687 w 2743200"/>
              <a:gd name="connsiteY1" fmla="*/ 3392 h 796606"/>
              <a:gd name="connsiteX2" fmla="*/ 2743200 w 2743200"/>
              <a:gd name="connsiteY2" fmla="*/ 532201 h 796606"/>
              <a:gd name="connsiteX0" fmla="*/ 0 w 2743200"/>
              <a:gd name="connsiteY0" fmla="*/ 797141 h 797141"/>
              <a:gd name="connsiteX1" fmla="*/ 1101687 w 2743200"/>
              <a:gd name="connsiteY1" fmla="*/ 3927 h 797141"/>
              <a:gd name="connsiteX2" fmla="*/ 2743200 w 2743200"/>
              <a:gd name="connsiteY2" fmla="*/ 532736 h 797141"/>
              <a:gd name="connsiteX0" fmla="*/ 0 w 2743200"/>
              <a:gd name="connsiteY0" fmla="*/ 797141 h 797141"/>
              <a:gd name="connsiteX1" fmla="*/ 1101687 w 2743200"/>
              <a:gd name="connsiteY1" fmla="*/ 3927 h 797141"/>
              <a:gd name="connsiteX2" fmla="*/ 2743200 w 2743200"/>
              <a:gd name="connsiteY2" fmla="*/ 532736 h 797141"/>
              <a:gd name="connsiteX0" fmla="*/ 0 w 2743200"/>
              <a:gd name="connsiteY0" fmla="*/ 798894 h 798894"/>
              <a:gd name="connsiteX1" fmla="*/ 1101687 w 2743200"/>
              <a:gd name="connsiteY1" fmla="*/ 5680 h 798894"/>
              <a:gd name="connsiteX2" fmla="*/ 2743200 w 2743200"/>
              <a:gd name="connsiteY2" fmla="*/ 534489 h 798894"/>
              <a:gd name="connsiteX0" fmla="*/ 0 w 2743200"/>
              <a:gd name="connsiteY0" fmla="*/ 798894 h 798894"/>
              <a:gd name="connsiteX1" fmla="*/ 1312703 w 2743200"/>
              <a:gd name="connsiteY1" fmla="*/ 5680 h 798894"/>
              <a:gd name="connsiteX2" fmla="*/ 2743200 w 2743200"/>
              <a:gd name="connsiteY2" fmla="*/ 534489 h 798894"/>
              <a:gd name="connsiteX0" fmla="*/ 0 w 2743200"/>
              <a:gd name="connsiteY0" fmla="*/ 797136 h 797136"/>
              <a:gd name="connsiteX1" fmla="*/ 1312703 w 2743200"/>
              <a:gd name="connsiteY1" fmla="*/ 3922 h 797136"/>
              <a:gd name="connsiteX2" fmla="*/ 2743200 w 2743200"/>
              <a:gd name="connsiteY2" fmla="*/ 532731 h 79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797136">
                <a:moveTo>
                  <a:pt x="0" y="797136"/>
                </a:moveTo>
                <a:cubicBezTo>
                  <a:pt x="176310" y="512635"/>
                  <a:pt x="483714" y="68086"/>
                  <a:pt x="1312703" y="3922"/>
                </a:cubicBezTo>
                <a:cubicBezTo>
                  <a:pt x="1770652" y="-31523"/>
                  <a:pt x="2417093" y="175590"/>
                  <a:pt x="2743200" y="532731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339770" y="1355075"/>
            <a:ext cx="1419735" cy="1653721"/>
          </a:xfrm>
          <a:custGeom>
            <a:avLst/>
            <a:gdLst>
              <a:gd name="connsiteX0" fmla="*/ 1355074 w 1388125"/>
              <a:gd name="connsiteY0" fmla="*/ 0 h 1619479"/>
              <a:gd name="connsiteX1" fmla="*/ 1388125 w 1388125"/>
              <a:gd name="connsiteY1" fmla="*/ 1399142 h 1619479"/>
              <a:gd name="connsiteX2" fmla="*/ 0 w 1388125"/>
              <a:gd name="connsiteY2" fmla="*/ 1619479 h 1619479"/>
              <a:gd name="connsiteX0" fmla="*/ 1355074 w 1355074"/>
              <a:gd name="connsiteY0" fmla="*/ 0 h 1619479"/>
              <a:gd name="connsiteX1" fmla="*/ 1222872 w 1355074"/>
              <a:gd name="connsiteY1" fmla="*/ 1145754 h 1619479"/>
              <a:gd name="connsiteX2" fmla="*/ 0 w 1355074"/>
              <a:gd name="connsiteY2" fmla="*/ 1619479 h 1619479"/>
              <a:gd name="connsiteX0" fmla="*/ 1355074 w 1357155"/>
              <a:gd name="connsiteY0" fmla="*/ 0 h 1619479"/>
              <a:gd name="connsiteX1" fmla="*/ 1222872 w 1357155"/>
              <a:gd name="connsiteY1" fmla="*/ 1145754 h 1619479"/>
              <a:gd name="connsiteX2" fmla="*/ 0 w 1357155"/>
              <a:gd name="connsiteY2" fmla="*/ 1619479 h 1619479"/>
              <a:gd name="connsiteX0" fmla="*/ 1355074 w 1385182"/>
              <a:gd name="connsiteY0" fmla="*/ 0 h 1619479"/>
              <a:gd name="connsiteX1" fmla="*/ 1222872 w 1385182"/>
              <a:gd name="connsiteY1" fmla="*/ 1145754 h 1619479"/>
              <a:gd name="connsiteX2" fmla="*/ 0 w 1385182"/>
              <a:gd name="connsiteY2" fmla="*/ 1619479 h 1619479"/>
              <a:gd name="connsiteX0" fmla="*/ 1355074 w 1385182"/>
              <a:gd name="connsiteY0" fmla="*/ 0 h 1619508"/>
              <a:gd name="connsiteX1" fmla="*/ 1222872 w 1385182"/>
              <a:gd name="connsiteY1" fmla="*/ 1145754 h 1619508"/>
              <a:gd name="connsiteX2" fmla="*/ 0 w 1385182"/>
              <a:gd name="connsiteY2" fmla="*/ 1619479 h 1619508"/>
              <a:gd name="connsiteX0" fmla="*/ 1355074 w 1385182"/>
              <a:gd name="connsiteY0" fmla="*/ 0 h 1653008"/>
              <a:gd name="connsiteX1" fmla="*/ 1222872 w 1385182"/>
              <a:gd name="connsiteY1" fmla="*/ 1145754 h 1653008"/>
              <a:gd name="connsiteX2" fmla="*/ 0 w 1385182"/>
              <a:gd name="connsiteY2" fmla="*/ 1619479 h 1653008"/>
              <a:gd name="connsiteX0" fmla="*/ 1355074 w 1367951"/>
              <a:gd name="connsiteY0" fmla="*/ 0 h 1660651"/>
              <a:gd name="connsiteX1" fmla="*/ 1162582 w 1367951"/>
              <a:gd name="connsiteY1" fmla="*/ 1236189 h 1660651"/>
              <a:gd name="connsiteX2" fmla="*/ 0 w 1367951"/>
              <a:gd name="connsiteY2" fmla="*/ 1619479 h 1660651"/>
              <a:gd name="connsiteX0" fmla="*/ 1355074 w 1403222"/>
              <a:gd name="connsiteY0" fmla="*/ 0 h 1660651"/>
              <a:gd name="connsiteX1" fmla="*/ 1162582 w 1403222"/>
              <a:gd name="connsiteY1" fmla="*/ 1236189 h 1660651"/>
              <a:gd name="connsiteX2" fmla="*/ 0 w 1403222"/>
              <a:gd name="connsiteY2" fmla="*/ 1619479 h 1660651"/>
              <a:gd name="connsiteX0" fmla="*/ 1355074 w 1423199"/>
              <a:gd name="connsiteY0" fmla="*/ 0 h 1656888"/>
              <a:gd name="connsiteX1" fmla="*/ 1232921 w 1423199"/>
              <a:gd name="connsiteY1" fmla="*/ 1195996 h 1656888"/>
              <a:gd name="connsiteX2" fmla="*/ 0 w 1423199"/>
              <a:gd name="connsiteY2" fmla="*/ 1619479 h 1656888"/>
              <a:gd name="connsiteX0" fmla="*/ 1355074 w 1419735"/>
              <a:gd name="connsiteY0" fmla="*/ 0 h 1653721"/>
              <a:gd name="connsiteX1" fmla="*/ 1222873 w 1419735"/>
              <a:gd name="connsiteY1" fmla="*/ 1155802 h 1653721"/>
              <a:gd name="connsiteX2" fmla="*/ 0 w 1419735"/>
              <a:gd name="connsiteY2" fmla="*/ 1619479 h 165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735" h="1653721">
                <a:moveTo>
                  <a:pt x="1355074" y="0"/>
                </a:moveTo>
                <a:cubicBezTo>
                  <a:pt x="1461732" y="251289"/>
                  <a:pt x="1448719" y="885889"/>
                  <a:pt x="1222873" y="1155802"/>
                </a:cubicBezTo>
                <a:cubicBezTo>
                  <a:pt x="997027" y="1425715"/>
                  <a:pt x="206657" y="1763021"/>
                  <a:pt x="0" y="1619479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666248" y="2538723"/>
            <a:ext cx="435429" cy="435429"/>
            <a:chOff x="2457080" y="3494690"/>
            <a:chExt cx="435429" cy="435429"/>
          </a:xfrm>
        </p:grpSpPr>
        <p:sp>
          <p:nvSpPr>
            <p:cNvPr id="36" name="椭圆 35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20178" y="1383081"/>
            <a:ext cx="435429" cy="435429"/>
            <a:chOff x="2457080" y="3494690"/>
            <a:chExt cx="435429" cy="435429"/>
          </a:xfrm>
        </p:grpSpPr>
        <p:sp>
          <p:nvSpPr>
            <p:cNvPr id="39" name="椭圆 38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62130" y="3814475"/>
            <a:ext cx="435429" cy="435429"/>
            <a:chOff x="2457080" y="3494690"/>
            <a:chExt cx="435429" cy="435429"/>
          </a:xfrm>
        </p:grpSpPr>
        <p:sp>
          <p:nvSpPr>
            <p:cNvPr id="42" name="椭圆 41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07405" y="3013246"/>
            <a:ext cx="435429" cy="435429"/>
            <a:chOff x="2457080" y="3494690"/>
            <a:chExt cx="435429" cy="435429"/>
          </a:xfrm>
        </p:grpSpPr>
        <p:sp>
          <p:nvSpPr>
            <p:cNvPr id="45" name="椭圆 44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79437" y="2756437"/>
            <a:ext cx="435429" cy="435429"/>
            <a:chOff x="2457080" y="3494690"/>
            <a:chExt cx="435429" cy="435429"/>
          </a:xfrm>
        </p:grpSpPr>
        <p:sp>
          <p:nvSpPr>
            <p:cNvPr id="48" name="椭圆 47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490622" y="1153720"/>
            <a:ext cx="435429" cy="435429"/>
            <a:chOff x="2457080" y="3494690"/>
            <a:chExt cx="435429" cy="435429"/>
          </a:xfrm>
        </p:grpSpPr>
        <p:sp>
          <p:nvSpPr>
            <p:cNvPr id="51" name="椭圆 50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ln/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667553" y="175782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30772" y="292955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020178" y="4235488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737772" y="3079343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620397" y="312986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926050" y="125923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直角三角形 67"/>
          <p:cNvSpPr/>
          <p:nvPr/>
        </p:nvSpPr>
        <p:spPr>
          <a:xfrm flipH="1">
            <a:off x="6730583" y="5355101"/>
            <a:ext cx="5461414" cy="1498434"/>
          </a:xfrm>
          <a:prstGeom prst="rtTriangle">
            <a:avLst/>
          </a:prstGeom>
          <a:solidFill>
            <a:srgbClr val="3D648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643325" y="5775659"/>
            <a:ext cx="47448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veniam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643325" y="5457330"/>
            <a:ext cx="3020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505355" y="5517621"/>
            <a:ext cx="942975" cy="1052513"/>
          </a:xfrm>
          <a:custGeom>
            <a:avLst/>
            <a:gdLst>
              <a:gd name="T0" fmla="*/ 530 w 594"/>
              <a:gd name="T1" fmla="*/ 237 h 663"/>
              <a:gd name="T2" fmla="*/ 466 w 594"/>
              <a:gd name="T3" fmla="*/ 445 h 663"/>
              <a:gd name="T4" fmla="*/ 503 w 594"/>
              <a:gd name="T5" fmla="*/ 518 h 663"/>
              <a:gd name="T6" fmla="*/ 475 w 594"/>
              <a:gd name="T7" fmla="*/ 591 h 663"/>
              <a:gd name="T8" fmla="*/ 283 w 594"/>
              <a:gd name="T9" fmla="*/ 500 h 663"/>
              <a:gd name="T10" fmla="*/ 210 w 594"/>
              <a:gd name="T11" fmla="*/ 663 h 663"/>
              <a:gd name="T12" fmla="*/ 100 w 594"/>
              <a:gd name="T13" fmla="*/ 663 h 663"/>
              <a:gd name="T14" fmla="*/ 183 w 594"/>
              <a:gd name="T15" fmla="*/ 464 h 663"/>
              <a:gd name="T16" fmla="*/ 0 w 594"/>
              <a:gd name="T17" fmla="*/ 382 h 663"/>
              <a:gd name="T18" fmla="*/ 27 w 594"/>
              <a:gd name="T19" fmla="*/ 309 h 663"/>
              <a:gd name="T20" fmla="*/ 110 w 594"/>
              <a:gd name="T21" fmla="*/ 282 h 663"/>
              <a:gd name="T22" fmla="*/ 110 w 594"/>
              <a:gd name="T23" fmla="*/ 282 h 663"/>
              <a:gd name="T24" fmla="*/ 210 w 594"/>
              <a:gd name="T25" fmla="*/ 100 h 663"/>
              <a:gd name="T26" fmla="*/ 201 w 594"/>
              <a:gd name="T27" fmla="*/ 55 h 663"/>
              <a:gd name="T28" fmla="*/ 229 w 594"/>
              <a:gd name="T29" fmla="*/ 0 h 663"/>
              <a:gd name="T30" fmla="*/ 594 w 594"/>
              <a:gd name="T31" fmla="*/ 164 h 663"/>
              <a:gd name="T32" fmla="*/ 576 w 594"/>
              <a:gd name="T33" fmla="*/ 218 h 663"/>
              <a:gd name="T34" fmla="*/ 530 w 594"/>
              <a:gd name="T35" fmla="*/ 237 h 663"/>
              <a:gd name="T36" fmla="*/ 530 w 594"/>
              <a:gd name="T37" fmla="*/ 237 h 663"/>
              <a:gd name="T38" fmla="*/ 165 w 594"/>
              <a:gd name="T39" fmla="*/ 309 h 663"/>
              <a:gd name="T40" fmla="*/ 247 w 594"/>
              <a:gd name="T41" fmla="*/ 346 h 663"/>
              <a:gd name="T42" fmla="*/ 329 w 594"/>
              <a:gd name="T43" fmla="*/ 155 h 663"/>
              <a:gd name="T44" fmla="*/ 265 w 594"/>
              <a:gd name="T45" fmla="*/ 128 h 663"/>
              <a:gd name="T46" fmla="*/ 165 w 594"/>
              <a:gd name="T47" fmla="*/ 309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4" h="663">
                <a:moveTo>
                  <a:pt x="530" y="237"/>
                </a:moveTo>
                <a:lnTo>
                  <a:pt x="466" y="445"/>
                </a:lnTo>
                <a:lnTo>
                  <a:pt x="503" y="518"/>
                </a:lnTo>
                <a:lnTo>
                  <a:pt x="475" y="591"/>
                </a:lnTo>
                <a:lnTo>
                  <a:pt x="283" y="500"/>
                </a:lnTo>
                <a:lnTo>
                  <a:pt x="210" y="663"/>
                </a:lnTo>
                <a:lnTo>
                  <a:pt x="100" y="663"/>
                </a:lnTo>
                <a:lnTo>
                  <a:pt x="183" y="464"/>
                </a:lnTo>
                <a:lnTo>
                  <a:pt x="0" y="382"/>
                </a:lnTo>
                <a:lnTo>
                  <a:pt x="27" y="309"/>
                </a:lnTo>
                <a:lnTo>
                  <a:pt x="110" y="282"/>
                </a:lnTo>
                <a:lnTo>
                  <a:pt x="110" y="282"/>
                </a:lnTo>
                <a:lnTo>
                  <a:pt x="210" y="100"/>
                </a:lnTo>
                <a:lnTo>
                  <a:pt x="201" y="55"/>
                </a:lnTo>
                <a:lnTo>
                  <a:pt x="229" y="0"/>
                </a:lnTo>
                <a:lnTo>
                  <a:pt x="594" y="164"/>
                </a:lnTo>
                <a:lnTo>
                  <a:pt x="576" y="218"/>
                </a:lnTo>
                <a:lnTo>
                  <a:pt x="530" y="237"/>
                </a:lnTo>
                <a:lnTo>
                  <a:pt x="530" y="237"/>
                </a:lnTo>
                <a:close/>
                <a:moveTo>
                  <a:pt x="165" y="309"/>
                </a:moveTo>
                <a:lnTo>
                  <a:pt x="247" y="346"/>
                </a:lnTo>
                <a:lnTo>
                  <a:pt x="329" y="155"/>
                </a:lnTo>
                <a:lnTo>
                  <a:pt x="265" y="128"/>
                </a:lnTo>
                <a:lnTo>
                  <a:pt x="165" y="309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7979667" y="5977155"/>
            <a:ext cx="157922" cy="314947"/>
            <a:chOff x="9301163" y="3811588"/>
            <a:chExt cx="279401" cy="557212"/>
          </a:xfrm>
          <a:solidFill>
            <a:schemeClr val="bg1"/>
          </a:solidFill>
        </p:grpSpPr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9502776" y="4187825"/>
              <a:ext cx="77788" cy="161925"/>
            </a:xfrm>
            <a:custGeom>
              <a:avLst/>
              <a:gdLst>
                <a:gd name="T0" fmla="*/ 8 w 12"/>
                <a:gd name="T1" fmla="*/ 26 h 26"/>
                <a:gd name="T2" fmla="*/ 12 w 12"/>
                <a:gd name="T3" fmla="*/ 25 h 26"/>
                <a:gd name="T4" fmla="*/ 4 w 12"/>
                <a:gd name="T5" fmla="*/ 0 h 26"/>
                <a:gd name="T6" fmla="*/ 0 w 12"/>
                <a:gd name="T7" fmla="*/ 1 h 26"/>
                <a:gd name="T8" fmla="*/ 3 w 12"/>
                <a:gd name="T9" fmla="*/ 13 h 26"/>
                <a:gd name="T10" fmla="*/ 8 w 12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8" y="26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15"/>
                    <a:pt x="6" y="1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2" y="9"/>
                    <a:pt x="3" y="13"/>
                  </a:cubicBezTo>
                  <a:cubicBezTo>
                    <a:pt x="4" y="18"/>
                    <a:pt x="6" y="22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9301163" y="3817938"/>
              <a:ext cx="227013" cy="550862"/>
            </a:xfrm>
            <a:custGeom>
              <a:avLst/>
              <a:gdLst>
                <a:gd name="T0" fmla="*/ 31 w 35"/>
                <a:gd name="T1" fmla="*/ 87 h 88"/>
                <a:gd name="T2" fmla="*/ 17 w 35"/>
                <a:gd name="T3" fmla="*/ 82 h 88"/>
                <a:gd name="T4" fmla="*/ 15 w 35"/>
                <a:gd name="T5" fmla="*/ 79 h 88"/>
                <a:gd name="T6" fmla="*/ 15 w 35"/>
                <a:gd name="T7" fmla="*/ 78 h 88"/>
                <a:gd name="T8" fmla="*/ 0 w 35"/>
                <a:gd name="T9" fmla="*/ 16 h 88"/>
                <a:gd name="T10" fmla="*/ 0 w 35"/>
                <a:gd name="T11" fmla="*/ 16 h 88"/>
                <a:gd name="T12" fmla="*/ 0 w 35"/>
                <a:gd name="T13" fmla="*/ 16 h 88"/>
                <a:gd name="T14" fmla="*/ 0 w 35"/>
                <a:gd name="T15" fmla="*/ 12 h 88"/>
                <a:gd name="T16" fmla="*/ 0 w 35"/>
                <a:gd name="T17" fmla="*/ 12 h 88"/>
                <a:gd name="T18" fmla="*/ 0 w 35"/>
                <a:gd name="T19" fmla="*/ 12 h 88"/>
                <a:gd name="T20" fmla="*/ 11 w 35"/>
                <a:gd name="T21" fmla="*/ 1 h 88"/>
                <a:gd name="T22" fmla="*/ 15 w 35"/>
                <a:gd name="T23" fmla="*/ 0 h 88"/>
                <a:gd name="T24" fmla="*/ 16 w 35"/>
                <a:gd name="T25" fmla="*/ 14 h 88"/>
                <a:gd name="T26" fmla="*/ 19 w 35"/>
                <a:gd name="T27" fmla="*/ 26 h 88"/>
                <a:gd name="T28" fmla="*/ 13 w 35"/>
                <a:gd name="T29" fmla="*/ 27 h 88"/>
                <a:gd name="T30" fmla="*/ 21 w 35"/>
                <a:gd name="T31" fmla="*/ 62 h 88"/>
                <a:gd name="T32" fmla="*/ 27 w 35"/>
                <a:gd name="T33" fmla="*/ 61 h 88"/>
                <a:gd name="T34" fmla="*/ 31 w 35"/>
                <a:gd name="T35" fmla="*/ 73 h 88"/>
                <a:gd name="T36" fmla="*/ 35 w 35"/>
                <a:gd name="T37" fmla="*/ 86 h 88"/>
                <a:gd name="T38" fmla="*/ 31 w 35"/>
                <a:gd name="T3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88">
                  <a:moveTo>
                    <a:pt x="31" y="87"/>
                  </a:moveTo>
                  <a:cubicBezTo>
                    <a:pt x="25" y="88"/>
                    <a:pt x="20" y="87"/>
                    <a:pt x="17" y="82"/>
                  </a:cubicBezTo>
                  <a:cubicBezTo>
                    <a:pt x="16" y="81"/>
                    <a:pt x="16" y="80"/>
                    <a:pt x="15" y="79"/>
                  </a:cubicBezTo>
                  <a:cubicBezTo>
                    <a:pt x="15" y="79"/>
                    <a:pt x="15" y="78"/>
                    <a:pt x="15" y="78"/>
                  </a:cubicBezTo>
                  <a:cubicBezTo>
                    <a:pt x="5" y="59"/>
                    <a:pt x="0" y="3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6"/>
                    <a:pt x="4" y="3"/>
                    <a:pt x="11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6" y="9"/>
                    <a:pt x="16" y="14"/>
                  </a:cubicBezTo>
                  <a:cubicBezTo>
                    <a:pt x="17" y="18"/>
                    <a:pt x="18" y="22"/>
                    <a:pt x="19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40"/>
                    <a:pt x="17" y="51"/>
                    <a:pt x="21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5"/>
                    <a:pt x="29" y="69"/>
                    <a:pt x="31" y="73"/>
                  </a:cubicBezTo>
                  <a:cubicBezTo>
                    <a:pt x="32" y="77"/>
                    <a:pt x="34" y="82"/>
                    <a:pt x="35" y="86"/>
                  </a:cubicBezTo>
                  <a:cubicBezTo>
                    <a:pt x="31" y="87"/>
                    <a:pt x="31" y="87"/>
                    <a:pt x="31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9418638" y="3811588"/>
              <a:ext cx="65088" cy="161925"/>
            </a:xfrm>
            <a:custGeom>
              <a:avLst/>
              <a:gdLst>
                <a:gd name="T0" fmla="*/ 4 w 10"/>
                <a:gd name="T1" fmla="*/ 26 h 26"/>
                <a:gd name="T2" fmla="*/ 8 w 10"/>
                <a:gd name="T3" fmla="*/ 25 h 26"/>
                <a:gd name="T4" fmla="*/ 4 w 10"/>
                <a:gd name="T5" fmla="*/ 0 h 26"/>
                <a:gd name="T6" fmla="*/ 0 w 10"/>
                <a:gd name="T7" fmla="*/ 1 h 26"/>
                <a:gd name="T8" fmla="*/ 2 w 10"/>
                <a:gd name="T9" fmla="*/ 14 h 26"/>
                <a:gd name="T10" fmla="*/ 4 w 1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6">
                  <a:moveTo>
                    <a:pt x="4" y="26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0" y="22"/>
                    <a:pt x="8" y="4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10"/>
                    <a:pt x="2" y="14"/>
                  </a:cubicBezTo>
                  <a:cubicBezTo>
                    <a:pt x="2" y="18"/>
                    <a:pt x="3" y="22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" name="Freeform 11"/>
          <p:cNvSpPr>
            <a:spLocks noEditPoints="1"/>
          </p:cNvSpPr>
          <p:nvPr/>
        </p:nvSpPr>
        <p:spPr bwMode="auto">
          <a:xfrm>
            <a:off x="7890014" y="6487249"/>
            <a:ext cx="337228" cy="242112"/>
          </a:xfrm>
          <a:custGeom>
            <a:avLst/>
            <a:gdLst>
              <a:gd name="T0" fmla="*/ 9 w 195"/>
              <a:gd name="T1" fmla="*/ 0 h 140"/>
              <a:gd name="T2" fmla="*/ 186 w 195"/>
              <a:gd name="T3" fmla="*/ 0 h 140"/>
              <a:gd name="T4" fmla="*/ 195 w 195"/>
              <a:gd name="T5" fmla="*/ 0 h 140"/>
              <a:gd name="T6" fmla="*/ 195 w 195"/>
              <a:gd name="T7" fmla="*/ 10 h 140"/>
              <a:gd name="T8" fmla="*/ 195 w 195"/>
              <a:gd name="T9" fmla="*/ 130 h 140"/>
              <a:gd name="T10" fmla="*/ 195 w 195"/>
              <a:gd name="T11" fmla="*/ 140 h 140"/>
              <a:gd name="T12" fmla="*/ 186 w 195"/>
              <a:gd name="T13" fmla="*/ 140 h 140"/>
              <a:gd name="T14" fmla="*/ 9 w 195"/>
              <a:gd name="T15" fmla="*/ 140 h 140"/>
              <a:gd name="T16" fmla="*/ 0 w 195"/>
              <a:gd name="T17" fmla="*/ 140 h 140"/>
              <a:gd name="T18" fmla="*/ 0 w 195"/>
              <a:gd name="T19" fmla="*/ 130 h 140"/>
              <a:gd name="T20" fmla="*/ 0 w 195"/>
              <a:gd name="T21" fmla="*/ 10 h 140"/>
              <a:gd name="T22" fmla="*/ 0 w 195"/>
              <a:gd name="T23" fmla="*/ 0 h 140"/>
              <a:gd name="T24" fmla="*/ 9 w 195"/>
              <a:gd name="T25" fmla="*/ 0 h 140"/>
              <a:gd name="T26" fmla="*/ 9 w 195"/>
              <a:gd name="T27" fmla="*/ 0 h 140"/>
              <a:gd name="T28" fmla="*/ 19 w 195"/>
              <a:gd name="T29" fmla="*/ 107 h 140"/>
              <a:gd name="T30" fmla="*/ 61 w 195"/>
              <a:gd name="T31" fmla="*/ 65 h 140"/>
              <a:gd name="T32" fmla="*/ 19 w 195"/>
              <a:gd name="T33" fmla="*/ 30 h 140"/>
              <a:gd name="T34" fmla="*/ 19 w 195"/>
              <a:gd name="T35" fmla="*/ 107 h 140"/>
              <a:gd name="T36" fmla="*/ 19 w 195"/>
              <a:gd name="T37" fmla="*/ 107 h 140"/>
              <a:gd name="T38" fmla="*/ 134 w 195"/>
              <a:gd name="T39" fmla="*/ 65 h 140"/>
              <a:gd name="T40" fmla="*/ 176 w 195"/>
              <a:gd name="T41" fmla="*/ 110 h 140"/>
              <a:gd name="T42" fmla="*/ 176 w 195"/>
              <a:gd name="T43" fmla="*/ 27 h 140"/>
              <a:gd name="T44" fmla="*/ 134 w 195"/>
              <a:gd name="T45" fmla="*/ 65 h 140"/>
              <a:gd name="T46" fmla="*/ 134 w 195"/>
              <a:gd name="T47" fmla="*/ 65 h 140"/>
              <a:gd name="T48" fmla="*/ 166 w 195"/>
              <a:gd name="T49" fmla="*/ 120 h 140"/>
              <a:gd name="T50" fmla="*/ 122 w 195"/>
              <a:gd name="T51" fmla="*/ 75 h 140"/>
              <a:gd name="T52" fmla="*/ 102 w 195"/>
              <a:gd name="T53" fmla="*/ 92 h 140"/>
              <a:gd name="T54" fmla="*/ 97 w 195"/>
              <a:gd name="T55" fmla="*/ 97 h 140"/>
              <a:gd name="T56" fmla="*/ 93 w 195"/>
              <a:gd name="T57" fmla="*/ 92 h 140"/>
              <a:gd name="T58" fmla="*/ 71 w 195"/>
              <a:gd name="T59" fmla="*/ 75 h 140"/>
              <a:gd name="T60" fmla="*/ 29 w 195"/>
              <a:gd name="T61" fmla="*/ 120 h 140"/>
              <a:gd name="T62" fmla="*/ 166 w 195"/>
              <a:gd name="T63" fmla="*/ 120 h 140"/>
              <a:gd name="T64" fmla="*/ 166 w 195"/>
              <a:gd name="T65" fmla="*/ 120 h 140"/>
              <a:gd name="T66" fmla="*/ 34 w 195"/>
              <a:gd name="T67" fmla="*/ 20 h 140"/>
              <a:gd name="T68" fmla="*/ 97 w 195"/>
              <a:gd name="T69" fmla="*/ 75 h 140"/>
              <a:gd name="T70" fmla="*/ 161 w 195"/>
              <a:gd name="T71" fmla="*/ 20 h 140"/>
              <a:gd name="T72" fmla="*/ 34 w 195"/>
              <a:gd name="T73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0">
                <a:moveTo>
                  <a:pt x="9" y="0"/>
                </a:moveTo>
                <a:lnTo>
                  <a:pt x="186" y="0"/>
                </a:lnTo>
                <a:lnTo>
                  <a:pt x="195" y="0"/>
                </a:lnTo>
                <a:lnTo>
                  <a:pt x="195" y="10"/>
                </a:lnTo>
                <a:lnTo>
                  <a:pt x="195" y="130"/>
                </a:lnTo>
                <a:lnTo>
                  <a:pt x="195" y="140"/>
                </a:lnTo>
                <a:lnTo>
                  <a:pt x="186" y="140"/>
                </a:lnTo>
                <a:lnTo>
                  <a:pt x="9" y="140"/>
                </a:lnTo>
                <a:lnTo>
                  <a:pt x="0" y="140"/>
                </a:lnTo>
                <a:lnTo>
                  <a:pt x="0" y="130"/>
                </a:lnTo>
                <a:lnTo>
                  <a:pt x="0" y="10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  <a:moveTo>
                  <a:pt x="19" y="107"/>
                </a:moveTo>
                <a:lnTo>
                  <a:pt x="61" y="65"/>
                </a:lnTo>
                <a:lnTo>
                  <a:pt x="19" y="30"/>
                </a:lnTo>
                <a:lnTo>
                  <a:pt x="19" y="107"/>
                </a:lnTo>
                <a:lnTo>
                  <a:pt x="19" y="107"/>
                </a:lnTo>
                <a:close/>
                <a:moveTo>
                  <a:pt x="134" y="65"/>
                </a:moveTo>
                <a:lnTo>
                  <a:pt x="176" y="110"/>
                </a:lnTo>
                <a:lnTo>
                  <a:pt x="176" y="27"/>
                </a:lnTo>
                <a:lnTo>
                  <a:pt x="134" y="65"/>
                </a:lnTo>
                <a:lnTo>
                  <a:pt x="134" y="65"/>
                </a:lnTo>
                <a:close/>
                <a:moveTo>
                  <a:pt x="166" y="120"/>
                </a:moveTo>
                <a:lnTo>
                  <a:pt x="122" y="75"/>
                </a:lnTo>
                <a:lnTo>
                  <a:pt x="102" y="92"/>
                </a:lnTo>
                <a:lnTo>
                  <a:pt x="97" y="97"/>
                </a:lnTo>
                <a:lnTo>
                  <a:pt x="93" y="92"/>
                </a:lnTo>
                <a:lnTo>
                  <a:pt x="71" y="75"/>
                </a:lnTo>
                <a:lnTo>
                  <a:pt x="29" y="120"/>
                </a:lnTo>
                <a:lnTo>
                  <a:pt x="166" y="120"/>
                </a:lnTo>
                <a:lnTo>
                  <a:pt x="166" y="120"/>
                </a:lnTo>
                <a:close/>
                <a:moveTo>
                  <a:pt x="34" y="20"/>
                </a:moveTo>
                <a:lnTo>
                  <a:pt x="97" y="75"/>
                </a:lnTo>
                <a:lnTo>
                  <a:pt x="161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15"/>
          <p:cNvSpPr>
            <a:spLocks noEditPoints="1"/>
          </p:cNvSpPr>
          <p:nvPr/>
        </p:nvSpPr>
        <p:spPr bwMode="auto">
          <a:xfrm>
            <a:off x="7878030" y="5477431"/>
            <a:ext cx="361196" cy="304577"/>
          </a:xfrm>
          <a:custGeom>
            <a:avLst/>
            <a:gdLst>
              <a:gd name="T0" fmla="*/ 9 w 75"/>
              <a:gd name="T1" fmla="*/ 63 h 63"/>
              <a:gd name="T2" fmla="*/ 41 w 75"/>
              <a:gd name="T3" fmla="*/ 63 h 63"/>
              <a:gd name="T4" fmla="*/ 41 w 75"/>
              <a:gd name="T5" fmla="*/ 43 h 63"/>
              <a:gd name="T6" fmla="*/ 55 w 75"/>
              <a:gd name="T7" fmla="*/ 43 h 63"/>
              <a:gd name="T8" fmla="*/ 55 w 75"/>
              <a:gd name="T9" fmla="*/ 63 h 63"/>
              <a:gd name="T10" fmla="*/ 66 w 75"/>
              <a:gd name="T11" fmla="*/ 63 h 63"/>
              <a:gd name="T12" fmla="*/ 66 w 75"/>
              <a:gd name="T13" fmla="*/ 38 h 63"/>
              <a:gd name="T14" fmla="*/ 75 w 75"/>
              <a:gd name="T15" fmla="*/ 38 h 63"/>
              <a:gd name="T16" fmla="*/ 60 w 75"/>
              <a:gd name="T17" fmla="*/ 23 h 63"/>
              <a:gd name="T18" fmla="*/ 60 w 75"/>
              <a:gd name="T19" fmla="*/ 11 h 63"/>
              <a:gd name="T20" fmla="*/ 62 w 75"/>
              <a:gd name="T21" fmla="*/ 11 h 63"/>
              <a:gd name="T22" fmla="*/ 62 w 75"/>
              <a:gd name="T23" fmla="*/ 8 h 63"/>
              <a:gd name="T24" fmla="*/ 51 w 75"/>
              <a:gd name="T25" fmla="*/ 8 h 63"/>
              <a:gd name="T26" fmla="*/ 51 w 75"/>
              <a:gd name="T27" fmla="*/ 11 h 63"/>
              <a:gd name="T28" fmla="*/ 52 w 75"/>
              <a:gd name="T29" fmla="*/ 11 h 63"/>
              <a:gd name="T30" fmla="*/ 52 w 75"/>
              <a:gd name="T31" fmla="*/ 15 h 63"/>
              <a:gd name="T32" fmla="*/ 38 w 75"/>
              <a:gd name="T33" fmla="*/ 0 h 63"/>
              <a:gd name="T34" fmla="*/ 19 w 75"/>
              <a:gd name="T35" fmla="*/ 19 h 63"/>
              <a:gd name="T36" fmla="*/ 0 w 75"/>
              <a:gd name="T37" fmla="*/ 38 h 63"/>
              <a:gd name="T38" fmla="*/ 9 w 75"/>
              <a:gd name="T39" fmla="*/ 38 h 63"/>
              <a:gd name="T40" fmla="*/ 9 w 75"/>
              <a:gd name="T41" fmla="*/ 63 h 63"/>
              <a:gd name="T42" fmla="*/ 37 w 75"/>
              <a:gd name="T43" fmla="*/ 19 h 63"/>
              <a:gd name="T44" fmla="*/ 42 w 75"/>
              <a:gd name="T45" fmla="*/ 23 h 63"/>
              <a:gd name="T46" fmla="*/ 37 w 75"/>
              <a:gd name="T47" fmla="*/ 27 h 63"/>
              <a:gd name="T48" fmla="*/ 33 w 75"/>
              <a:gd name="T49" fmla="*/ 23 h 63"/>
              <a:gd name="T50" fmla="*/ 37 w 75"/>
              <a:gd name="T51" fmla="*/ 19 h 63"/>
              <a:gd name="T52" fmla="*/ 20 w 75"/>
              <a:gd name="T53" fmla="*/ 44 h 63"/>
              <a:gd name="T54" fmla="*/ 30 w 75"/>
              <a:gd name="T55" fmla="*/ 44 h 63"/>
              <a:gd name="T56" fmla="*/ 30 w 75"/>
              <a:gd name="T57" fmla="*/ 55 h 63"/>
              <a:gd name="T58" fmla="*/ 20 w 75"/>
              <a:gd name="T59" fmla="*/ 55 h 63"/>
              <a:gd name="T60" fmla="*/ 20 w 75"/>
              <a:gd name="T61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5" h="63">
                <a:moveTo>
                  <a:pt x="9" y="63"/>
                </a:moveTo>
                <a:cubicBezTo>
                  <a:pt x="41" y="63"/>
                  <a:pt x="41" y="63"/>
                  <a:pt x="41" y="63"/>
                </a:cubicBezTo>
                <a:cubicBezTo>
                  <a:pt x="41" y="43"/>
                  <a:pt x="41" y="43"/>
                  <a:pt x="41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38"/>
                  <a:pt x="66" y="38"/>
                  <a:pt x="66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1"/>
                  <a:pt x="60" y="11"/>
                  <a:pt x="60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8"/>
                  <a:pt x="62" y="8"/>
                  <a:pt x="6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15"/>
                  <a:pt x="52" y="15"/>
                  <a:pt x="52" y="15"/>
                </a:cubicBezTo>
                <a:cubicBezTo>
                  <a:pt x="38" y="0"/>
                  <a:pt x="38" y="0"/>
                  <a:pt x="38" y="0"/>
                </a:cubicBezTo>
                <a:cubicBezTo>
                  <a:pt x="19" y="19"/>
                  <a:pt x="19" y="19"/>
                  <a:pt x="19" y="19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63"/>
                  <a:pt x="9" y="63"/>
                  <a:pt x="9" y="63"/>
                </a:cubicBezTo>
                <a:close/>
                <a:moveTo>
                  <a:pt x="37" y="19"/>
                </a:moveTo>
                <a:cubicBezTo>
                  <a:pt x="40" y="19"/>
                  <a:pt x="42" y="20"/>
                  <a:pt x="42" y="23"/>
                </a:cubicBezTo>
                <a:cubicBezTo>
                  <a:pt x="42" y="25"/>
                  <a:pt x="40" y="27"/>
                  <a:pt x="37" y="27"/>
                </a:cubicBezTo>
                <a:cubicBezTo>
                  <a:pt x="35" y="27"/>
                  <a:pt x="33" y="25"/>
                  <a:pt x="33" y="23"/>
                </a:cubicBezTo>
                <a:cubicBezTo>
                  <a:pt x="33" y="20"/>
                  <a:pt x="35" y="19"/>
                  <a:pt x="37" y="19"/>
                </a:cubicBezTo>
                <a:close/>
                <a:moveTo>
                  <a:pt x="20" y="44"/>
                </a:moveTo>
                <a:cubicBezTo>
                  <a:pt x="30" y="44"/>
                  <a:pt x="30" y="44"/>
                  <a:pt x="30" y="44"/>
                </a:cubicBezTo>
                <a:cubicBezTo>
                  <a:pt x="30" y="55"/>
                  <a:pt x="30" y="55"/>
                  <a:pt x="30" y="55"/>
                </a:cubicBezTo>
                <a:cubicBezTo>
                  <a:pt x="20" y="55"/>
                  <a:pt x="20" y="55"/>
                  <a:pt x="20" y="55"/>
                </a:cubicBezTo>
                <a:lnTo>
                  <a:pt x="2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269031" y="5484636"/>
            <a:ext cx="346571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269031" y="5973111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400 4324 5343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818575" y="597149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+86 124 5432 5674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295701" y="6482315"/>
            <a:ext cx="3699007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refz@gsdf.com  sgvc@efx.com</a:t>
            </a:r>
          </a:p>
        </p:txBody>
      </p:sp>
      <p:sp>
        <p:nvSpPr>
          <p:cNvPr id="60" name="矩形 59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3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267174" y="1758463"/>
            <a:ext cx="9657652" cy="3339764"/>
            <a:chOff x="1397535" y="1846550"/>
            <a:chExt cx="9148200" cy="3163589"/>
          </a:xfrm>
        </p:grpSpPr>
        <p:sp>
          <p:nvSpPr>
            <p:cNvPr id="3" name="矩形 2"/>
            <p:cNvSpPr/>
            <p:nvPr/>
          </p:nvSpPr>
          <p:spPr>
            <a:xfrm rot="18900000">
              <a:off x="1397535" y="1846550"/>
              <a:ext cx="3163589" cy="3163589"/>
            </a:xfrm>
            <a:prstGeom prst="rect">
              <a:avLst/>
            </a:prstGeom>
            <a:solidFill>
              <a:srgbClr val="4673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8900000">
              <a:off x="7382146" y="1846550"/>
              <a:ext cx="3163589" cy="3163589"/>
            </a:xfrm>
            <a:prstGeom prst="rect">
              <a:avLst/>
            </a:prstGeom>
            <a:solidFill>
              <a:srgbClr val="4673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8900000">
              <a:off x="4597499" y="2054208"/>
              <a:ext cx="2748272" cy="274827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直角三角形 4"/>
          <p:cNvSpPr/>
          <p:nvPr/>
        </p:nvSpPr>
        <p:spPr>
          <a:xfrm rot="16200000">
            <a:off x="9868936" y="4535591"/>
            <a:ext cx="2323064" cy="2323064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 rot="5400000">
            <a:off x="0" y="12450"/>
            <a:ext cx="2323064" cy="2323064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298627" y="2335514"/>
            <a:ext cx="1544318" cy="1439500"/>
            <a:chOff x="9817212" y="1823566"/>
            <a:chExt cx="1403350" cy="1308101"/>
          </a:xfrm>
          <a:solidFill>
            <a:srgbClr val="EBC050"/>
          </a:solidFill>
        </p:grpSpPr>
        <p:sp>
          <p:nvSpPr>
            <p:cNvPr id="15" name="矩形 14"/>
            <p:cNvSpPr/>
            <p:nvPr/>
          </p:nvSpPr>
          <p:spPr>
            <a:xfrm>
              <a:off x="9985487" y="2455391"/>
              <a:ext cx="252413" cy="465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389343" y="2638001"/>
              <a:ext cx="231371" cy="281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747942" y="2258541"/>
              <a:ext cx="277358" cy="661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9915637" y="1823566"/>
              <a:ext cx="1165225" cy="547688"/>
            </a:xfrm>
            <a:custGeom>
              <a:avLst/>
              <a:gdLst>
                <a:gd name="T0" fmla="*/ 7 w 166"/>
                <a:gd name="T1" fmla="*/ 68 h 78"/>
                <a:gd name="T2" fmla="*/ 28 w 166"/>
                <a:gd name="T3" fmla="*/ 48 h 78"/>
                <a:gd name="T4" fmla="*/ 82 w 166"/>
                <a:gd name="T5" fmla="*/ 77 h 78"/>
                <a:gd name="T6" fmla="*/ 83 w 166"/>
                <a:gd name="T7" fmla="*/ 78 h 78"/>
                <a:gd name="T8" fmla="*/ 86 w 166"/>
                <a:gd name="T9" fmla="*/ 77 h 78"/>
                <a:gd name="T10" fmla="*/ 148 w 166"/>
                <a:gd name="T11" fmla="*/ 22 h 78"/>
                <a:gd name="T12" fmla="*/ 154 w 166"/>
                <a:gd name="T13" fmla="*/ 28 h 78"/>
                <a:gd name="T14" fmla="*/ 154 w 166"/>
                <a:gd name="T15" fmla="*/ 28 h 78"/>
                <a:gd name="T16" fmla="*/ 156 w 166"/>
                <a:gd name="T17" fmla="*/ 28 h 78"/>
                <a:gd name="T18" fmla="*/ 157 w 166"/>
                <a:gd name="T19" fmla="*/ 25 h 78"/>
                <a:gd name="T20" fmla="*/ 166 w 166"/>
                <a:gd name="T21" fmla="*/ 2 h 78"/>
                <a:gd name="T22" fmla="*/ 166 w 166"/>
                <a:gd name="T23" fmla="*/ 0 h 78"/>
                <a:gd name="T24" fmla="*/ 164 w 166"/>
                <a:gd name="T25" fmla="*/ 0 h 78"/>
                <a:gd name="T26" fmla="*/ 164 w 166"/>
                <a:gd name="T27" fmla="*/ 0 h 78"/>
                <a:gd name="T28" fmla="*/ 140 w 166"/>
                <a:gd name="T29" fmla="*/ 9 h 78"/>
                <a:gd name="T30" fmla="*/ 138 w 166"/>
                <a:gd name="T31" fmla="*/ 10 h 78"/>
                <a:gd name="T32" fmla="*/ 137 w 166"/>
                <a:gd name="T33" fmla="*/ 12 h 78"/>
                <a:gd name="T34" fmla="*/ 138 w 166"/>
                <a:gd name="T35" fmla="*/ 13 h 78"/>
                <a:gd name="T36" fmla="*/ 142 w 166"/>
                <a:gd name="T37" fmla="*/ 17 h 78"/>
                <a:gd name="T38" fmla="*/ 83 w 166"/>
                <a:gd name="T39" fmla="*/ 69 h 78"/>
                <a:gd name="T40" fmla="*/ 29 w 166"/>
                <a:gd name="T41" fmla="*/ 40 h 78"/>
                <a:gd name="T42" fmla="*/ 24 w 166"/>
                <a:gd name="T43" fmla="*/ 40 h 78"/>
                <a:gd name="T44" fmla="*/ 2 w 166"/>
                <a:gd name="T45" fmla="*/ 62 h 78"/>
                <a:gd name="T46" fmla="*/ 1 w 166"/>
                <a:gd name="T47" fmla="*/ 68 h 78"/>
                <a:gd name="T48" fmla="*/ 7 w 166"/>
                <a:gd name="T4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78">
                  <a:moveTo>
                    <a:pt x="7" y="6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8"/>
                    <a:pt x="83" y="78"/>
                    <a:pt x="83" y="78"/>
                  </a:cubicBezTo>
                  <a:cubicBezTo>
                    <a:pt x="84" y="78"/>
                    <a:pt x="85" y="77"/>
                    <a:pt x="86" y="77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5" y="28"/>
                    <a:pt x="156" y="28"/>
                  </a:cubicBezTo>
                  <a:cubicBezTo>
                    <a:pt x="156" y="27"/>
                    <a:pt x="157" y="26"/>
                    <a:pt x="157" y="25"/>
                  </a:cubicBezTo>
                  <a:cubicBezTo>
                    <a:pt x="157" y="25"/>
                    <a:pt x="162" y="11"/>
                    <a:pt x="166" y="2"/>
                  </a:cubicBezTo>
                  <a:cubicBezTo>
                    <a:pt x="166" y="1"/>
                    <a:pt x="166" y="1"/>
                    <a:pt x="166" y="0"/>
                  </a:cubicBezTo>
                  <a:cubicBezTo>
                    <a:pt x="165" y="0"/>
                    <a:pt x="165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8" y="10"/>
                  </a:cubicBezTo>
                  <a:cubicBezTo>
                    <a:pt x="138" y="10"/>
                    <a:pt x="137" y="11"/>
                    <a:pt x="137" y="12"/>
                  </a:cubicBezTo>
                  <a:cubicBezTo>
                    <a:pt x="138" y="12"/>
                    <a:pt x="138" y="13"/>
                    <a:pt x="138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7" y="39"/>
                    <a:pt x="25" y="39"/>
                    <a:pt x="24" y="40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4"/>
                    <a:pt x="0" y="66"/>
                    <a:pt x="1" y="68"/>
                  </a:cubicBezTo>
                  <a:cubicBezTo>
                    <a:pt x="3" y="70"/>
                    <a:pt x="5" y="70"/>
                    <a:pt x="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817212" y="3018954"/>
              <a:ext cx="1403350" cy="1127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98605" y="3883326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EBC050"/>
                </a:solidFill>
                <a:latin typeface="+mj-ea"/>
                <a:ea typeface="+mj-ea"/>
              </a:rPr>
              <a:t>KEY WORDS</a:t>
            </a:r>
            <a:endParaRPr lang="zh-CN" altLang="en-US" sz="2400" dirty="0">
              <a:solidFill>
                <a:srgbClr val="EBC050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72500" y="2538107"/>
            <a:ext cx="206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Segoe UI Semilight" panose="020B0402040204020203" pitchFamily="34" charset="0"/>
              </a:rPr>
              <a:t>LOREM IPSUM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28556" y="2922094"/>
            <a:ext cx="27726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90553" y="2538107"/>
            <a:ext cx="206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Segoe UI Semilight" panose="020B0402040204020203" pitchFamily="34" charset="0"/>
              </a:rPr>
              <a:t>LOREM IPSUM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74745" y="2922094"/>
            <a:ext cx="27726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bg1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3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98838" y="1982822"/>
            <a:ext cx="6585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46739C"/>
                </a:solidFill>
                <a:latin typeface="+mj-ea"/>
                <a:ea typeface="+mj-ea"/>
              </a:rPr>
              <a:t>THANKS</a:t>
            </a:r>
            <a:endParaRPr lang="zh-CN" altLang="en-US" sz="11500" b="1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4924" y="3606610"/>
            <a:ext cx="3915177" cy="476519"/>
            <a:chOff x="4174924" y="2975454"/>
            <a:chExt cx="3915177" cy="476519"/>
          </a:xfrm>
        </p:grpSpPr>
        <p:sp>
          <p:nvSpPr>
            <p:cNvPr id="3" name="矩形 2"/>
            <p:cNvSpPr/>
            <p:nvPr/>
          </p:nvSpPr>
          <p:spPr>
            <a:xfrm>
              <a:off x="4174924" y="2975454"/>
              <a:ext cx="3915177" cy="47651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62388" y="3029047"/>
              <a:ext cx="3258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https://www.freeppt7.com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57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74157" y="2120274"/>
            <a:ext cx="2100290" cy="2617452"/>
            <a:chOff x="1596980" y="2223683"/>
            <a:chExt cx="2266698" cy="2824835"/>
          </a:xfrm>
        </p:grpSpPr>
        <p:sp>
          <p:nvSpPr>
            <p:cNvPr id="6" name="矩形 5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6980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1032609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8334" y="2916428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67083" y="2120274"/>
            <a:ext cx="2100290" cy="2617452"/>
            <a:chOff x="1596980" y="2223683"/>
            <a:chExt cx="2266698" cy="2824835"/>
          </a:xfrm>
        </p:grpSpPr>
        <p:sp>
          <p:nvSpPr>
            <p:cNvPr id="11" name="矩形 10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596980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3741541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99952" y="2922113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78701" y="2147124"/>
            <a:ext cx="2087411" cy="2617452"/>
            <a:chOff x="1610879" y="2223683"/>
            <a:chExt cx="2252799" cy="2824835"/>
          </a:xfrm>
        </p:grpSpPr>
        <p:sp>
          <p:nvSpPr>
            <p:cNvPr id="15" name="矩形 14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10879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6456287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79621" y="2914919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058371" y="2147124"/>
            <a:ext cx="2100290" cy="2617452"/>
            <a:chOff x="1596980" y="2223683"/>
            <a:chExt cx="2266698" cy="2824835"/>
          </a:xfrm>
        </p:grpSpPr>
        <p:sp>
          <p:nvSpPr>
            <p:cNvPr id="19" name="矩形 18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96980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9164841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04119" y="2913410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7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00768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86182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871596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657010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633717" y="1970434"/>
            <a:ext cx="415925" cy="566738"/>
          </a:xfrm>
          <a:custGeom>
            <a:avLst/>
            <a:gdLst>
              <a:gd name="T0" fmla="*/ 8 w 60"/>
              <a:gd name="T1" fmla="*/ 0 h 83"/>
              <a:gd name="T2" fmla="*/ 52 w 60"/>
              <a:gd name="T3" fmla="*/ 0 h 83"/>
              <a:gd name="T4" fmla="*/ 60 w 60"/>
              <a:gd name="T5" fmla="*/ 8 h 83"/>
              <a:gd name="T6" fmla="*/ 60 w 60"/>
              <a:gd name="T7" fmla="*/ 75 h 83"/>
              <a:gd name="T8" fmla="*/ 52 w 60"/>
              <a:gd name="T9" fmla="*/ 83 h 83"/>
              <a:gd name="T10" fmla="*/ 8 w 60"/>
              <a:gd name="T11" fmla="*/ 83 h 83"/>
              <a:gd name="T12" fmla="*/ 0 w 60"/>
              <a:gd name="T13" fmla="*/ 75 h 83"/>
              <a:gd name="T14" fmla="*/ 0 w 60"/>
              <a:gd name="T15" fmla="*/ 8 h 83"/>
              <a:gd name="T16" fmla="*/ 8 w 60"/>
              <a:gd name="T17" fmla="*/ 0 h 83"/>
              <a:gd name="T18" fmla="*/ 27 w 60"/>
              <a:gd name="T19" fmla="*/ 72 h 83"/>
              <a:gd name="T20" fmla="*/ 27 w 60"/>
              <a:gd name="T21" fmla="*/ 79 h 83"/>
              <a:gd name="T22" fmla="*/ 34 w 60"/>
              <a:gd name="T23" fmla="*/ 79 h 83"/>
              <a:gd name="T24" fmla="*/ 34 w 60"/>
              <a:gd name="T25" fmla="*/ 72 h 83"/>
              <a:gd name="T26" fmla="*/ 27 w 60"/>
              <a:gd name="T27" fmla="*/ 72 h 83"/>
              <a:gd name="T28" fmla="*/ 20 w 60"/>
              <a:gd name="T29" fmla="*/ 4 h 83"/>
              <a:gd name="T30" fmla="*/ 20 w 60"/>
              <a:gd name="T31" fmla="*/ 7 h 83"/>
              <a:gd name="T32" fmla="*/ 39 w 60"/>
              <a:gd name="T33" fmla="*/ 7 h 83"/>
              <a:gd name="T34" fmla="*/ 39 w 60"/>
              <a:gd name="T35" fmla="*/ 4 h 83"/>
              <a:gd name="T36" fmla="*/ 20 w 60"/>
              <a:gd name="T37" fmla="*/ 4 h 83"/>
              <a:gd name="T38" fmla="*/ 6 w 60"/>
              <a:gd name="T39" fmla="*/ 11 h 83"/>
              <a:gd name="T40" fmla="*/ 6 w 60"/>
              <a:gd name="T41" fmla="*/ 69 h 83"/>
              <a:gd name="T42" fmla="*/ 54 w 60"/>
              <a:gd name="T43" fmla="*/ 69 h 83"/>
              <a:gd name="T44" fmla="*/ 54 w 60"/>
              <a:gd name="T45" fmla="*/ 11 h 83"/>
              <a:gd name="T46" fmla="*/ 6 w 60"/>
              <a:gd name="T47" fmla="*/ 1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3">
                <a:moveTo>
                  <a:pt x="8" y="0"/>
                </a:moveTo>
                <a:cubicBezTo>
                  <a:pt x="52" y="0"/>
                  <a:pt x="52" y="0"/>
                  <a:pt x="52" y="0"/>
                </a:cubicBezTo>
                <a:cubicBezTo>
                  <a:pt x="57" y="0"/>
                  <a:pt x="60" y="4"/>
                  <a:pt x="60" y="8"/>
                </a:cubicBezTo>
                <a:cubicBezTo>
                  <a:pt x="60" y="75"/>
                  <a:pt x="60" y="75"/>
                  <a:pt x="60" y="75"/>
                </a:cubicBezTo>
                <a:cubicBezTo>
                  <a:pt x="60" y="79"/>
                  <a:pt x="57" y="83"/>
                  <a:pt x="52" y="83"/>
                </a:cubicBezTo>
                <a:cubicBezTo>
                  <a:pt x="8" y="83"/>
                  <a:pt x="8" y="83"/>
                  <a:pt x="8" y="83"/>
                </a:cubicBezTo>
                <a:cubicBezTo>
                  <a:pt x="3" y="83"/>
                  <a:pt x="0" y="79"/>
                  <a:pt x="0" y="7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  <a:moveTo>
                  <a:pt x="27" y="72"/>
                </a:moveTo>
                <a:cubicBezTo>
                  <a:pt x="27" y="79"/>
                  <a:pt x="27" y="79"/>
                  <a:pt x="27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2"/>
                  <a:pt x="34" y="72"/>
                  <a:pt x="34" y="72"/>
                </a:cubicBezTo>
                <a:cubicBezTo>
                  <a:pt x="27" y="72"/>
                  <a:pt x="27" y="72"/>
                  <a:pt x="27" y="72"/>
                </a:cubicBezTo>
                <a:close/>
                <a:moveTo>
                  <a:pt x="20" y="4"/>
                </a:moveTo>
                <a:cubicBezTo>
                  <a:pt x="20" y="7"/>
                  <a:pt x="20" y="7"/>
                  <a:pt x="20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6" y="11"/>
                </a:moveTo>
                <a:cubicBezTo>
                  <a:pt x="6" y="69"/>
                  <a:pt x="6" y="69"/>
                  <a:pt x="6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11"/>
                  <a:pt x="54" y="11"/>
                  <a:pt x="54" y="11"/>
                </a:cubicBezTo>
                <a:lnTo>
                  <a:pt x="6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4343401" y="2052638"/>
            <a:ext cx="560387" cy="488950"/>
          </a:xfrm>
          <a:custGeom>
            <a:avLst/>
            <a:gdLst>
              <a:gd name="T0" fmla="*/ 65 w 105"/>
              <a:gd name="T1" fmla="*/ 79 h 91"/>
              <a:gd name="T2" fmla="*/ 65 w 105"/>
              <a:gd name="T3" fmla="*/ 76 h 91"/>
              <a:gd name="T4" fmla="*/ 40 w 105"/>
              <a:gd name="T5" fmla="*/ 76 h 91"/>
              <a:gd name="T6" fmla="*/ 38 w 105"/>
              <a:gd name="T7" fmla="*/ 82 h 91"/>
              <a:gd name="T8" fmla="*/ 35 w 105"/>
              <a:gd name="T9" fmla="*/ 87 h 91"/>
              <a:gd name="T10" fmla="*/ 30 w 105"/>
              <a:gd name="T11" fmla="*/ 89 h 91"/>
              <a:gd name="T12" fmla="*/ 30 w 105"/>
              <a:gd name="T13" fmla="*/ 91 h 91"/>
              <a:gd name="T14" fmla="*/ 74 w 105"/>
              <a:gd name="T15" fmla="*/ 91 h 91"/>
              <a:gd name="T16" fmla="*/ 74 w 105"/>
              <a:gd name="T17" fmla="*/ 89 h 91"/>
              <a:gd name="T18" fmla="*/ 69 w 105"/>
              <a:gd name="T19" fmla="*/ 87 h 91"/>
              <a:gd name="T20" fmla="*/ 65 w 105"/>
              <a:gd name="T21" fmla="*/ 79 h 91"/>
              <a:gd name="T22" fmla="*/ 102 w 105"/>
              <a:gd name="T23" fmla="*/ 0 h 91"/>
              <a:gd name="T24" fmla="*/ 3 w 105"/>
              <a:gd name="T25" fmla="*/ 0 h 91"/>
              <a:gd name="T26" fmla="*/ 0 w 105"/>
              <a:gd name="T27" fmla="*/ 3 h 91"/>
              <a:gd name="T28" fmla="*/ 0 w 105"/>
              <a:gd name="T29" fmla="*/ 68 h 91"/>
              <a:gd name="T30" fmla="*/ 3 w 105"/>
              <a:gd name="T31" fmla="*/ 71 h 91"/>
              <a:gd name="T32" fmla="*/ 102 w 105"/>
              <a:gd name="T33" fmla="*/ 71 h 91"/>
              <a:gd name="T34" fmla="*/ 105 w 105"/>
              <a:gd name="T35" fmla="*/ 68 h 91"/>
              <a:gd name="T36" fmla="*/ 105 w 105"/>
              <a:gd name="T37" fmla="*/ 3 h 91"/>
              <a:gd name="T38" fmla="*/ 102 w 105"/>
              <a:gd name="T39" fmla="*/ 0 h 91"/>
              <a:gd name="T40" fmla="*/ 97 w 105"/>
              <a:gd name="T41" fmla="*/ 64 h 91"/>
              <a:gd name="T42" fmla="*/ 7 w 105"/>
              <a:gd name="T43" fmla="*/ 64 h 91"/>
              <a:gd name="T44" fmla="*/ 7 w 105"/>
              <a:gd name="T45" fmla="*/ 7 h 91"/>
              <a:gd name="T46" fmla="*/ 97 w 105"/>
              <a:gd name="T47" fmla="*/ 7 h 91"/>
              <a:gd name="T48" fmla="*/ 97 w 105"/>
              <a:gd name="T49" fmla="*/ 6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91">
                <a:moveTo>
                  <a:pt x="65" y="79"/>
                </a:moveTo>
                <a:cubicBezTo>
                  <a:pt x="65" y="78"/>
                  <a:pt x="65" y="77"/>
                  <a:pt x="65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8"/>
                  <a:pt x="39" y="80"/>
                  <a:pt x="38" y="82"/>
                </a:cubicBezTo>
                <a:cubicBezTo>
                  <a:pt x="38" y="84"/>
                  <a:pt x="37" y="85"/>
                  <a:pt x="35" y="87"/>
                </a:cubicBezTo>
                <a:cubicBezTo>
                  <a:pt x="34" y="88"/>
                  <a:pt x="32" y="89"/>
                  <a:pt x="30" y="89"/>
                </a:cubicBezTo>
                <a:cubicBezTo>
                  <a:pt x="30" y="91"/>
                  <a:pt x="30" y="91"/>
                  <a:pt x="30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89"/>
                  <a:pt x="74" y="89"/>
                  <a:pt x="74" y="89"/>
                </a:cubicBezTo>
                <a:cubicBezTo>
                  <a:pt x="72" y="89"/>
                  <a:pt x="70" y="88"/>
                  <a:pt x="69" y="87"/>
                </a:cubicBezTo>
                <a:cubicBezTo>
                  <a:pt x="67" y="85"/>
                  <a:pt x="66" y="82"/>
                  <a:pt x="65" y="79"/>
                </a:cubicBezTo>
                <a:close/>
                <a:moveTo>
                  <a:pt x="102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1" y="71"/>
                  <a:pt x="3" y="71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3" y="71"/>
                  <a:pt x="105" y="69"/>
                  <a:pt x="105" y="68"/>
                </a:cubicBezTo>
                <a:cubicBezTo>
                  <a:pt x="105" y="3"/>
                  <a:pt x="105" y="3"/>
                  <a:pt x="105" y="3"/>
                </a:cubicBezTo>
                <a:cubicBezTo>
                  <a:pt x="105" y="1"/>
                  <a:pt x="103" y="0"/>
                  <a:pt x="102" y="0"/>
                </a:cubicBezTo>
                <a:close/>
                <a:moveTo>
                  <a:pt x="9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7"/>
                  <a:pt x="7" y="7"/>
                  <a:pt x="7" y="7"/>
                </a:cubicBezTo>
                <a:cubicBezTo>
                  <a:pt x="97" y="7"/>
                  <a:pt x="97" y="7"/>
                  <a:pt x="97" y="7"/>
                </a:cubicBezTo>
                <a:lnTo>
                  <a:pt x="97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9933008" y="1957555"/>
            <a:ext cx="529828" cy="558756"/>
          </a:xfrm>
          <a:custGeom>
            <a:avLst/>
            <a:gdLst>
              <a:gd name="T0" fmla="*/ 0 w 69"/>
              <a:gd name="T1" fmla="*/ 17 h 73"/>
              <a:gd name="T2" fmla="*/ 21 w 69"/>
              <a:gd name="T3" fmla="*/ 17 h 73"/>
              <a:gd name="T4" fmla="*/ 25 w 69"/>
              <a:gd name="T5" fmla="*/ 11 h 73"/>
              <a:gd name="T6" fmla="*/ 17 w 69"/>
              <a:gd name="T7" fmla="*/ 2 h 73"/>
              <a:gd name="T8" fmla="*/ 19 w 69"/>
              <a:gd name="T9" fmla="*/ 0 h 73"/>
              <a:gd name="T10" fmla="*/ 30 w 69"/>
              <a:gd name="T11" fmla="*/ 10 h 73"/>
              <a:gd name="T12" fmla="*/ 34 w 69"/>
              <a:gd name="T13" fmla="*/ 10 h 73"/>
              <a:gd name="T14" fmla="*/ 38 w 69"/>
              <a:gd name="T15" fmla="*/ 10 h 73"/>
              <a:gd name="T16" fmla="*/ 50 w 69"/>
              <a:gd name="T17" fmla="*/ 0 h 73"/>
              <a:gd name="T18" fmla="*/ 52 w 69"/>
              <a:gd name="T19" fmla="*/ 2 h 73"/>
              <a:gd name="T20" fmla="*/ 43 w 69"/>
              <a:gd name="T21" fmla="*/ 12 h 73"/>
              <a:gd name="T22" fmla="*/ 46 w 69"/>
              <a:gd name="T23" fmla="*/ 17 h 73"/>
              <a:gd name="T24" fmla="*/ 69 w 69"/>
              <a:gd name="T25" fmla="*/ 17 h 73"/>
              <a:gd name="T26" fmla="*/ 69 w 69"/>
              <a:gd name="T27" fmla="*/ 73 h 73"/>
              <a:gd name="T28" fmla="*/ 0 w 69"/>
              <a:gd name="T29" fmla="*/ 73 h 73"/>
              <a:gd name="T30" fmla="*/ 0 w 69"/>
              <a:gd name="T31" fmla="*/ 17 h 73"/>
              <a:gd name="T32" fmla="*/ 18 w 69"/>
              <a:gd name="T33" fmla="*/ 25 h 73"/>
              <a:gd name="T34" fmla="*/ 9 w 69"/>
              <a:gd name="T35" fmla="*/ 34 h 73"/>
              <a:gd name="T36" fmla="*/ 9 w 69"/>
              <a:gd name="T37" fmla="*/ 54 h 73"/>
              <a:gd name="T38" fmla="*/ 18 w 69"/>
              <a:gd name="T39" fmla="*/ 62 h 73"/>
              <a:gd name="T40" fmla="*/ 51 w 69"/>
              <a:gd name="T41" fmla="*/ 62 h 73"/>
              <a:gd name="T42" fmla="*/ 60 w 69"/>
              <a:gd name="T43" fmla="*/ 54 h 73"/>
              <a:gd name="T44" fmla="*/ 60 w 69"/>
              <a:gd name="T45" fmla="*/ 34 h 73"/>
              <a:gd name="T46" fmla="*/ 51 w 69"/>
              <a:gd name="T47" fmla="*/ 25 h 73"/>
              <a:gd name="T48" fmla="*/ 34 w 69"/>
              <a:gd name="T49" fmla="*/ 25 h 73"/>
              <a:gd name="T50" fmla="*/ 18 w 69"/>
              <a:gd name="T51" fmla="*/ 2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9" h="73">
                <a:moveTo>
                  <a:pt x="0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2" y="15"/>
                  <a:pt x="23" y="13"/>
                  <a:pt x="25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0"/>
                  <a:pt x="19" y="0"/>
                  <a:pt x="19" y="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0"/>
                  <a:pt x="32" y="10"/>
                  <a:pt x="34" y="10"/>
                </a:cubicBezTo>
                <a:cubicBezTo>
                  <a:pt x="35" y="10"/>
                  <a:pt x="37" y="10"/>
                  <a:pt x="38" y="1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2"/>
                  <a:pt x="52" y="2"/>
                  <a:pt x="52" y="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13"/>
                  <a:pt x="46" y="15"/>
                  <a:pt x="46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73"/>
                  <a:pt x="69" y="73"/>
                  <a:pt x="6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7"/>
                  <a:pt x="0" y="17"/>
                  <a:pt x="0" y="17"/>
                </a:cubicBezTo>
                <a:close/>
                <a:moveTo>
                  <a:pt x="18" y="25"/>
                </a:moveTo>
                <a:cubicBezTo>
                  <a:pt x="13" y="25"/>
                  <a:pt x="9" y="29"/>
                  <a:pt x="9" y="3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8"/>
                  <a:pt x="13" y="62"/>
                  <a:pt x="18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6" y="62"/>
                  <a:pt x="60" y="58"/>
                  <a:pt x="60" y="5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9"/>
                  <a:pt x="56" y="25"/>
                  <a:pt x="51" y="25"/>
                </a:cubicBezTo>
                <a:cubicBezTo>
                  <a:pt x="34" y="25"/>
                  <a:pt x="34" y="25"/>
                  <a:pt x="34" y="25"/>
                </a:cubicBezTo>
                <a:lnTo>
                  <a:pt x="18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119257" y="2052638"/>
            <a:ext cx="623904" cy="394834"/>
            <a:chOff x="4908550" y="2678113"/>
            <a:chExt cx="2378075" cy="1504951"/>
          </a:xfrm>
        </p:grpSpPr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5051425" y="2678113"/>
              <a:ext cx="2092325" cy="1255713"/>
            </a:xfrm>
            <a:custGeom>
              <a:avLst/>
              <a:gdLst>
                <a:gd name="T0" fmla="*/ 518 w 555"/>
                <a:gd name="T1" fmla="*/ 0 h 332"/>
                <a:gd name="T2" fmla="*/ 36 w 555"/>
                <a:gd name="T3" fmla="*/ 0 h 332"/>
                <a:gd name="T4" fmla="*/ 0 w 555"/>
                <a:gd name="T5" fmla="*/ 36 h 332"/>
                <a:gd name="T6" fmla="*/ 0 w 555"/>
                <a:gd name="T7" fmla="*/ 332 h 332"/>
                <a:gd name="T8" fmla="*/ 555 w 555"/>
                <a:gd name="T9" fmla="*/ 332 h 332"/>
                <a:gd name="T10" fmla="*/ 555 w 555"/>
                <a:gd name="T11" fmla="*/ 36 h 332"/>
                <a:gd name="T12" fmla="*/ 518 w 555"/>
                <a:gd name="T13" fmla="*/ 0 h 332"/>
                <a:gd name="T14" fmla="*/ 512 w 555"/>
                <a:gd name="T15" fmla="*/ 325 h 332"/>
                <a:gd name="T16" fmla="*/ 43 w 555"/>
                <a:gd name="T17" fmla="*/ 325 h 332"/>
                <a:gd name="T18" fmla="*/ 43 w 555"/>
                <a:gd name="T19" fmla="*/ 41 h 332"/>
                <a:gd name="T20" fmla="*/ 512 w 555"/>
                <a:gd name="T21" fmla="*/ 41 h 332"/>
                <a:gd name="T22" fmla="*/ 512 w 555"/>
                <a:gd name="T23" fmla="*/ 3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32">
                  <a:moveTo>
                    <a:pt x="51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55" y="332"/>
                    <a:pt x="555" y="332"/>
                    <a:pt x="555" y="332"/>
                  </a:cubicBezTo>
                  <a:cubicBezTo>
                    <a:pt x="555" y="36"/>
                    <a:pt x="555" y="36"/>
                    <a:pt x="555" y="36"/>
                  </a:cubicBezTo>
                  <a:cubicBezTo>
                    <a:pt x="555" y="16"/>
                    <a:pt x="538" y="0"/>
                    <a:pt x="518" y="0"/>
                  </a:cubicBezTo>
                  <a:close/>
                  <a:moveTo>
                    <a:pt x="512" y="325"/>
                  </a:moveTo>
                  <a:cubicBezTo>
                    <a:pt x="43" y="325"/>
                    <a:pt x="43" y="325"/>
                    <a:pt x="43" y="325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512" y="41"/>
                    <a:pt x="512" y="41"/>
                    <a:pt x="512" y="41"/>
                  </a:cubicBezTo>
                  <a:lnTo>
                    <a:pt x="512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908550" y="3956051"/>
              <a:ext cx="2378075" cy="227013"/>
            </a:xfrm>
            <a:custGeom>
              <a:avLst/>
              <a:gdLst>
                <a:gd name="T0" fmla="*/ 315 w 631"/>
                <a:gd name="T1" fmla="*/ 0 h 60"/>
                <a:gd name="T2" fmla="*/ 0 w 631"/>
                <a:gd name="T3" fmla="*/ 0 h 60"/>
                <a:gd name="T4" fmla="*/ 27 w 631"/>
                <a:gd name="T5" fmla="*/ 60 h 60"/>
                <a:gd name="T6" fmla="*/ 315 w 631"/>
                <a:gd name="T7" fmla="*/ 60 h 60"/>
                <a:gd name="T8" fmla="*/ 604 w 631"/>
                <a:gd name="T9" fmla="*/ 60 h 60"/>
                <a:gd name="T10" fmla="*/ 631 w 631"/>
                <a:gd name="T11" fmla="*/ 0 h 60"/>
                <a:gd name="T12" fmla="*/ 315 w 63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60">
                  <a:moveTo>
                    <a:pt x="3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27" y="60"/>
                    <a:pt x="27" y="60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604" y="60"/>
                    <a:pt x="604" y="60"/>
                    <a:pt x="604" y="60"/>
                  </a:cubicBezTo>
                  <a:cubicBezTo>
                    <a:pt x="604" y="60"/>
                    <a:pt x="631" y="50"/>
                    <a:pt x="631" y="0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44332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1268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73464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00400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69064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096000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84128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11064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4726745"/>
            <a:ext cx="12192000" cy="2131255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122207" y="494958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4021" r="8039" b="14361"/>
          <a:stretch>
            <a:fillRect/>
          </a:stretch>
        </p:blipFill>
        <p:spPr>
          <a:xfrm>
            <a:off x="184316" y="4992278"/>
            <a:ext cx="2898801" cy="1644658"/>
          </a:xfrm>
          <a:custGeom>
            <a:avLst/>
            <a:gdLst>
              <a:gd name="connsiteX0" fmla="*/ 0 w 2946156"/>
              <a:gd name="connsiteY0" fmla="*/ 0 h 1671525"/>
              <a:gd name="connsiteX1" fmla="*/ 2946156 w 2946156"/>
              <a:gd name="connsiteY1" fmla="*/ 0 h 1671525"/>
              <a:gd name="connsiteX2" fmla="*/ 2946156 w 2946156"/>
              <a:gd name="connsiteY2" fmla="*/ 1671525 h 1671525"/>
              <a:gd name="connsiteX3" fmla="*/ 0 w 2946156"/>
              <a:gd name="connsiteY3" fmla="*/ 1671525 h 16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156" h="1671525">
                <a:moveTo>
                  <a:pt x="0" y="0"/>
                </a:moveTo>
                <a:lnTo>
                  <a:pt x="2946156" y="0"/>
                </a:lnTo>
                <a:lnTo>
                  <a:pt x="2946156" y="1671525"/>
                </a:lnTo>
                <a:lnTo>
                  <a:pt x="0" y="1671525"/>
                </a:lnTo>
                <a:close/>
              </a:path>
            </a:pathLst>
          </a:custGeom>
        </p:spPr>
      </p:pic>
      <p:sp>
        <p:nvSpPr>
          <p:cNvPr id="55" name="矩形 54"/>
          <p:cNvSpPr/>
          <p:nvPr/>
        </p:nvSpPr>
        <p:spPr>
          <a:xfrm>
            <a:off x="3122207" y="5520602"/>
            <a:ext cx="315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137197" y="5900641"/>
            <a:ext cx="32686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104502" y="493390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4021" r="8039" b="14361"/>
          <a:stretch>
            <a:fillRect/>
          </a:stretch>
        </p:blipFill>
        <p:spPr>
          <a:xfrm>
            <a:off x="6151621" y="4976594"/>
            <a:ext cx="2898801" cy="1644658"/>
          </a:xfrm>
          <a:custGeom>
            <a:avLst/>
            <a:gdLst>
              <a:gd name="connsiteX0" fmla="*/ 0 w 2946156"/>
              <a:gd name="connsiteY0" fmla="*/ 0 h 1671525"/>
              <a:gd name="connsiteX1" fmla="*/ 2946156 w 2946156"/>
              <a:gd name="connsiteY1" fmla="*/ 0 h 1671525"/>
              <a:gd name="connsiteX2" fmla="*/ 2946156 w 2946156"/>
              <a:gd name="connsiteY2" fmla="*/ 1671525 h 1671525"/>
              <a:gd name="connsiteX3" fmla="*/ 0 w 2946156"/>
              <a:gd name="connsiteY3" fmla="*/ 1671525 h 16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156" h="1671525">
                <a:moveTo>
                  <a:pt x="0" y="0"/>
                </a:moveTo>
                <a:lnTo>
                  <a:pt x="2946156" y="0"/>
                </a:lnTo>
                <a:lnTo>
                  <a:pt x="2946156" y="1671525"/>
                </a:lnTo>
                <a:lnTo>
                  <a:pt x="0" y="1671525"/>
                </a:lnTo>
                <a:close/>
              </a:path>
            </a:pathLst>
          </a:custGeom>
        </p:spPr>
      </p:pic>
      <p:sp>
        <p:nvSpPr>
          <p:cNvPr id="59" name="矩形 58"/>
          <p:cNvSpPr/>
          <p:nvPr/>
        </p:nvSpPr>
        <p:spPr>
          <a:xfrm>
            <a:off x="9104502" y="5504918"/>
            <a:ext cx="315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104502" y="5884957"/>
            <a:ext cx="32686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0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5400000">
            <a:off x="5119793" y="993629"/>
            <a:ext cx="1770362" cy="2025479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8000000">
            <a:off x="3500653" y="2196806"/>
            <a:ext cx="1975365" cy="2260024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6300000">
            <a:off x="5724920" y="2574463"/>
            <a:ext cx="2408877" cy="275600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5869224">
            <a:off x="4037965" y="4194848"/>
            <a:ext cx="1834214" cy="2098532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23136" y="2337304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2670829"/>
            <a:ext cx="34006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45044" y="4758520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46739C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1909" y="5092045"/>
            <a:ext cx="34006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47030" y="1360345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46739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47030" y="1722223"/>
            <a:ext cx="34006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32698" y="3868567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32698" y="4230445"/>
            <a:ext cx="340064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2197" r="5625" b="2559"/>
          <a:stretch>
            <a:fillRect/>
          </a:stretch>
        </p:blipFill>
        <p:spPr>
          <a:xfrm>
            <a:off x="5802390" y="2954174"/>
            <a:ext cx="1901138" cy="1901138"/>
          </a:xfrm>
          <a:custGeom>
            <a:avLst/>
            <a:gdLst>
              <a:gd name="connsiteX0" fmla="*/ 950569 w 1901138"/>
              <a:gd name="connsiteY0" fmla="*/ 0 h 1901138"/>
              <a:gd name="connsiteX1" fmla="*/ 1901138 w 1901138"/>
              <a:gd name="connsiteY1" fmla="*/ 950569 h 1901138"/>
              <a:gd name="connsiteX2" fmla="*/ 950569 w 1901138"/>
              <a:gd name="connsiteY2" fmla="*/ 1901138 h 1901138"/>
              <a:gd name="connsiteX3" fmla="*/ 0 w 1901138"/>
              <a:gd name="connsiteY3" fmla="*/ 950569 h 1901138"/>
              <a:gd name="connsiteX4" fmla="*/ 950569 w 1901138"/>
              <a:gd name="connsiteY4" fmla="*/ 0 h 190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138" h="1901138">
                <a:moveTo>
                  <a:pt x="950569" y="0"/>
                </a:moveTo>
                <a:cubicBezTo>
                  <a:pt x="1475554" y="0"/>
                  <a:pt x="1901138" y="425584"/>
                  <a:pt x="1901138" y="950569"/>
                </a:cubicBezTo>
                <a:cubicBezTo>
                  <a:pt x="1901138" y="1475554"/>
                  <a:pt x="1475554" y="1901138"/>
                  <a:pt x="950569" y="1901138"/>
                </a:cubicBezTo>
                <a:cubicBezTo>
                  <a:pt x="425584" y="1901138"/>
                  <a:pt x="0" y="1475554"/>
                  <a:pt x="0" y="950569"/>
                </a:cubicBezTo>
                <a:cubicBezTo>
                  <a:pt x="0" y="425584"/>
                  <a:pt x="425584" y="0"/>
                  <a:pt x="950569" y="0"/>
                </a:cubicBez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1907" r="18808" b="2109"/>
          <a:stretch>
            <a:fillRect/>
          </a:stretch>
        </p:blipFill>
        <p:spPr>
          <a:xfrm>
            <a:off x="5220791" y="1334394"/>
            <a:ext cx="1343948" cy="1343948"/>
          </a:xfrm>
          <a:custGeom>
            <a:avLst/>
            <a:gdLst>
              <a:gd name="connsiteX0" fmla="*/ 671974 w 1343948"/>
              <a:gd name="connsiteY0" fmla="*/ 0 h 1343948"/>
              <a:gd name="connsiteX1" fmla="*/ 1343948 w 1343948"/>
              <a:gd name="connsiteY1" fmla="*/ 671974 h 1343948"/>
              <a:gd name="connsiteX2" fmla="*/ 671974 w 1343948"/>
              <a:gd name="connsiteY2" fmla="*/ 1343948 h 1343948"/>
              <a:gd name="connsiteX3" fmla="*/ 0 w 1343948"/>
              <a:gd name="connsiteY3" fmla="*/ 671974 h 1343948"/>
              <a:gd name="connsiteX4" fmla="*/ 671974 w 1343948"/>
              <a:gd name="connsiteY4" fmla="*/ 0 h 13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948" h="1343948">
                <a:moveTo>
                  <a:pt x="671974" y="0"/>
                </a:moveTo>
                <a:cubicBezTo>
                  <a:pt x="1043095" y="0"/>
                  <a:pt x="1343948" y="300853"/>
                  <a:pt x="1343948" y="671974"/>
                </a:cubicBezTo>
                <a:cubicBezTo>
                  <a:pt x="1343948" y="1043095"/>
                  <a:pt x="1043095" y="1343948"/>
                  <a:pt x="671974" y="1343948"/>
                </a:cubicBezTo>
                <a:cubicBezTo>
                  <a:pt x="300853" y="1343948"/>
                  <a:pt x="0" y="1043095"/>
                  <a:pt x="0" y="671974"/>
                </a:cubicBezTo>
                <a:cubicBezTo>
                  <a:pt x="0" y="300853"/>
                  <a:pt x="300853" y="0"/>
                  <a:pt x="671974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60" r="14429" b="15576"/>
          <a:stretch>
            <a:fillRect/>
          </a:stretch>
        </p:blipFill>
        <p:spPr>
          <a:xfrm>
            <a:off x="3849446" y="2643554"/>
            <a:ext cx="1518986" cy="1518986"/>
          </a:xfrm>
          <a:custGeom>
            <a:avLst/>
            <a:gdLst>
              <a:gd name="connsiteX0" fmla="*/ 759493 w 1518986"/>
              <a:gd name="connsiteY0" fmla="*/ 0 h 1518986"/>
              <a:gd name="connsiteX1" fmla="*/ 1518986 w 1518986"/>
              <a:gd name="connsiteY1" fmla="*/ 759493 h 1518986"/>
              <a:gd name="connsiteX2" fmla="*/ 759493 w 1518986"/>
              <a:gd name="connsiteY2" fmla="*/ 1518986 h 1518986"/>
              <a:gd name="connsiteX3" fmla="*/ 0 w 1518986"/>
              <a:gd name="connsiteY3" fmla="*/ 759493 h 1518986"/>
              <a:gd name="connsiteX4" fmla="*/ 759493 w 1518986"/>
              <a:gd name="connsiteY4" fmla="*/ 0 h 151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986" h="1518986">
                <a:moveTo>
                  <a:pt x="759493" y="0"/>
                </a:moveTo>
                <a:cubicBezTo>
                  <a:pt x="1178949" y="0"/>
                  <a:pt x="1518986" y="340037"/>
                  <a:pt x="1518986" y="759493"/>
                </a:cubicBezTo>
                <a:cubicBezTo>
                  <a:pt x="1518986" y="1178949"/>
                  <a:pt x="1178949" y="1518986"/>
                  <a:pt x="759493" y="1518986"/>
                </a:cubicBezTo>
                <a:cubicBezTo>
                  <a:pt x="340037" y="1518986"/>
                  <a:pt x="0" y="1178949"/>
                  <a:pt x="0" y="759493"/>
                </a:cubicBezTo>
                <a:cubicBezTo>
                  <a:pt x="0" y="340037"/>
                  <a:pt x="340037" y="0"/>
                  <a:pt x="759493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1397" r="5843" b="2949"/>
          <a:stretch>
            <a:fillRect/>
          </a:stretch>
        </p:blipFill>
        <p:spPr>
          <a:xfrm>
            <a:off x="4379125" y="4512786"/>
            <a:ext cx="1418436" cy="1418436"/>
          </a:xfrm>
          <a:custGeom>
            <a:avLst/>
            <a:gdLst>
              <a:gd name="connsiteX0" fmla="*/ 709218 w 1418436"/>
              <a:gd name="connsiteY0" fmla="*/ 0 h 1418436"/>
              <a:gd name="connsiteX1" fmla="*/ 1418436 w 1418436"/>
              <a:gd name="connsiteY1" fmla="*/ 709218 h 1418436"/>
              <a:gd name="connsiteX2" fmla="*/ 709218 w 1418436"/>
              <a:gd name="connsiteY2" fmla="*/ 1418436 h 1418436"/>
              <a:gd name="connsiteX3" fmla="*/ 0 w 1418436"/>
              <a:gd name="connsiteY3" fmla="*/ 709218 h 1418436"/>
              <a:gd name="connsiteX4" fmla="*/ 709218 w 1418436"/>
              <a:gd name="connsiteY4" fmla="*/ 0 h 141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436" h="1418436">
                <a:moveTo>
                  <a:pt x="709218" y="0"/>
                </a:moveTo>
                <a:cubicBezTo>
                  <a:pt x="1100908" y="0"/>
                  <a:pt x="1418436" y="317528"/>
                  <a:pt x="1418436" y="709218"/>
                </a:cubicBezTo>
                <a:cubicBezTo>
                  <a:pt x="1418436" y="1100908"/>
                  <a:pt x="1100908" y="1418436"/>
                  <a:pt x="709218" y="1418436"/>
                </a:cubicBezTo>
                <a:cubicBezTo>
                  <a:pt x="317528" y="1418436"/>
                  <a:pt x="0" y="1100908"/>
                  <a:pt x="0" y="709218"/>
                </a:cubicBezTo>
                <a:cubicBezTo>
                  <a:pt x="0" y="317528"/>
                  <a:pt x="317528" y="0"/>
                  <a:pt x="709218" y="0"/>
                </a:cubicBez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2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63810478"/>
              </p:ext>
            </p:extLst>
          </p:nvPr>
        </p:nvGraphicFramePr>
        <p:xfrm>
          <a:off x="1475422" y="989127"/>
          <a:ext cx="9241155" cy="365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任意多边形 14"/>
          <p:cNvSpPr/>
          <p:nvPr/>
        </p:nvSpPr>
        <p:spPr>
          <a:xfrm>
            <a:off x="1629296" y="4583027"/>
            <a:ext cx="2922636" cy="577312"/>
          </a:xfrm>
          <a:custGeom>
            <a:avLst/>
            <a:gdLst>
              <a:gd name="connsiteX0" fmla="*/ 0 w 3198315"/>
              <a:gd name="connsiteY0" fmla="*/ 0 h 631767"/>
              <a:gd name="connsiteX1" fmla="*/ 631767 w 3198315"/>
              <a:gd name="connsiteY1" fmla="*/ 0 h 631767"/>
              <a:gd name="connsiteX2" fmla="*/ 631767 w 3198315"/>
              <a:gd name="connsiteY2" fmla="*/ 83126 h 631767"/>
              <a:gd name="connsiteX3" fmla="*/ 3198315 w 3198315"/>
              <a:gd name="connsiteY3" fmla="*/ 83126 h 631767"/>
              <a:gd name="connsiteX4" fmla="*/ 3198315 w 3198315"/>
              <a:gd name="connsiteY4" fmla="*/ 548639 h 631767"/>
              <a:gd name="connsiteX5" fmla="*/ 631767 w 3198315"/>
              <a:gd name="connsiteY5" fmla="*/ 548639 h 631767"/>
              <a:gd name="connsiteX6" fmla="*/ 631767 w 3198315"/>
              <a:gd name="connsiteY6" fmla="*/ 631767 h 631767"/>
              <a:gd name="connsiteX7" fmla="*/ 0 w 3198315"/>
              <a:gd name="connsiteY7" fmla="*/ 631767 h 63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315" h="631767">
                <a:moveTo>
                  <a:pt x="0" y="0"/>
                </a:moveTo>
                <a:lnTo>
                  <a:pt x="631767" y="0"/>
                </a:lnTo>
                <a:lnTo>
                  <a:pt x="631767" y="83126"/>
                </a:lnTo>
                <a:lnTo>
                  <a:pt x="3198315" y="83126"/>
                </a:lnTo>
                <a:lnTo>
                  <a:pt x="3198315" y="548639"/>
                </a:lnTo>
                <a:lnTo>
                  <a:pt x="631767" y="548639"/>
                </a:lnTo>
                <a:lnTo>
                  <a:pt x="631767" y="631767"/>
                </a:lnTo>
                <a:lnTo>
                  <a:pt x="0" y="6317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370580" y="4676413"/>
            <a:ext cx="204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692973" y="4643240"/>
            <a:ext cx="454107" cy="456143"/>
          </a:xfrm>
          <a:custGeom>
            <a:avLst/>
            <a:gdLst>
              <a:gd name="T0" fmla="*/ 0 w 223"/>
              <a:gd name="T1" fmla="*/ 0 h 224"/>
              <a:gd name="T2" fmla="*/ 25 w 223"/>
              <a:gd name="T3" fmla="*/ 0 h 224"/>
              <a:gd name="T4" fmla="*/ 25 w 223"/>
              <a:gd name="T5" fmla="*/ 199 h 224"/>
              <a:gd name="T6" fmla="*/ 223 w 223"/>
              <a:gd name="T7" fmla="*/ 199 h 224"/>
              <a:gd name="T8" fmla="*/ 223 w 223"/>
              <a:gd name="T9" fmla="*/ 224 h 224"/>
              <a:gd name="T10" fmla="*/ 25 w 223"/>
              <a:gd name="T11" fmla="*/ 224 h 224"/>
              <a:gd name="T12" fmla="*/ 0 w 223"/>
              <a:gd name="T13" fmla="*/ 224 h 224"/>
              <a:gd name="T14" fmla="*/ 0 w 223"/>
              <a:gd name="T15" fmla="*/ 199 h 224"/>
              <a:gd name="T16" fmla="*/ 0 w 223"/>
              <a:gd name="T17" fmla="*/ 0 h 224"/>
              <a:gd name="T18" fmla="*/ 0 w 223"/>
              <a:gd name="T19" fmla="*/ 0 h 224"/>
              <a:gd name="T20" fmla="*/ 39 w 223"/>
              <a:gd name="T21" fmla="*/ 182 h 224"/>
              <a:gd name="T22" fmla="*/ 215 w 223"/>
              <a:gd name="T23" fmla="*/ 182 h 224"/>
              <a:gd name="T24" fmla="*/ 215 w 223"/>
              <a:gd name="T25" fmla="*/ 109 h 224"/>
              <a:gd name="T26" fmla="*/ 195 w 223"/>
              <a:gd name="T27" fmla="*/ 129 h 224"/>
              <a:gd name="T28" fmla="*/ 181 w 223"/>
              <a:gd name="T29" fmla="*/ 109 h 224"/>
              <a:gd name="T30" fmla="*/ 167 w 223"/>
              <a:gd name="T31" fmla="*/ 115 h 224"/>
              <a:gd name="T32" fmla="*/ 148 w 223"/>
              <a:gd name="T33" fmla="*/ 101 h 224"/>
              <a:gd name="T34" fmla="*/ 128 w 223"/>
              <a:gd name="T35" fmla="*/ 132 h 224"/>
              <a:gd name="T36" fmla="*/ 103 w 223"/>
              <a:gd name="T37" fmla="*/ 95 h 224"/>
              <a:gd name="T38" fmla="*/ 92 w 223"/>
              <a:gd name="T39" fmla="*/ 120 h 224"/>
              <a:gd name="T40" fmla="*/ 70 w 223"/>
              <a:gd name="T41" fmla="*/ 81 h 224"/>
              <a:gd name="T42" fmla="*/ 39 w 223"/>
              <a:gd name="T43" fmla="*/ 109 h 224"/>
              <a:gd name="T44" fmla="*/ 39 w 223"/>
              <a:gd name="T45" fmla="*/ 18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3" h="224">
                <a:moveTo>
                  <a:pt x="0" y="0"/>
                </a:moveTo>
                <a:lnTo>
                  <a:pt x="25" y="0"/>
                </a:lnTo>
                <a:lnTo>
                  <a:pt x="25" y="199"/>
                </a:lnTo>
                <a:lnTo>
                  <a:pt x="223" y="199"/>
                </a:lnTo>
                <a:lnTo>
                  <a:pt x="223" y="224"/>
                </a:lnTo>
                <a:lnTo>
                  <a:pt x="25" y="224"/>
                </a:lnTo>
                <a:lnTo>
                  <a:pt x="0" y="224"/>
                </a:lnTo>
                <a:lnTo>
                  <a:pt x="0" y="19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39" y="182"/>
                </a:moveTo>
                <a:lnTo>
                  <a:pt x="215" y="182"/>
                </a:lnTo>
                <a:lnTo>
                  <a:pt x="215" y="109"/>
                </a:lnTo>
                <a:lnTo>
                  <a:pt x="195" y="129"/>
                </a:lnTo>
                <a:lnTo>
                  <a:pt x="181" y="109"/>
                </a:lnTo>
                <a:lnTo>
                  <a:pt x="167" y="115"/>
                </a:lnTo>
                <a:lnTo>
                  <a:pt x="148" y="101"/>
                </a:lnTo>
                <a:lnTo>
                  <a:pt x="128" y="132"/>
                </a:lnTo>
                <a:lnTo>
                  <a:pt x="103" y="95"/>
                </a:lnTo>
                <a:lnTo>
                  <a:pt x="92" y="120"/>
                </a:lnTo>
                <a:lnTo>
                  <a:pt x="70" y="81"/>
                </a:lnTo>
                <a:lnTo>
                  <a:pt x="39" y="109"/>
                </a:lnTo>
                <a:lnTo>
                  <a:pt x="39" y="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539539" y="5320961"/>
            <a:ext cx="43225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</a:p>
        </p:txBody>
      </p:sp>
      <p:sp>
        <p:nvSpPr>
          <p:cNvPr id="22" name="矩形 21"/>
          <p:cNvSpPr/>
          <p:nvPr/>
        </p:nvSpPr>
        <p:spPr>
          <a:xfrm>
            <a:off x="6849505" y="4646486"/>
            <a:ext cx="430037" cy="430037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849504" y="5595306"/>
            <a:ext cx="430037" cy="430037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15836" y="4552598"/>
            <a:ext cx="43225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15836" y="5542560"/>
            <a:ext cx="43225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31687" y="557537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02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31687" y="463067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5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4572" y="1674055"/>
            <a:ext cx="829994" cy="829994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4572" y="5125961"/>
            <a:ext cx="829994" cy="8299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4572" y="3400008"/>
            <a:ext cx="829994" cy="82999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57301" y="1903884"/>
            <a:ext cx="35048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7301" y="1640319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7301" y="3663573"/>
            <a:ext cx="35048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57301" y="3400008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7301" y="5389526"/>
            <a:ext cx="35048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57301" y="5125961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797546" y="1812717"/>
            <a:ext cx="373208" cy="534558"/>
          </a:xfrm>
          <a:custGeom>
            <a:avLst/>
            <a:gdLst>
              <a:gd name="T0" fmla="*/ 36 w 62"/>
              <a:gd name="T1" fmla="*/ 20 h 90"/>
              <a:gd name="T2" fmla="*/ 13 w 62"/>
              <a:gd name="T3" fmla="*/ 59 h 90"/>
              <a:gd name="T4" fmla="*/ 4 w 62"/>
              <a:gd name="T5" fmla="*/ 54 h 90"/>
              <a:gd name="T6" fmla="*/ 26 w 62"/>
              <a:gd name="T7" fmla="*/ 14 h 90"/>
              <a:gd name="T8" fmla="*/ 30 w 62"/>
              <a:gd name="T9" fmla="*/ 8 h 90"/>
              <a:gd name="T10" fmla="*/ 34 w 62"/>
              <a:gd name="T11" fmla="*/ 0 h 90"/>
              <a:gd name="T12" fmla="*/ 62 w 62"/>
              <a:gd name="T13" fmla="*/ 16 h 90"/>
              <a:gd name="T14" fmla="*/ 57 w 62"/>
              <a:gd name="T15" fmla="*/ 24 h 90"/>
              <a:gd name="T16" fmla="*/ 54 w 62"/>
              <a:gd name="T17" fmla="*/ 30 h 90"/>
              <a:gd name="T18" fmla="*/ 31 w 62"/>
              <a:gd name="T19" fmla="*/ 70 h 90"/>
              <a:gd name="T20" fmla="*/ 22 w 62"/>
              <a:gd name="T21" fmla="*/ 64 h 90"/>
              <a:gd name="T22" fmla="*/ 45 w 62"/>
              <a:gd name="T23" fmla="*/ 25 h 90"/>
              <a:gd name="T24" fmla="*/ 36 w 62"/>
              <a:gd name="T25" fmla="*/ 20 h 90"/>
              <a:gd name="T26" fmla="*/ 2 w 62"/>
              <a:gd name="T27" fmla="*/ 90 h 90"/>
              <a:gd name="T28" fmla="*/ 12 w 62"/>
              <a:gd name="T29" fmla="*/ 85 h 90"/>
              <a:gd name="T30" fmla="*/ 22 w 62"/>
              <a:gd name="T31" fmla="*/ 80 h 90"/>
              <a:gd name="T32" fmla="*/ 11 w 62"/>
              <a:gd name="T33" fmla="*/ 74 h 90"/>
              <a:gd name="T34" fmla="*/ 0 w 62"/>
              <a:gd name="T35" fmla="*/ 68 h 90"/>
              <a:gd name="T36" fmla="*/ 1 w 62"/>
              <a:gd name="T37" fmla="*/ 79 h 90"/>
              <a:gd name="T38" fmla="*/ 2 w 62"/>
              <a:gd name="T3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0">
                <a:moveTo>
                  <a:pt x="36" y="20"/>
                </a:moveTo>
                <a:cubicBezTo>
                  <a:pt x="13" y="59"/>
                  <a:pt x="13" y="59"/>
                  <a:pt x="13" y="59"/>
                </a:cubicBezTo>
                <a:cubicBezTo>
                  <a:pt x="4" y="54"/>
                  <a:pt x="4" y="54"/>
                  <a:pt x="4" y="54"/>
                </a:cubicBezTo>
                <a:cubicBezTo>
                  <a:pt x="26" y="14"/>
                  <a:pt x="26" y="14"/>
                  <a:pt x="26" y="14"/>
                </a:cubicBezTo>
                <a:cubicBezTo>
                  <a:pt x="30" y="8"/>
                  <a:pt x="30" y="8"/>
                  <a:pt x="30" y="8"/>
                </a:cubicBezTo>
                <a:cubicBezTo>
                  <a:pt x="34" y="0"/>
                  <a:pt x="34" y="0"/>
                  <a:pt x="34" y="0"/>
                </a:cubicBezTo>
                <a:cubicBezTo>
                  <a:pt x="46" y="2"/>
                  <a:pt x="54" y="8"/>
                  <a:pt x="62" y="16"/>
                </a:cubicBezTo>
                <a:cubicBezTo>
                  <a:pt x="57" y="24"/>
                  <a:pt x="57" y="24"/>
                  <a:pt x="57" y="24"/>
                </a:cubicBezTo>
                <a:cubicBezTo>
                  <a:pt x="54" y="30"/>
                  <a:pt x="54" y="30"/>
                  <a:pt x="54" y="30"/>
                </a:cubicBezTo>
                <a:cubicBezTo>
                  <a:pt x="31" y="70"/>
                  <a:pt x="31" y="70"/>
                  <a:pt x="31" y="70"/>
                </a:cubicBezTo>
                <a:cubicBezTo>
                  <a:pt x="22" y="64"/>
                  <a:pt x="22" y="64"/>
                  <a:pt x="22" y="64"/>
                </a:cubicBezTo>
                <a:cubicBezTo>
                  <a:pt x="45" y="25"/>
                  <a:pt x="45" y="25"/>
                  <a:pt x="45" y="25"/>
                </a:cubicBezTo>
                <a:cubicBezTo>
                  <a:pt x="36" y="20"/>
                  <a:pt x="36" y="20"/>
                  <a:pt x="36" y="20"/>
                </a:cubicBezTo>
                <a:close/>
                <a:moveTo>
                  <a:pt x="2" y="90"/>
                </a:moveTo>
                <a:cubicBezTo>
                  <a:pt x="12" y="85"/>
                  <a:pt x="12" y="85"/>
                  <a:pt x="12" y="85"/>
                </a:cubicBezTo>
                <a:cubicBezTo>
                  <a:pt x="22" y="80"/>
                  <a:pt x="22" y="80"/>
                  <a:pt x="22" y="80"/>
                </a:cubicBezTo>
                <a:cubicBezTo>
                  <a:pt x="11" y="74"/>
                  <a:pt x="11" y="74"/>
                  <a:pt x="11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79"/>
                  <a:pt x="1" y="79"/>
                  <a:pt x="1" y="79"/>
                </a:cubicBezTo>
                <a:lnTo>
                  <a:pt x="2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729756" y="3584575"/>
            <a:ext cx="514351" cy="525463"/>
          </a:xfrm>
          <a:custGeom>
            <a:avLst/>
            <a:gdLst>
              <a:gd name="T0" fmla="*/ 34 w 94"/>
              <a:gd name="T1" fmla="*/ 15 h 96"/>
              <a:gd name="T2" fmla="*/ 14 w 94"/>
              <a:gd name="T3" fmla="*/ 22 h 96"/>
              <a:gd name="T4" fmla="*/ 22 w 94"/>
              <a:gd name="T5" fmla="*/ 42 h 96"/>
              <a:gd name="T6" fmla="*/ 42 w 94"/>
              <a:gd name="T7" fmla="*/ 35 h 96"/>
              <a:gd name="T8" fmla="*/ 41 w 94"/>
              <a:gd name="T9" fmla="*/ 9 h 96"/>
              <a:gd name="T10" fmla="*/ 49 w 94"/>
              <a:gd name="T11" fmla="*/ 10 h 96"/>
              <a:gd name="T12" fmla="*/ 49 w 94"/>
              <a:gd name="T13" fmla="*/ 18 h 96"/>
              <a:gd name="T14" fmla="*/ 51 w 94"/>
              <a:gd name="T15" fmla="*/ 23 h 96"/>
              <a:gd name="T16" fmla="*/ 56 w 94"/>
              <a:gd name="T17" fmla="*/ 29 h 96"/>
              <a:gd name="T18" fmla="*/ 50 w 94"/>
              <a:gd name="T19" fmla="*/ 34 h 96"/>
              <a:gd name="T20" fmla="*/ 52 w 94"/>
              <a:gd name="T21" fmla="*/ 43 h 96"/>
              <a:gd name="T22" fmla="*/ 44 w 94"/>
              <a:gd name="T23" fmla="*/ 45 h 96"/>
              <a:gd name="T24" fmla="*/ 41 w 94"/>
              <a:gd name="T25" fmla="*/ 53 h 96"/>
              <a:gd name="T26" fmla="*/ 36 w 94"/>
              <a:gd name="T27" fmla="*/ 50 h 96"/>
              <a:gd name="T28" fmla="*/ 34 w 94"/>
              <a:gd name="T29" fmla="*/ 55 h 96"/>
              <a:gd name="T30" fmla="*/ 27 w 94"/>
              <a:gd name="T31" fmla="*/ 52 h 96"/>
              <a:gd name="T32" fmla="*/ 20 w 94"/>
              <a:gd name="T33" fmla="*/ 55 h 96"/>
              <a:gd name="T34" fmla="*/ 15 w 94"/>
              <a:gd name="T35" fmla="*/ 48 h 96"/>
              <a:gd name="T36" fmla="*/ 8 w 94"/>
              <a:gd name="T37" fmla="*/ 47 h 96"/>
              <a:gd name="T38" fmla="*/ 7 w 94"/>
              <a:gd name="T39" fmla="*/ 39 h 96"/>
              <a:gd name="T40" fmla="*/ 6 w 94"/>
              <a:gd name="T41" fmla="*/ 34 h 96"/>
              <a:gd name="T42" fmla="*/ 1 w 94"/>
              <a:gd name="T43" fmla="*/ 28 h 96"/>
              <a:gd name="T44" fmla="*/ 6 w 94"/>
              <a:gd name="T45" fmla="*/ 22 h 96"/>
              <a:gd name="T46" fmla="*/ 5 w 94"/>
              <a:gd name="T47" fmla="*/ 14 h 96"/>
              <a:gd name="T48" fmla="*/ 12 w 94"/>
              <a:gd name="T49" fmla="*/ 12 h 96"/>
              <a:gd name="T50" fmla="*/ 15 w 94"/>
              <a:gd name="T51" fmla="*/ 4 h 96"/>
              <a:gd name="T52" fmla="*/ 20 w 94"/>
              <a:gd name="T53" fmla="*/ 7 h 96"/>
              <a:gd name="T54" fmla="*/ 22 w 94"/>
              <a:gd name="T55" fmla="*/ 2 h 96"/>
              <a:gd name="T56" fmla="*/ 30 w 94"/>
              <a:gd name="T57" fmla="*/ 5 h 96"/>
              <a:gd name="T58" fmla="*/ 37 w 94"/>
              <a:gd name="T59" fmla="*/ 2 h 96"/>
              <a:gd name="T60" fmla="*/ 41 w 94"/>
              <a:gd name="T61" fmla="*/ 9 h 96"/>
              <a:gd name="T62" fmla="*/ 72 w 94"/>
              <a:gd name="T63" fmla="*/ 54 h 96"/>
              <a:gd name="T64" fmla="*/ 52 w 94"/>
              <a:gd name="T65" fmla="*/ 62 h 96"/>
              <a:gd name="T66" fmla="*/ 60 w 94"/>
              <a:gd name="T67" fmla="*/ 82 h 96"/>
              <a:gd name="T68" fmla="*/ 80 w 94"/>
              <a:gd name="T69" fmla="*/ 74 h 96"/>
              <a:gd name="T70" fmla="*/ 79 w 94"/>
              <a:gd name="T71" fmla="*/ 49 h 96"/>
              <a:gd name="T72" fmla="*/ 86 w 94"/>
              <a:gd name="T73" fmla="*/ 50 h 96"/>
              <a:gd name="T74" fmla="*/ 87 w 94"/>
              <a:gd name="T75" fmla="*/ 58 h 96"/>
              <a:gd name="T76" fmla="*/ 88 w 94"/>
              <a:gd name="T77" fmla="*/ 62 h 96"/>
              <a:gd name="T78" fmla="*/ 94 w 94"/>
              <a:gd name="T79" fmla="*/ 69 h 96"/>
              <a:gd name="T80" fmla="*/ 88 w 94"/>
              <a:gd name="T81" fmla="*/ 74 h 96"/>
              <a:gd name="T82" fmla="*/ 89 w 94"/>
              <a:gd name="T83" fmla="*/ 83 h 96"/>
              <a:gd name="T84" fmla="*/ 82 w 94"/>
              <a:gd name="T85" fmla="*/ 85 h 96"/>
              <a:gd name="T86" fmla="*/ 79 w 94"/>
              <a:gd name="T87" fmla="*/ 92 h 96"/>
              <a:gd name="T88" fmla="*/ 74 w 94"/>
              <a:gd name="T89" fmla="*/ 90 h 96"/>
              <a:gd name="T90" fmla="*/ 72 w 94"/>
              <a:gd name="T91" fmla="*/ 95 h 96"/>
              <a:gd name="T92" fmla="*/ 64 w 94"/>
              <a:gd name="T93" fmla="*/ 91 h 96"/>
              <a:gd name="T94" fmla="*/ 58 w 94"/>
              <a:gd name="T95" fmla="*/ 94 h 96"/>
              <a:gd name="T96" fmla="*/ 53 w 94"/>
              <a:gd name="T97" fmla="*/ 87 h 96"/>
              <a:gd name="T98" fmla="*/ 46 w 94"/>
              <a:gd name="T99" fmla="*/ 87 h 96"/>
              <a:gd name="T100" fmla="*/ 45 w 94"/>
              <a:gd name="T101" fmla="*/ 78 h 96"/>
              <a:gd name="T102" fmla="*/ 44 w 94"/>
              <a:gd name="T103" fmla="*/ 74 h 96"/>
              <a:gd name="T104" fmla="*/ 38 w 94"/>
              <a:gd name="T105" fmla="*/ 67 h 96"/>
              <a:gd name="T106" fmla="*/ 44 w 94"/>
              <a:gd name="T107" fmla="*/ 62 h 96"/>
              <a:gd name="T108" fmla="*/ 42 w 94"/>
              <a:gd name="T109" fmla="*/ 54 h 96"/>
              <a:gd name="T110" fmla="*/ 50 w 94"/>
              <a:gd name="T111" fmla="*/ 52 h 96"/>
              <a:gd name="T112" fmla="*/ 53 w 94"/>
              <a:gd name="T113" fmla="*/ 44 h 96"/>
              <a:gd name="T114" fmla="*/ 58 w 94"/>
              <a:gd name="T115" fmla="*/ 47 h 96"/>
              <a:gd name="T116" fmla="*/ 60 w 94"/>
              <a:gd name="T117" fmla="*/ 41 h 96"/>
              <a:gd name="T118" fmla="*/ 68 w 94"/>
              <a:gd name="T119" fmla="*/ 45 h 96"/>
              <a:gd name="T120" fmla="*/ 74 w 94"/>
              <a:gd name="T121" fmla="*/ 42 h 96"/>
              <a:gd name="T122" fmla="*/ 79 w 94"/>
              <a:gd name="T123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" h="96">
                <a:moveTo>
                  <a:pt x="42" y="23"/>
                </a:moveTo>
                <a:cubicBezTo>
                  <a:pt x="41" y="19"/>
                  <a:pt x="38" y="16"/>
                  <a:pt x="34" y="15"/>
                </a:cubicBezTo>
                <a:cubicBezTo>
                  <a:pt x="31" y="13"/>
                  <a:pt x="26" y="13"/>
                  <a:pt x="23" y="14"/>
                </a:cubicBezTo>
                <a:cubicBezTo>
                  <a:pt x="19" y="16"/>
                  <a:pt x="16" y="18"/>
                  <a:pt x="14" y="22"/>
                </a:cubicBezTo>
                <a:cubicBezTo>
                  <a:pt x="13" y="26"/>
                  <a:pt x="13" y="30"/>
                  <a:pt x="14" y="34"/>
                </a:cubicBezTo>
                <a:cubicBezTo>
                  <a:pt x="15" y="37"/>
                  <a:pt x="18" y="41"/>
                  <a:pt x="22" y="42"/>
                </a:cubicBezTo>
                <a:cubicBezTo>
                  <a:pt x="26" y="44"/>
                  <a:pt x="30" y="44"/>
                  <a:pt x="34" y="43"/>
                </a:cubicBezTo>
                <a:cubicBezTo>
                  <a:pt x="37" y="41"/>
                  <a:pt x="40" y="39"/>
                  <a:pt x="42" y="35"/>
                </a:cubicBezTo>
                <a:cubicBezTo>
                  <a:pt x="44" y="31"/>
                  <a:pt x="44" y="27"/>
                  <a:pt x="42" y="23"/>
                </a:cubicBezTo>
                <a:close/>
                <a:moveTo>
                  <a:pt x="41" y="9"/>
                </a:moveTo>
                <a:cubicBezTo>
                  <a:pt x="42" y="10"/>
                  <a:pt x="44" y="11"/>
                  <a:pt x="45" y="12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1"/>
                  <a:pt x="52" y="13"/>
                  <a:pt x="52" y="15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50" y="20"/>
                  <a:pt x="50" y="20"/>
                </a:cubicBezTo>
                <a:cubicBezTo>
                  <a:pt x="50" y="21"/>
                  <a:pt x="50" y="22"/>
                  <a:pt x="51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5"/>
                  <a:pt x="56" y="27"/>
                  <a:pt x="56" y="29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1" y="33"/>
                  <a:pt x="50" y="34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9"/>
                  <a:pt x="53" y="41"/>
                  <a:pt x="52" y="43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3"/>
                  <a:pt x="46" y="44"/>
                  <a:pt x="44" y="45"/>
                </a:cubicBezTo>
                <a:cubicBezTo>
                  <a:pt x="47" y="49"/>
                  <a:pt x="47" y="49"/>
                  <a:pt x="47" y="49"/>
                </a:cubicBezTo>
                <a:cubicBezTo>
                  <a:pt x="45" y="51"/>
                  <a:pt x="43" y="52"/>
                  <a:pt x="41" y="53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50"/>
                  <a:pt x="37" y="50"/>
                  <a:pt x="36" y="50"/>
                </a:cubicBezTo>
                <a:cubicBezTo>
                  <a:pt x="36" y="50"/>
                  <a:pt x="35" y="51"/>
                  <a:pt x="34" y="51"/>
                </a:cubicBezTo>
                <a:cubicBezTo>
                  <a:pt x="34" y="55"/>
                  <a:pt x="34" y="55"/>
                  <a:pt x="34" y="55"/>
                </a:cubicBezTo>
                <a:cubicBezTo>
                  <a:pt x="32" y="56"/>
                  <a:pt x="30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25" y="51"/>
                  <a:pt x="24" y="51"/>
                  <a:pt x="22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17" y="54"/>
                  <a:pt x="15" y="53"/>
                  <a:pt x="14" y="52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3" y="46"/>
                  <a:pt x="12" y="45"/>
                </a:cubicBezTo>
                <a:cubicBezTo>
                  <a:pt x="8" y="47"/>
                  <a:pt x="8" y="47"/>
                  <a:pt x="8" y="47"/>
                </a:cubicBezTo>
                <a:cubicBezTo>
                  <a:pt x="6" y="45"/>
                  <a:pt x="5" y="44"/>
                  <a:pt x="4" y="4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7"/>
                  <a:pt x="7" y="37"/>
                </a:cubicBezTo>
                <a:cubicBezTo>
                  <a:pt x="6" y="36"/>
                  <a:pt x="6" y="35"/>
                  <a:pt x="6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2"/>
                  <a:pt x="0" y="30"/>
                  <a:pt x="1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5"/>
                  <a:pt x="5" y="24"/>
                  <a:pt x="6" y="22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8"/>
                  <a:pt x="3" y="16"/>
                  <a:pt x="5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4"/>
                  <a:pt x="11" y="13"/>
                  <a:pt x="12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6"/>
                  <a:pt x="13" y="5"/>
                  <a:pt x="15" y="4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7"/>
                  <a:pt x="19" y="7"/>
                  <a:pt x="20" y="7"/>
                </a:cubicBezTo>
                <a:cubicBezTo>
                  <a:pt x="21" y="7"/>
                  <a:pt x="21" y="6"/>
                  <a:pt x="22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5" y="1"/>
                  <a:pt x="27" y="0"/>
                  <a:pt x="29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3" y="6"/>
                  <a:pt x="34" y="6"/>
                </a:cubicBezTo>
                <a:cubicBezTo>
                  <a:pt x="37" y="2"/>
                  <a:pt x="37" y="2"/>
                  <a:pt x="37" y="2"/>
                </a:cubicBezTo>
                <a:cubicBezTo>
                  <a:pt x="39" y="3"/>
                  <a:pt x="41" y="4"/>
                  <a:pt x="43" y="5"/>
                </a:cubicBezTo>
                <a:cubicBezTo>
                  <a:pt x="41" y="9"/>
                  <a:pt x="41" y="9"/>
                  <a:pt x="41" y="9"/>
                </a:cubicBezTo>
                <a:close/>
                <a:moveTo>
                  <a:pt x="80" y="63"/>
                </a:moveTo>
                <a:cubicBezTo>
                  <a:pt x="79" y="59"/>
                  <a:pt x="76" y="56"/>
                  <a:pt x="72" y="54"/>
                </a:cubicBezTo>
                <a:cubicBezTo>
                  <a:pt x="68" y="52"/>
                  <a:pt x="64" y="52"/>
                  <a:pt x="61" y="54"/>
                </a:cubicBezTo>
                <a:cubicBezTo>
                  <a:pt x="57" y="55"/>
                  <a:pt x="54" y="58"/>
                  <a:pt x="52" y="62"/>
                </a:cubicBezTo>
                <a:cubicBezTo>
                  <a:pt x="50" y="66"/>
                  <a:pt x="50" y="70"/>
                  <a:pt x="52" y="74"/>
                </a:cubicBezTo>
                <a:cubicBezTo>
                  <a:pt x="53" y="77"/>
                  <a:pt x="56" y="80"/>
                  <a:pt x="60" y="82"/>
                </a:cubicBezTo>
                <a:cubicBezTo>
                  <a:pt x="64" y="84"/>
                  <a:pt x="68" y="84"/>
                  <a:pt x="71" y="82"/>
                </a:cubicBezTo>
                <a:cubicBezTo>
                  <a:pt x="75" y="81"/>
                  <a:pt x="78" y="78"/>
                  <a:pt x="80" y="74"/>
                </a:cubicBezTo>
                <a:cubicBezTo>
                  <a:pt x="82" y="71"/>
                  <a:pt x="82" y="66"/>
                  <a:pt x="80" y="63"/>
                </a:cubicBezTo>
                <a:close/>
                <a:moveTo>
                  <a:pt x="79" y="49"/>
                </a:moveTo>
                <a:cubicBezTo>
                  <a:pt x="80" y="50"/>
                  <a:pt x="81" y="51"/>
                  <a:pt x="82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8" y="51"/>
                  <a:pt x="90" y="53"/>
                  <a:pt x="90" y="55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9"/>
                  <a:pt x="87" y="59"/>
                  <a:pt x="88" y="60"/>
                </a:cubicBezTo>
                <a:cubicBezTo>
                  <a:pt x="88" y="61"/>
                  <a:pt x="88" y="61"/>
                  <a:pt x="88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4" y="65"/>
                  <a:pt x="94" y="67"/>
                  <a:pt x="94" y="69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1"/>
                  <a:pt x="89" y="73"/>
                  <a:pt x="88" y="74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9"/>
                  <a:pt x="91" y="81"/>
                  <a:pt x="89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4" y="82"/>
                  <a:pt x="83" y="83"/>
                  <a:pt x="82" y="85"/>
                </a:cubicBezTo>
                <a:cubicBezTo>
                  <a:pt x="85" y="89"/>
                  <a:pt x="85" y="89"/>
                  <a:pt x="85" y="89"/>
                </a:cubicBezTo>
                <a:cubicBezTo>
                  <a:pt x="83" y="90"/>
                  <a:pt x="81" y="92"/>
                  <a:pt x="79" y="92"/>
                </a:cubicBezTo>
                <a:cubicBezTo>
                  <a:pt x="76" y="89"/>
                  <a:pt x="76" y="89"/>
                  <a:pt x="76" y="89"/>
                </a:cubicBezTo>
                <a:cubicBezTo>
                  <a:pt x="75" y="89"/>
                  <a:pt x="75" y="90"/>
                  <a:pt x="74" y="90"/>
                </a:cubicBezTo>
                <a:cubicBezTo>
                  <a:pt x="73" y="90"/>
                  <a:pt x="73" y="90"/>
                  <a:pt x="72" y="90"/>
                </a:cubicBezTo>
                <a:cubicBezTo>
                  <a:pt x="72" y="95"/>
                  <a:pt x="72" y="95"/>
                  <a:pt x="72" y="95"/>
                </a:cubicBezTo>
                <a:cubicBezTo>
                  <a:pt x="70" y="96"/>
                  <a:pt x="67" y="96"/>
                  <a:pt x="65" y="96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91"/>
                  <a:pt x="61" y="91"/>
                  <a:pt x="60" y="90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94"/>
                  <a:pt x="53" y="93"/>
                  <a:pt x="52" y="92"/>
                </a:cubicBezTo>
                <a:cubicBezTo>
                  <a:pt x="53" y="87"/>
                  <a:pt x="53" y="87"/>
                  <a:pt x="53" y="87"/>
                </a:cubicBezTo>
                <a:cubicBezTo>
                  <a:pt x="52" y="86"/>
                  <a:pt x="51" y="86"/>
                  <a:pt x="50" y="84"/>
                </a:cubicBezTo>
                <a:cubicBezTo>
                  <a:pt x="46" y="87"/>
                  <a:pt x="46" y="87"/>
                  <a:pt x="46" y="87"/>
                </a:cubicBezTo>
                <a:cubicBezTo>
                  <a:pt x="44" y="85"/>
                  <a:pt x="42" y="83"/>
                  <a:pt x="42" y="81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5"/>
                  <a:pt x="44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2"/>
                  <a:pt x="38" y="70"/>
                  <a:pt x="38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5"/>
                  <a:pt x="43" y="64"/>
                  <a:pt x="44" y="62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7"/>
                  <a:pt x="41" y="55"/>
                  <a:pt x="42" y="54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0" y="52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6"/>
                  <a:pt x="51" y="45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7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0"/>
                  <a:pt x="65" y="40"/>
                  <a:pt x="67" y="41"/>
                </a:cubicBezTo>
                <a:cubicBezTo>
                  <a:pt x="68" y="45"/>
                  <a:pt x="68" y="45"/>
                  <a:pt x="68" y="45"/>
                </a:cubicBezTo>
                <a:cubicBezTo>
                  <a:pt x="69" y="45"/>
                  <a:pt x="71" y="45"/>
                  <a:pt x="72" y="46"/>
                </a:cubicBezTo>
                <a:cubicBezTo>
                  <a:pt x="74" y="42"/>
                  <a:pt x="74" y="42"/>
                  <a:pt x="74" y="42"/>
                </a:cubicBezTo>
                <a:cubicBezTo>
                  <a:pt x="77" y="42"/>
                  <a:pt x="79" y="43"/>
                  <a:pt x="80" y="45"/>
                </a:cubicBezTo>
                <a:lnTo>
                  <a:pt x="79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771032" y="5305426"/>
            <a:ext cx="479425" cy="484188"/>
            <a:chOff x="984251" y="5305426"/>
            <a:chExt cx="479425" cy="484188"/>
          </a:xfrm>
        </p:grpSpPr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276351" y="5592763"/>
              <a:ext cx="174625" cy="174625"/>
            </a:xfrm>
            <a:custGeom>
              <a:avLst/>
              <a:gdLst>
                <a:gd name="T0" fmla="*/ 56 w 110"/>
                <a:gd name="T1" fmla="*/ 42 h 110"/>
                <a:gd name="T2" fmla="*/ 76 w 110"/>
                <a:gd name="T3" fmla="*/ 45 h 110"/>
                <a:gd name="T4" fmla="*/ 110 w 110"/>
                <a:gd name="T5" fmla="*/ 96 h 110"/>
                <a:gd name="T6" fmla="*/ 104 w 110"/>
                <a:gd name="T7" fmla="*/ 105 h 110"/>
                <a:gd name="T8" fmla="*/ 95 w 110"/>
                <a:gd name="T9" fmla="*/ 110 h 110"/>
                <a:gd name="T10" fmla="*/ 45 w 110"/>
                <a:gd name="T11" fmla="*/ 76 h 110"/>
                <a:gd name="T12" fmla="*/ 42 w 110"/>
                <a:gd name="T13" fmla="*/ 57 h 110"/>
                <a:gd name="T14" fmla="*/ 0 w 110"/>
                <a:gd name="T15" fmla="*/ 17 h 110"/>
                <a:gd name="T16" fmla="*/ 16 w 110"/>
                <a:gd name="T17" fmla="*/ 0 h 110"/>
                <a:gd name="T18" fmla="*/ 56 w 110"/>
                <a:gd name="T19" fmla="*/ 4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0">
                  <a:moveTo>
                    <a:pt x="56" y="42"/>
                  </a:moveTo>
                  <a:lnTo>
                    <a:pt x="76" y="45"/>
                  </a:lnTo>
                  <a:lnTo>
                    <a:pt x="110" y="96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45" y="76"/>
                  </a:lnTo>
                  <a:lnTo>
                    <a:pt x="42" y="57"/>
                  </a:lnTo>
                  <a:lnTo>
                    <a:pt x="0" y="17"/>
                  </a:lnTo>
                  <a:lnTo>
                    <a:pt x="16" y="0"/>
                  </a:lnTo>
                  <a:lnTo>
                    <a:pt x="56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006476" y="5324476"/>
              <a:ext cx="206375" cy="204788"/>
            </a:xfrm>
            <a:custGeom>
              <a:avLst/>
              <a:gdLst>
                <a:gd name="T0" fmla="*/ 16 w 46"/>
                <a:gd name="T1" fmla="*/ 7 h 46"/>
                <a:gd name="T2" fmla="*/ 14 w 46"/>
                <a:gd name="T3" fmla="*/ 7 h 46"/>
                <a:gd name="T4" fmla="*/ 14 w 46"/>
                <a:gd name="T5" fmla="*/ 10 h 46"/>
                <a:gd name="T6" fmla="*/ 40 w 46"/>
                <a:gd name="T7" fmla="*/ 36 h 46"/>
                <a:gd name="T8" fmla="*/ 36 w 46"/>
                <a:gd name="T9" fmla="*/ 40 h 46"/>
                <a:gd name="T10" fmla="*/ 10 w 46"/>
                <a:gd name="T11" fmla="*/ 14 h 46"/>
                <a:gd name="T12" fmla="*/ 7 w 46"/>
                <a:gd name="T13" fmla="*/ 14 h 46"/>
                <a:gd name="T14" fmla="*/ 7 w 46"/>
                <a:gd name="T15" fmla="*/ 16 h 46"/>
                <a:gd name="T16" fmla="*/ 33 w 46"/>
                <a:gd name="T17" fmla="*/ 42 h 46"/>
                <a:gd name="T18" fmla="*/ 30 w 46"/>
                <a:gd name="T19" fmla="*/ 46 h 46"/>
                <a:gd name="T20" fmla="*/ 30 w 46"/>
                <a:gd name="T21" fmla="*/ 45 h 46"/>
                <a:gd name="T22" fmla="*/ 27 w 46"/>
                <a:gd name="T23" fmla="*/ 43 h 46"/>
                <a:gd name="T24" fmla="*/ 27 w 46"/>
                <a:gd name="T25" fmla="*/ 43 h 46"/>
                <a:gd name="T26" fmla="*/ 5 w 46"/>
                <a:gd name="T27" fmla="*/ 21 h 46"/>
                <a:gd name="T28" fmla="*/ 5 w 46"/>
                <a:gd name="T29" fmla="*/ 5 h 46"/>
                <a:gd name="T30" fmla="*/ 21 w 46"/>
                <a:gd name="T31" fmla="*/ 5 h 46"/>
                <a:gd name="T32" fmla="*/ 43 w 46"/>
                <a:gd name="T33" fmla="*/ 27 h 46"/>
                <a:gd name="T34" fmla="*/ 45 w 46"/>
                <a:gd name="T35" fmla="*/ 30 h 46"/>
                <a:gd name="T36" fmla="*/ 46 w 46"/>
                <a:gd name="T37" fmla="*/ 30 h 46"/>
                <a:gd name="T38" fmla="*/ 42 w 46"/>
                <a:gd name="T39" fmla="*/ 33 h 46"/>
                <a:gd name="T40" fmla="*/ 16 w 46"/>
                <a:gd name="T4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6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13" y="8"/>
                    <a:pt x="13" y="9"/>
                    <a:pt x="14" y="1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6"/>
                    <a:pt x="0" y="9"/>
                    <a:pt x="5" y="5"/>
                  </a:cubicBezTo>
                  <a:cubicBezTo>
                    <a:pt x="9" y="0"/>
                    <a:pt x="16" y="0"/>
                    <a:pt x="21" y="5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6" y="30"/>
                    <a:pt x="46" y="30"/>
                  </a:cubicBezTo>
                  <a:cubicBezTo>
                    <a:pt x="42" y="33"/>
                    <a:pt x="42" y="33"/>
                    <a:pt x="42" y="33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984251" y="5305426"/>
              <a:ext cx="479425" cy="484188"/>
            </a:xfrm>
            <a:custGeom>
              <a:avLst/>
              <a:gdLst>
                <a:gd name="T0" fmla="*/ 107 w 107"/>
                <a:gd name="T1" fmla="*/ 19 h 108"/>
                <a:gd name="T2" fmla="*/ 91 w 107"/>
                <a:gd name="T3" fmla="*/ 28 h 108"/>
                <a:gd name="T4" fmla="*/ 86 w 107"/>
                <a:gd name="T5" fmla="*/ 24 h 108"/>
                <a:gd name="T6" fmla="*/ 83 w 107"/>
                <a:gd name="T7" fmla="*/ 18 h 108"/>
                <a:gd name="T8" fmla="*/ 85 w 107"/>
                <a:gd name="T9" fmla="*/ 13 h 108"/>
                <a:gd name="T10" fmla="*/ 100 w 107"/>
                <a:gd name="T11" fmla="*/ 6 h 108"/>
                <a:gd name="T12" fmla="*/ 81 w 107"/>
                <a:gd name="T13" fmla="*/ 2 h 108"/>
                <a:gd name="T14" fmla="*/ 67 w 107"/>
                <a:gd name="T15" fmla="*/ 11 h 108"/>
                <a:gd name="T16" fmla="*/ 52 w 107"/>
                <a:gd name="T17" fmla="*/ 47 h 108"/>
                <a:gd name="T18" fmla="*/ 9 w 107"/>
                <a:gd name="T19" fmla="*/ 83 h 108"/>
                <a:gd name="T20" fmla="*/ 9 w 107"/>
                <a:gd name="T21" fmla="*/ 99 h 108"/>
                <a:gd name="T22" fmla="*/ 25 w 107"/>
                <a:gd name="T23" fmla="*/ 99 h 108"/>
                <a:gd name="T24" fmla="*/ 62 w 107"/>
                <a:gd name="T25" fmla="*/ 59 h 108"/>
                <a:gd name="T26" fmla="*/ 93 w 107"/>
                <a:gd name="T27" fmla="*/ 41 h 108"/>
                <a:gd name="T28" fmla="*/ 92 w 107"/>
                <a:gd name="T29" fmla="*/ 38 h 108"/>
                <a:gd name="T30" fmla="*/ 107 w 107"/>
                <a:gd name="T31" fmla="*/ 19 h 108"/>
                <a:gd name="T32" fmla="*/ 21 w 107"/>
                <a:gd name="T33" fmla="*/ 95 h 108"/>
                <a:gd name="T34" fmla="*/ 12 w 107"/>
                <a:gd name="T35" fmla="*/ 95 h 108"/>
                <a:gd name="T36" fmla="*/ 12 w 107"/>
                <a:gd name="T37" fmla="*/ 86 h 108"/>
                <a:gd name="T38" fmla="*/ 21 w 107"/>
                <a:gd name="T39" fmla="*/ 86 h 108"/>
                <a:gd name="T40" fmla="*/ 21 w 107"/>
                <a:gd name="T41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8">
                  <a:moveTo>
                    <a:pt x="107" y="19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91" y="0"/>
                    <a:pt x="81" y="2"/>
                  </a:cubicBezTo>
                  <a:cubicBezTo>
                    <a:pt x="72" y="4"/>
                    <a:pt x="70" y="5"/>
                    <a:pt x="67" y="11"/>
                  </a:cubicBezTo>
                  <a:cubicBezTo>
                    <a:pt x="65" y="17"/>
                    <a:pt x="62" y="37"/>
                    <a:pt x="52" y="47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0" y="90"/>
                    <a:pt x="9" y="99"/>
                  </a:cubicBezTo>
                  <a:cubicBezTo>
                    <a:pt x="18" y="108"/>
                    <a:pt x="25" y="99"/>
                    <a:pt x="25" y="9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9" y="53"/>
                    <a:pt x="93" y="41"/>
                    <a:pt x="93" y="41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103" y="33"/>
                    <a:pt x="107" y="19"/>
                    <a:pt x="107" y="19"/>
                  </a:cubicBezTo>
                  <a:close/>
                  <a:moveTo>
                    <a:pt x="21" y="95"/>
                  </a:moveTo>
                  <a:cubicBezTo>
                    <a:pt x="19" y="97"/>
                    <a:pt x="15" y="97"/>
                    <a:pt x="12" y="95"/>
                  </a:cubicBezTo>
                  <a:cubicBezTo>
                    <a:pt x="10" y="92"/>
                    <a:pt x="10" y="88"/>
                    <a:pt x="12" y="86"/>
                  </a:cubicBezTo>
                  <a:cubicBezTo>
                    <a:pt x="15" y="83"/>
                    <a:pt x="19" y="83"/>
                    <a:pt x="21" y="86"/>
                  </a:cubicBezTo>
                  <a:cubicBezTo>
                    <a:pt x="24" y="88"/>
                    <a:pt x="24" y="92"/>
                    <a:pt x="21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109484" y="1397551"/>
            <a:ext cx="1277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get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36179" y="1094176"/>
            <a:ext cx="33146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46739C"/>
                </a:solidFill>
                <a:latin typeface="+mj-ea"/>
                <a:ea typeface="+mj-ea"/>
              </a:rPr>
              <a:t>80%</a:t>
            </a:r>
            <a:r>
              <a:rPr lang="en-US" altLang="zh-CN" sz="5400" dirty="0">
                <a:solidFill>
                  <a:srgbClr val="46739C"/>
                </a:solidFill>
                <a:latin typeface="+mj-ea"/>
                <a:ea typeface="+mj-ea"/>
              </a:rPr>
              <a:t>off</a:t>
            </a:r>
            <a:endParaRPr lang="zh-CN" altLang="en-US" sz="5400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09484" y="2417615"/>
            <a:ext cx="54975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</a:p>
        </p:txBody>
      </p:sp>
      <p:sp>
        <p:nvSpPr>
          <p:cNvPr id="33" name="矩形 32"/>
          <p:cNvSpPr/>
          <p:nvPr/>
        </p:nvSpPr>
        <p:spPr>
          <a:xfrm>
            <a:off x="6236093" y="3876995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236093" y="5942626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236093" y="4565539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236093" y="5254083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440799" y="3725811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40799" y="4355995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40799" y="5101070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40799" y="5789614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5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7152040" y="1322363"/>
            <a:ext cx="2399923" cy="446239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1582615"/>
            <a:ext cx="6288258" cy="2356338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7180" b="896"/>
          <a:stretch>
            <a:fillRect/>
          </a:stretch>
        </p:blipFill>
        <p:spPr>
          <a:xfrm>
            <a:off x="1394840" y="1644161"/>
            <a:ext cx="2205110" cy="2205110"/>
          </a:xfrm>
          <a:custGeom>
            <a:avLst/>
            <a:gdLst>
              <a:gd name="connsiteX0" fmla="*/ 1167618 w 2335236"/>
              <a:gd name="connsiteY0" fmla="*/ 0 h 2335236"/>
              <a:gd name="connsiteX1" fmla="*/ 2335236 w 2335236"/>
              <a:gd name="connsiteY1" fmla="*/ 1167618 h 2335236"/>
              <a:gd name="connsiteX2" fmla="*/ 1167618 w 2335236"/>
              <a:gd name="connsiteY2" fmla="*/ 2335236 h 2335236"/>
              <a:gd name="connsiteX3" fmla="*/ 0 w 2335236"/>
              <a:gd name="connsiteY3" fmla="*/ 1167618 h 2335236"/>
              <a:gd name="connsiteX4" fmla="*/ 1167618 w 2335236"/>
              <a:gd name="connsiteY4" fmla="*/ 0 h 23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6" h="2335236">
                <a:moveTo>
                  <a:pt x="1167618" y="0"/>
                </a:moveTo>
                <a:cubicBezTo>
                  <a:pt x="1812476" y="0"/>
                  <a:pt x="2335236" y="522760"/>
                  <a:pt x="2335236" y="1167618"/>
                </a:cubicBezTo>
                <a:cubicBezTo>
                  <a:pt x="2335236" y="1812476"/>
                  <a:pt x="1812476" y="2335236"/>
                  <a:pt x="1167618" y="2335236"/>
                </a:cubicBezTo>
                <a:cubicBezTo>
                  <a:pt x="522760" y="2335236"/>
                  <a:pt x="0" y="1812476"/>
                  <a:pt x="0" y="1167618"/>
                </a:cubicBezTo>
                <a:cubicBezTo>
                  <a:pt x="0" y="522760"/>
                  <a:pt x="522760" y="0"/>
                  <a:pt x="1167618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5388" r="14595" b="199"/>
          <a:stretch>
            <a:fillRect/>
          </a:stretch>
        </p:blipFill>
        <p:spPr>
          <a:xfrm>
            <a:off x="4011886" y="1658229"/>
            <a:ext cx="2205110" cy="2205110"/>
          </a:xfrm>
          <a:custGeom>
            <a:avLst/>
            <a:gdLst>
              <a:gd name="connsiteX0" fmla="*/ 1167618 w 2335236"/>
              <a:gd name="connsiteY0" fmla="*/ 0 h 2335236"/>
              <a:gd name="connsiteX1" fmla="*/ 2335236 w 2335236"/>
              <a:gd name="connsiteY1" fmla="*/ 1167618 h 2335236"/>
              <a:gd name="connsiteX2" fmla="*/ 1167618 w 2335236"/>
              <a:gd name="connsiteY2" fmla="*/ 2335236 h 2335236"/>
              <a:gd name="connsiteX3" fmla="*/ 0 w 2335236"/>
              <a:gd name="connsiteY3" fmla="*/ 1167618 h 2335236"/>
              <a:gd name="connsiteX4" fmla="*/ 1167618 w 2335236"/>
              <a:gd name="connsiteY4" fmla="*/ 0 h 23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6" h="2335236">
                <a:moveTo>
                  <a:pt x="1167618" y="0"/>
                </a:moveTo>
                <a:cubicBezTo>
                  <a:pt x="1812476" y="0"/>
                  <a:pt x="2335236" y="522760"/>
                  <a:pt x="2335236" y="1167618"/>
                </a:cubicBezTo>
                <a:cubicBezTo>
                  <a:pt x="2335236" y="1812476"/>
                  <a:pt x="1812476" y="2335236"/>
                  <a:pt x="1167618" y="2335236"/>
                </a:cubicBezTo>
                <a:cubicBezTo>
                  <a:pt x="522760" y="2335236"/>
                  <a:pt x="0" y="1812476"/>
                  <a:pt x="0" y="1167618"/>
                </a:cubicBezTo>
                <a:cubicBezTo>
                  <a:pt x="0" y="522760"/>
                  <a:pt x="522760" y="0"/>
                  <a:pt x="1167618" y="0"/>
                </a:cubicBez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94840" y="4014567"/>
            <a:ext cx="427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DOLOR! </a:t>
            </a:r>
            <a:endParaRPr lang="zh-CN" altLang="en-US" sz="2800" dirty="0">
              <a:solidFill>
                <a:srgbClr val="46739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94840" y="4547425"/>
            <a:ext cx="489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quis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nostrud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4457" y="1368492"/>
            <a:ext cx="204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64116" y="1782670"/>
            <a:ext cx="42041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</a:p>
        </p:txBody>
      </p:sp>
      <p:sp>
        <p:nvSpPr>
          <p:cNvPr id="23" name="矩形 22"/>
          <p:cNvSpPr/>
          <p:nvPr/>
        </p:nvSpPr>
        <p:spPr>
          <a:xfrm>
            <a:off x="7180176" y="3038622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180176" y="3968820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180176" y="4899018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180176" y="5829215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570554" y="2976624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70554" y="3872290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70554" y="4832240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70554" y="5727906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66108" y="3059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52040" y="398288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166108" y="49059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152040" y="582921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7915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2700000" flipH="1">
            <a:off x="10401220" y="425861"/>
            <a:ext cx="1962122" cy="1962121"/>
          </a:xfrm>
          <a:custGeom>
            <a:avLst/>
            <a:gdLst>
              <a:gd name="connsiteX0" fmla="*/ 1962122 w 1962122"/>
              <a:gd name="connsiteY0" fmla="*/ 0 h 1962121"/>
              <a:gd name="connsiteX1" fmla="*/ 1962122 w 1962122"/>
              <a:gd name="connsiteY1" fmla="*/ 1962121 h 1962121"/>
              <a:gd name="connsiteX2" fmla="*/ 0 w 1962122"/>
              <a:gd name="connsiteY2" fmla="*/ 1962121 h 1962121"/>
              <a:gd name="connsiteX3" fmla="*/ 0 w 1962122"/>
              <a:gd name="connsiteY3" fmla="*/ 793529 h 1962121"/>
              <a:gd name="connsiteX4" fmla="*/ 793529 w 1962122"/>
              <a:gd name="connsiteY4" fmla="*/ 0 h 19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2" h="1962121">
                <a:moveTo>
                  <a:pt x="1962122" y="0"/>
                </a:moveTo>
                <a:lnTo>
                  <a:pt x="1962122" y="1962121"/>
                </a:lnTo>
                <a:lnTo>
                  <a:pt x="0" y="1962121"/>
                </a:lnTo>
                <a:lnTo>
                  <a:pt x="0" y="793529"/>
                </a:lnTo>
                <a:lnTo>
                  <a:pt x="793529" y="0"/>
                </a:lnTo>
                <a:close/>
              </a:path>
            </a:pathLst>
          </a:cu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2700000" flipH="1">
            <a:off x="7626361" y="425862"/>
            <a:ext cx="1962122" cy="1962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700000" flipH="1">
            <a:off x="4851502" y="425858"/>
            <a:ext cx="1962122" cy="1962121"/>
          </a:xfrm>
          <a:prstGeom prst="rect">
            <a:avLst/>
          </a:pr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 flipH="1">
            <a:off x="2076644" y="425861"/>
            <a:ext cx="1962122" cy="1962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2700000" flipH="1">
            <a:off x="-698213" y="425859"/>
            <a:ext cx="1962122" cy="1962121"/>
          </a:xfrm>
          <a:custGeom>
            <a:avLst/>
            <a:gdLst>
              <a:gd name="connsiteX0" fmla="*/ 1962122 w 1962122"/>
              <a:gd name="connsiteY0" fmla="*/ 0 h 1962121"/>
              <a:gd name="connsiteX1" fmla="*/ 1962122 w 1962122"/>
              <a:gd name="connsiteY1" fmla="*/ 376530 h 1962121"/>
              <a:gd name="connsiteX2" fmla="*/ 376531 w 1962122"/>
              <a:gd name="connsiteY2" fmla="*/ 1962121 h 1962121"/>
              <a:gd name="connsiteX3" fmla="*/ 0 w 1962122"/>
              <a:gd name="connsiteY3" fmla="*/ 1962121 h 1962121"/>
              <a:gd name="connsiteX4" fmla="*/ 0 w 1962122"/>
              <a:gd name="connsiteY4" fmla="*/ 0 h 19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2" h="1962121">
                <a:moveTo>
                  <a:pt x="1962122" y="0"/>
                </a:moveTo>
                <a:lnTo>
                  <a:pt x="1962122" y="376530"/>
                </a:lnTo>
                <a:lnTo>
                  <a:pt x="376531" y="1962121"/>
                </a:lnTo>
                <a:lnTo>
                  <a:pt x="0" y="196212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2700000" flipH="1">
            <a:off x="10401223" y="3200720"/>
            <a:ext cx="1962122" cy="1962121"/>
          </a:xfrm>
          <a:custGeom>
            <a:avLst/>
            <a:gdLst>
              <a:gd name="connsiteX0" fmla="*/ 1962122 w 1962122"/>
              <a:gd name="connsiteY0" fmla="*/ 0 h 1962121"/>
              <a:gd name="connsiteX1" fmla="*/ 1962122 w 1962122"/>
              <a:gd name="connsiteY1" fmla="*/ 1962121 h 1962121"/>
              <a:gd name="connsiteX2" fmla="*/ 0 w 1962122"/>
              <a:gd name="connsiteY2" fmla="*/ 1962121 h 1962121"/>
              <a:gd name="connsiteX3" fmla="*/ 0 w 1962122"/>
              <a:gd name="connsiteY3" fmla="*/ 793533 h 1962121"/>
              <a:gd name="connsiteX4" fmla="*/ 793533 w 1962122"/>
              <a:gd name="connsiteY4" fmla="*/ 0 h 19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2" h="1962121">
                <a:moveTo>
                  <a:pt x="1962122" y="0"/>
                </a:moveTo>
                <a:lnTo>
                  <a:pt x="1962122" y="1962121"/>
                </a:lnTo>
                <a:lnTo>
                  <a:pt x="0" y="1962121"/>
                </a:lnTo>
                <a:lnTo>
                  <a:pt x="0" y="793533"/>
                </a:lnTo>
                <a:lnTo>
                  <a:pt x="793533" y="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700000" flipH="1">
            <a:off x="7626363" y="3200722"/>
            <a:ext cx="1962122" cy="1962121"/>
          </a:xfrm>
          <a:prstGeom prst="rect">
            <a:avLst/>
          </a:pr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700000" flipH="1">
            <a:off x="6238938" y="1813288"/>
            <a:ext cx="1962122" cy="1962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2579" r="2556" b="26255"/>
          <a:stretch>
            <a:fillRect/>
          </a:stretch>
        </p:blipFill>
        <p:spPr>
          <a:xfrm>
            <a:off x="5832570" y="1406918"/>
            <a:ext cx="2774858" cy="2774859"/>
          </a:xfrm>
          <a:custGeom>
            <a:avLst/>
            <a:gdLst>
              <a:gd name="connsiteX0" fmla="*/ 1387430 w 2774858"/>
              <a:gd name="connsiteY0" fmla="*/ 0 h 2774859"/>
              <a:gd name="connsiteX1" fmla="*/ 2774858 w 2774858"/>
              <a:gd name="connsiteY1" fmla="*/ 1387429 h 2774859"/>
              <a:gd name="connsiteX2" fmla="*/ 1387429 w 2774858"/>
              <a:gd name="connsiteY2" fmla="*/ 2774859 h 2774859"/>
              <a:gd name="connsiteX3" fmla="*/ 0 w 2774858"/>
              <a:gd name="connsiteY3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858" h="2774859">
                <a:moveTo>
                  <a:pt x="1387430" y="0"/>
                </a:moveTo>
                <a:lnTo>
                  <a:pt x="2774858" y="1387429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sp>
        <p:nvSpPr>
          <p:cNvPr id="41" name="矩形 40"/>
          <p:cNvSpPr/>
          <p:nvPr/>
        </p:nvSpPr>
        <p:spPr>
          <a:xfrm rot="2700000" flipH="1">
            <a:off x="9013804" y="1813287"/>
            <a:ext cx="1962122" cy="1962121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6193" r="16462" b="6193"/>
          <a:stretch>
            <a:fillRect/>
          </a:stretch>
        </p:blipFill>
        <p:spPr>
          <a:xfrm>
            <a:off x="7220019" y="19488"/>
            <a:ext cx="2774858" cy="2774859"/>
          </a:xfrm>
          <a:custGeom>
            <a:avLst/>
            <a:gdLst>
              <a:gd name="connsiteX0" fmla="*/ 1387430 w 2774858"/>
              <a:gd name="connsiteY0" fmla="*/ 0 h 2774859"/>
              <a:gd name="connsiteX1" fmla="*/ 2774858 w 2774858"/>
              <a:gd name="connsiteY1" fmla="*/ 1387429 h 2774859"/>
              <a:gd name="connsiteX2" fmla="*/ 1387429 w 2774858"/>
              <a:gd name="connsiteY2" fmla="*/ 2774859 h 2774859"/>
              <a:gd name="connsiteX3" fmla="*/ 0 w 2774858"/>
              <a:gd name="connsiteY3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858" h="2774859">
                <a:moveTo>
                  <a:pt x="1387430" y="0"/>
                </a:moveTo>
                <a:lnTo>
                  <a:pt x="2774858" y="1387429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5196" r="29701" b="4515"/>
          <a:stretch>
            <a:fillRect/>
          </a:stretch>
        </p:blipFill>
        <p:spPr>
          <a:xfrm flipH="1">
            <a:off x="9994855" y="2794347"/>
            <a:ext cx="2213746" cy="2774859"/>
          </a:xfrm>
          <a:custGeom>
            <a:avLst/>
            <a:gdLst>
              <a:gd name="connsiteX0" fmla="*/ 826318 w 2213746"/>
              <a:gd name="connsiteY0" fmla="*/ 0 h 2774859"/>
              <a:gd name="connsiteX1" fmla="*/ 2213746 w 2213746"/>
              <a:gd name="connsiteY1" fmla="*/ 1387429 h 2774859"/>
              <a:gd name="connsiteX2" fmla="*/ 826317 w 2213746"/>
              <a:gd name="connsiteY2" fmla="*/ 2774859 h 2774859"/>
              <a:gd name="connsiteX3" fmla="*/ 0 w 2213746"/>
              <a:gd name="connsiteY3" fmla="*/ 1948543 h 2774859"/>
              <a:gd name="connsiteX4" fmla="*/ 0 w 2213746"/>
              <a:gd name="connsiteY4" fmla="*/ 826318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746" h="2774859">
                <a:moveTo>
                  <a:pt x="826318" y="0"/>
                </a:moveTo>
                <a:lnTo>
                  <a:pt x="2213746" y="1387429"/>
                </a:lnTo>
                <a:lnTo>
                  <a:pt x="826317" y="2774859"/>
                </a:lnTo>
                <a:lnTo>
                  <a:pt x="0" y="1948543"/>
                </a:lnTo>
                <a:lnTo>
                  <a:pt x="0" y="826318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t="10146"/>
          <a:stretch>
            <a:fillRect/>
          </a:stretch>
        </p:blipFill>
        <p:spPr>
          <a:xfrm>
            <a:off x="1670327" y="0"/>
            <a:ext cx="2774858" cy="2774859"/>
          </a:xfrm>
          <a:custGeom>
            <a:avLst/>
            <a:gdLst>
              <a:gd name="connsiteX0" fmla="*/ 1387429 w 2774858"/>
              <a:gd name="connsiteY0" fmla="*/ 0 h 2774859"/>
              <a:gd name="connsiteX1" fmla="*/ 2774858 w 2774858"/>
              <a:gd name="connsiteY1" fmla="*/ 1387429 h 2774859"/>
              <a:gd name="connsiteX2" fmla="*/ 1387429 w 2774858"/>
              <a:gd name="connsiteY2" fmla="*/ 2774859 h 2774859"/>
              <a:gd name="connsiteX3" fmla="*/ 0 w 2774858"/>
              <a:gd name="connsiteY3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858" h="2774859">
                <a:moveTo>
                  <a:pt x="1387429" y="0"/>
                </a:moveTo>
                <a:lnTo>
                  <a:pt x="2774858" y="1387429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4" t="40147" r="28467"/>
          <a:stretch>
            <a:fillRect/>
          </a:stretch>
        </p:blipFill>
        <p:spPr>
          <a:xfrm flipH="1">
            <a:off x="16677" y="19488"/>
            <a:ext cx="1653676" cy="2774859"/>
          </a:xfrm>
          <a:custGeom>
            <a:avLst/>
            <a:gdLst>
              <a:gd name="connsiteX0" fmla="*/ 1387429 w 1653676"/>
              <a:gd name="connsiteY0" fmla="*/ 0 h 2774859"/>
              <a:gd name="connsiteX1" fmla="*/ 1653676 w 1653676"/>
              <a:gd name="connsiteY1" fmla="*/ 266247 h 2774859"/>
              <a:gd name="connsiteX2" fmla="*/ 1653676 w 1653676"/>
              <a:gd name="connsiteY2" fmla="*/ 2508612 h 2774859"/>
              <a:gd name="connsiteX3" fmla="*/ 1387429 w 1653676"/>
              <a:gd name="connsiteY3" fmla="*/ 2774859 h 2774859"/>
              <a:gd name="connsiteX4" fmla="*/ 0 w 1653676"/>
              <a:gd name="connsiteY4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676" h="2774859">
                <a:moveTo>
                  <a:pt x="1387429" y="0"/>
                </a:moveTo>
                <a:lnTo>
                  <a:pt x="1653676" y="266247"/>
                </a:lnTo>
                <a:lnTo>
                  <a:pt x="1653676" y="2508612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sp>
        <p:nvSpPr>
          <p:cNvPr id="59" name="矩形 58"/>
          <p:cNvSpPr/>
          <p:nvPr/>
        </p:nvSpPr>
        <p:spPr>
          <a:xfrm>
            <a:off x="192420" y="3235301"/>
            <a:ext cx="4813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SIT AMET</a:t>
            </a:r>
            <a:endParaRPr lang="zh-CN" altLang="en-US" sz="3200" dirty="0">
              <a:solidFill>
                <a:srgbClr val="46739C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41842" y="4525710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594797" y="4543605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41842" y="5515081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594797" y="5532976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1604" y="4543605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20195" y="5594758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185666" y="4576554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4154799" y="5615475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12031" y="45525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0622" y="56036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76093" y="45854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45226" y="56244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04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385175" flipH="1">
            <a:off x="-111772" y="3307865"/>
            <a:ext cx="6289499" cy="3208599"/>
          </a:xfrm>
          <a:custGeom>
            <a:avLst/>
            <a:gdLst>
              <a:gd name="connsiteX0" fmla="*/ 3799487 w 6282660"/>
              <a:gd name="connsiteY0" fmla="*/ 181966 h 3167251"/>
              <a:gd name="connsiteX1" fmla="*/ 1673317 w 6282660"/>
              <a:gd name="connsiteY1" fmla="*/ 7296 h 3167251"/>
              <a:gd name="connsiteX2" fmla="*/ 7842 w 6282660"/>
              <a:gd name="connsiteY2" fmla="*/ 36033 h 3167251"/>
              <a:gd name="connsiteX3" fmla="*/ 38 w 6282660"/>
              <a:gd name="connsiteY3" fmla="*/ 3167251 h 3167251"/>
              <a:gd name="connsiteX4" fmla="*/ 6016288 w 6282660"/>
              <a:gd name="connsiteY4" fmla="*/ 3167251 h 3167251"/>
              <a:gd name="connsiteX5" fmla="*/ 6016289 w 6282660"/>
              <a:gd name="connsiteY5" fmla="*/ 3167249 h 3167251"/>
              <a:gd name="connsiteX6" fmla="*/ 6282660 w 6282660"/>
              <a:gd name="connsiteY6" fmla="*/ 799799 h 3167251"/>
              <a:gd name="connsiteX7" fmla="*/ 6258730 w 6282660"/>
              <a:gd name="connsiteY7" fmla="*/ 800935 h 3167251"/>
              <a:gd name="connsiteX8" fmla="*/ 3799487 w 6282660"/>
              <a:gd name="connsiteY8" fmla="*/ 181966 h 3167251"/>
              <a:gd name="connsiteX0" fmla="*/ 3799487 w 6289428"/>
              <a:gd name="connsiteY0" fmla="*/ 181966 h 3167251"/>
              <a:gd name="connsiteX1" fmla="*/ 1673317 w 6289428"/>
              <a:gd name="connsiteY1" fmla="*/ 7296 h 3167251"/>
              <a:gd name="connsiteX2" fmla="*/ 7842 w 6289428"/>
              <a:gd name="connsiteY2" fmla="*/ 36033 h 3167251"/>
              <a:gd name="connsiteX3" fmla="*/ 38 w 6289428"/>
              <a:gd name="connsiteY3" fmla="*/ 3167251 h 3167251"/>
              <a:gd name="connsiteX4" fmla="*/ 6016288 w 6289428"/>
              <a:gd name="connsiteY4" fmla="*/ 3167251 h 3167251"/>
              <a:gd name="connsiteX5" fmla="*/ 6016289 w 6289428"/>
              <a:gd name="connsiteY5" fmla="*/ 3167249 h 3167251"/>
              <a:gd name="connsiteX6" fmla="*/ 6282660 w 6289428"/>
              <a:gd name="connsiteY6" fmla="*/ 799799 h 3167251"/>
              <a:gd name="connsiteX7" fmla="*/ 6287577 w 6289428"/>
              <a:gd name="connsiteY7" fmla="*/ 804181 h 3167251"/>
              <a:gd name="connsiteX8" fmla="*/ 3799487 w 6289428"/>
              <a:gd name="connsiteY8" fmla="*/ 181966 h 3167251"/>
              <a:gd name="connsiteX0" fmla="*/ 4345949 w 6289428"/>
              <a:gd name="connsiteY0" fmla="*/ 263237 h 3172432"/>
              <a:gd name="connsiteX1" fmla="*/ 1673317 w 6289428"/>
              <a:gd name="connsiteY1" fmla="*/ 12477 h 3172432"/>
              <a:gd name="connsiteX2" fmla="*/ 7842 w 6289428"/>
              <a:gd name="connsiteY2" fmla="*/ 41214 h 3172432"/>
              <a:gd name="connsiteX3" fmla="*/ 38 w 6289428"/>
              <a:gd name="connsiteY3" fmla="*/ 3172432 h 3172432"/>
              <a:gd name="connsiteX4" fmla="*/ 6016288 w 6289428"/>
              <a:gd name="connsiteY4" fmla="*/ 3172432 h 3172432"/>
              <a:gd name="connsiteX5" fmla="*/ 6016289 w 6289428"/>
              <a:gd name="connsiteY5" fmla="*/ 3172430 h 3172432"/>
              <a:gd name="connsiteX6" fmla="*/ 6282660 w 6289428"/>
              <a:gd name="connsiteY6" fmla="*/ 804980 h 3172432"/>
              <a:gd name="connsiteX7" fmla="*/ 6287577 w 6289428"/>
              <a:gd name="connsiteY7" fmla="*/ 809362 h 3172432"/>
              <a:gd name="connsiteX8" fmla="*/ 4345949 w 6289428"/>
              <a:gd name="connsiteY8" fmla="*/ 263237 h 3172432"/>
              <a:gd name="connsiteX0" fmla="*/ 4230562 w 6289428"/>
              <a:gd name="connsiteY0" fmla="*/ 249354 h 3171531"/>
              <a:gd name="connsiteX1" fmla="*/ 1673317 w 6289428"/>
              <a:gd name="connsiteY1" fmla="*/ 11576 h 3171531"/>
              <a:gd name="connsiteX2" fmla="*/ 7842 w 6289428"/>
              <a:gd name="connsiteY2" fmla="*/ 40313 h 3171531"/>
              <a:gd name="connsiteX3" fmla="*/ 38 w 6289428"/>
              <a:gd name="connsiteY3" fmla="*/ 3171531 h 3171531"/>
              <a:gd name="connsiteX4" fmla="*/ 6016288 w 6289428"/>
              <a:gd name="connsiteY4" fmla="*/ 3171531 h 3171531"/>
              <a:gd name="connsiteX5" fmla="*/ 6016289 w 6289428"/>
              <a:gd name="connsiteY5" fmla="*/ 3171529 h 3171531"/>
              <a:gd name="connsiteX6" fmla="*/ 6282660 w 6289428"/>
              <a:gd name="connsiteY6" fmla="*/ 804079 h 3171531"/>
              <a:gd name="connsiteX7" fmla="*/ 6287577 w 6289428"/>
              <a:gd name="connsiteY7" fmla="*/ 808461 h 3171531"/>
              <a:gd name="connsiteX8" fmla="*/ 4230562 w 6289428"/>
              <a:gd name="connsiteY8" fmla="*/ 249354 h 3171531"/>
              <a:gd name="connsiteX0" fmla="*/ 4241830 w 6300696"/>
              <a:gd name="connsiteY0" fmla="*/ 301095 h 3223272"/>
              <a:gd name="connsiteX1" fmla="*/ 1684585 w 6300696"/>
              <a:gd name="connsiteY1" fmla="*/ 63317 h 3223272"/>
              <a:gd name="connsiteX2" fmla="*/ 0 w 6300696"/>
              <a:gd name="connsiteY2" fmla="*/ 2269 h 3223272"/>
              <a:gd name="connsiteX3" fmla="*/ 11306 w 6300696"/>
              <a:gd name="connsiteY3" fmla="*/ 3223272 h 3223272"/>
              <a:gd name="connsiteX4" fmla="*/ 6027556 w 6300696"/>
              <a:gd name="connsiteY4" fmla="*/ 3223272 h 3223272"/>
              <a:gd name="connsiteX5" fmla="*/ 6027557 w 6300696"/>
              <a:gd name="connsiteY5" fmla="*/ 3223270 h 3223272"/>
              <a:gd name="connsiteX6" fmla="*/ 6293928 w 6300696"/>
              <a:gd name="connsiteY6" fmla="*/ 855820 h 3223272"/>
              <a:gd name="connsiteX7" fmla="*/ 6298845 w 6300696"/>
              <a:gd name="connsiteY7" fmla="*/ 860202 h 3223272"/>
              <a:gd name="connsiteX8" fmla="*/ 4241830 w 6300696"/>
              <a:gd name="connsiteY8" fmla="*/ 301095 h 3223272"/>
              <a:gd name="connsiteX0" fmla="*/ 4230633 w 6289499"/>
              <a:gd name="connsiteY0" fmla="*/ 286422 h 3208599"/>
              <a:gd name="connsiteX1" fmla="*/ 1673388 w 6289499"/>
              <a:gd name="connsiteY1" fmla="*/ 48644 h 3208599"/>
              <a:gd name="connsiteX2" fmla="*/ 1604 w 6289499"/>
              <a:gd name="connsiteY2" fmla="*/ 3642 h 3208599"/>
              <a:gd name="connsiteX3" fmla="*/ 109 w 6289499"/>
              <a:gd name="connsiteY3" fmla="*/ 3208599 h 3208599"/>
              <a:gd name="connsiteX4" fmla="*/ 6016359 w 6289499"/>
              <a:gd name="connsiteY4" fmla="*/ 3208599 h 3208599"/>
              <a:gd name="connsiteX5" fmla="*/ 6016360 w 6289499"/>
              <a:gd name="connsiteY5" fmla="*/ 3208597 h 3208599"/>
              <a:gd name="connsiteX6" fmla="*/ 6282731 w 6289499"/>
              <a:gd name="connsiteY6" fmla="*/ 841147 h 3208599"/>
              <a:gd name="connsiteX7" fmla="*/ 6287648 w 6289499"/>
              <a:gd name="connsiteY7" fmla="*/ 845529 h 3208599"/>
              <a:gd name="connsiteX8" fmla="*/ 4230633 w 6289499"/>
              <a:gd name="connsiteY8" fmla="*/ 286422 h 320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9499" h="3208599">
                <a:moveTo>
                  <a:pt x="4230633" y="286422"/>
                </a:moveTo>
                <a:cubicBezTo>
                  <a:pt x="3622966" y="217794"/>
                  <a:pt x="2378226" y="95774"/>
                  <a:pt x="1673388" y="48644"/>
                </a:cubicBezTo>
                <a:cubicBezTo>
                  <a:pt x="968550" y="1514"/>
                  <a:pt x="556762" y="-5937"/>
                  <a:pt x="1604" y="3642"/>
                </a:cubicBezTo>
                <a:cubicBezTo>
                  <a:pt x="2297" y="1080532"/>
                  <a:pt x="-584" y="2131709"/>
                  <a:pt x="109" y="3208599"/>
                </a:cubicBezTo>
                <a:lnTo>
                  <a:pt x="6016359" y="3208599"/>
                </a:lnTo>
                <a:cubicBezTo>
                  <a:pt x="6016359" y="3208598"/>
                  <a:pt x="6016360" y="3208598"/>
                  <a:pt x="6016360" y="3208597"/>
                </a:cubicBezTo>
                <a:lnTo>
                  <a:pt x="6282731" y="841147"/>
                </a:lnTo>
                <a:cubicBezTo>
                  <a:pt x="6274754" y="841526"/>
                  <a:pt x="6295625" y="845150"/>
                  <a:pt x="6287648" y="845529"/>
                </a:cubicBezTo>
                <a:cubicBezTo>
                  <a:pt x="6292410" y="848572"/>
                  <a:pt x="5948914" y="543535"/>
                  <a:pt x="4230633" y="286422"/>
                </a:cubicBez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0" y="3669807"/>
            <a:ext cx="6941127" cy="3188192"/>
          </a:xfrm>
          <a:custGeom>
            <a:avLst/>
            <a:gdLst>
              <a:gd name="connsiteX0" fmla="*/ 0 w 6941127"/>
              <a:gd name="connsiteY0" fmla="*/ 0 h 3644900"/>
              <a:gd name="connsiteX1" fmla="*/ 6096001 w 6941127"/>
              <a:gd name="connsiteY1" fmla="*/ 964045 h 3644900"/>
              <a:gd name="connsiteX2" fmla="*/ 6359236 w 6941127"/>
              <a:gd name="connsiteY2" fmla="*/ 964045 h 3644900"/>
              <a:gd name="connsiteX3" fmla="*/ 6941127 w 6941127"/>
              <a:gd name="connsiteY3" fmla="*/ 3644900 h 3644900"/>
              <a:gd name="connsiteX4" fmla="*/ 0 w 6941127"/>
              <a:gd name="connsiteY4" fmla="*/ 3644900 h 3644900"/>
              <a:gd name="connsiteX5" fmla="*/ 0 w 6941127"/>
              <a:gd name="connsiteY5" fmla="*/ 964045 h 36449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762000 w 6941127"/>
              <a:gd name="connsiteY0" fmla="*/ 0 h 3454400"/>
              <a:gd name="connsiteX1" fmla="*/ 6096001 w 6941127"/>
              <a:gd name="connsiteY1" fmla="*/ 773545 h 3454400"/>
              <a:gd name="connsiteX2" fmla="*/ 6359236 w 6941127"/>
              <a:gd name="connsiteY2" fmla="*/ 773545 h 3454400"/>
              <a:gd name="connsiteX3" fmla="*/ 6941127 w 6941127"/>
              <a:gd name="connsiteY3" fmla="*/ 3454400 h 3454400"/>
              <a:gd name="connsiteX4" fmla="*/ 0 w 6941127"/>
              <a:gd name="connsiteY4" fmla="*/ 3454400 h 3454400"/>
              <a:gd name="connsiteX5" fmla="*/ 0 w 6941127"/>
              <a:gd name="connsiteY5" fmla="*/ 773545 h 3454400"/>
              <a:gd name="connsiteX6" fmla="*/ 762000 w 6941127"/>
              <a:gd name="connsiteY6" fmla="*/ 0 h 3454400"/>
              <a:gd name="connsiteX0" fmla="*/ 1371600 w 6941127"/>
              <a:gd name="connsiteY0" fmla="*/ 0 h 3035300"/>
              <a:gd name="connsiteX1" fmla="*/ 6096001 w 6941127"/>
              <a:gd name="connsiteY1" fmla="*/ 354445 h 3035300"/>
              <a:gd name="connsiteX2" fmla="*/ 6359236 w 6941127"/>
              <a:gd name="connsiteY2" fmla="*/ 354445 h 3035300"/>
              <a:gd name="connsiteX3" fmla="*/ 6941127 w 6941127"/>
              <a:gd name="connsiteY3" fmla="*/ 3035300 h 3035300"/>
              <a:gd name="connsiteX4" fmla="*/ 0 w 6941127"/>
              <a:gd name="connsiteY4" fmla="*/ 3035300 h 3035300"/>
              <a:gd name="connsiteX5" fmla="*/ 0 w 6941127"/>
              <a:gd name="connsiteY5" fmla="*/ 354445 h 3035300"/>
              <a:gd name="connsiteX6" fmla="*/ 1371600 w 6941127"/>
              <a:gd name="connsiteY6" fmla="*/ 0 h 3035300"/>
              <a:gd name="connsiteX0" fmla="*/ 1371600 w 6941127"/>
              <a:gd name="connsiteY0" fmla="*/ 21238 h 3056538"/>
              <a:gd name="connsiteX1" fmla="*/ 6096001 w 6941127"/>
              <a:gd name="connsiteY1" fmla="*/ 375683 h 3056538"/>
              <a:gd name="connsiteX2" fmla="*/ 6359236 w 6941127"/>
              <a:gd name="connsiteY2" fmla="*/ 375683 h 3056538"/>
              <a:gd name="connsiteX3" fmla="*/ 6941127 w 6941127"/>
              <a:gd name="connsiteY3" fmla="*/ 3056538 h 3056538"/>
              <a:gd name="connsiteX4" fmla="*/ 0 w 6941127"/>
              <a:gd name="connsiteY4" fmla="*/ 3056538 h 3056538"/>
              <a:gd name="connsiteX5" fmla="*/ 0 w 6941127"/>
              <a:gd name="connsiteY5" fmla="*/ 375683 h 3056538"/>
              <a:gd name="connsiteX6" fmla="*/ 1371600 w 6941127"/>
              <a:gd name="connsiteY6" fmla="*/ 21238 h 305653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13940 h 3074640"/>
              <a:gd name="connsiteX1" fmla="*/ 6096001 w 6941127"/>
              <a:gd name="connsiteY1" fmla="*/ 393785 h 3074640"/>
              <a:gd name="connsiteX2" fmla="*/ 6359236 w 6941127"/>
              <a:gd name="connsiteY2" fmla="*/ 393785 h 3074640"/>
              <a:gd name="connsiteX3" fmla="*/ 6941127 w 6941127"/>
              <a:gd name="connsiteY3" fmla="*/ 3074640 h 3074640"/>
              <a:gd name="connsiteX4" fmla="*/ 0 w 6941127"/>
              <a:gd name="connsiteY4" fmla="*/ 3074640 h 3074640"/>
              <a:gd name="connsiteX5" fmla="*/ 0 w 6941127"/>
              <a:gd name="connsiteY5" fmla="*/ 393785 h 3074640"/>
              <a:gd name="connsiteX6" fmla="*/ 1854200 w 6941127"/>
              <a:gd name="connsiteY6" fmla="*/ 13940 h 3074640"/>
              <a:gd name="connsiteX0" fmla="*/ 1854200 w 6941127"/>
              <a:gd name="connsiteY0" fmla="*/ 0 h 3060700"/>
              <a:gd name="connsiteX1" fmla="*/ 6096001 w 6941127"/>
              <a:gd name="connsiteY1" fmla="*/ 379845 h 3060700"/>
              <a:gd name="connsiteX2" fmla="*/ 6359236 w 6941127"/>
              <a:gd name="connsiteY2" fmla="*/ 379845 h 3060700"/>
              <a:gd name="connsiteX3" fmla="*/ 6941127 w 6941127"/>
              <a:gd name="connsiteY3" fmla="*/ 3060700 h 3060700"/>
              <a:gd name="connsiteX4" fmla="*/ 0 w 6941127"/>
              <a:gd name="connsiteY4" fmla="*/ 3060700 h 3060700"/>
              <a:gd name="connsiteX5" fmla="*/ 0 w 6941127"/>
              <a:gd name="connsiteY5" fmla="*/ 379845 h 3060700"/>
              <a:gd name="connsiteX6" fmla="*/ 1854200 w 6941127"/>
              <a:gd name="connsiteY6" fmla="*/ 0 h 3060700"/>
              <a:gd name="connsiteX0" fmla="*/ 1854200 w 6941127"/>
              <a:gd name="connsiteY0" fmla="*/ 25452 h 3086152"/>
              <a:gd name="connsiteX1" fmla="*/ 6096001 w 6941127"/>
              <a:gd name="connsiteY1" fmla="*/ 405297 h 3086152"/>
              <a:gd name="connsiteX2" fmla="*/ 6359236 w 6941127"/>
              <a:gd name="connsiteY2" fmla="*/ 405297 h 3086152"/>
              <a:gd name="connsiteX3" fmla="*/ 6941127 w 6941127"/>
              <a:gd name="connsiteY3" fmla="*/ 3086152 h 3086152"/>
              <a:gd name="connsiteX4" fmla="*/ 0 w 6941127"/>
              <a:gd name="connsiteY4" fmla="*/ 3086152 h 3086152"/>
              <a:gd name="connsiteX5" fmla="*/ 0 w 6941127"/>
              <a:gd name="connsiteY5" fmla="*/ 24297 h 3086152"/>
              <a:gd name="connsiteX6" fmla="*/ 1854200 w 6941127"/>
              <a:gd name="connsiteY6" fmla="*/ 25452 h 3086152"/>
              <a:gd name="connsiteX0" fmla="*/ 1663700 w 6941127"/>
              <a:gd name="connsiteY0" fmla="*/ 14532 h 3164132"/>
              <a:gd name="connsiteX1" fmla="*/ 6096001 w 6941127"/>
              <a:gd name="connsiteY1" fmla="*/ 483277 h 3164132"/>
              <a:gd name="connsiteX2" fmla="*/ 6359236 w 6941127"/>
              <a:gd name="connsiteY2" fmla="*/ 483277 h 3164132"/>
              <a:gd name="connsiteX3" fmla="*/ 6941127 w 6941127"/>
              <a:gd name="connsiteY3" fmla="*/ 3164132 h 3164132"/>
              <a:gd name="connsiteX4" fmla="*/ 0 w 6941127"/>
              <a:gd name="connsiteY4" fmla="*/ 3164132 h 3164132"/>
              <a:gd name="connsiteX5" fmla="*/ 0 w 6941127"/>
              <a:gd name="connsiteY5" fmla="*/ 102277 h 3164132"/>
              <a:gd name="connsiteX6" fmla="*/ 1663700 w 6941127"/>
              <a:gd name="connsiteY6" fmla="*/ 14532 h 3164132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76400 w 6941127"/>
              <a:gd name="connsiteY0" fmla="*/ 2648 h 3190348"/>
              <a:gd name="connsiteX1" fmla="*/ 6096001 w 6941127"/>
              <a:gd name="connsiteY1" fmla="*/ 509493 h 3190348"/>
              <a:gd name="connsiteX2" fmla="*/ 6359236 w 6941127"/>
              <a:gd name="connsiteY2" fmla="*/ 509493 h 3190348"/>
              <a:gd name="connsiteX3" fmla="*/ 6941127 w 6941127"/>
              <a:gd name="connsiteY3" fmla="*/ 3190348 h 3190348"/>
              <a:gd name="connsiteX4" fmla="*/ 0 w 6941127"/>
              <a:gd name="connsiteY4" fmla="*/ 3190348 h 3190348"/>
              <a:gd name="connsiteX5" fmla="*/ 0 w 6941127"/>
              <a:gd name="connsiteY5" fmla="*/ 128493 h 3190348"/>
              <a:gd name="connsiteX6" fmla="*/ 1676400 w 6941127"/>
              <a:gd name="connsiteY6" fmla="*/ 2648 h 3190348"/>
              <a:gd name="connsiteX0" fmla="*/ 1676400 w 6941127"/>
              <a:gd name="connsiteY0" fmla="*/ 492 h 3188192"/>
              <a:gd name="connsiteX1" fmla="*/ 6096001 w 6941127"/>
              <a:gd name="connsiteY1" fmla="*/ 507337 h 3188192"/>
              <a:gd name="connsiteX2" fmla="*/ 6359236 w 6941127"/>
              <a:gd name="connsiteY2" fmla="*/ 507337 h 3188192"/>
              <a:gd name="connsiteX3" fmla="*/ 6941127 w 6941127"/>
              <a:gd name="connsiteY3" fmla="*/ 3188192 h 3188192"/>
              <a:gd name="connsiteX4" fmla="*/ 0 w 6941127"/>
              <a:gd name="connsiteY4" fmla="*/ 3188192 h 3188192"/>
              <a:gd name="connsiteX5" fmla="*/ 0 w 6941127"/>
              <a:gd name="connsiteY5" fmla="*/ 126337 h 3188192"/>
              <a:gd name="connsiteX6" fmla="*/ 1676400 w 6941127"/>
              <a:gd name="connsiteY6" fmla="*/ 492 h 31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1127" h="3188192">
                <a:moveTo>
                  <a:pt x="1676400" y="492"/>
                </a:moveTo>
                <a:cubicBezTo>
                  <a:pt x="2681466" y="8777"/>
                  <a:pt x="6102928" y="511763"/>
                  <a:pt x="6096001" y="507337"/>
                </a:cubicBezTo>
                <a:lnTo>
                  <a:pt x="6359236" y="507337"/>
                </a:lnTo>
                <a:lnTo>
                  <a:pt x="6941127" y="3188192"/>
                </a:lnTo>
                <a:lnTo>
                  <a:pt x="0" y="3188192"/>
                </a:lnTo>
                <a:lnTo>
                  <a:pt x="0" y="126337"/>
                </a:lnTo>
                <a:cubicBezTo>
                  <a:pt x="25400" y="141154"/>
                  <a:pt x="444280" y="-9665"/>
                  <a:pt x="1676400" y="4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096001" y="0"/>
            <a:ext cx="6095999" cy="6858000"/>
          </a:xfrm>
          <a:custGeom>
            <a:avLst/>
            <a:gdLst>
              <a:gd name="connsiteX0" fmla="*/ 1875252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696240 w 6095999"/>
              <a:gd name="connsiteY3" fmla="*/ 6858000 h 6858000"/>
              <a:gd name="connsiteX4" fmla="*/ 671376 w 6095999"/>
              <a:gd name="connsiteY4" fmla="*/ 6814757 h 6858000"/>
              <a:gd name="connsiteX5" fmla="*/ 0 w 6095999"/>
              <a:gd name="connsiteY5" fmla="*/ 4163291 h 6858000"/>
              <a:gd name="connsiteX6" fmla="*/ 1822433 w 6095999"/>
              <a:gd name="connsiteY6" fmla="*/ 457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1875252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696240" y="6858000"/>
                </a:lnTo>
                <a:lnTo>
                  <a:pt x="671376" y="6814757"/>
                </a:lnTo>
                <a:cubicBezTo>
                  <a:pt x="243209" y="6026574"/>
                  <a:pt x="0" y="5123335"/>
                  <a:pt x="0" y="4163291"/>
                </a:cubicBezTo>
                <a:cubicBezTo>
                  <a:pt x="0" y="2531217"/>
                  <a:pt x="702874" y="1063308"/>
                  <a:pt x="1822433" y="45753"/>
                </a:cubicBez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r="33196"/>
          <a:stretch>
            <a:fillRect/>
          </a:stretch>
        </p:blipFill>
        <p:spPr>
          <a:xfrm flipH="1">
            <a:off x="6573983" y="0"/>
            <a:ext cx="5618017" cy="6858000"/>
          </a:xfrm>
          <a:custGeom>
            <a:avLst/>
            <a:gdLst>
              <a:gd name="connsiteX0" fmla="*/ 3590531 w 5618017"/>
              <a:gd name="connsiteY0" fmla="*/ 0 h 6858000"/>
              <a:gd name="connsiteX1" fmla="*/ 0 w 5618017"/>
              <a:gd name="connsiteY1" fmla="*/ 0 h 6858000"/>
              <a:gd name="connsiteX2" fmla="*/ 0 w 5618017"/>
              <a:gd name="connsiteY2" fmla="*/ 6858000 h 6858000"/>
              <a:gd name="connsiteX3" fmla="*/ 4892556 w 5618017"/>
              <a:gd name="connsiteY3" fmla="*/ 6858000 h 6858000"/>
              <a:gd name="connsiteX4" fmla="*/ 4975904 w 5618017"/>
              <a:gd name="connsiteY4" fmla="*/ 6713043 h 6858000"/>
              <a:gd name="connsiteX5" fmla="*/ 5618017 w 5618017"/>
              <a:gd name="connsiteY5" fmla="*/ 4177146 h 6858000"/>
              <a:gd name="connsiteX6" fmla="*/ 3681978 w 5618017"/>
              <a:gd name="connsiteY6" fmla="*/ 718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8017" h="6858000">
                <a:moveTo>
                  <a:pt x="3590531" y="0"/>
                </a:moveTo>
                <a:lnTo>
                  <a:pt x="0" y="0"/>
                </a:lnTo>
                <a:lnTo>
                  <a:pt x="0" y="6858000"/>
                </a:lnTo>
                <a:lnTo>
                  <a:pt x="4892556" y="6858000"/>
                </a:lnTo>
                <a:lnTo>
                  <a:pt x="4975904" y="6713043"/>
                </a:lnTo>
                <a:cubicBezTo>
                  <a:pt x="5385409" y="5959215"/>
                  <a:pt x="5618017" y="5095345"/>
                  <a:pt x="5618017" y="4177146"/>
                </a:cubicBezTo>
                <a:cubicBezTo>
                  <a:pt x="5618017" y="2524389"/>
                  <a:pt x="4864366" y="1047656"/>
                  <a:pt x="3681978" y="71864"/>
                </a:cubicBezTo>
                <a:close/>
              </a:path>
            </a:pathLst>
          </a:custGeom>
        </p:spPr>
      </p:pic>
      <p:sp>
        <p:nvSpPr>
          <p:cNvPr id="30" name="椭圆 29"/>
          <p:cNvSpPr/>
          <p:nvPr/>
        </p:nvSpPr>
        <p:spPr>
          <a:xfrm>
            <a:off x="3367701" y="2580065"/>
            <a:ext cx="2179472" cy="2179472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3959113" y="2942486"/>
            <a:ext cx="928664" cy="850610"/>
          </a:xfrm>
          <a:custGeom>
            <a:avLst/>
            <a:gdLst>
              <a:gd name="T0" fmla="*/ 301 w 464"/>
              <a:gd name="T1" fmla="*/ 425 h 425"/>
              <a:gd name="T2" fmla="*/ 129 w 464"/>
              <a:gd name="T3" fmla="*/ 0 h 425"/>
              <a:gd name="T4" fmla="*/ 274 w 464"/>
              <a:gd name="T5" fmla="*/ 367 h 425"/>
              <a:gd name="T6" fmla="*/ 230 w 464"/>
              <a:gd name="T7" fmla="*/ 319 h 425"/>
              <a:gd name="T8" fmla="*/ 274 w 464"/>
              <a:gd name="T9" fmla="*/ 367 h 425"/>
              <a:gd name="T10" fmla="*/ 190 w 464"/>
              <a:gd name="T11" fmla="*/ 252 h 425"/>
              <a:gd name="T12" fmla="*/ 235 w 464"/>
              <a:gd name="T13" fmla="*/ 296 h 425"/>
              <a:gd name="T14" fmla="*/ 274 w 464"/>
              <a:gd name="T15" fmla="*/ 226 h 425"/>
              <a:gd name="T16" fmla="*/ 230 w 464"/>
              <a:gd name="T17" fmla="*/ 181 h 425"/>
              <a:gd name="T18" fmla="*/ 274 w 464"/>
              <a:gd name="T19" fmla="*/ 226 h 425"/>
              <a:gd name="T20" fmla="*/ 190 w 464"/>
              <a:gd name="T21" fmla="*/ 110 h 425"/>
              <a:gd name="T22" fmla="*/ 235 w 464"/>
              <a:gd name="T23" fmla="*/ 159 h 425"/>
              <a:gd name="T24" fmla="*/ 230 w 464"/>
              <a:gd name="T25" fmla="*/ 44 h 425"/>
              <a:gd name="T26" fmla="*/ 274 w 464"/>
              <a:gd name="T27" fmla="*/ 88 h 425"/>
              <a:gd name="T28" fmla="*/ 230 w 464"/>
              <a:gd name="T29" fmla="*/ 44 h 425"/>
              <a:gd name="T30" fmla="*/ 195 w 464"/>
              <a:gd name="T31" fmla="*/ 44 h 425"/>
              <a:gd name="T32" fmla="*/ 151 w 464"/>
              <a:gd name="T33" fmla="*/ 88 h 425"/>
              <a:gd name="T34" fmla="*/ 151 w 464"/>
              <a:gd name="T35" fmla="*/ 181 h 425"/>
              <a:gd name="T36" fmla="*/ 195 w 464"/>
              <a:gd name="T37" fmla="*/ 226 h 425"/>
              <a:gd name="T38" fmla="*/ 151 w 464"/>
              <a:gd name="T39" fmla="*/ 181 h 425"/>
              <a:gd name="T40" fmla="*/ 195 w 464"/>
              <a:gd name="T41" fmla="*/ 319 h 425"/>
              <a:gd name="T42" fmla="*/ 151 w 464"/>
              <a:gd name="T43" fmla="*/ 367 h 425"/>
              <a:gd name="T44" fmla="*/ 0 w 464"/>
              <a:gd name="T45" fmla="*/ 425 h 425"/>
              <a:gd name="T46" fmla="*/ 106 w 464"/>
              <a:gd name="T47" fmla="*/ 133 h 425"/>
              <a:gd name="T48" fmla="*/ 0 w 464"/>
              <a:gd name="T49" fmla="*/ 425 h 425"/>
              <a:gd name="T50" fmla="*/ 76 w 464"/>
              <a:gd name="T51" fmla="*/ 159 h 425"/>
              <a:gd name="T52" fmla="*/ 31 w 464"/>
              <a:gd name="T53" fmla="*/ 203 h 425"/>
              <a:gd name="T54" fmla="*/ 31 w 464"/>
              <a:gd name="T55" fmla="*/ 239 h 425"/>
              <a:gd name="T56" fmla="*/ 76 w 464"/>
              <a:gd name="T57" fmla="*/ 288 h 425"/>
              <a:gd name="T58" fmla="*/ 31 w 464"/>
              <a:gd name="T59" fmla="*/ 239 h 425"/>
              <a:gd name="T60" fmla="*/ 76 w 464"/>
              <a:gd name="T61" fmla="*/ 319 h 425"/>
              <a:gd name="T62" fmla="*/ 31 w 464"/>
              <a:gd name="T63" fmla="*/ 363 h 425"/>
              <a:gd name="T64" fmla="*/ 447 w 464"/>
              <a:gd name="T65" fmla="*/ 177 h 425"/>
              <a:gd name="T66" fmla="*/ 420 w 464"/>
              <a:gd name="T67" fmla="*/ 119 h 425"/>
              <a:gd name="T68" fmla="*/ 402 w 464"/>
              <a:gd name="T69" fmla="*/ 66 h 425"/>
              <a:gd name="T70" fmla="*/ 385 w 464"/>
              <a:gd name="T71" fmla="*/ 17 h 425"/>
              <a:gd name="T72" fmla="*/ 367 w 464"/>
              <a:gd name="T73" fmla="*/ 66 h 425"/>
              <a:gd name="T74" fmla="*/ 345 w 464"/>
              <a:gd name="T75" fmla="*/ 119 h 425"/>
              <a:gd name="T76" fmla="*/ 323 w 464"/>
              <a:gd name="T77" fmla="*/ 177 h 425"/>
              <a:gd name="T78" fmla="*/ 464 w 464"/>
              <a:gd name="T79" fmla="*/ 425 h 425"/>
              <a:gd name="T80" fmla="*/ 447 w 464"/>
              <a:gd name="T81" fmla="*/ 177 h 425"/>
              <a:gd name="T82" fmla="*/ 345 w 464"/>
              <a:gd name="T83" fmla="*/ 394 h 425"/>
              <a:gd name="T84" fmla="*/ 394 w 464"/>
              <a:gd name="T85" fmla="*/ 345 h 425"/>
              <a:gd name="T86" fmla="*/ 394 w 464"/>
              <a:gd name="T87" fmla="*/ 252 h 425"/>
              <a:gd name="T88" fmla="*/ 345 w 464"/>
              <a:gd name="T89" fmla="*/ 203 h 425"/>
              <a:gd name="T90" fmla="*/ 394 w 464"/>
              <a:gd name="T91" fmla="*/ 252 h 425"/>
              <a:gd name="T92" fmla="*/ 402 w 464"/>
              <a:gd name="T93" fmla="*/ 323 h 425"/>
              <a:gd name="T94" fmla="*/ 447 w 464"/>
              <a:gd name="T95" fmla="*/ 27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4" h="425">
                <a:moveTo>
                  <a:pt x="129" y="425"/>
                </a:moveTo>
                <a:lnTo>
                  <a:pt x="301" y="425"/>
                </a:lnTo>
                <a:lnTo>
                  <a:pt x="301" y="0"/>
                </a:lnTo>
                <a:lnTo>
                  <a:pt x="129" y="0"/>
                </a:lnTo>
                <a:lnTo>
                  <a:pt x="129" y="425"/>
                </a:lnTo>
                <a:close/>
                <a:moveTo>
                  <a:pt x="274" y="367"/>
                </a:moveTo>
                <a:lnTo>
                  <a:pt x="230" y="367"/>
                </a:lnTo>
                <a:lnTo>
                  <a:pt x="230" y="319"/>
                </a:lnTo>
                <a:lnTo>
                  <a:pt x="274" y="319"/>
                </a:lnTo>
                <a:lnTo>
                  <a:pt x="274" y="367"/>
                </a:lnTo>
                <a:close/>
                <a:moveTo>
                  <a:pt x="190" y="296"/>
                </a:moveTo>
                <a:lnTo>
                  <a:pt x="190" y="252"/>
                </a:lnTo>
                <a:lnTo>
                  <a:pt x="235" y="252"/>
                </a:lnTo>
                <a:lnTo>
                  <a:pt x="235" y="296"/>
                </a:lnTo>
                <a:lnTo>
                  <a:pt x="190" y="296"/>
                </a:lnTo>
                <a:close/>
                <a:moveTo>
                  <a:pt x="274" y="226"/>
                </a:moveTo>
                <a:lnTo>
                  <a:pt x="230" y="226"/>
                </a:lnTo>
                <a:lnTo>
                  <a:pt x="230" y="181"/>
                </a:lnTo>
                <a:lnTo>
                  <a:pt x="274" y="181"/>
                </a:lnTo>
                <a:lnTo>
                  <a:pt x="274" y="226"/>
                </a:lnTo>
                <a:close/>
                <a:moveTo>
                  <a:pt x="190" y="159"/>
                </a:moveTo>
                <a:lnTo>
                  <a:pt x="190" y="110"/>
                </a:lnTo>
                <a:lnTo>
                  <a:pt x="235" y="110"/>
                </a:lnTo>
                <a:lnTo>
                  <a:pt x="235" y="159"/>
                </a:lnTo>
                <a:lnTo>
                  <a:pt x="190" y="159"/>
                </a:lnTo>
                <a:close/>
                <a:moveTo>
                  <a:pt x="230" y="44"/>
                </a:moveTo>
                <a:lnTo>
                  <a:pt x="274" y="44"/>
                </a:lnTo>
                <a:lnTo>
                  <a:pt x="274" y="88"/>
                </a:lnTo>
                <a:lnTo>
                  <a:pt x="230" y="88"/>
                </a:lnTo>
                <a:lnTo>
                  <a:pt x="230" y="44"/>
                </a:lnTo>
                <a:close/>
                <a:moveTo>
                  <a:pt x="151" y="44"/>
                </a:moveTo>
                <a:lnTo>
                  <a:pt x="195" y="44"/>
                </a:lnTo>
                <a:lnTo>
                  <a:pt x="195" y="88"/>
                </a:lnTo>
                <a:lnTo>
                  <a:pt x="151" y="88"/>
                </a:lnTo>
                <a:lnTo>
                  <a:pt x="151" y="44"/>
                </a:lnTo>
                <a:close/>
                <a:moveTo>
                  <a:pt x="151" y="181"/>
                </a:moveTo>
                <a:lnTo>
                  <a:pt x="195" y="181"/>
                </a:lnTo>
                <a:lnTo>
                  <a:pt x="195" y="226"/>
                </a:lnTo>
                <a:lnTo>
                  <a:pt x="151" y="226"/>
                </a:lnTo>
                <a:lnTo>
                  <a:pt x="151" y="181"/>
                </a:lnTo>
                <a:close/>
                <a:moveTo>
                  <a:pt x="151" y="319"/>
                </a:moveTo>
                <a:lnTo>
                  <a:pt x="195" y="319"/>
                </a:lnTo>
                <a:lnTo>
                  <a:pt x="195" y="367"/>
                </a:lnTo>
                <a:lnTo>
                  <a:pt x="151" y="367"/>
                </a:lnTo>
                <a:lnTo>
                  <a:pt x="151" y="319"/>
                </a:lnTo>
                <a:close/>
                <a:moveTo>
                  <a:pt x="0" y="425"/>
                </a:moveTo>
                <a:lnTo>
                  <a:pt x="106" y="425"/>
                </a:lnTo>
                <a:lnTo>
                  <a:pt x="106" y="133"/>
                </a:lnTo>
                <a:lnTo>
                  <a:pt x="0" y="133"/>
                </a:lnTo>
                <a:lnTo>
                  <a:pt x="0" y="425"/>
                </a:lnTo>
                <a:close/>
                <a:moveTo>
                  <a:pt x="31" y="159"/>
                </a:moveTo>
                <a:lnTo>
                  <a:pt x="76" y="159"/>
                </a:lnTo>
                <a:lnTo>
                  <a:pt x="76" y="203"/>
                </a:lnTo>
                <a:lnTo>
                  <a:pt x="31" y="203"/>
                </a:lnTo>
                <a:lnTo>
                  <a:pt x="31" y="159"/>
                </a:lnTo>
                <a:close/>
                <a:moveTo>
                  <a:pt x="31" y="239"/>
                </a:moveTo>
                <a:lnTo>
                  <a:pt x="76" y="239"/>
                </a:lnTo>
                <a:lnTo>
                  <a:pt x="76" y="288"/>
                </a:lnTo>
                <a:lnTo>
                  <a:pt x="31" y="288"/>
                </a:lnTo>
                <a:lnTo>
                  <a:pt x="31" y="239"/>
                </a:lnTo>
                <a:close/>
                <a:moveTo>
                  <a:pt x="31" y="319"/>
                </a:moveTo>
                <a:lnTo>
                  <a:pt x="76" y="319"/>
                </a:lnTo>
                <a:lnTo>
                  <a:pt x="76" y="363"/>
                </a:lnTo>
                <a:lnTo>
                  <a:pt x="31" y="363"/>
                </a:lnTo>
                <a:lnTo>
                  <a:pt x="31" y="319"/>
                </a:lnTo>
                <a:close/>
                <a:moveTo>
                  <a:pt x="447" y="177"/>
                </a:moveTo>
                <a:lnTo>
                  <a:pt x="447" y="119"/>
                </a:lnTo>
                <a:lnTo>
                  <a:pt x="420" y="119"/>
                </a:lnTo>
                <a:lnTo>
                  <a:pt x="420" y="66"/>
                </a:lnTo>
                <a:lnTo>
                  <a:pt x="402" y="66"/>
                </a:lnTo>
                <a:lnTo>
                  <a:pt x="402" y="17"/>
                </a:lnTo>
                <a:lnTo>
                  <a:pt x="385" y="17"/>
                </a:lnTo>
                <a:lnTo>
                  <a:pt x="385" y="66"/>
                </a:lnTo>
                <a:lnTo>
                  <a:pt x="367" y="66"/>
                </a:lnTo>
                <a:lnTo>
                  <a:pt x="367" y="119"/>
                </a:lnTo>
                <a:lnTo>
                  <a:pt x="345" y="119"/>
                </a:lnTo>
                <a:lnTo>
                  <a:pt x="345" y="177"/>
                </a:lnTo>
                <a:lnTo>
                  <a:pt x="323" y="177"/>
                </a:lnTo>
                <a:lnTo>
                  <a:pt x="323" y="425"/>
                </a:lnTo>
                <a:lnTo>
                  <a:pt x="464" y="425"/>
                </a:lnTo>
                <a:lnTo>
                  <a:pt x="464" y="177"/>
                </a:lnTo>
                <a:lnTo>
                  <a:pt x="447" y="177"/>
                </a:lnTo>
                <a:close/>
                <a:moveTo>
                  <a:pt x="394" y="394"/>
                </a:moveTo>
                <a:lnTo>
                  <a:pt x="345" y="394"/>
                </a:lnTo>
                <a:lnTo>
                  <a:pt x="345" y="345"/>
                </a:lnTo>
                <a:lnTo>
                  <a:pt x="394" y="345"/>
                </a:lnTo>
                <a:lnTo>
                  <a:pt x="394" y="394"/>
                </a:lnTo>
                <a:close/>
                <a:moveTo>
                  <a:pt x="394" y="252"/>
                </a:moveTo>
                <a:lnTo>
                  <a:pt x="345" y="252"/>
                </a:lnTo>
                <a:lnTo>
                  <a:pt x="345" y="203"/>
                </a:lnTo>
                <a:lnTo>
                  <a:pt x="394" y="203"/>
                </a:lnTo>
                <a:lnTo>
                  <a:pt x="394" y="252"/>
                </a:lnTo>
                <a:close/>
                <a:moveTo>
                  <a:pt x="447" y="323"/>
                </a:moveTo>
                <a:lnTo>
                  <a:pt x="402" y="323"/>
                </a:lnTo>
                <a:lnTo>
                  <a:pt x="402" y="274"/>
                </a:lnTo>
                <a:lnTo>
                  <a:pt x="447" y="274"/>
                </a:lnTo>
                <a:lnTo>
                  <a:pt x="447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614160" y="3868515"/>
            <a:ext cx="168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KEY WORDS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8041" y="1280382"/>
            <a:ext cx="5497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quis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nostrud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7171" y="4099347"/>
            <a:ext cx="4514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consectetuer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69557" y="5395813"/>
            <a:ext cx="47184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65110" y="5468390"/>
            <a:ext cx="390378" cy="390378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65110" y="6167869"/>
            <a:ext cx="390378" cy="390378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805012" y="6068136"/>
            <a:ext cx="47184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1042" y="54894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36974" y="61819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9485865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1016</Words>
  <Application>Microsoft Office PowerPoint</Application>
  <PresentationFormat>宽屏</PresentationFormat>
  <Paragraphs>136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https://www.freeppt7.com</dc:creator>
  <cp:keywords>https:/www.freeppt7.com</cp:keywords>
  <dc:description>https://www.freeppt7.com</dc:description>
  <cp:lastModifiedBy>宇 之灵</cp:lastModifiedBy>
  <cp:revision>2</cp:revision>
  <dcterms:created xsi:type="dcterms:W3CDTF">2015-01-18T03:35:19Z</dcterms:created>
  <dcterms:modified xsi:type="dcterms:W3CDTF">2020-04-08T08:59:20Z</dcterms:modified>
</cp:coreProperties>
</file>