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10" r:id="rId9"/>
    <p:sldId id="298" r:id="rId10"/>
    <p:sldId id="373" r:id="rId11"/>
    <p:sldId id="312" r:id="rId12"/>
    <p:sldId id="341" r:id="rId13"/>
    <p:sldId id="311" r:id="rId14"/>
    <p:sldId id="309" r:id="rId15"/>
    <p:sldId id="313" r:id="rId16"/>
    <p:sldId id="314" r:id="rId17"/>
    <p:sldId id="316" r:id="rId18"/>
    <p:sldId id="318" r:id="rId19"/>
    <p:sldId id="317" r:id="rId20"/>
    <p:sldId id="315" r:id="rId21"/>
    <p:sldId id="319" r:id="rId22"/>
    <p:sldId id="37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07" r:id="rId35"/>
    <p:sldId id="333" r:id="rId36"/>
    <p:sldId id="334" r:id="rId37"/>
    <p:sldId id="268" r:id="rId38"/>
    <p:sldId id="336" r:id="rId39"/>
    <p:sldId id="337" r:id="rId40"/>
    <p:sldId id="289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40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ABF-4774-9678-F0F98CE661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ABF-4774-9678-F0F98CE661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F-4774-9678-F0F98CE66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7CD-4520-86F7-DEB0BB8D69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7CD-4520-86F7-DEB0BB8D69B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CD-4520-86F7-DEB0BB8D6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7-4AF7-884F-F6636CA97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7-4AF7-884F-F6636CA97A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87-4AF7-884F-F6636CA97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893474688"/>
        <c:axId val="893476224"/>
      </c:barChart>
      <c:catAx>
        <c:axId val="89347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93476224"/>
        <c:crosses val="autoZero"/>
        <c:auto val="1"/>
        <c:lblAlgn val="ctr"/>
        <c:lblOffset val="100"/>
        <c:noMultiLvlLbl val="0"/>
      </c:catAx>
      <c:valAx>
        <c:axId val="8934762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34746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665-4D3C-8326-553DB62A92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65-4D3C-8326-553DB62A92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65-4D3C-8326-553DB62A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F-4ADB-8099-60B3A8CF74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17F-4ADB-8099-60B3A8CF74E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17F-4ADB-8099-60B3A8CF74E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17F-4ADB-8099-60B3A8CF74EC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7F-4ADB-8099-60B3A8CF7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76832"/>
        <c:axId val="53578368"/>
      </c:lineChart>
      <c:catAx>
        <c:axId val="5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3578368"/>
        <c:crosses val="autoZero"/>
        <c:auto val="1"/>
        <c:lblAlgn val="ctr"/>
        <c:lblOffset val="100"/>
        <c:noMultiLvlLbl val="0"/>
      </c:catAx>
      <c:valAx>
        <c:axId val="5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35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0-4A9F-91D6-3D33F40BA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92537088"/>
        <c:axId val="292538624"/>
      </c:barChart>
      <c:catAx>
        <c:axId val="2925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zh-CN"/>
          </a:p>
        </c:txPr>
        <c:crossAx val="292538624"/>
        <c:crosses val="autoZero"/>
        <c:auto val="1"/>
        <c:lblAlgn val="ctr"/>
        <c:lblOffset val="100"/>
        <c:noMultiLvlLbl val="0"/>
      </c:catAx>
      <c:valAx>
        <c:axId val="292538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25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3.4</c:v>
                </c:pt>
                <c:pt idx="2">
                  <c:v>4.5999999999999996</c:v>
                </c:pt>
                <c:pt idx="3">
                  <c:v>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5-48C5-9477-60605CB6E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89269248"/>
        <c:axId val="289270784"/>
      </c:barChart>
      <c:catAx>
        <c:axId val="2892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zh-CN"/>
          </a:p>
        </c:txPr>
        <c:crossAx val="289270784"/>
        <c:crosses val="autoZero"/>
        <c:auto val="1"/>
        <c:lblAlgn val="ctr"/>
        <c:lblOffset val="100"/>
        <c:noMultiLvlLbl val="0"/>
      </c:catAx>
      <c:valAx>
        <c:axId val="28927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9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3-482C-917B-03D7D23C91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3-482C-917B-03D7D23C91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23-482C-917B-03D7D23C91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3-482C-917B-03D7D23C9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61845504"/>
        <c:axId val="361847040"/>
      </c:barChart>
      <c:catAx>
        <c:axId val="3618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847040"/>
        <c:crosses val="autoZero"/>
        <c:auto val="1"/>
        <c:lblAlgn val="ctr"/>
        <c:lblOffset val="100"/>
        <c:noMultiLvlLbl val="0"/>
      </c:catAx>
      <c:valAx>
        <c:axId val="3618470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84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28B-4E70-9CC2-22CBB3C9CE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28B-4E70-9CC2-22CBB3C9CE1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B-4E70-9CC2-22CBB3C9C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2ED-4CB9-9113-A7CD3BA093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ED-4CB9-9113-A7CD3BA0935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D-4CB9-9113-A7CD3BA09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DC3-4B7A-8B9F-66E47E9B6EA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C3-4B7A-8B9F-66E47E9B6EA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C3-4B7A-8B9F-66E47E9B6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A8774-1459-4E31-988A-94FC302B26CD}"/>
              </a:ext>
            </a:extLst>
          </p:cNvPr>
          <p:cNvGrpSpPr/>
          <p:nvPr userDrawn="1"/>
        </p:nvGrpSpPr>
        <p:grpSpPr>
          <a:xfrm>
            <a:off x="6667502" y="1877717"/>
            <a:ext cx="2137226" cy="3757132"/>
            <a:chOff x="4871870" y="1763729"/>
            <a:chExt cx="2448272" cy="4303935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3FB2AD1-1A49-431B-A657-23EEFDAA922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DA06115C-ED2F-4FBE-8A0B-1E33C86BE3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8CE15C0-E118-46E9-A62E-B62A4CD8D34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CE9FA54-1740-481A-9DE4-B8CDA7F28F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1FE76A8A-DD54-4649-9CA1-36D4075A77E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8">
                  <a:extLst>
                    <a:ext uri="{FF2B5EF4-FFF2-40B4-BE49-F238E27FC236}">
                      <a16:creationId xmlns:a16="http://schemas.microsoft.com/office/drawing/2014/main" id="{7BAD1A71-EDB8-42F3-B2A5-3BC3DEB604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1" name="Picture Placeholder 2">
              <a:extLst>
                <a:ext uri="{FF2B5EF4-FFF2-40B4-BE49-F238E27FC236}">
                  <a16:creationId xmlns:a16="http://schemas.microsoft.com/office/drawing/2014/main" id="{3CAF624C-7154-4239-B162-70D9CC80171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AE0BF-9556-4800-9F78-9F9828B406C3}"/>
              </a:ext>
            </a:extLst>
          </p:cNvPr>
          <p:cNvGrpSpPr/>
          <p:nvPr userDrawn="1"/>
        </p:nvGrpSpPr>
        <p:grpSpPr>
          <a:xfrm>
            <a:off x="3432994" y="1877717"/>
            <a:ext cx="2137226" cy="3757132"/>
            <a:chOff x="4871870" y="1763729"/>
            <a:chExt cx="2448272" cy="430393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D5320B6-0428-499C-9BA0-11718FA4B4F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EE6BAF63-4837-435A-B287-8A022BC6D6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B470123-D5F2-466B-9F43-4C8BF118F0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5C37ACB-7EE1-4D29-9E16-3FAC199F63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C7AC4199-669E-427B-B852-ECAA16F728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DA63717B-0DB6-420E-A017-8AC301C192A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" name="Picture Placeholder 2">
              <a:extLst>
                <a:ext uri="{FF2B5EF4-FFF2-40B4-BE49-F238E27FC236}">
                  <a16:creationId xmlns:a16="http://schemas.microsoft.com/office/drawing/2014/main" id="{7D6A599F-1A95-4202-B5D8-E9DF7F329C8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44EEB-95EC-4F6D-BBE3-C31B63869D45}"/>
              </a:ext>
            </a:extLst>
          </p:cNvPr>
          <p:cNvGrpSpPr/>
          <p:nvPr userDrawn="1"/>
        </p:nvGrpSpPr>
        <p:grpSpPr>
          <a:xfrm>
            <a:off x="0" y="5907289"/>
            <a:ext cx="12192000" cy="950711"/>
            <a:chOff x="0" y="5907289"/>
            <a:chExt cx="12192000" cy="95071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2DB692-2BCC-4762-A302-D97B83269789}"/>
                </a:ext>
              </a:extLst>
            </p:cNvPr>
            <p:cNvGrpSpPr/>
            <p:nvPr userDrawn="1"/>
          </p:nvGrpSpPr>
          <p:grpSpPr>
            <a:xfrm>
              <a:off x="373" y="5907289"/>
              <a:ext cx="12191627" cy="886330"/>
              <a:chOff x="1" y="5737141"/>
              <a:chExt cx="9143720" cy="886330"/>
            </a:xfrm>
            <a:grpFill/>
          </p:grpSpPr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463FDBF-5C6A-4149-99BB-B018BB0B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5737142"/>
                <a:ext cx="3153832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6A4D0DD9-923F-4AD1-B600-1A824400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40" y="6178968"/>
                <a:ext cx="3252129" cy="423086"/>
              </a:xfrm>
              <a:custGeom>
                <a:avLst/>
                <a:gdLst>
                  <a:gd name="T0" fmla="*/ 1427 w 1459"/>
                  <a:gd name="T1" fmla="*/ 135 h 182"/>
                  <a:gd name="T2" fmla="*/ 1413 w 1459"/>
                  <a:gd name="T3" fmla="*/ 139 h 182"/>
                  <a:gd name="T4" fmla="*/ 1361 w 1459"/>
                  <a:gd name="T5" fmla="*/ 135 h 182"/>
                  <a:gd name="T6" fmla="*/ 1268 w 1459"/>
                  <a:gd name="T7" fmla="*/ 144 h 182"/>
                  <a:gd name="T8" fmla="*/ 1257 w 1459"/>
                  <a:gd name="T9" fmla="*/ 131 h 182"/>
                  <a:gd name="T10" fmla="*/ 1255 w 1459"/>
                  <a:gd name="T11" fmla="*/ 97 h 182"/>
                  <a:gd name="T12" fmla="*/ 1238 w 1459"/>
                  <a:gd name="T13" fmla="*/ 59 h 182"/>
                  <a:gd name="T14" fmla="*/ 1231 w 1459"/>
                  <a:gd name="T15" fmla="*/ 36 h 182"/>
                  <a:gd name="T16" fmla="*/ 1227 w 1459"/>
                  <a:gd name="T17" fmla="*/ 32 h 182"/>
                  <a:gd name="T18" fmla="*/ 1221 w 1459"/>
                  <a:gd name="T19" fmla="*/ 46 h 182"/>
                  <a:gd name="T20" fmla="*/ 1202 w 1459"/>
                  <a:gd name="T21" fmla="*/ 92 h 182"/>
                  <a:gd name="T22" fmla="*/ 1196 w 1459"/>
                  <a:gd name="T23" fmla="*/ 105 h 182"/>
                  <a:gd name="T24" fmla="*/ 1199 w 1459"/>
                  <a:gd name="T25" fmla="*/ 141 h 182"/>
                  <a:gd name="T26" fmla="*/ 1148 w 1459"/>
                  <a:gd name="T27" fmla="*/ 75 h 182"/>
                  <a:gd name="T28" fmla="*/ 1124 w 1459"/>
                  <a:gd name="T29" fmla="*/ 142 h 182"/>
                  <a:gd name="T30" fmla="*/ 1006 w 1459"/>
                  <a:gd name="T31" fmla="*/ 85 h 182"/>
                  <a:gd name="T32" fmla="*/ 943 w 1459"/>
                  <a:gd name="T33" fmla="*/ 130 h 182"/>
                  <a:gd name="T34" fmla="*/ 843 w 1459"/>
                  <a:gd name="T35" fmla="*/ 136 h 182"/>
                  <a:gd name="T36" fmla="*/ 825 w 1459"/>
                  <a:gd name="T37" fmla="*/ 92 h 182"/>
                  <a:gd name="T38" fmla="*/ 770 w 1459"/>
                  <a:gd name="T39" fmla="*/ 91 h 182"/>
                  <a:gd name="T40" fmla="*/ 748 w 1459"/>
                  <a:gd name="T41" fmla="*/ 141 h 182"/>
                  <a:gd name="T42" fmla="*/ 714 w 1459"/>
                  <a:gd name="T43" fmla="*/ 73 h 182"/>
                  <a:gd name="T44" fmla="*/ 684 w 1459"/>
                  <a:gd name="T45" fmla="*/ 8 h 182"/>
                  <a:gd name="T46" fmla="*/ 629 w 1459"/>
                  <a:gd name="T47" fmla="*/ 23 h 182"/>
                  <a:gd name="T48" fmla="*/ 571 w 1459"/>
                  <a:gd name="T49" fmla="*/ 47 h 182"/>
                  <a:gd name="T50" fmla="*/ 546 w 1459"/>
                  <a:gd name="T51" fmla="*/ 45 h 182"/>
                  <a:gd name="T52" fmla="*/ 520 w 1459"/>
                  <a:gd name="T53" fmla="*/ 57 h 182"/>
                  <a:gd name="T54" fmla="*/ 506 w 1459"/>
                  <a:gd name="T55" fmla="*/ 36 h 182"/>
                  <a:gd name="T56" fmla="*/ 485 w 1459"/>
                  <a:gd name="T57" fmla="*/ 57 h 182"/>
                  <a:gd name="T58" fmla="*/ 476 w 1459"/>
                  <a:gd name="T59" fmla="*/ 131 h 182"/>
                  <a:gd name="T60" fmla="*/ 459 w 1459"/>
                  <a:gd name="T61" fmla="*/ 146 h 182"/>
                  <a:gd name="T62" fmla="*/ 440 w 1459"/>
                  <a:gd name="T63" fmla="*/ 157 h 182"/>
                  <a:gd name="T64" fmla="*/ 435 w 1459"/>
                  <a:gd name="T65" fmla="*/ 122 h 182"/>
                  <a:gd name="T66" fmla="*/ 401 w 1459"/>
                  <a:gd name="T67" fmla="*/ 120 h 182"/>
                  <a:gd name="T68" fmla="*/ 394 w 1459"/>
                  <a:gd name="T69" fmla="*/ 98 h 182"/>
                  <a:gd name="T70" fmla="*/ 379 w 1459"/>
                  <a:gd name="T71" fmla="*/ 82 h 182"/>
                  <a:gd name="T72" fmla="*/ 354 w 1459"/>
                  <a:gd name="T73" fmla="*/ 86 h 182"/>
                  <a:gd name="T74" fmla="*/ 342 w 1459"/>
                  <a:gd name="T75" fmla="*/ 97 h 182"/>
                  <a:gd name="T76" fmla="*/ 318 w 1459"/>
                  <a:gd name="T77" fmla="*/ 155 h 182"/>
                  <a:gd name="T78" fmla="*/ 294 w 1459"/>
                  <a:gd name="T79" fmla="*/ 172 h 182"/>
                  <a:gd name="T80" fmla="*/ 269 w 1459"/>
                  <a:gd name="T81" fmla="*/ 148 h 182"/>
                  <a:gd name="T82" fmla="*/ 258 w 1459"/>
                  <a:gd name="T83" fmla="*/ 140 h 182"/>
                  <a:gd name="T84" fmla="*/ 247 w 1459"/>
                  <a:gd name="T85" fmla="*/ 118 h 182"/>
                  <a:gd name="T86" fmla="*/ 247 w 1459"/>
                  <a:gd name="T87" fmla="*/ 107 h 182"/>
                  <a:gd name="T88" fmla="*/ 251 w 1459"/>
                  <a:gd name="T89" fmla="*/ 92 h 182"/>
                  <a:gd name="T90" fmla="*/ 251 w 1459"/>
                  <a:gd name="T91" fmla="*/ 81 h 182"/>
                  <a:gd name="T92" fmla="*/ 247 w 1459"/>
                  <a:gd name="T93" fmla="*/ 66 h 182"/>
                  <a:gd name="T94" fmla="*/ 247 w 1459"/>
                  <a:gd name="T95" fmla="*/ 55 h 182"/>
                  <a:gd name="T96" fmla="*/ 251 w 1459"/>
                  <a:gd name="T97" fmla="*/ 23 h 182"/>
                  <a:gd name="T98" fmla="*/ 182 w 1459"/>
                  <a:gd name="T99" fmla="*/ 40 h 182"/>
                  <a:gd name="T100" fmla="*/ 178 w 1459"/>
                  <a:gd name="T101" fmla="*/ 55 h 182"/>
                  <a:gd name="T102" fmla="*/ 178 w 1459"/>
                  <a:gd name="T103" fmla="*/ 66 h 182"/>
                  <a:gd name="T104" fmla="*/ 182 w 1459"/>
                  <a:gd name="T105" fmla="*/ 81 h 182"/>
                  <a:gd name="T106" fmla="*/ 182 w 1459"/>
                  <a:gd name="T107" fmla="*/ 92 h 182"/>
                  <a:gd name="T108" fmla="*/ 178 w 1459"/>
                  <a:gd name="T109" fmla="*/ 107 h 182"/>
                  <a:gd name="T110" fmla="*/ 178 w 1459"/>
                  <a:gd name="T111" fmla="*/ 118 h 182"/>
                  <a:gd name="T112" fmla="*/ 173 w 1459"/>
                  <a:gd name="T113" fmla="*/ 114 h 182"/>
                  <a:gd name="T114" fmla="*/ 112 w 1459"/>
                  <a:gd name="T115" fmla="*/ 110 h 182"/>
                  <a:gd name="T116" fmla="*/ 89 w 1459"/>
                  <a:gd name="T117" fmla="*/ 128 h 182"/>
                  <a:gd name="T118" fmla="*/ 26 w 1459"/>
                  <a:gd name="T119" fmla="*/ 128 h 182"/>
                  <a:gd name="T120" fmla="*/ 14 w 1459"/>
                  <a:gd name="T121" fmla="*/ 92 h 182"/>
                  <a:gd name="T122" fmla="*/ 0 w 1459"/>
                  <a:gd name="T12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59" h="182">
                    <a:moveTo>
                      <a:pt x="1459" y="182"/>
                    </a:moveTo>
                    <a:cubicBezTo>
                      <a:pt x="1459" y="138"/>
                      <a:pt x="1459" y="138"/>
                      <a:pt x="1459" y="138"/>
                    </a:cubicBezTo>
                    <a:cubicBezTo>
                      <a:pt x="1457" y="138"/>
                      <a:pt x="1455" y="138"/>
                      <a:pt x="1453" y="138"/>
                    </a:cubicBezTo>
                    <a:cubicBezTo>
                      <a:pt x="1453" y="136"/>
                      <a:pt x="1453" y="133"/>
                      <a:pt x="1453" y="131"/>
                    </a:cubicBezTo>
                    <a:cubicBezTo>
                      <a:pt x="1448" y="131"/>
                      <a:pt x="1443" y="131"/>
                      <a:pt x="1438" y="131"/>
                    </a:cubicBezTo>
                    <a:cubicBezTo>
                      <a:pt x="1437" y="132"/>
                      <a:pt x="1436" y="134"/>
                      <a:pt x="1435" y="135"/>
                    </a:cubicBezTo>
                    <a:cubicBezTo>
                      <a:pt x="1432" y="135"/>
                      <a:pt x="1429" y="135"/>
                      <a:pt x="1427" y="135"/>
                    </a:cubicBezTo>
                    <a:cubicBezTo>
                      <a:pt x="1427" y="134"/>
                      <a:pt x="1427" y="132"/>
                      <a:pt x="1427" y="131"/>
                    </a:cubicBezTo>
                    <a:cubicBezTo>
                      <a:pt x="1425" y="131"/>
                      <a:pt x="1423" y="131"/>
                      <a:pt x="1420" y="131"/>
                    </a:cubicBezTo>
                    <a:cubicBezTo>
                      <a:pt x="1420" y="132"/>
                      <a:pt x="1420" y="134"/>
                      <a:pt x="1420" y="135"/>
                    </a:cubicBezTo>
                    <a:cubicBezTo>
                      <a:pt x="1419" y="135"/>
                      <a:pt x="1417" y="135"/>
                      <a:pt x="1416" y="135"/>
                    </a:cubicBezTo>
                    <a:cubicBezTo>
                      <a:pt x="1416" y="138"/>
                      <a:pt x="1416" y="141"/>
                      <a:pt x="1416" y="144"/>
                    </a:cubicBezTo>
                    <a:cubicBezTo>
                      <a:pt x="1415" y="144"/>
                      <a:pt x="1414" y="144"/>
                      <a:pt x="1413" y="144"/>
                    </a:cubicBezTo>
                    <a:cubicBezTo>
                      <a:pt x="1413" y="142"/>
                      <a:pt x="1413" y="141"/>
                      <a:pt x="1413" y="139"/>
                    </a:cubicBezTo>
                    <a:cubicBezTo>
                      <a:pt x="1412" y="139"/>
                      <a:pt x="1411" y="139"/>
                      <a:pt x="1410" y="139"/>
                    </a:cubicBezTo>
                    <a:cubicBezTo>
                      <a:pt x="1408" y="138"/>
                      <a:pt x="1406" y="136"/>
                      <a:pt x="1405" y="135"/>
                    </a:cubicBezTo>
                    <a:cubicBezTo>
                      <a:pt x="1403" y="135"/>
                      <a:pt x="1402" y="135"/>
                      <a:pt x="1400" y="135"/>
                    </a:cubicBezTo>
                    <a:cubicBezTo>
                      <a:pt x="1400" y="121"/>
                      <a:pt x="1400" y="107"/>
                      <a:pt x="1400" y="92"/>
                    </a:cubicBezTo>
                    <a:cubicBezTo>
                      <a:pt x="1398" y="89"/>
                      <a:pt x="1396" y="86"/>
                      <a:pt x="1394" y="83"/>
                    </a:cubicBezTo>
                    <a:cubicBezTo>
                      <a:pt x="1383" y="83"/>
                      <a:pt x="1372" y="83"/>
                      <a:pt x="1361" y="83"/>
                    </a:cubicBezTo>
                    <a:cubicBezTo>
                      <a:pt x="1361" y="100"/>
                      <a:pt x="1361" y="117"/>
                      <a:pt x="1361" y="135"/>
                    </a:cubicBezTo>
                    <a:cubicBezTo>
                      <a:pt x="1357" y="135"/>
                      <a:pt x="1352" y="135"/>
                      <a:pt x="1347" y="135"/>
                    </a:cubicBezTo>
                    <a:cubicBezTo>
                      <a:pt x="1347" y="100"/>
                      <a:pt x="1347" y="66"/>
                      <a:pt x="1347" y="32"/>
                    </a:cubicBezTo>
                    <a:cubicBezTo>
                      <a:pt x="1338" y="23"/>
                      <a:pt x="1318" y="23"/>
                      <a:pt x="1308" y="32"/>
                    </a:cubicBezTo>
                    <a:cubicBezTo>
                      <a:pt x="1308" y="45"/>
                      <a:pt x="1308" y="59"/>
                      <a:pt x="1308" y="72"/>
                    </a:cubicBezTo>
                    <a:cubicBezTo>
                      <a:pt x="1304" y="72"/>
                      <a:pt x="1299" y="72"/>
                      <a:pt x="1294" y="72"/>
                    </a:cubicBezTo>
                    <a:cubicBezTo>
                      <a:pt x="1285" y="74"/>
                      <a:pt x="1277" y="75"/>
                      <a:pt x="1268" y="77"/>
                    </a:cubicBezTo>
                    <a:cubicBezTo>
                      <a:pt x="1268" y="99"/>
                      <a:pt x="1268" y="122"/>
                      <a:pt x="1268" y="144"/>
                    </a:cubicBezTo>
                    <a:cubicBezTo>
                      <a:pt x="1266" y="144"/>
                      <a:pt x="1264" y="144"/>
                      <a:pt x="1261" y="144"/>
                    </a:cubicBezTo>
                    <a:cubicBezTo>
                      <a:pt x="1261" y="143"/>
                      <a:pt x="1261" y="142"/>
                      <a:pt x="1261" y="140"/>
                    </a:cubicBezTo>
                    <a:cubicBezTo>
                      <a:pt x="1260" y="140"/>
                      <a:pt x="1258" y="140"/>
                      <a:pt x="1257" y="140"/>
                    </a:cubicBezTo>
                    <a:cubicBezTo>
                      <a:pt x="1257" y="139"/>
                      <a:pt x="1257" y="138"/>
                      <a:pt x="1257" y="137"/>
                    </a:cubicBezTo>
                    <a:cubicBezTo>
                      <a:pt x="1258" y="137"/>
                      <a:pt x="1259" y="136"/>
                      <a:pt x="1260" y="136"/>
                    </a:cubicBezTo>
                    <a:cubicBezTo>
                      <a:pt x="1260" y="135"/>
                      <a:pt x="1260" y="134"/>
                      <a:pt x="1260" y="133"/>
                    </a:cubicBezTo>
                    <a:cubicBezTo>
                      <a:pt x="1259" y="132"/>
                      <a:pt x="1258" y="132"/>
                      <a:pt x="1257" y="131"/>
                    </a:cubicBezTo>
                    <a:cubicBezTo>
                      <a:pt x="1257" y="124"/>
                      <a:pt x="1257" y="117"/>
                      <a:pt x="1257" y="109"/>
                    </a:cubicBezTo>
                    <a:cubicBezTo>
                      <a:pt x="1258" y="109"/>
                      <a:pt x="1259" y="108"/>
                      <a:pt x="1260" y="108"/>
                    </a:cubicBezTo>
                    <a:cubicBezTo>
                      <a:pt x="1260" y="107"/>
                      <a:pt x="1260" y="106"/>
                      <a:pt x="1260" y="105"/>
                    </a:cubicBezTo>
                    <a:cubicBezTo>
                      <a:pt x="1259" y="105"/>
                      <a:pt x="1258" y="104"/>
                      <a:pt x="1257" y="103"/>
                    </a:cubicBezTo>
                    <a:cubicBezTo>
                      <a:pt x="1257" y="103"/>
                      <a:pt x="1257" y="102"/>
                      <a:pt x="1257" y="101"/>
                    </a:cubicBezTo>
                    <a:cubicBezTo>
                      <a:pt x="1256" y="101"/>
                      <a:pt x="1256" y="101"/>
                      <a:pt x="1255" y="101"/>
                    </a:cubicBezTo>
                    <a:cubicBezTo>
                      <a:pt x="1255" y="100"/>
                      <a:pt x="1255" y="99"/>
                      <a:pt x="1255" y="97"/>
                    </a:cubicBezTo>
                    <a:cubicBezTo>
                      <a:pt x="1256" y="97"/>
                      <a:pt x="1256" y="97"/>
                      <a:pt x="1257" y="97"/>
                    </a:cubicBezTo>
                    <a:cubicBezTo>
                      <a:pt x="1257" y="96"/>
                      <a:pt x="1257" y="95"/>
                      <a:pt x="1257" y="94"/>
                    </a:cubicBezTo>
                    <a:cubicBezTo>
                      <a:pt x="1256" y="93"/>
                      <a:pt x="1255" y="93"/>
                      <a:pt x="1254" y="92"/>
                    </a:cubicBezTo>
                    <a:cubicBezTo>
                      <a:pt x="1252" y="80"/>
                      <a:pt x="1250" y="70"/>
                      <a:pt x="1238" y="64"/>
                    </a:cubicBezTo>
                    <a:cubicBezTo>
                      <a:pt x="1239" y="64"/>
                      <a:pt x="1239" y="64"/>
                      <a:pt x="1240" y="63"/>
                    </a:cubicBezTo>
                    <a:cubicBezTo>
                      <a:pt x="1240" y="62"/>
                      <a:pt x="1240" y="61"/>
                      <a:pt x="1240" y="60"/>
                    </a:cubicBezTo>
                    <a:cubicBezTo>
                      <a:pt x="1239" y="60"/>
                      <a:pt x="1238" y="59"/>
                      <a:pt x="1238" y="59"/>
                    </a:cubicBezTo>
                    <a:cubicBezTo>
                      <a:pt x="1238" y="57"/>
                      <a:pt x="1238" y="56"/>
                      <a:pt x="1238" y="55"/>
                    </a:cubicBezTo>
                    <a:cubicBezTo>
                      <a:pt x="1237" y="55"/>
                      <a:pt x="1236" y="55"/>
                      <a:pt x="1236" y="55"/>
                    </a:cubicBezTo>
                    <a:cubicBezTo>
                      <a:pt x="1236" y="52"/>
                      <a:pt x="1236" y="49"/>
                      <a:pt x="1236" y="46"/>
                    </a:cubicBezTo>
                    <a:cubicBezTo>
                      <a:pt x="1236" y="46"/>
                      <a:pt x="1237" y="46"/>
                      <a:pt x="1237" y="46"/>
                    </a:cubicBezTo>
                    <a:cubicBezTo>
                      <a:pt x="1237" y="45"/>
                      <a:pt x="1237" y="45"/>
                      <a:pt x="1237" y="44"/>
                    </a:cubicBezTo>
                    <a:cubicBezTo>
                      <a:pt x="1236" y="44"/>
                      <a:pt x="1236" y="43"/>
                      <a:pt x="1235" y="43"/>
                    </a:cubicBezTo>
                    <a:cubicBezTo>
                      <a:pt x="1234" y="41"/>
                      <a:pt x="1232" y="38"/>
                      <a:pt x="1231" y="36"/>
                    </a:cubicBezTo>
                    <a:cubicBezTo>
                      <a:pt x="1231" y="36"/>
                      <a:pt x="1231" y="35"/>
                      <a:pt x="1231" y="35"/>
                    </a:cubicBezTo>
                    <a:cubicBezTo>
                      <a:pt x="1231" y="35"/>
                      <a:pt x="1230" y="35"/>
                      <a:pt x="1230" y="35"/>
                    </a:cubicBezTo>
                    <a:cubicBezTo>
                      <a:pt x="1230" y="34"/>
                      <a:pt x="1230" y="33"/>
                      <a:pt x="1230" y="32"/>
                    </a:cubicBezTo>
                    <a:cubicBezTo>
                      <a:pt x="1232" y="29"/>
                      <a:pt x="1231" y="24"/>
                      <a:pt x="1229" y="21"/>
                    </a:cubicBezTo>
                    <a:cubicBezTo>
                      <a:pt x="1228" y="18"/>
                      <a:pt x="1228" y="18"/>
                      <a:pt x="1228" y="18"/>
                    </a:cubicBezTo>
                    <a:cubicBezTo>
                      <a:pt x="1227" y="21"/>
                      <a:pt x="1227" y="21"/>
                      <a:pt x="1227" y="21"/>
                    </a:cubicBezTo>
                    <a:cubicBezTo>
                      <a:pt x="1225" y="24"/>
                      <a:pt x="1225" y="29"/>
                      <a:pt x="1227" y="32"/>
                    </a:cubicBezTo>
                    <a:cubicBezTo>
                      <a:pt x="1227" y="33"/>
                      <a:pt x="1227" y="34"/>
                      <a:pt x="1227" y="35"/>
                    </a:cubicBezTo>
                    <a:cubicBezTo>
                      <a:pt x="1227" y="35"/>
                      <a:pt x="1226" y="35"/>
                      <a:pt x="1226" y="35"/>
                    </a:cubicBezTo>
                    <a:cubicBezTo>
                      <a:pt x="1226" y="35"/>
                      <a:pt x="1226" y="36"/>
                      <a:pt x="1226" y="36"/>
                    </a:cubicBezTo>
                    <a:cubicBezTo>
                      <a:pt x="1224" y="39"/>
                      <a:pt x="1223" y="41"/>
                      <a:pt x="1221" y="43"/>
                    </a:cubicBezTo>
                    <a:cubicBezTo>
                      <a:pt x="1221" y="43"/>
                      <a:pt x="1220" y="44"/>
                      <a:pt x="1219" y="44"/>
                    </a:cubicBezTo>
                    <a:cubicBezTo>
                      <a:pt x="1219" y="45"/>
                      <a:pt x="1219" y="45"/>
                      <a:pt x="1219" y="46"/>
                    </a:cubicBezTo>
                    <a:cubicBezTo>
                      <a:pt x="1220" y="46"/>
                      <a:pt x="1220" y="46"/>
                      <a:pt x="1221" y="46"/>
                    </a:cubicBezTo>
                    <a:cubicBezTo>
                      <a:pt x="1221" y="49"/>
                      <a:pt x="1221" y="52"/>
                      <a:pt x="1221" y="55"/>
                    </a:cubicBezTo>
                    <a:cubicBezTo>
                      <a:pt x="1220" y="55"/>
                      <a:pt x="1220" y="55"/>
                      <a:pt x="1219" y="55"/>
                    </a:cubicBezTo>
                    <a:cubicBezTo>
                      <a:pt x="1219" y="56"/>
                      <a:pt x="1219" y="57"/>
                      <a:pt x="1219" y="59"/>
                    </a:cubicBezTo>
                    <a:cubicBezTo>
                      <a:pt x="1218" y="59"/>
                      <a:pt x="1217" y="60"/>
                      <a:pt x="1216" y="60"/>
                    </a:cubicBezTo>
                    <a:cubicBezTo>
                      <a:pt x="1216" y="61"/>
                      <a:pt x="1216" y="62"/>
                      <a:pt x="1216" y="63"/>
                    </a:cubicBezTo>
                    <a:cubicBezTo>
                      <a:pt x="1217" y="63"/>
                      <a:pt x="1217" y="64"/>
                      <a:pt x="1218" y="64"/>
                    </a:cubicBezTo>
                    <a:cubicBezTo>
                      <a:pt x="1206" y="70"/>
                      <a:pt x="1203" y="80"/>
                      <a:pt x="1202" y="92"/>
                    </a:cubicBezTo>
                    <a:cubicBezTo>
                      <a:pt x="1201" y="93"/>
                      <a:pt x="1200" y="94"/>
                      <a:pt x="1199" y="94"/>
                    </a:cubicBezTo>
                    <a:cubicBezTo>
                      <a:pt x="1199" y="95"/>
                      <a:pt x="1199" y="96"/>
                      <a:pt x="1199" y="97"/>
                    </a:cubicBezTo>
                    <a:cubicBezTo>
                      <a:pt x="1200" y="97"/>
                      <a:pt x="1200" y="97"/>
                      <a:pt x="1201" y="97"/>
                    </a:cubicBezTo>
                    <a:cubicBezTo>
                      <a:pt x="1201" y="98"/>
                      <a:pt x="1201" y="100"/>
                      <a:pt x="1201" y="101"/>
                    </a:cubicBezTo>
                    <a:cubicBezTo>
                      <a:pt x="1200" y="101"/>
                      <a:pt x="1200" y="101"/>
                      <a:pt x="1199" y="101"/>
                    </a:cubicBezTo>
                    <a:cubicBezTo>
                      <a:pt x="1199" y="102"/>
                      <a:pt x="1199" y="103"/>
                      <a:pt x="1199" y="103"/>
                    </a:cubicBezTo>
                    <a:cubicBezTo>
                      <a:pt x="1198" y="104"/>
                      <a:pt x="1197" y="104"/>
                      <a:pt x="1196" y="105"/>
                    </a:cubicBezTo>
                    <a:cubicBezTo>
                      <a:pt x="1196" y="106"/>
                      <a:pt x="1196" y="107"/>
                      <a:pt x="1196" y="108"/>
                    </a:cubicBezTo>
                    <a:cubicBezTo>
                      <a:pt x="1197" y="108"/>
                      <a:pt x="1198" y="109"/>
                      <a:pt x="1199" y="109"/>
                    </a:cubicBezTo>
                    <a:cubicBezTo>
                      <a:pt x="1199" y="116"/>
                      <a:pt x="1199" y="124"/>
                      <a:pt x="1199" y="131"/>
                    </a:cubicBezTo>
                    <a:cubicBezTo>
                      <a:pt x="1198" y="132"/>
                      <a:pt x="1197" y="132"/>
                      <a:pt x="1196" y="133"/>
                    </a:cubicBezTo>
                    <a:cubicBezTo>
                      <a:pt x="1196" y="134"/>
                      <a:pt x="1196" y="135"/>
                      <a:pt x="1196" y="136"/>
                    </a:cubicBezTo>
                    <a:cubicBezTo>
                      <a:pt x="1197" y="136"/>
                      <a:pt x="1198" y="137"/>
                      <a:pt x="1199" y="137"/>
                    </a:cubicBezTo>
                    <a:cubicBezTo>
                      <a:pt x="1199" y="138"/>
                      <a:pt x="1199" y="139"/>
                      <a:pt x="1199" y="141"/>
                    </a:cubicBezTo>
                    <a:cubicBezTo>
                      <a:pt x="1196" y="142"/>
                      <a:pt x="1194" y="143"/>
                      <a:pt x="1191" y="144"/>
                    </a:cubicBezTo>
                    <a:cubicBezTo>
                      <a:pt x="1189" y="144"/>
                      <a:pt x="1186" y="144"/>
                      <a:pt x="1183" y="144"/>
                    </a:cubicBezTo>
                    <a:cubicBezTo>
                      <a:pt x="1183" y="125"/>
                      <a:pt x="1183" y="107"/>
                      <a:pt x="1183" y="88"/>
                    </a:cubicBezTo>
                    <a:cubicBezTo>
                      <a:pt x="1176" y="88"/>
                      <a:pt x="1169" y="88"/>
                      <a:pt x="1162" y="88"/>
                    </a:cubicBezTo>
                    <a:cubicBezTo>
                      <a:pt x="1162" y="83"/>
                      <a:pt x="1162" y="77"/>
                      <a:pt x="1162" y="72"/>
                    </a:cubicBezTo>
                    <a:cubicBezTo>
                      <a:pt x="1159" y="72"/>
                      <a:pt x="1155" y="72"/>
                      <a:pt x="1152" y="72"/>
                    </a:cubicBezTo>
                    <a:cubicBezTo>
                      <a:pt x="1151" y="73"/>
                      <a:pt x="1149" y="74"/>
                      <a:pt x="1148" y="75"/>
                    </a:cubicBezTo>
                    <a:cubicBezTo>
                      <a:pt x="1148" y="77"/>
                      <a:pt x="1148" y="78"/>
                      <a:pt x="1148" y="80"/>
                    </a:cubicBezTo>
                    <a:cubicBezTo>
                      <a:pt x="1146" y="80"/>
                      <a:pt x="1144" y="80"/>
                      <a:pt x="1143" y="80"/>
                    </a:cubicBezTo>
                    <a:cubicBezTo>
                      <a:pt x="1141" y="81"/>
                      <a:pt x="1139" y="82"/>
                      <a:pt x="1137" y="83"/>
                    </a:cubicBezTo>
                    <a:cubicBezTo>
                      <a:pt x="1137" y="85"/>
                      <a:pt x="1137" y="86"/>
                      <a:pt x="1137" y="88"/>
                    </a:cubicBezTo>
                    <a:cubicBezTo>
                      <a:pt x="1135" y="88"/>
                      <a:pt x="1133" y="88"/>
                      <a:pt x="1131" y="88"/>
                    </a:cubicBezTo>
                    <a:cubicBezTo>
                      <a:pt x="1131" y="106"/>
                      <a:pt x="1131" y="124"/>
                      <a:pt x="1131" y="142"/>
                    </a:cubicBezTo>
                    <a:cubicBezTo>
                      <a:pt x="1128" y="142"/>
                      <a:pt x="1126" y="142"/>
                      <a:pt x="1124" y="142"/>
                    </a:cubicBezTo>
                    <a:cubicBezTo>
                      <a:pt x="1124" y="98"/>
                      <a:pt x="1124" y="53"/>
                      <a:pt x="1124" y="8"/>
                    </a:cubicBezTo>
                    <a:cubicBezTo>
                      <a:pt x="1123" y="7"/>
                      <a:pt x="1122" y="6"/>
                      <a:pt x="1121" y="5"/>
                    </a:cubicBezTo>
                    <a:cubicBezTo>
                      <a:pt x="1115" y="4"/>
                      <a:pt x="1110" y="2"/>
                      <a:pt x="1104" y="0"/>
                    </a:cubicBezTo>
                    <a:cubicBezTo>
                      <a:pt x="1088" y="3"/>
                      <a:pt x="1072" y="6"/>
                      <a:pt x="1056" y="8"/>
                    </a:cubicBezTo>
                    <a:cubicBezTo>
                      <a:pt x="1052" y="10"/>
                      <a:pt x="1048" y="11"/>
                      <a:pt x="1045" y="13"/>
                    </a:cubicBezTo>
                    <a:cubicBezTo>
                      <a:pt x="1045" y="37"/>
                      <a:pt x="1045" y="61"/>
                      <a:pt x="1045" y="85"/>
                    </a:cubicBezTo>
                    <a:cubicBezTo>
                      <a:pt x="1032" y="85"/>
                      <a:pt x="1019" y="85"/>
                      <a:pt x="1006" y="85"/>
                    </a:cubicBezTo>
                    <a:cubicBezTo>
                      <a:pt x="999" y="87"/>
                      <a:pt x="992" y="89"/>
                      <a:pt x="985" y="91"/>
                    </a:cubicBezTo>
                    <a:cubicBezTo>
                      <a:pt x="985" y="106"/>
                      <a:pt x="985" y="121"/>
                      <a:pt x="985" y="136"/>
                    </a:cubicBezTo>
                    <a:cubicBezTo>
                      <a:pt x="983" y="136"/>
                      <a:pt x="980" y="136"/>
                      <a:pt x="978" y="136"/>
                    </a:cubicBezTo>
                    <a:cubicBezTo>
                      <a:pt x="978" y="135"/>
                      <a:pt x="978" y="134"/>
                      <a:pt x="978" y="133"/>
                    </a:cubicBezTo>
                    <a:cubicBezTo>
                      <a:pt x="975" y="133"/>
                      <a:pt x="972" y="133"/>
                      <a:pt x="970" y="133"/>
                    </a:cubicBezTo>
                    <a:cubicBezTo>
                      <a:pt x="970" y="132"/>
                      <a:pt x="970" y="131"/>
                      <a:pt x="970" y="130"/>
                    </a:cubicBezTo>
                    <a:cubicBezTo>
                      <a:pt x="961" y="130"/>
                      <a:pt x="952" y="130"/>
                      <a:pt x="943" y="130"/>
                    </a:cubicBezTo>
                    <a:cubicBezTo>
                      <a:pt x="943" y="128"/>
                      <a:pt x="943" y="127"/>
                      <a:pt x="943" y="125"/>
                    </a:cubicBezTo>
                    <a:cubicBezTo>
                      <a:pt x="929" y="125"/>
                      <a:pt x="915" y="125"/>
                      <a:pt x="901" y="125"/>
                    </a:cubicBezTo>
                    <a:cubicBezTo>
                      <a:pt x="901" y="128"/>
                      <a:pt x="901" y="130"/>
                      <a:pt x="901" y="133"/>
                    </a:cubicBezTo>
                    <a:cubicBezTo>
                      <a:pt x="895" y="133"/>
                      <a:pt x="888" y="133"/>
                      <a:pt x="881" y="133"/>
                    </a:cubicBezTo>
                    <a:cubicBezTo>
                      <a:pt x="881" y="138"/>
                      <a:pt x="881" y="142"/>
                      <a:pt x="881" y="147"/>
                    </a:cubicBezTo>
                    <a:cubicBezTo>
                      <a:pt x="868" y="148"/>
                      <a:pt x="856" y="149"/>
                      <a:pt x="843" y="150"/>
                    </a:cubicBezTo>
                    <a:cubicBezTo>
                      <a:pt x="843" y="145"/>
                      <a:pt x="843" y="141"/>
                      <a:pt x="843" y="136"/>
                    </a:cubicBezTo>
                    <a:cubicBezTo>
                      <a:pt x="841" y="136"/>
                      <a:pt x="839" y="136"/>
                      <a:pt x="837" y="136"/>
                    </a:cubicBezTo>
                    <a:cubicBezTo>
                      <a:pt x="837" y="133"/>
                      <a:pt x="837" y="130"/>
                      <a:pt x="837" y="127"/>
                    </a:cubicBezTo>
                    <a:cubicBezTo>
                      <a:pt x="836" y="127"/>
                      <a:pt x="835" y="127"/>
                      <a:pt x="834" y="127"/>
                    </a:cubicBezTo>
                    <a:cubicBezTo>
                      <a:pt x="834" y="120"/>
                      <a:pt x="834" y="114"/>
                      <a:pt x="834" y="108"/>
                    </a:cubicBezTo>
                    <a:cubicBezTo>
                      <a:pt x="833" y="108"/>
                      <a:pt x="832" y="108"/>
                      <a:pt x="831" y="108"/>
                    </a:cubicBezTo>
                    <a:cubicBezTo>
                      <a:pt x="831" y="103"/>
                      <a:pt x="831" y="97"/>
                      <a:pt x="831" y="92"/>
                    </a:cubicBezTo>
                    <a:cubicBezTo>
                      <a:pt x="829" y="92"/>
                      <a:pt x="827" y="92"/>
                      <a:pt x="825" y="92"/>
                    </a:cubicBezTo>
                    <a:cubicBezTo>
                      <a:pt x="825" y="92"/>
                      <a:pt x="825" y="93"/>
                      <a:pt x="825" y="94"/>
                    </a:cubicBezTo>
                    <a:cubicBezTo>
                      <a:pt x="817" y="90"/>
                      <a:pt x="810" y="86"/>
                      <a:pt x="802" y="82"/>
                    </a:cubicBezTo>
                    <a:cubicBezTo>
                      <a:pt x="801" y="79"/>
                      <a:pt x="801" y="76"/>
                      <a:pt x="800" y="73"/>
                    </a:cubicBezTo>
                    <a:cubicBezTo>
                      <a:pt x="800" y="76"/>
                      <a:pt x="800" y="79"/>
                      <a:pt x="799" y="82"/>
                    </a:cubicBezTo>
                    <a:cubicBezTo>
                      <a:pt x="792" y="85"/>
                      <a:pt x="784" y="89"/>
                      <a:pt x="777" y="92"/>
                    </a:cubicBezTo>
                    <a:cubicBezTo>
                      <a:pt x="777" y="92"/>
                      <a:pt x="777" y="91"/>
                      <a:pt x="777" y="91"/>
                    </a:cubicBezTo>
                    <a:cubicBezTo>
                      <a:pt x="774" y="91"/>
                      <a:pt x="772" y="91"/>
                      <a:pt x="770" y="91"/>
                    </a:cubicBezTo>
                    <a:cubicBezTo>
                      <a:pt x="770" y="97"/>
                      <a:pt x="770" y="102"/>
                      <a:pt x="770" y="108"/>
                    </a:cubicBezTo>
                    <a:cubicBezTo>
                      <a:pt x="769" y="108"/>
                      <a:pt x="768" y="108"/>
                      <a:pt x="767" y="108"/>
                    </a:cubicBezTo>
                    <a:cubicBezTo>
                      <a:pt x="767" y="114"/>
                      <a:pt x="767" y="119"/>
                      <a:pt x="767" y="125"/>
                    </a:cubicBezTo>
                    <a:cubicBezTo>
                      <a:pt x="766" y="125"/>
                      <a:pt x="764" y="125"/>
                      <a:pt x="763" y="125"/>
                    </a:cubicBezTo>
                    <a:cubicBezTo>
                      <a:pt x="763" y="129"/>
                      <a:pt x="763" y="133"/>
                      <a:pt x="763" y="138"/>
                    </a:cubicBezTo>
                    <a:cubicBezTo>
                      <a:pt x="758" y="138"/>
                      <a:pt x="753" y="138"/>
                      <a:pt x="748" y="138"/>
                    </a:cubicBezTo>
                    <a:cubicBezTo>
                      <a:pt x="748" y="139"/>
                      <a:pt x="748" y="140"/>
                      <a:pt x="748" y="141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27" y="71"/>
                      <a:pt x="727" y="71"/>
                      <a:pt x="727" y="71"/>
                    </a:cubicBezTo>
                    <a:cubicBezTo>
                      <a:pt x="719" y="75"/>
                      <a:pt x="719" y="75"/>
                      <a:pt x="719" y="75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4" y="73"/>
                      <a:pt x="714" y="73"/>
                      <a:pt x="714" y="73"/>
                    </a:cubicBezTo>
                    <a:cubicBezTo>
                      <a:pt x="714" y="110"/>
                      <a:pt x="714" y="110"/>
                      <a:pt x="714" y="110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53"/>
                      <a:pt x="706" y="53"/>
                      <a:pt x="706" y="53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701" y="14"/>
                      <a:pt x="701" y="14"/>
                      <a:pt x="701" y="14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4" y="8"/>
                      <a:pt x="684" y="8"/>
                      <a:pt x="68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47" y="14"/>
                      <a:pt x="647" y="14"/>
                      <a:pt x="647" y="14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55"/>
                      <a:pt x="637" y="55"/>
                      <a:pt x="637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23"/>
                      <a:pt x="629" y="23"/>
                      <a:pt x="629" y="23"/>
                    </a:cubicBezTo>
                    <a:cubicBezTo>
                      <a:pt x="584" y="23"/>
                      <a:pt x="584" y="23"/>
                      <a:pt x="584" y="23"/>
                    </a:cubicBezTo>
                    <a:cubicBezTo>
                      <a:pt x="584" y="47"/>
                      <a:pt x="584" y="47"/>
                      <a:pt x="584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76" y="43"/>
                      <a:pt x="576" y="43"/>
                      <a:pt x="576" y="43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1" y="47"/>
                      <a:pt x="571" y="47"/>
                      <a:pt x="571" y="47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60" y="51"/>
                      <a:pt x="560" y="51"/>
                      <a:pt x="560" y="51"/>
                    </a:cubicBezTo>
                    <a:cubicBezTo>
                      <a:pt x="560" y="45"/>
                      <a:pt x="560" y="45"/>
                      <a:pt x="560" y="45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42"/>
                      <a:pt x="554" y="42"/>
                      <a:pt x="554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5"/>
                      <a:pt x="546" y="45"/>
                      <a:pt x="546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9"/>
                      <a:pt x="543" y="49"/>
                      <a:pt x="543" y="49"/>
                    </a:cubicBezTo>
                    <a:cubicBezTo>
                      <a:pt x="530" y="53"/>
                      <a:pt x="530" y="53"/>
                      <a:pt x="530" y="53"/>
                    </a:cubicBezTo>
                    <a:cubicBezTo>
                      <a:pt x="530" y="58"/>
                      <a:pt x="530" y="58"/>
                      <a:pt x="530" y="58"/>
                    </a:cubicBezTo>
                    <a:cubicBezTo>
                      <a:pt x="519" y="58"/>
                      <a:pt x="519" y="58"/>
                      <a:pt x="519" y="58"/>
                    </a:cubicBezTo>
                    <a:cubicBezTo>
                      <a:pt x="519" y="57"/>
                      <a:pt x="519" y="57"/>
                      <a:pt x="519" y="57"/>
                    </a:cubicBezTo>
                    <a:cubicBezTo>
                      <a:pt x="520" y="57"/>
                      <a:pt x="520" y="57"/>
                      <a:pt x="520" y="57"/>
                    </a:cubicBezTo>
                    <a:cubicBezTo>
                      <a:pt x="520" y="55"/>
                      <a:pt x="520" y="55"/>
                      <a:pt x="520" y="55"/>
                    </a:cubicBezTo>
                    <a:cubicBezTo>
                      <a:pt x="515" y="51"/>
                      <a:pt x="515" y="51"/>
                      <a:pt x="515" y="51"/>
                    </a:cubicBezTo>
                    <a:cubicBezTo>
                      <a:pt x="515" y="36"/>
                      <a:pt x="515" y="36"/>
                      <a:pt x="515" y="36"/>
                    </a:cubicBezTo>
                    <a:cubicBezTo>
                      <a:pt x="511" y="36"/>
                      <a:pt x="511" y="36"/>
                      <a:pt x="511" y="36"/>
                    </a:cubicBezTo>
                    <a:cubicBezTo>
                      <a:pt x="511" y="38"/>
                      <a:pt x="511" y="38"/>
                      <a:pt x="511" y="38"/>
                    </a:cubicBezTo>
                    <a:cubicBezTo>
                      <a:pt x="506" y="38"/>
                      <a:pt x="506" y="38"/>
                      <a:pt x="506" y="38"/>
                    </a:cubicBezTo>
                    <a:cubicBezTo>
                      <a:pt x="506" y="36"/>
                      <a:pt x="506" y="36"/>
                      <a:pt x="506" y="36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57"/>
                      <a:pt x="487" y="57"/>
                      <a:pt x="487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1" y="73"/>
                      <a:pt x="481" y="73"/>
                      <a:pt x="481" y="73"/>
                    </a:cubicBezTo>
                    <a:cubicBezTo>
                      <a:pt x="480" y="73"/>
                      <a:pt x="480" y="73"/>
                      <a:pt x="480" y="73"/>
                    </a:cubicBezTo>
                    <a:cubicBezTo>
                      <a:pt x="480" y="81"/>
                      <a:pt x="480" y="81"/>
                      <a:pt x="480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131"/>
                      <a:pt x="476" y="131"/>
                      <a:pt x="476" y="131"/>
                    </a:cubicBezTo>
                    <a:cubicBezTo>
                      <a:pt x="470" y="131"/>
                      <a:pt x="470" y="131"/>
                      <a:pt x="470" y="131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7" y="136"/>
                      <a:pt x="457" y="136"/>
                      <a:pt x="457" y="136"/>
                    </a:cubicBezTo>
                    <a:cubicBezTo>
                      <a:pt x="457" y="146"/>
                      <a:pt x="457" y="146"/>
                      <a:pt x="457" y="146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46" y="166"/>
                      <a:pt x="446" y="166"/>
                      <a:pt x="446" y="166"/>
                    </a:cubicBezTo>
                    <a:cubicBezTo>
                      <a:pt x="446" y="159"/>
                      <a:pt x="446" y="159"/>
                      <a:pt x="446" y="159"/>
                    </a:cubicBezTo>
                    <a:cubicBezTo>
                      <a:pt x="440" y="159"/>
                      <a:pt x="440" y="159"/>
                      <a:pt x="440" y="159"/>
                    </a:cubicBezTo>
                    <a:cubicBezTo>
                      <a:pt x="440" y="157"/>
                      <a:pt x="440" y="157"/>
                      <a:pt x="44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3" y="133"/>
                      <a:pt x="433" y="133"/>
                      <a:pt x="433" y="133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5" y="122"/>
                      <a:pt x="435" y="122"/>
                      <a:pt x="435" y="122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26" y="114"/>
                      <a:pt x="426" y="114"/>
                      <a:pt x="426" y="114"/>
                    </a:cubicBezTo>
                    <a:cubicBezTo>
                      <a:pt x="426" y="109"/>
                      <a:pt x="426" y="109"/>
                      <a:pt x="426" y="109"/>
                    </a:cubicBezTo>
                    <a:cubicBezTo>
                      <a:pt x="409" y="109"/>
                      <a:pt x="409" y="109"/>
                      <a:pt x="409" y="109"/>
                    </a:cubicBezTo>
                    <a:cubicBezTo>
                      <a:pt x="409" y="116"/>
                      <a:pt x="409" y="116"/>
                      <a:pt x="409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18"/>
                      <a:pt x="398" y="118"/>
                      <a:pt x="398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04"/>
                      <a:pt x="394" y="104"/>
                      <a:pt x="394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391" y="98"/>
                      <a:pt x="391" y="98"/>
                      <a:pt x="391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3" y="86"/>
                      <a:pt x="383" y="86"/>
                      <a:pt x="383" y="86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2" y="75"/>
                      <a:pt x="372" y="75"/>
                      <a:pt x="372" y="75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68" y="75"/>
                      <a:pt x="368" y="75"/>
                      <a:pt x="368" y="75"/>
                    </a:cubicBezTo>
                    <a:cubicBezTo>
                      <a:pt x="365" y="79"/>
                      <a:pt x="365" y="79"/>
                      <a:pt x="365" y="79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4" y="86"/>
                      <a:pt x="354" y="86"/>
                      <a:pt x="354" y="86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4" y="98"/>
                      <a:pt x="344" y="98"/>
                      <a:pt x="344" y="98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20"/>
                      <a:pt x="344" y="120"/>
                      <a:pt x="34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3"/>
                      <a:pt x="334" y="123"/>
                      <a:pt x="334" y="123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55"/>
                      <a:pt x="318" y="155"/>
                      <a:pt x="318" y="155"/>
                    </a:cubicBezTo>
                    <a:cubicBezTo>
                      <a:pt x="301" y="155"/>
                      <a:pt x="301" y="155"/>
                      <a:pt x="301" y="155"/>
                    </a:cubicBezTo>
                    <a:cubicBezTo>
                      <a:pt x="301" y="177"/>
                      <a:pt x="301" y="177"/>
                      <a:pt x="301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4" y="172"/>
                      <a:pt x="294" y="172"/>
                      <a:pt x="294" y="172"/>
                    </a:cubicBez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0" y="179"/>
                      <a:pt x="290" y="179"/>
                      <a:pt x="290" y="179"/>
                    </a:cubicBez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75" y="150"/>
                      <a:pt x="275" y="150"/>
                      <a:pt x="275" y="150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4" y="151"/>
                      <a:pt x="254" y="151"/>
                      <a:pt x="254" y="151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51" y="125"/>
                      <a:pt x="251" y="125"/>
                      <a:pt x="251" y="125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47" y="107"/>
                      <a:pt x="247" y="107"/>
                      <a:pt x="247" y="107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47" y="96"/>
                      <a:pt x="247" y="96"/>
                      <a:pt x="247" y="96"/>
                    </a:cubicBezTo>
                    <a:cubicBezTo>
                      <a:pt x="251" y="96"/>
                      <a:pt x="251" y="96"/>
                      <a:pt x="251" y="96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1" y="84"/>
                      <a:pt x="251" y="84"/>
                      <a:pt x="251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51" y="81"/>
                      <a:pt x="251" y="81"/>
                      <a:pt x="251" y="81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47" y="73"/>
                      <a:pt x="247" y="73"/>
                      <a:pt x="247" y="73"/>
                    </a:cubicBezTo>
                    <a:cubicBezTo>
                      <a:pt x="251" y="73"/>
                      <a:pt x="251" y="73"/>
                      <a:pt x="251" y="73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47" y="62"/>
                      <a:pt x="247" y="62"/>
                      <a:pt x="247" y="62"/>
                    </a:cubicBezTo>
                    <a:cubicBezTo>
                      <a:pt x="247" y="58"/>
                      <a:pt x="247" y="58"/>
                      <a:pt x="247" y="58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1" y="55"/>
                      <a:pt x="251" y="55"/>
                      <a:pt x="251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1"/>
                      <a:pt x="247" y="51"/>
                      <a:pt x="247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5" y="14"/>
                      <a:pt x="245" y="14"/>
                      <a:pt x="245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92"/>
                      <a:pt x="178" y="92"/>
                      <a:pt x="178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82" y="114"/>
                      <a:pt x="182" y="114"/>
                      <a:pt x="182" y="114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59" y="182"/>
                      <a:pt x="1459" y="182"/>
                      <a:pt x="145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1E0A65E9-0572-4165-BAA4-7FCD16F7B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6184751" y="5737141"/>
                <a:ext cx="2958970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1C768-DDBF-492A-AEE9-FB84566A7AF9}"/>
                </a:ext>
              </a:extLst>
            </p:cNvPr>
            <p:cNvSpPr/>
            <p:nvPr userDrawn="1"/>
          </p:nvSpPr>
          <p:spPr>
            <a:xfrm>
              <a:off x="0" y="6766560"/>
              <a:ext cx="1219200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FABC03F-8697-4F17-A0D2-BE9A342354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0397" y="2261021"/>
            <a:ext cx="1822927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65303B5-DD85-46D6-83F0-F8F9704B26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3683" y="2242075"/>
            <a:ext cx="1831516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D26D92-7A63-40CE-8102-5A7B5C491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33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78A54E-ADE0-4B20-A88C-690FAD663931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69D700-E037-4998-A0DA-F5B5D5EE32E1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79413-0908-4F1B-B00D-88B827F265C0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95B5FB-2FB7-4747-8FFE-A34DBA69401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2DB97C-C590-494B-A666-CECC7DAF6A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A90A4A-2D67-4AA1-883C-9115032FA70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633B68-5BA3-4701-B895-D8703D0ECF8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FE301A-1EA6-4573-9E1D-7422614434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06B625-D842-43DE-ADA2-79390B1C78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67447DC-65F8-4891-90FB-5AB801AA7DC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29EC3AD-F3CE-4318-A41E-E1B408E6FDE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329336-9BF2-4A23-AE2C-EA48ABDD38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9244D4A-05E4-4B40-B15D-77ACBB1CB6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F85C54-B038-4DBB-810B-CA45525B37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410C2C-782F-41F6-99BD-DA31B99DF0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AA7C6-22FE-4912-8B98-3A0FFF067C79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EEF549-7714-4288-ABBF-46E1C2FC8C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55042-C099-47B9-B223-40A7F758F4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34BFF9-238A-4FFB-A6E7-E42537D61FA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99F8B2-0DBF-4C8E-961D-9EE820852D4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C8F6C-DA0E-4219-AF12-ACCAC7BAA9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D24E31-510B-4E7B-9018-BF076D0995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FACA558-F05B-4989-A9A5-683C1F777B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D7086B4-5B76-4E5A-9AC7-85AB42CA26C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A48C1C-5D5B-4C81-97CE-D5E3C3764E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C85D279-9378-4929-BE5A-06D1179561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3B1D55D-4F87-4D1E-9D2F-90310F3413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35A25-F4E6-4D07-98BA-6A1FF4DDC1B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50B36027-6779-4469-8963-6EBC52BE3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9420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D2D538E-C331-46A6-8771-FE9F6011EA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2417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B60A3A4-3046-4C28-98C0-D462D1E30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DC9EBF-9AD7-4272-9BB4-27F9568D230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92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16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94766" y="332656"/>
            <a:ext cx="3352800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666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D5B81-6AB2-4974-942F-E75441FD9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49A048-6C5C-4975-AAF7-E70C7E789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33216-6077-4A34-8FB3-A5EC06408926}"/>
              </a:ext>
            </a:extLst>
          </p:cNvPr>
          <p:cNvSpPr/>
          <p:nvPr userDrawn="1"/>
        </p:nvSpPr>
        <p:spPr>
          <a:xfrm>
            <a:off x="0" y="1672047"/>
            <a:ext cx="12192000" cy="484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A91C0D-3238-4D8F-A939-5CF37D2AB0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916832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69AEC-138A-48A3-86E1-AE43696E7954}"/>
              </a:ext>
            </a:extLst>
          </p:cNvPr>
          <p:cNvSpPr/>
          <p:nvPr userDrawn="1"/>
        </p:nvSpPr>
        <p:spPr>
          <a:xfrm>
            <a:off x="0" y="1427955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0" y="1233187"/>
            <a:ext cx="4993984" cy="4391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32813"/>
            <a:ext cx="7200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5366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4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83" r:id="rId12"/>
    <p:sldLayoutId id="2147483684" r:id="rId13"/>
    <p:sldLayoutId id="2147483691" r:id="rId14"/>
    <p:sldLayoutId id="2147483692" r:id="rId15"/>
    <p:sldLayoutId id="2147483693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2771" y="6134471"/>
            <a:ext cx="8127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2771" y="3657599"/>
            <a:ext cx="58095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2771" y="5411925"/>
            <a:ext cx="580950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905E63B-C07A-4ED7-9FD1-4C50999B4F47}"/>
              </a:ext>
            </a:extLst>
          </p:cNvPr>
          <p:cNvSpPr/>
          <p:nvPr/>
        </p:nvSpPr>
        <p:spPr>
          <a:xfrm>
            <a:off x="750425" y="252149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85908F94-D2F7-43F5-A82C-9A0AA1CD8B3A}"/>
              </a:ext>
            </a:extLst>
          </p:cNvPr>
          <p:cNvSpPr/>
          <p:nvPr/>
        </p:nvSpPr>
        <p:spPr>
          <a:xfrm>
            <a:off x="566899" y="1321603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1">
            <a:extLst>
              <a:ext uri="{FF2B5EF4-FFF2-40B4-BE49-F238E27FC236}">
                <a16:creationId xmlns:a16="http://schemas.microsoft.com/office/drawing/2014/main" id="{E40B55AA-E011-4CDF-98EB-A6BA0A919D69}"/>
              </a:ext>
            </a:extLst>
          </p:cNvPr>
          <p:cNvGrpSpPr/>
          <p:nvPr/>
        </p:nvGrpSpPr>
        <p:grpSpPr>
          <a:xfrm>
            <a:off x="957591" y="2187423"/>
            <a:ext cx="3848176" cy="4064976"/>
            <a:chOff x="3729037" y="928687"/>
            <a:chExt cx="4733925" cy="50006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A8CD395-9A38-49F5-A5E6-017FD387354E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0428A4-C10E-4424-AEB9-3CBD9AC26CCF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98197E-F971-4EFE-9BEB-665D1473F328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BBAC46-0ADB-4BB3-9236-2B750B6637EE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45A855-1B5A-4315-B048-6F1EE21241E1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7BDC18-C475-461F-B9EF-CCA1A38A3C3A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4B9DEF-FDCC-45B9-B6BE-2A0D0CF93057}"/>
              </a:ext>
            </a:extLst>
          </p:cNvPr>
          <p:cNvSpPr txBox="1"/>
          <p:nvPr/>
        </p:nvSpPr>
        <p:spPr>
          <a:xfrm>
            <a:off x="5140499" y="189801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9E6BC7-C7F8-4BF3-8152-34079D81F467}"/>
              </a:ext>
            </a:extLst>
          </p:cNvPr>
          <p:cNvGrpSpPr/>
          <p:nvPr/>
        </p:nvGrpSpPr>
        <p:grpSpPr>
          <a:xfrm>
            <a:off x="5140499" y="2317380"/>
            <a:ext cx="2968010" cy="945505"/>
            <a:chOff x="6565695" y="2005884"/>
            <a:chExt cx="2055606" cy="945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AA1ED-5108-4ADC-AB07-31F42317CE1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52AA0-F7D0-447E-8FC7-D386EDC615F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0B531E-0857-497C-B538-8750533E5BC7}"/>
              </a:ext>
            </a:extLst>
          </p:cNvPr>
          <p:cNvSpPr txBox="1"/>
          <p:nvPr/>
        </p:nvSpPr>
        <p:spPr>
          <a:xfrm>
            <a:off x="5140499" y="340456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9E8DE8-E9F1-45B3-BE8E-A71CCE03AC43}"/>
              </a:ext>
            </a:extLst>
          </p:cNvPr>
          <p:cNvGrpSpPr/>
          <p:nvPr/>
        </p:nvGrpSpPr>
        <p:grpSpPr>
          <a:xfrm>
            <a:off x="5140499" y="3823934"/>
            <a:ext cx="2968010" cy="945505"/>
            <a:chOff x="6565695" y="2005884"/>
            <a:chExt cx="2055606" cy="9455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E85528-FB3A-41F0-8088-E03BB97D0E9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551999-7676-414B-BB68-5A4112EF0CE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88034D-C536-439A-BBD0-5B0FB923D40F}"/>
              </a:ext>
            </a:extLst>
          </p:cNvPr>
          <p:cNvSpPr txBox="1"/>
          <p:nvPr/>
        </p:nvSpPr>
        <p:spPr>
          <a:xfrm>
            <a:off x="5140499" y="491112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F03114-287C-4876-8205-906052EAFE06}"/>
              </a:ext>
            </a:extLst>
          </p:cNvPr>
          <p:cNvGrpSpPr/>
          <p:nvPr/>
        </p:nvGrpSpPr>
        <p:grpSpPr>
          <a:xfrm>
            <a:off x="5140499" y="5330487"/>
            <a:ext cx="2968010" cy="945505"/>
            <a:chOff x="6565695" y="2005884"/>
            <a:chExt cx="2055606" cy="9455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023A71-F4F4-4C98-9FFB-4F6A2C010DE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6EEE22-9425-4A43-B64C-A7B1CAA30E45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C8FFAFC-CD31-4662-9444-3054E3DAED3E}"/>
              </a:ext>
            </a:extLst>
          </p:cNvPr>
          <p:cNvSpPr txBox="1"/>
          <p:nvPr/>
        </p:nvSpPr>
        <p:spPr>
          <a:xfrm>
            <a:off x="8199779" y="1679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0F771-6D8A-4B21-A76A-CED5700BA13C}"/>
              </a:ext>
            </a:extLst>
          </p:cNvPr>
          <p:cNvSpPr txBox="1"/>
          <p:nvPr/>
        </p:nvSpPr>
        <p:spPr>
          <a:xfrm>
            <a:off x="9491890" y="1915274"/>
            <a:ext cx="24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3A17B-6DA3-42DC-9109-7EC06CE65EC4}"/>
              </a:ext>
            </a:extLst>
          </p:cNvPr>
          <p:cNvSpPr txBox="1"/>
          <p:nvPr/>
        </p:nvSpPr>
        <p:spPr>
          <a:xfrm>
            <a:off x="8229817" y="2520331"/>
            <a:ext cx="366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03072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72E036-BDA5-4DE2-ACC6-A644D6CBEC38}"/>
              </a:ext>
            </a:extLst>
          </p:cNvPr>
          <p:cNvSpPr/>
          <p:nvPr/>
        </p:nvSpPr>
        <p:spPr>
          <a:xfrm>
            <a:off x="8060330" y="0"/>
            <a:ext cx="3803373" cy="6858000"/>
          </a:xfrm>
          <a:prstGeom prst="rect">
            <a:avLst/>
          </a:prstGeom>
          <a:gradFill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AB8F0-91BA-4765-ABFF-DA69D3897A10}"/>
              </a:ext>
            </a:extLst>
          </p:cNvPr>
          <p:cNvSpPr txBox="1"/>
          <p:nvPr/>
        </p:nvSpPr>
        <p:spPr>
          <a:xfrm>
            <a:off x="8224844" y="293228"/>
            <a:ext cx="1046483" cy="967841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3AB16C4A-A3E7-4105-89B1-20767B948E1C}"/>
              </a:ext>
            </a:extLst>
          </p:cNvPr>
          <p:cNvSpPr/>
          <p:nvPr/>
        </p:nvSpPr>
        <p:spPr>
          <a:xfrm>
            <a:off x="8365060" y="1363087"/>
            <a:ext cx="3256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BDA08-1DE8-4B7C-A5A3-5252CCE93E62}"/>
              </a:ext>
            </a:extLst>
          </p:cNvPr>
          <p:cNvSpPr txBox="1"/>
          <p:nvPr/>
        </p:nvSpPr>
        <p:spPr>
          <a:xfrm>
            <a:off x="8365060" y="5126831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ADAA3-01E1-4003-AFE1-CCFE9731615D}"/>
              </a:ext>
            </a:extLst>
          </p:cNvPr>
          <p:cNvSpPr txBox="1"/>
          <p:nvPr/>
        </p:nvSpPr>
        <p:spPr>
          <a:xfrm>
            <a:off x="563231" y="389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203894-7F8F-473E-BCA6-45C53F691FD2}"/>
              </a:ext>
            </a:extLst>
          </p:cNvPr>
          <p:cNvSpPr/>
          <p:nvPr/>
        </p:nvSpPr>
        <p:spPr>
          <a:xfrm>
            <a:off x="6117907" y="1"/>
            <a:ext cx="5310188" cy="6857999"/>
          </a:xfrm>
          <a:custGeom>
            <a:avLst/>
            <a:gdLst>
              <a:gd name="connsiteX0" fmla="*/ 4027961 w 5310188"/>
              <a:gd name="connsiteY0" fmla="*/ 4245356 h 6857999"/>
              <a:gd name="connsiteX1" fmla="*/ 4025041 w 5310188"/>
              <a:gd name="connsiteY1" fmla="*/ 4262883 h 6857999"/>
              <a:gd name="connsiteX2" fmla="*/ 4077622 w 5310188"/>
              <a:gd name="connsiteY2" fmla="*/ 4283333 h 6857999"/>
              <a:gd name="connsiteX3" fmla="*/ 4185703 w 5310188"/>
              <a:gd name="connsiteY3" fmla="*/ 4341756 h 6857999"/>
              <a:gd name="connsiteX4" fmla="*/ 4463215 w 5310188"/>
              <a:gd name="connsiteY4" fmla="*/ 4663083 h 6857999"/>
              <a:gd name="connsiteX5" fmla="*/ 4504111 w 5310188"/>
              <a:gd name="connsiteY5" fmla="*/ 4686453 h 6857999"/>
              <a:gd name="connsiteX6" fmla="*/ 4518715 w 5310188"/>
              <a:gd name="connsiteY6" fmla="*/ 4633872 h 6857999"/>
              <a:gd name="connsiteX7" fmla="*/ 4498269 w 5310188"/>
              <a:gd name="connsiteY7" fmla="*/ 4598818 h 6857999"/>
              <a:gd name="connsiteX8" fmla="*/ 4322999 w 5310188"/>
              <a:gd name="connsiteY8" fmla="*/ 4397257 h 6857999"/>
              <a:gd name="connsiteX9" fmla="*/ 4080542 w 5310188"/>
              <a:gd name="connsiteY9" fmla="*/ 4251199 h 6857999"/>
              <a:gd name="connsiteX10" fmla="*/ 4027961 w 5310188"/>
              <a:gd name="connsiteY10" fmla="*/ 4245356 h 6857999"/>
              <a:gd name="connsiteX11" fmla="*/ 1728644 w 5310188"/>
              <a:gd name="connsiteY11" fmla="*/ 4059133 h 6857999"/>
              <a:gd name="connsiteX12" fmla="*/ 1717325 w 5310188"/>
              <a:gd name="connsiteY12" fmla="*/ 4061325 h 6857999"/>
              <a:gd name="connsiteX13" fmla="*/ 1688113 w 5310188"/>
              <a:gd name="connsiteY13" fmla="*/ 4090536 h 6857999"/>
              <a:gd name="connsiteX14" fmla="*/ 1407682 w 5310188"/>
              <a:gd name="connsiteY14" fmla="*/ 4411864 h 6857999"/>
              <a:gd name="connsiteX15" fmla="*/ 1320047 w 5310188"/>
              <a:gd name="connsiteY15" fmla="*/ 4519946 h 6857999"/>
              <a:gd name="connsiteX16" fmla="*/ 1439813 w 5310188"/>
              <a:gd name="connsiteY16" fmla="*/ 4540395 h 6857999"/>
              <a:gd name="connsiteX17" fmla="*/ 1451498 w 5310188"/>
              <a:gd name="connsiteY17" fmla="*/ 4487814 h 6857999"/>
              <a:gd name="connsiteX18" fmla="*/ 1693956 w 5310188"/>
              <a:gd name="connsiteY18" fmla="*/ 4151879 h 6857999"/>
              <a:gd name="connsiteX19" fmla="*/ 1743614 w 5310188"/>
              <a:gd name="connsiteY19" fmla="*/ 4084694 h 6857999"/>
              <a:gd name="connsiteX20" fmla="*/ 1737771 w 5310188"/>
              <a:gd name="connsiteY20" fmla="*/ 4061325 h 6857999"/>
              <a:gd name="connsiteX21" fmla="*/ 1728644 w 5310188"/>
              <a:gd name="connsiteY21" fmla="*/ 4059133 h 6857999"/>
              <a:gd name="connsiteX22" fmla="*/ 4401869 w 5310188"/>
              <a:gd name="connsiteY22" fmla="*/ 2866569 h 6857999"/>
              <a:gd name="connsiteX23" fmla="*/ 4387265 w 5310188"/>
              <a:gd name="connsiteY23" fmla="*/ 2869492 h 6857999"/>
              <a:gd name="connsiteX24" fmla="*/ 4393107 w 5310188"/>
              <a:gd name="connsiteY24" fmla="*/ 3506305 h 6857999"/>
              <a:gd name="connsiteX25" fmla="*/ 4507031 w 5310188"/>
              <a:gd name="connsiteY25" fmla="*/ 3310585 h 6857999"/>
              <a:gd name="connsiteX26" fmla="*/ 4486585 w 5310188"/>
              <a:gd name="connsiteY26" fmla="*/ 3190819 h 6857999"/>
              <a:gd name="connsiteX27" fmla="*/ 4419396 w 5310188"/>
              <a:gd name="connsiteY27" fmla="*/ 2983416 h 6857999"/>
              <a:gd name="connsiteX28" fmla="*/ 4416477 w 5310188"/>
              <a:gd name="connsiteY28" fmla="*/ 2901623 h 6857999"/>
              <a:gd name="connsiteX29" fmla="*/ 4401869 w 5310188"/>
              <a:gd name="connsiteY29" fmla="*/ 2866569 h 6857999"/>
              <a:gd name="connsiteX30" fmla="*/ 1072843 w 5310188"/>
              <a:gd name="connsiteY30" fmla="*/ 2865839 h 6857999"/>
              <a:gd name="connsiteX31" fmla="*/ 1030851 w 5310188"/>
              <a:gd name="connsiteY31" fmla="*/ 2892861 h 6857999"/>
              <a:gd name="connsiteX32" fmla="*/ 934454 w 5310188"/>
              <a:gd name="connsiteY32" fmla="*/ 3006785 h 6857999"/>
              <a:gd name="connsiteX33" fmla="*/ 931531 w 5310188"/>
              <a:gd name="connsiteY33" fmla="*/ 3059366 h 6857999"/>
              <a:gd name="connsiteX34" fmla="*/ 957823 w 5310188"/>
              <a:gd name="connsiteY34" fmla="*/ 3100262 h 6857999"/>
              <a:gd name="connsiteX35" fmla="*/ 1086354 w 5310188"/>
              <a:gd name="connsiteY35" fmla="*/ 3371931 h 6857999"/>
              <a:gd name="connsiteX36" fmla="*/ 1103881 w 5310188"/>
              <a:gd name="connsiteY36" fmla="*/ 3392378 h 6857999"/>
              <a:gd name="connsiteX37" fmla="*/ 1124328 w 5310188"/>
              <a:gd name="connsiteY37" fmla="*/ 3369009 h 6857999"/>
              <a:gd name="connsiteX38" fmla="*/ 1147697 w 5310188"/>
              <a:gd name="connsiteY38" fmla="*/ 3149923 h 6857999"/>
              <a:gd name="connsiteX39" fmla="*/ 1136012 w 5310188"/>
              <a:gd name="connsiteY39" fmla="*/ 3149923 h 6857999"/>
              <a:gd name="connsiteX40" fmla="*/ 1136012 w 5310188"/>
              <a:gd name="connsiteY40" fmla="*/ 3047681 h 6857999"/>
              <a:gd name="connsiteX41" fmla="*/ 1103881 w 5310188"/>
              <a:gd name="connsiteY41" fmla="*/ 2904546 h 6857999"/>
              <a:gd name="connsiteX42" fmla="*/ 1072843 w 5310188"/>
              <a:gd name="connsiteY42" fmla="*/ 2865839 h 6857999"/>
              <a:gd name="connsiteX43" fmla="*/ 2497273 w 5310188"/>
              <a:gd name="connsiteY43" fmla="*/ 614357 h 6857999"/>
              <a:gd name="connsiteX44" fmla="*/ 2482669 w 5310188"/>
              <a:gd name="connsiteY44" fmla="*/ 620199 h 6857999"/>
              <a:gd name="connsiteX45" fmla="*/ 2470984 w 5310188"/>
              <a:gd name="connsiteY45" fmla="*/ 693227 h 6857999"/>
              <a:gd name="connsiteX46" fmla="*/ 2465142 w 5310188"/>
              <a:gd name="connsiteY46" fmla="*/ 807154 h 6857999"/>
              <a:gd name="connsiteX47" fmla="*/ 2517723 w 5310188"/>
              <a:gd name="connsiteY47" fmla="*/ 1143086 h 6857999"/>
              <a:gd name="connsiteX48" fmla="*/ 2579065 w 5310188"/>
              <a:gd name="connsiteY48" fmla="*/ 1280381 h 6857999"/>
              <a:gd name="connsiteX49" fmla="*/ 2634569 w 5310188"/>
              <a:gd name="connsiteY49" fmla="*/ 1411832 h 6857999"/>
              <a:gd name="connsiteX50" fmla="*/ 2625804 w 5310188"/>
              <a:gd name="connsiteY50" fmla="*/ 1414755 h 6857999"/>
              <a:gd name="connsiteX51" fmla="*/ 2488511 w 5310188"/>
              <a:gd name="connsiteY51" fmla="*/ 1116797 h 6857999"/>
              <a:gd name="connsiteX52" fmla="*/ 2473903 w 5310188"/>
              <a:gd name="connsiteY52" fmla="*/ 1122639 h 6857999"/>
              <a:gd name="connsiteX53" fmla="*/ 2473903 w 5310188"/>
              <a:gd name="connsiteY53" fmla="*/ 1178139 h 6857999"/>
              <a:gd name="connsiteX54" fmla="*/ 2491431 w 5310188"/>
              <a:gd name="connsiteY54" fmla="*/ 1642605 h 6857999"/>
              <a:gd name="connsiteX55" fmla="*/ 2497273 w 5310188"/>
              <a:gd name="connsiteY55" fmla="*/ 2331999 h 6857999"/>
              <a:gd name="connsiteX56" fmla="*/ 2395034 w 5310188"/>
              <a:gd name="connsiteY56" fmla="*/ 3076893 h 6857999"/>
              <a:gd name="connsiteX57" fmla="*/ 2161341 w 5310188"/>
              <a:gd name="connsiteY57" fmla="*/ 3491697 h 6857999"/>
              <a:gd name="connsiteX58" fmla="*/ 1933491 w 5310188"/>
              <a:gd name="connsiteY58" fmla="*/ 3763367 h 6857999"/>
              <a:gd name="connsiteX59" fmla="*/ 1904279 w 5310188"/>
              <a:gd name="connsiteY59" fmla="*/ 3845159 h 6857999"/>
              <a:gd name="connsiteX60" fmla="*/ 1875067 w 5310188"/>
              <a:gd name="connsiteY60" fmla="*/ 3900659 h 6857999"/>
              <a:gd name="connsiteX61" fmla="*/ 1825406 w 5310188"/>
              <a:gd name="connsiteY61" fmla="*/ 3932794 h 6857999"/>
              <a:gd name="connsiteX62" fmla="*/ 1831249 w 5310188"/>
              <a:gd name="connsiteY62" fmla="*/ 4081771 h 6857999"/>
              <a:gd name="connsiteX63" fmla="*/ 1988991 w 5310188"/>
              <a:gd name="connsiteY63" fmla="*/ 4166486 h 6857999"/>
              <a:gd name="connsiteX64" fmla="*/ 2091233 w 5310188"/>
              <a:gd name="connsiteY64" fmla="*/ 4210302 h 6857999"/>
              <a:gd name="connsiteX65" fmla="*/ 2400876 w 5310188"/>
              <a:gd name="connsiteY65" fmla="*/ 4341756 h 6857999"/>
              <a:gd name="connsiteX66" fmla="*/ 2698835 w 5310188"/>
              <a:gd name="connsiteY66" fmla="*/ 4540395 h 6857999"/>
              <a:gd name="connsiteX67" fmla="*/ 2707597 w 5310188"/>
              <a:gd name="connsiteY67" fmla="*/ 4654318 h 6857999"/>
              <a:gd name="connsiteX68" fmla="*/ 2704677 w 5310188"/>
              <a:gd name="connsiteY68" fmla="*/ 4671845 h 6857999"/>
              <a:gd name="connsiteX69" fmla="*/ 3157455 w 5310188"/>
              <a:gd name="connsiteY69" fmla="*/ 4768245 h 6857999"/>
              <a:gd name="connsiteX70" fmla="*/ 3125324 w 5310188"/>
              <a:gd name="connsiteY70" fmla="*/ 4727349 h 6857999"/>
              <a:gd name="connsiteX71" fmla="*/ 2856577 w 5310188"/>
              <a:gd name="connsiteY71" fmla="*/ 4441075 h 6857999"/>
              <a:gd name="connsiteX72" fmla="*/ 2827365 w 5310188"/>
              <a:gd name="connsiteY72" fmla="*/ 4362203 h 6857999"/>
              <a:gd name="connsiteX73" fmla="*/ 2792311 w 5310188"/>
              <a:gd name="connsiteY73" fmla="*/ 3500462 h 6857999"/>
              <a:gd name="connsiteX74" fmla="*/ 2771862 w 5310188"/>
              <a:gd name="connsiteY74" fmla="*/ 2416711 h 6857999"/>
              <a:gd name="connsiteX75" fmla="*/ 2906235 w 5310188"/>
              <a:gd name="connsiteY75" fmla="*/ 1368016 h 6857999"/>
              <a:gd name="connsiteX76" fmla="*/ 2877024 w 5310188"/>
              <a:gd name="connsiteY76" fmla="*/ 1242405 h 6857999"/>
              <a:gd name="connsiteX77" fmla="*/ 2830285 w 5310188"/>
              <a:gd name="connsiteY77" fmla="*/ 1242405 h 6857999"/>
              <a:gd name="connsiteX78" fmla="*/ 2736808 w 5310188"/>
              <a:gd name="connsiteY78" fmla="*/ 1359251 h 6857999"/>
              <a:gd name="connsiteX79" fmla="*/ 2891631 w 5310188"/>
              <a:gd name="connsiteY79" fmla="*/ 1125558 h 6857999"/>
              <a:gd name="connsiteX80" fmla="*/ 2964659 w 5310188"/>
              <a:gd name="connsiteY80" fmla="*/ 1049608 h 6857999"/>
              <a:gd name="connsiteX81" fmla="*/ 2967581 w 5310188"/>
              <a:gd name="connsiteY81" fmla="*/ 997028 h 6857999"/>
              <a:gd name="connsiteX82" fmla="*/ 2780627 w 5310188"/>
              <a:gd name="connsiteY82" fmla="*/ 871419 h 6857999"/>
              <a:gd name="connsiteX83" fmla="*/ 2605357 w 5310188"/>
              <a:gd name="connsiteY83" fmla="*/ 737046 h 6857999"/>
              <a:gd name="connsiteX84" fmla="*/ 2497273 w 5310188"/>
              <a:gd name="connsiteY84" fmla="*/ 614357 h 6857999"/>
              <a:gd name="connsiteX85" fmla="*/ 3359017 w 5310188"/>
              <a:gd name="connsiteY85" fmla="*/ 608515 h 6857999"/>
              <a:gd name="connsiteX86" fmla="*/ 3341490 w 5310188"/>
              <a:gd name="connsiteY86" fmla="*/ 666938 h 6857999"/>
              <a:gd name="connsiteX87" fmla="*/ 3253855 w 5310188"/>
              <a:gd name="connsiteY87" fmla="*/ 850970 h 6857999"/>
              <a:gd name="connsiteX88" fmla="*/ 3093189 w 5310188"/>
              <a:gd name="connsiteY88" fmla="*/ 991185 h 6857999"/>
              <a:gd name="connsiteX89" fmla="*/ 3090270 w 5310188"/>
              <a:gd name="connsiteY89" fmla="*/ 1058373 h 6857999"/>
              <a:gd name="connsiteX90" fmla="*/ 3256775 w 5310188"/>
              <a:gd name="connsiteY90" fmla="*/ 1385543 h 6857999"/>
              <a:gd name="connsiteX91" fmla="*/ 3174982 w 5310188"/>
              <a:gd name="connsiteY91" fmla="*/ 1195666 h 6857999"/>
              <a:gd name="connsiteX92" fmla="*/ 3119481 w 5310188"/>
              <a:gd name="connsiteY92" fmla="*/ 1248247 h 6857999"/>
              <a:gd name="connsiteX93" fmla="*/ 3104874 w 5310188"/>
              <a:gd name="connsiteY93" fmla="*/ 1306670 h 6857999"/>
              <a:gd name="connsiteX94" fmla="*/ 3160378 w 5310188"/>
              <a:gd name="connsiteY94" fmla="*/ 1487782 h 6857999"/>
              <a:gd name="connsiteX95" fmla="*/ 3335647 w 5310188"/>
              <a:gd name="connsiteY95" fmla="*/ 2261891 h 6857999"/>
              <a:gd name="connsiteX96" fmla="*/ 3399913 w 5310188"/>
              <a:gd name="connsiteY96" fmla="*/ 2889939 h 6857999"/>
              <a:gd name="connsiteX97" fmla="*/ 3443729 w 5310188"/>
              <a:gd name="connsiteY97" fmla="*/ 3529674 h 6857999"/>
              <a:gd name="connsiteX98" fmla="*/ 3467098 w 5310188"/>
              <a:gd name="connsiteY98" fmla="*/ 4023348 h 6857999"/>
              <a:gd name="connsiteX99" fmla="*/ 3484625 w 5310188"/>
              <a:gd name="connsiteY99" fmla="*/ 4344676 h 6857999"/>
              <a:gd name="connsiteX100" fmla="*/ 3452494 w 5310188"/>
              <a:gd name="connsiteY100" fmla="*/ 4443995 h 6857999"/>
              <a:gd name="connsiteX101" fmla="*/ 3210036 w 5310188"/>
              <a:gd name="connsiteY101" fmla="*/ 4744876 h 6857999"/>
              <a:gd name="connsiteX102" fmla="*/ 3183747 w 5310188"/>
              <a:gd name="connsiteY102" fmla="*/ 4791614 h 6857999"/>
              <a:gd name="connsiteX103" fmla="*/ 3481705 w 5310188"/>
              <a:gd name="connsiteY103" fmla="*/ 4814984 h 6857999"/>
              <a:gd name="connsiteX104" fmla="*/ 3537206 w 5310188"/>
              <a:gd name="connsiteY104" fmla="*/ 4800377 h 6857999"/>
              <a:gd name="connsiteX105" fmla="*/ 3566417 w 5310188"/>
              <a:gd name="connsiteY105" fmla="*/ 4762403 h 6857999"/>
              <a:gd name="connsiteX106" fmla="*/ 3621921 w 5310188"/>
              <a:gd name="connsiteY106" fmla="*/ 4648476 h 6857999"/>
              <a:gd name="connsiteX107" fmla="*/ 3811795 w 5310188"/>
              <a:gd name="connsiteY107" fmla="*/ 4461522 h 6857999"/>
              <a:gd name="connsiteX108" fmla="*/ 3890668 w 5310188"/>
              <a:gd name="connsiteY108" fmla="*/ 4271649 h 6857999"/>
              <a:gd name="connsiteX109" fmla="*/ 3902353 w 5310188"/>
              <a:gd name="connsiteY109" fmla="*/ 4046717 h 6857999"/>
              <a:gd name="connsiteX110" fmla="*/ 3916957 w 5310188"/>
              <a:gd name="connsiteY110" fmla="*/ 3620228 h 6857999"/>
              <a:gd name="connsiteX111" fmla="*/ 3893587 w 5310188"/>
              <a:gd name="connsiteY111" fmla="*/ 3290139 h 6857999"/>
              <a:gd name="connsiteX112" fmla="*/ 3873141 w 5310188"/>
              <a:gd name="connsiteY112" fmla="*/ 3094420 h 6857999"/>
              <a:gd name="connsiteX113" fmla="*/ 3800110 w 5310188"/>
              <a:gd name="connsiteY113" fmla="*/ 2372895 h 6857999"/>
              <a:gd name="connsiteX114" fmla="*/ 3744610 w 5310188"/>
              <a:gd name="connsiteY114" fmla="*/ 1961010 h 6857999"/>
              <a:gd name="connsiteX115" fmla="*/ 3618998 w 5310188"/>
              <a:gd name="connsiteY115" fmla="*/ 1458571 h 6857999"/>
              <a:gd name="connsiteX116" fmla="*/ 3434967 w 5310188"/>
              <a:gd name="connsiteY116" fmla="*/ 818838 h 6857999"/>
              <a:gd name="connsiteX117" fmla="*/ 3376543 w 5310188"/>
              <a:gd name="connsiteY117" fmla="*/ 1248247 h 6857999"/>
              <a:gd name="connsiteX118" fmla="*/ 3373621 w 5310188"/>
              <a:gd name="connsiteY118" fmla="*/ 1189824 h 6857999"/>
              <a:gd name="connsiteX119" fmla="*/ 3414517 w 5310188"/>
              <a:gd name="connsiteY119" fmla="*/ 775020 h 6857999"/>
              <a:gd name="connsiteX120" fmla="*/ 3359017 w 5310188"/>
              <a:gd name="connsiteY120" fmla="*/ 608515 h 6857999"/>
              <a:gd name="connsiteX121" fmla="*/ 2314191 w 5310188"/>
              <a:gd name="connsiteY121" fmla="*/ 0 h 6857999"/>
              <a:gd name="connsiteX122" fmla="*/ 3503139 w 5310188"/>
              <a:gd name="connsiteY122" fmla="*/ 0 h 6857999"/>
              <a:gd name="connsiteX123" fmla="*/ 3473672 w 5310188"/>
              <a:gd name="connsiteY123" fmla="*/ 75038 h 6857999"/>
              <a:gd name="connsiteX124" fmla="*/ 3411597 w 5310188"/>
              <a:gd name="connsiteY124" fmla="*/ 135287 h 6857999"/>
              <a:gd name="connsiteX125" fmla="*/ 3370701 w 5310188"/>
              <a:gd name="connsiteY125" fmla="*/ 208315 h 6857999"/>
              <a:gd name="connsiteX126" fmla="*/ 3356094 w 5310188"/>
              <a:gd name="connsiteY126" fmla="*/ 482903 h 6857999"/>
              <a:gd name="connsiteX127" fmla="*/ 3537206 w 5310188"/>
              <a:gd name="connsiteY127" fmla="*/ 786704 h 6857999"/>
              <a:gd name="connsiteX128" fmla="*/ 3730003 w 5310188"/>
              <a:gd name="connsiteY128" fmla="*/ 845127 h 6857999"/>
              <a:gd name="connsiteX129" fmla="*/ 3969537 w 5310188"/>
              <a:gd name="connsiteY129" fmla="*/ 906473 h 6857999"/>
              <a:gd name="connsiteX130" fmla="*/ 3975380 w 5310188"/>
              <a:gd name="connsiteY130" fmla="*/ 909393 h 6857999"/>
              <a:gd name="connsiteX131" fmla="*/ 4211995 w 5310188"/>
              <a:gd name="connsiteY131" fmla="*/ 967816 h 6857999"/>
              <a:gd name="connsiteX132" fmla="*/ 4358053 w 5310188"/>
              <a:gd name="connsiteY132" fmla="*/ 1014554 h 6857999"/>
              <a:gd name="connsiteX133" fmla="*/ 4480742 w 5310188"/>
              <a:gd name="connsiteY133" fmla="*/ 1075900 h 6857999"/>
              <a:gd name="connsiteX134" fmla="*/ 4603431 w 5310188"/>
              <a:gd name="connsiteY134" fmla="*/ 1207351 h 6857999"/>
              <a:gd name="connsiteX135" fmla="*/ 4723197 w 5310188"/>
              <a:gd name="connsiteY135" fmla="*/ 1560813 h 6857999"/>
              <a:gd name="connsiteX136" fmla="*/ 4731962 w 5310188"/>
              <a:gd name="connsiteY136" fmla="*/ 1613394 h 6857999"/>
              <a:gd name="connsiteX137" fmla="*/ 4764093 w 5310188"/>
              <a:gd name="connsiteY137" fmla="*/ 1744844 h 6857999"/>
              <a:gd name="connsiteX138" fmla="*/ 4804989 w 5310188"/>
              <a:gd name="connsiteY138" fmla="*/ 1896744 h 6857999"/>
              <a:gd name="connsiteX139" fmla="*/ 4842966 w 5310188"/>
              <a:gd name="connsiteY139" fmla="*/ 2001906 h 6857999"/>
              <a:gd name="connsiteX140" fmla="*/ 4872177 w 5310188"/>
              <a:gd name="connsiteY140" fmla="*/ 2051567 h 6857999"/>
              <a:gd name="connsiteX141" fmla="*/ 4997786 w 5310188"/>
              <a:gd name="connsiteY141" fmla="*/ 2340761 h 6857999"/>
              <a:gd name="connsiteX142" fmla="*/ 5018235 w 5310188"/>
              <a:gd name="connsiteY142" fmla="*/ 2375815 h 6857999"/>
              <a:gd name="connsiteX143" fmla="*/ 5088343 w 5310188"/>
              <a:gd name="connsiteY143" fmla="*/ 2524795 h 6857999"/>
              <a:gd name="connsiteX144" fmla="*/ 5187663 w 5310188"/>
              <a:gd name="connsiteY144" fmla="*/ 2688380 h 6857999"/>
              <a:gd name="connsiteX145" fmla="*/ 5272375 w 5310188"/>
              <a:gd name="connsiteY145" fmla="*/ 2875334 h 6857999"/>
              <a:gd name="connsiteX146" fmla="*/ 5292825 w 5310188"/>
              <a:gd name="connsiteY146" fmla="*/ 2992180 h 6857999"/>
              <a:gd name="connsiteX147" fmla="*/ 5281140 w 5310188"/>
              <a:gd name="connsiteY147" fmla="*/ 3231716 h 6857999"/>
              <a:gd name="connsiteX148" fmla="*/ 5237321 w 5310188"/>
              <a:gd name="connsiteY148" fmla="*/ 3488778 h 6857999"/>
              <a:gd name="connsiteX149" fmla="*/ 5170136 w 5310188"/>
              <a:gd name="connsiteY149" fmla="*/ 3702021 h 6857999"/>
              <a:gd name="connsiteX150" fmla="*/ 4883862 w 5310188"/>
              <a:gd name="connsiteY150" fmla="*/ 4248279 h 6857999"/>
              <a:gd name="connsiteX151" fmla="*/ 4804989 w 5310188"/>
              <a:gd name="connsiteY151" fmla="*/ 4414783 h 6857999"/>
              <a:gd name="connsiteX152" fmla="*/ 4620958 w 5310188"/>
              <a:gd name="connsiteY152" fmla="*/ 4692296 h 6857999"/>
              <a:gd name="connsiteX153" fmla="*/ 4565454 w 5310188"/>
              <a:gd name="connsiteY153" fmla="*/ 4797457 h 6857999"/>
              <a:gd name="connsiteX154" fmla="*/ 4492427 w 5310188"/>
              <a:gd name="connsiteY154" fmla="*/ 4899696 h 6857999"/>
              <a:gd name="connsiteX155" fmla="*/ 4457373 w 5310188"/>
              <a:gd name="connsiteY155" fmla="*/ 4975646 h 6857999"/>
              <a:gd name="connsiteX156" fmla="*/ 4457373 w 5310188"/>
              <a:gd name="connsiteY156" fmla="*/ 5039912 h 6857999"/>
              <a:gd name="connsiteX157" fmla="*/ 4480742 w 5310188"/>
              <a:gd name="connsiteY157" fmla="*/ 6123663 h 6857999"/>
              <a:gd name="connsiteX158" fmla="*/ 4486585 w 5310188"/>
              <a:gd name="connsiteY158" fmla="*/ 6237587 h 6857999"/>
              <a:gd name="connsiteX159" fmla="*/ 4501189 w 5310188"/>
              <a:gd name="connsiteY159" fmla="*/ 6392410 h 6857999"/>
              <a:gd name="connsiteX160" fmla="*/ 4410635 w 5310188"/>
              <a:gd name="connsiteY160" fmla="*/ 6564756 h 6857999"/>
              <a:gd name="connsiteX161" fmla="*/ 4112676 w 5310188"/>
              <a:gd name="connsiteY161" fmla="*/ 6690368 h 6857999"/>
              <a:gd name="connsiteX162" fmla="*/ 4054253 w 5310188"/>
              <a:gd name="connsiteY162" fmla="*/ 6745868 h 6857999"/>
              <a:gd name="connsiteX163" fmla="*/ 4051330 w 5310188"/>
              <a:gd name="connsiteY163" fmla="*/ 6757553 h 6857999"/>
              <a:gd name="connsiteX164" fmla="*/ 4054526 w 5310188"/>
              <a:gd name="connsiteY164" fmla="*/ 6846877 h 6857999"/>
              <a:gd name="connsiteX165" fmla="*/ 4053482 w 5310188"/>
              <a:gd name="connsiteY165" fmla="*/ 6857999 h 6857999"/>
              <a:gd name="connsiteX166" fmla="*/ 1505288 w 5310188"/>
              <a:gd name="connsiteY166" fmla="*/ 6857999 h 6857999"/>
              <a:gd name="connsiteX167" fmla="*/ 1507001 w 5310188"/>
              <a:gd name="connsiteY167" fmla="*/ 6582283 h 6857999"/>
              <a:gd name="connsiteX168" fmla="*/ 1501159 w 5310188"/>
              <a:gd name="connsiteY168" fmla="*/ 6497571 h 6857999"/>
              <a:gd name="connsiteX169" fmla="*/ 1410602 w 5310188"/>
              <a:gd name="connsiteY169" fmla="*/ 6579364 h 6857999"/>
              <a:gd name="connsiteX170" fmla="*/ 1136012 w 5310188"/>
              <a:gd name="connsiteY170" fmla="*/ 6658233 h 6857999"/>
              <a:gd name="connsiteX171" fmla="*/ 1077589 w 5310188"/>
              <a:gd name="connsiteY171" fmla="*/ 6646549 h 6857999"/>
              <a:gd name="connsiteX172" fmla="*/ 800081 w 5310188"/>
              <a:gd name="connsiteY172" fmla="*/ 6570599 h 6857999"/>
              <a:gd name="connsiteX173" fmla="*/ 750419 w 5310188"/>
              <a:gd name="connsiteY173" fmla="*/ 6468360 h 6857999"/>
              <a:gd name="connsiteX174" fmla="*/ 791316 w 5310188"/>
              <a:gd name="connsiteY174" fmla="*/ 6085686 h 6857999"/>
              <a:gd name="connsiteX175" fmla="*/ 794238 w 5310188"/>
              <a:gd name="connsiteY175" fmla="*/ 5638751 h 6857999"/>
              <a:gd name="connsiteX176" fmla="*/ 829292 w 5310188"/>
              <a:gd name="connsiteY176" fmla="*/ 5291131 h 6857999"/>
              <a:gd name="connsiteX177" fmla="*/ 835135 w 5310188"/>
              <a:gd name="connsiteY177" fmla="*/ 5244393 h 6857999"/>
              <a:gd name="connsiteX178" fmla="*/ 861423 w 5310188"/>
              <a:gd name="connsiteY178" fmla="*/ 4768245 h 6857999"/>
              <a:gd name="connsiteX179" fmla="*/ 899400 w 5310188"/>
              <a:gd name="connsiteY179" fmla="*/ 4467364 h 6857999"/>
              <a:gd name="connsiteX180" fmla="*/ 864346 w 5310188"/>
              <a:gd name="connsiteY180" fmla="*/ 4335914 h 6857999"/>
              <a:gd name="connsiteX181" fmla="*/ 595599 w 5310188"/>
              <a:gd name="connsiteY181" fmla="*/ 3988294 h 6857999"/>
              <a:gd name="connsiteX182" fmla="*/ 475830 w 5310188"/>
              <a:gd name="connsiteY182" fmla="*/ 3827632 h 6857999"/>
              <a:gd name="connsiteX183" fmla="*/ 309327 w 5310188"/>
              <a:gd name="connsiteY183" fmla="*/ 3582255 h 6857999"/>
              <a:gd name="connsiteX184" fmla="*/ 277191 w 5310188"/>
              <a:gd name="connsiteY184" fmla="*/ 3541358 h 6857999"/>
              <a:gd name="connsiteX185" fmla="*/ 207085 w 5310188"/>
              <a:gd name="connsiteY185" fmla="*/ 3436197 h 6857999"/>
              <a:gd name="connsiteX186" fmla="*/ 166187 w 5310188"/>
              <a:gd name="connsiteY186" fmla="*/ 3371931 h 6857999"/>
              <a:gd name="connsiteX187" fmla="*/ 61026 w 5310188"/>
              <a:gd name="connsiteY187" fmla="*/ 3193739 h 6857999"/>
              <a:gd name="connsiteX188" fmla="*/ 11367 w 5310188"/>
              <a:gd name="connsiteY188" fmla="*/ 2840280 h 6857999"/>
              <a:gd name="connsiteX189" fmla="*/ 227533 w 5310188"/>
              <a:gd name="connsiteY189" fmla="*/ 2381657 h 6857999"/>
              <a:gd name="connsiteX190" fmla="*/ 446619 w 5310188"/>
              <a:gd name="connsiteY190" fmla="*/ 2054487 h 6857999"/>
              <a:gd name="connsiteX191" fmla="*/ 481673 w 5310188"/>
              <a:gd name="connsiteY191" fmla="*/ 2007749 h 6857999"/>
              <a:gd name="connsiteX192" fmla="*/ 694919 w 5310188"/>
              <a:gd name="connsiteY192" fmla="*/ 1741925 h 6857999"/>
              <a:gd name="connsiteX193" fmla="*/ 732892 w 5310188"/>
              <a:gd name="connsiteY193" fmla="*/ 1663052 h 6857999"/>
              <a:gd name="connsiteX194" fmla="*/ 858504 w 5310188"/>
              <a:gd name="connsiteY194" fmla="*/ 1516994 h 6857999"/>
              <a:gd name="connsiteX195" fmla="*/ 934454 w 5310188"/>
              <a:gd name="connsiteY195" fmla="*/ 1388463 h 6857999"/>
              <a:gd name="connsiteX196" fmla="*/ 1045458 w 5310188"/>
              <a:gd name="connsiteY196" fmla="*/ 1026239 h 6857999"/>
              <a:gd name="connsiteX197" fmla="*/ 1194436 w 5310188"/>
              <a:gd name="connsiteY197" fmla="*/ 897708 h 6857999"/>
              <a:gd name="connsiteX198" fmla="*/ 1419367 w 5310188"/>
              <a:gd name="connsiteY198" fmla="*/ 839285 h 6857999"/>
              <a:gd name="connsiteX199" fmla="*/ 1653059 w 5310188"/>
              <a:gd name="connsiteY199" fmla="*/ 807154 h 6857999"/>
              <a:gd name="connsiteX200" fmla="*/ 2178868 w 5310188"/>
              <a:gd name="connsiteY200" fmla="*/ 690307 h 6857999"/>
              <a:gd name="connsiteX201" fmla="*/ 2213922 w 5310188"/>
              <a:gd name="connsiteY201" fmla="*/ 681542 h 6857999"/>
              <a:gd name="connsiteX202" fmla="*/ 2450534 w 5310188"/>
              <a:gd name="connsiteY202" fmla="*/ 570538 h 6857999"/>
              <a:gd name="connsiteX203" fmla="*/ 2468061 w 5310188"/>
              <a:gd name="connsiteY203" fmla="*/ 500431 h 6857999"/>
              <a:gd name="connsiteX204" fmla="*/ 2430088 w 5310188"/>
              <a:gd name="connsiteY204" fmla="*/ 284265 h 6857999"/>
              <a:gd name="connsiteX205" fmla="*/ 2389191 w 5310188"/>
              <a:gd name="connsiteY205" fmla="*/ 214157 h 6857999"/>
              <a:gd name="connsiteX206" fmla="*/ 2316161 w 5310188"/>
              <a:gd name="connsiteY206" fmla="*/ 50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310188" h="6857999">
                <a:moveTo>
                  <a:pt x="4027961" y="4245356"/>
                </a:moveTo>
                <a:cubicBezTo>
                  <a:pt x="4027961" y="4251199"/>
                  <a:pt x="4025041" y="4257041"/>
                  <a:pt x="4025041" y="4262883"/>
                </a:cubicBezTo>
                <a:cubicBezTo>
                  <a:pt x="4042568" y="4268725"/>
                  <a:pt x="4060095" y="4274568"/>
                  <a:pt x="4077622" y="4283333"/>
                </a:cubicBezTo>
                <a:cubicBezTo>
                  <a:pt x="4112676" y="4300860"/>
                  <a:pt x="4150649" y="4318387"/>
                  <a:pt x="4185703" y="4341756"/>
                </a:cubicBezTo>
                <a:cubicBezTo>
                  <a:pt x="4308392" y="4423548"/>
                  <a:pt x="4390185" y="4537473"/>
                  <a:pt x="4463215" y="4663083"/>
                </a:cubicBezTo>
                <a:cubicBezTo>
                  <a:pt x="4471977" y="4680610"/>
                  <a:pt x="4480742" y="4701058"/>
                  <a:pt x="4504111" y="4686453"/>
                </a:cubicBezTo>
                <a:cubicBezTo>
                  <a:pt x="4524558" y="4674769"/>
                  <a:pt x="4527481" y="4657241"/>
                  <a:pt x="4518715" y="4633872"/>
                </a:cubicBezTo>
                <a:cubicBezTo>
                  <a:pt x="4512873" y="4622187"/>
                  <a:pt x="4507031" y="4610503"/>
                  <a:pt x="4498269" y="4598818"/>
                </a:cubicBezTo>
                <a:cubicBezTo>
                  <a:pt x="4439846" y="4531630"/>
                  <a:pt x="4378500" y="4464445"/>
                  <a:pt x="4322999" y="4397257"/>
                </a:cubicBezTo>
                <a:cubicBezTo>
                  <a:pt x="4258734" y="4318387"/>
                  <a:pt x="4171099" y="4280410"/>
                  <a:pt x="4080542" y="4251199"/>
                </a:cubicBezTo>
                <a:cubicBezTo>
                  <a:pt x="4063015" y="4245356"/>
                  <a:pt x="4045488" y="4248279"/>
                  <a:pt x="4027961" y="4245356"/>
                </a:cubicBezTo>
                <a:close/>
                <a:moveTo>
                  <a:pt x="1728644" y="4059133"/>
                </a:moveTo>
                <a:cubicBezTo>
                  <a:pt x="1724628" y="4059133"/>
                  <a:pt x="1720246" y="4059864"/>
                  <a:pt x="1717325" y="4061325"/>
                </a:cubicBezTo>
                <a:cubicBezTo>
                  <a:pt x="1708560" y="4070087"/>
                  <a:pt x="1696875" y="4078852"/>
                  <a:pt x="1688113" y="4090536"/>
                </a:cubicBezTo>
                <a:cubicBezTo>
                  <a:pt x="1594636" y="4198618"/>
                  <a:pt x="1501159" y="4303779"/>
                  <a:pt x="1407682" y="4411864"/>
                </a:cubicBezTo>
                <a:cubicBezTo>
                  <a:pt x="1381390" y="4443995"/>
                  <a:pt x="1355101" y="4479049"/>
                  <a:pt x="1320047" y="4519946"/>
                </a:cubicBezTo>
                <a:cubicBezTo>
                  <a:pt x="1369705" y="4528710"/>
                  <a:pt x="1404759" y="4534553"/>
                  <a:pt x="1439813" y="4540395"/>
                </a:cubicBezTo>
                <a:cubicBezTo>
                  <a:pt x="1442736" y="4519946"/>
                  <a:pt x="1442736" y="4499499"/>
                  <a:pt x="1451498" y="4487814"/>
                </a:cubicBezTo>
                <a:cubicBezTo>
                  <a:pt x="1530371" y="4376810"/>
                  <a:pt x="1612163" y="4262883"/>
                  <a:pt x="1693956" y="4151879"/>
                </a:cubicBezTo>
                <a:cubicBezTo>
                  <a:pt x="1711483" y="4128510"/>
                  <a:pt x="1729009" y="4108063"/>
                  <a:pt x="1743614" y="4084694"/>
                </a:cubicBezTo>
                <a:cubicBezTo>
                  <a:pt x="1746536" y="4081771"/>
                  <a:pt x="1743614" y="4067167"/>
                  <a:pt x="1737771" y="4061325"/>
                </a:cubicBezTo>
                <a:cubicBezTo>
                  <a:pt x="1736312" y="4059864"/>
                  <a:pt x="1732660" y="4059133"/>
                  <a:pt x="1728644" y="4059133"/>
                </a:cubicBezTo>
                <a:close/>
                <a:moveTo>
                  <a:pt x="4401869" y="2866569"/>
                </a:moveTo>
                <a:cubicBezTo>
                  <a:pt x="4396027" y="2866569"/>
                  <a:pt x="4393107" y="2869492"/>
                  <a:pt x="4387265" y="2869492"/>
                </a:cubicBezTo>
                <a:cubicBezTo>
                  <a:pt x="4366815" y="3082735"/>
                  <a:pt x="4369738" y="3293058"/>
                  <a:pt x="4393107" y="3506305"/>
                </a:cubicBezTo>
                <a:cubicBezTo>
                  <a:pt x="4436923" y="3442039"/>
                  <a:pt x="4483662" y="3383616"/>
                  <a:pt x="4507031" y="3310585"/>
                </a:cubicBezTo>
                <a:cubicBezTo>
                  <a:pt x="4521639" y="3263847"/>
                  <a:pt x="4521639" y="3225873"/>
                  <a:pt x="4486585" y="3190819"/>
                </a:cubicBezTo>
                <a:cubicBezTo>
                  <a:pt x="4428161" y="3132396"/>
                  <a:pt x="4413554" y="3062289"/>
                  <a:pt x="4419396" y="2983416"/>
                </a:cubicBezTo>
                <a:cubicBezTo>
                  <a:pt x="4419396" y="2957127"/>
                  <a:pt x="4419396" y="2927915"/>
                  <a:pt x="4416477" y="2901623"/>
                </a:cubicBezTo>
                <a:cubicBezTo>
                  <a:pt x="4413554" y="2889939"/>
                  <a:pt x="4407711" y="2878254"/>
                  <a:pt x="4401869" y="2866569"/>
                </a:cubicBezTo>
                <a:close/>
                <a:moveTo>
                  <a:pt x="1072843" y="2865839"/>
                </a:moveTo>
                <a:cubicBezTo>
                  <a:pt x="1061523" y="2864379"/>
                  <a:pt x="1048378" y="2873873"/>
                  <a:pt x="1030851" y="2892861"/>
                </a:cubicBezTo>
                <a:cubicBezTo>
                  <a:pt x="995797" y="2930835"/>
                  <a:pt x="966585" y="2968811"/>
                  <a:pt x="934454" y="3006785"/>
                </a:cubicBezTo>
                <a:cubicBezTo>
                  <a:pt x="919847" y="3024312"/>
                  <a:pt x="919847" y="3041839"/>
                  <a:pt x="931531" y="3059366"/>
                </a:cubicBezTo>
                <a:cubicBezTo>
                  <a:pt x="940296" y="3073973"/>
                  <a:pt x="951981" y="3085658"/>
                  <a:pt x="957823" y="3100262"/>
                </a:cubicBezTo>
                <a:cubicBezTo>
                  <a:pt x="1004562" y="3190819"/>
                  <a:pt x="1077589" y="3263847"/>
                  <a:pt x="1086354" y="3371931"/>
                </a:cubicBezTo>
                <a:cubicBezTo>
                  <a:pt x="1086354" y="3377774"/>
                  <a:pt x="1098039" y="3386535"/>
                  <a:pt x="1103881" y="3392378"/>
                </a:cubicBezTo>
                <a:cubicBezTo>
                  <a:pt x="1109724" y="3383616"/>
                  <a:pt x="1124328" y="3377774"/>
                  <a:pt x="1124328" y="3369009"/>
                </a:cubicBezTo>
                <a:cubicBezTo>
                  <a:pt x="1133093" y="3293058"/>
                  <a:pt x="1138935" y="3220031"/>
                  <a:pt x="1147697" y="3149923"/>
                </a:cubicBezTo>
                <a:cubicBezTo>
                  <a:pt x="1141855" y="3149923"/>
                  <a:pt x="1138935" y="3149923"/>
                  <a:pt x="1136012" y="3149923"/>
                </a:cubicBezTo>
                <a:cubicBezTo>
                  <a:pt x="1136012" y="3114869"/>
                  <a:pt x="1141855" y="3079815"/>
                  <a:pt x="1136012" y="3047681"/>
                </a:cubicBezTo>
                <a:cubicBezTo>
                  <a:pt x="1130170" y="2998023"/>
                  <a:pt x="1121408" y="2948362"/>
                  <a:pt x="1103881" y="2904546"/>
                </a:cubicBezTo>
                <a:cubicBezTo>
                  <a:pt x="1093656" y="2879715"/>
                  <a:pt x="1084162" y="2867300"/>
                  <a:pt x="1072843" y="2865839"/>
                </a:cubicBezTo>
                <a:close/>
                <a:moveTo>
                  <a:pt x="2497273" y="614357"/>
                </a:moveTo>
                <a:cubicBezTo>
                  <a:pt x="2491431" y="617277"/>
                  <a:pt x="2488511" y="617277"/>
                  <a:pt x="2482669" y="620199"/>
                </a:cubicBezTo>
                <a:cubicBezTo>
                  <a:pt x="2479746" y="643569"/>
                  <a:pt x="2473903" y="666938"/>
                  <a:pt x="2470984" y="693227"/>
                </a:cubicBezTo>
                <a:cubicBezTo>
                  <a:pt x="2468061" y="731204"/>
                  <a:pt x="2465142" y="769177"/>
                  <a:pt x="2465142" y="807154"/>
                </a:cubicBezTo>
                <a:cubicBezTo>
                  <a:pt x="2462219" y="921077"/>
                  <a:pt x="2459299" y="1037924"/>
                  <a:pt x="2517723" y="1143086"/>
                </a:cubicBezTo>
                <a:cubicBezTo>
                  <a:pt x="2544011" y="1186904"/>
                  <a:pt x="2558619" y="1233643"/>
                  <a:pt x="2579065" y="1280381"/>
                </a:cubicBezTo>
                <a:cubicBezTo>
                  <a:pt x="2596592" y="1324197"/>
                  <a:pt x="2617042" y="1368016"/>
                  <a:pt x="2634569" y="1411832"/>
                </a:cubicBezTo>
                <a:cubicBezTo>
                  <a:pt x="2631646" y="1411832"/>
                  <a:pt x="2628727" y="1414755"/>
                  <a:pt x="2625804" y="1414755"/>
                </a:cubicBezTo>
                <a:cubicBezTo>
                  <a:pt x="2579065" y="1315435"/>
                  <a:pt x="2535249" y="1216116"/>
                  <a:pt x="2488511" y="1116797"/>
                </a:cubicBezTo>
                <a:cubicBezTo>
                  <a:pt x="2485588" y="1119716"/>
                  <a:pt x="2479746" y="1119716"/>
                  <a:pt x="2473903" y="1122639"/>
                </a:cubicBezTo>
                <a:cubicBezTo>
                  <a:pt x="2473903" y="1140166"/>
                  <a:pt x="2473903" y="1160613"/>
                  <a:pt x="2473903" y="1178139"/>
                </a:cubicBezTo>
                <a:cubicBezTo>
                  <a:pt x="2479746" y="1332962"/>
                  <a:pt x="2488511" y="1487782"/>
                  <a:pt x="2491431" y="1642605"/>
                </a:cubicBezTo>
                <a:cubicBezTo>
                  <a:pt x="2494353" y="1870455"/>
                  <a:pt x="2491431" y="2101226"/>
                  <a:pt x="2497273" y="2331999"/>
                </a:cubicBezTo>
                <a:cubicBezTo>
                  <a:pt x="2503115" y="2586138"/>
                  <a:pt x="2470984" y="2834438"/>
                  <a:pt x="2395034" y="3076893"/>
                </a:cubicBezTo>
                <a:cubicBezTo>
                  <a:pt x="2345373" y="3231716"/>
                  <a:pt x="2278187" y="3377774"/>
                  <a:pt x="2161341" y="3491697"/>
                </a:cubicBezTo>
                <a:cubicBezTo>
                  <a:pt x="2073706" y="3573490"/>
                  <a:pt x="1997756" y="3664047"/>
                  <a:pt x="1933491" y="3763367"/>
                </a:cubicBezTo>
                <a:cubicBezTo>
                  <a:pt x="1918883" y="3786736"/>
                  <a:pt x="1915964" y="3818867"/>
                  <a:pt x="1904279" y="3845159"/>
                </a:cubicBezTo>
                <a:cubicBezTo>
                  <a:pt x="1895514" y="3865606"/>
                  <a:pt x="1889672" y="3886055"/>
                  <a:pt x="1875067" y="3900659"/>
                </a:cubicBezTo>
                <a:cubicBezTo>
                  <a:pt x="1863383" y="3915267"/>
                  <a:pt x="1842933" y="3921109"/>
                  <a:pt x="1825406" y="3932794"/>
                </a:cubicBezTo>
                <a:cubicBezTo>
                  <a:pt x="1772825" y="3967848"/>
                  <a:pt x="1775748" y="4052560"/>
                  <a:pt x="1831249" y="4081771"/>
                </a:cubicBezTo>
                <a:cubicBezTo>
                  <a:pt x="1883829" y="4108063"/>
                  <a:pt x="1936410" y="4140194"/>
                  <a:pt x="1988991" y="4166486"/>
                </a:cubicBezTo>
                <a:cubicBezTo>
                  <a:pt x="2021125" y="4184013"/>
                  <a:pt x="2056179" y="4195698"/>
                  <a:pt x="2091233" y="4210302"/>
                </a:cubicBezTo>
                <a:cubicBezTo>
                  <a:pt x="2193472" y="4254121"/>
                  <a:pt x="2301557" y="4289176"/>
                  <a:pt x="2400876" y="4341756"/>
                </a:cubicBezTo>
                <a:cubicBezTo>
                  <a:pt x="2506038" y="4400179"/>
                  <a:pt x="2599515" y="4473207"/>
                  <a:pt x="2698835" y="4540395"/>
                </a:cubicBezTo>
                <a:cubicBezTo>
                  <a:pt x="2760177" y="4584211"/>
                  <a:pt x="2760177" y="4595896"/>
                  <a:pt x="2707597" y="4654318"/>
                </a:cubicBezTo>
                <a:cubicBezTo>
                  <a:pt x="2704677" y="4657241"/>
                  <a:pt x="2704677" y="4663083"/>
                  <a:pt x="2704677" y="4671845"/>
                </a:cubicBezTo>
                <a:cubicBezTo>
                  <a:pt x="2847812" y="4733192"/>
                  <a:pt x="2993870" y="4768245"/>
                  <a:pt x="3157455" y="4768245"/>
                </a:cubicBezTo>
                <a:cubicBezTo>
                  <a:pt x="3148693" y="4750719"/>
                  <a:pt x="3137009" y="4739034"/>
                  <a:pt x="3125324" y="4727349"/>
                </a:cubicBezTo>
                <a:cubicBezTo>
                  <a:pt x="3034766" y="4633872"/>
                  <a:pt x="2944212" y="4537473"/>
                  <a:pt x="2856577" y="4441075"/>
                </a:cubicBezTo>
                <a:cubicBezTo>
                  <a:pt x="2839050" y="4423548"/>
                  <a:pt x="2827365" y="4388495"/>
                  <a:pt x="2827365" y="4362203"/>
                </a:cubicBezTo>
                <a:cubicBezTo>
                  <a:pt x="2812758" y="4075929"/>
                  <a:pt x="2801073" y="3786736"/>
                  <a:pt x="2792311" y="3500462"/>
                </a:cubicBezTo>
                <a:cubicBezTo>
                  <a:pt x="2780627" y="3138239"/>
                  <a:pt x="2780627" y="2778935"/>
                  <a:pt x="2771862" y="2416711"/>
                </a:cubicBezTo>
                <a:cubicBezTo>
                  <a:pt x="2766019" y="2060329"/>
                  <a:pt x="2780627" y="1706871"/>
                  <a:pt x="2906235" y="1368016"/>
                </a:cubicBezTo>
                <a:cubicBezTo>
                  <a:pt x="2926685" y="1318355"/>
                  <a:pt x="2900393" y="1280381"/>
                  <a:pt x="2877024" y="1242405"/>
                </a:cubicBezTo>
                <a:cubicBezTo>
                  <a:pt x="2859497" y="1213193"/>
                  <a:pt x="2847812" y="1219036"/>
                  <a:pt x="2830285" y="1242405"/>
                </a:cubicBezTo>
                <a:cubicBezTo>
                  <a:pt x="2801073" y="1283301"/>
                  <a:pt x="2768942" y="1321278"/>
                  <a:pt x="2736808" y="1359251"/>
                </a:cubicBezTo>
                <a:cubicBezTo>
                  <a:pt x="2783547" y="1277459"/>
                  <a:pt x="2836127" y="1201509"/>
                  <a:pt x="2891631" y="1125558"/>
                </a:cubicBezTo>
                <a:cubicBezTo>
                  <a:pt x="2912077" y="1096347"/>
                  <a:pt x="2935447" y="1067135"/>
                  <a:pt x="2964659" y="1049608"/>
                </a:cubicBezTo>
                <a:cubicBezTo>
                  <a:pt x="2996793" y="1029162"/>
                  <a:pt x="2988028" y="1017477"/>
                  <a:pt x="2967581" y="997028"/>
                </a:cubicBezTo>
                <a:cubicBezTo>
                  <a:pt x="2912077" y="941527"/>
                  <a:pt x="2868262" y="883104"/>
                  <a:pt x="2780627" y="871419"/>
                </a:cubicBezTo>
                <a:cubicBezTo>
                  <a:pt x="2698835" y="862654"/>
                  <a:pt x="2655015" y="795469"/>
                  <a:pt x="2605357" y="737046"/>
                </a:cubicBezTo>
                <a:cubicBezTo>
                  <a:pt x="2567381" y="696150"/>
                  <a:pt x="2532327" y="655254"/>
                  <a:pt x="2497273" y="614357"/>
                </a:cubicBezTo>
                <a:close/>
                <a:moveTo>
                  <a:pt x="3359017" y="608515"/>
                </a:moveTo>
                <a:cubicBezTo>
                  <a:pt x="3350252" y="628961"/>
                  <a:pt x="3341490" y="646488"/>
                  <a:pt x="3341490" y="666938"/>
                </a:cubicBezTo>
                <a:cubicBezTo>
                  <a:pt x="3338567" y="742888"/>
                  <a:pt x="3303513" y="801311"/>
                  <a:pt x="3253855" y="850970"/>
                </a:cubicBezTo>
                <a:cubicBezTo>
                  <a:pt x="3204193" y="900631"/>
                  <a:pt x="3148693" y="944447"/>
                  <a:pt x="3093189" y="991185"/>
                </a:cubicBezTo>
                <a:cubicBezTo>
                  <a:pt x="3055216" y="1023319"/>
                  <a:pt x="3055216" y="1026239"/>
                  <a:pt x="3090270" y="1058373"/>
                </a:cubicBezTo>
                <a:cubicBezTo>
                  <a:pt x="3160378" y="1125558"/>
                  <a:pt x="3245090" y="1286224"/>
                  <a:pt x="3256775" y="1385543"/>
                </a:cubicBezTo>
                <a:cubicBezTo>
                  <a:pt x="3230485" y="1321278"/>
                  <a:pt x="3204193" y="1262854"/>
                  <a:pt x="3174982" y="1195666"/>
                </a:cubicBezTo>
                <a:cubicBezTo>
                  <a:pt x="3151613" y="1219036"/>
                  <a:pt x="3131166" y="1230720"/>
                  <a:pt x="3119481" y="1248247"/>
                </a:cubicBezTo>
                <a:cubicBezTo>
                  <a:pt x="3107797" y="1265774"/>
                  <a:pt x="3101955" y="1289143"/>
                  <a:pt x="3104874" y="1306670"/>
                </a:cubicBezTo>
                <a:cubicBezTo>
                  <a:pt x="3119481" y="1368016"/>
                  <a:pt x="3134086" y="1429359"/>
                  <a:pt x="3160378" y="1487782"/>
                </a:cubicBezTo>
                <a:cubicBezTo>
                  <a:pt x="3265539" y="1736082"/>
                  <a:pt x="3303513" y="1998987"/>
                  <a:pt x="3335647" y="2261891"/>
                </a:cubicBezTo>
                <a:cubicBezTo>
                  <a:pt x="3361936" y="2472214"/>
                  <a:pt x="3382386" y="2679615"/>
                  <a:pt x="3399913" y="2889939"/>
                </a:cubicBezTo>
                <a:cubicBezTo>
                  <a:pt x="3417440" y="3103185"/>
                  <a:pt x="3432044" y="3316428"/>
                  <a:pt x="3443729" y="3529674"/>
                </a:cubicBezTo>
                <a:cubicBezTo>
                  <a:pt x="3455413" y="3693259"/>
                  <a:pt x="3458336" y="3859763"/>
                  <a:pt x="3467098" y="4023348"/>
                </a:cubicBezTo>
                <a:cubicBezTo>
                  <a:pt x="3472940" y="4131433"/>
                  <a:pt x="3478783" y="4236594"/>
                  <a:pt x="3484625" y="4344676"/>
                </a:cubicBezTo>
                <a:cubicBezTo>
                  <a:pt x="3487548" y="4385572"/>
                  <a:pt x="3475863" y="4414783"/>
                  <a:pt x="3452494" y="4443995"/>
                </a:cubicBezTo>
                <a:cubicBezTo>
                  <a:pt x="3370701" y="4543314"/>
                  <a:pt x="3288909" y="4642634"/>
                  <a:pt x="3210036" y="4744876"/>
                </a:cubicBezTo>
                <a:cubicBezTo>
                  <a:pt x="3201274" y="4756561"/>
                  <a:pt x="3195432" y="4771165"/>
                  <a:pt x="3183747" y="4791614"/>
                </a:cubicBezTo>
                <a:cubicBezTo>
                  <a:pt x="3288909" y="4800377"/>
                  <a:pt x="3385305" y="4809141"/>
                  <a:pt x="3481705" y="4814984"/>
                </a:cubicBezTo>
                <a:cubicBezTo>
                  <a:pt x="3499232" y="4817904"/>
                  <a:pt x="3519679" y="4809141"/>
                  <a:pt x="3537206" y="4800377"/>
                </a:cubicBezTo>
                <a:cubicBezTo>
                  <a:pt x="3551813" y="4794534"/>
                  <a:pt x="3566417" y="4777008"/>
                  <a:pt x="3566417" y="4762403"/>
                </a:cubicBezTo>
                <a:cubicBezTo>
                  <a:pt x="3566417" y="4715665"/>
                  <a:pt x="3589787" y="4680610"/>
                  <a:pt x="3621921" y="4648476"/>
                </a:cubicBezTo>
                <a:cubicBezTo>
                  <a:pt x="3683264" y="4587133"/>
                  <a:pt x="3747529" y="4522868"/>
                  <a:pt x="3811795" y="4461522"/>
                </a:cubicBezTo>
                <a:cubicBezTo>
                  <a:pt x="3864376" y="4408941"/>
                  <a:pt x="3890668" y="4347598"/>
                  <a:pt x="3890668" y="4271649"/>
                </a:cubicBezTo>
                <a:cubicBezTo>
                  <a:pt x="3887745" y="4198618"/>
                  <a:pt x="3899430" y="4122668"/>
                  <a:pt x="3902353" y="4046717"/>
                </a:cubicBezTo>
                <a:cubicBezTo>
                  <a:pt x="3908195" y="3906502"/>
                  <a:pt x="3916957" y="3763367"/>
                  <a:pt x="3916957" y="3620228"/>
                </a:cubicBezTo>
                <a:cubicBezTo>
                  <a:pt x="3916957" y="3512147"/>
                  <a:pt x="3902353" y="3401143"/>
                  <a:pt x="3893587" y="3290139"/>
                </a:cubicBezTo>
                <a:cubicBezTo>
                  <a:pt x="3887745" y="3222951"/>
                  <a:pt x="3887745" y="3158685"/>
                  <a:pt x="3873141" y="3094420"/>
                </a:cubicBezTo>
                <a:cubicBezTo>
                  <a:pt x="3820560" y="2854885"/>
                  <a:pt x="3794268" y="2615349"/>
                  <a:pt x="3800110" y="2372895"/>
                </a:cubicBezTo>
                <a:cubicBezTo>
                  <a:pt x="3803033" y="2232679"/>
                  <a:pt x="3782583" y="2095383"/>
                  <a:pt x="3744610" y="1961010"/>
                </a:cubicBezTo>
                <a:cubicBezTo>
                  <a:pt x="3697871" y="1794506"/>
                  <a:pt x="3642368" y="1630921"/>
                  <a:pt x="3618998" y="1458571"/>
                </a:cubicBezTo>
                <a:cubicBezTo>
                  <a:pt x="3586867" y="1239485"/>
                  <a:pt x="3507994" y="1032081"/>
                  <a:pt x="3434967" y="818838"/>
                </a:cubicBezTo>
                <a:cubicBezTo>
                  <a:pt x="3414517" y="961974"/>
                  <a:pt x="3396990" y="1105112"/>
                  <a:pt x="3376543" y="1248247"/>
                </a:cubicBezTo>
                <a:cubicBezTo>
                  <a:pt x="3367779" y="1227800"/>
                  <a:pt x="3370701" y="1210274"/>
                  <a:pt x="3373621" y="1189824"/>
                </a:cubicBezTo>
                <a:cubicBezTo>
                  <a:pt x="3388228" y="1052531"/>
                  <a:pt x="3402833" y="912316"/>
                  <a:pt x="3414517" y="775020"/>
                </a:cubicBezTo>
                <a:cubicBezTo>
                  <a:pt x="3420359" y="713677"/>
                  <a:pt x="3388228" y="661096"/>
                  <a:pt x="3359017" y="608515"/>
                </a:cubicBezTo>
                <a:close/>
                <a:moveTo>
                  <a:pt x="2314191" y="0"/>
                </a:moveTo>
                <a:lnTo>
                  <a:pt x="3503139" y="0"/>
                </a:lnTo>
                <a:lnTo>
                  <a:pt x="3473672" y="75038"/>
                </a:lnTo>
                <a:cubicBezTo>
                  <a:pt x="3458336" y="98772"/>
                  <a:pt x="3437888" y="119220"/>
                  <a:pt x="3411597" y="135287"/>
                </a:cubicBezTo>
                <a:cubicBezTo>
                  <a:pt x="3385305" y="152814"/>
                  <a:pt x="3373621" y="176183"/>
                  <a:pt x="3370701" y="208315"/>
                </a:cubicBezTo>
                <a:cubicBezTo>
                  <a:pt x="3364859" y="301792"/>
                  <a:pt x="3347332" y="392349"/>
                  <a:pt x="3356094" y="482903"/>
                </a:cubicBezTo>
                <a:cubicBezTo>
                  <a:pt x="3364859" y="608515"/>
                  <a:pt x="3408675" y="728281"/>
                  <a:pt x="3537206" y="786704"/>
                </a:cubicBezTo>
                <a:cubicBezTo>
                  <a:pt x="3598552" y="812996"/>
                  <a:pt x="3665737" y="827600"/>
                  <a:pt x="3730003" y="845127"/>
                </a:cubicBezTo>
                <a:cubicBezTo>
                  <a:pt x="3808875" y="865577"/>
                  <a:pt x="3890668" y="886023"/>
                  <a:pt x="3969537" y="906473"/>
                </a:cubicBezTo>
                <a:cubicBezTo>
                  <a:pt x="3972460" y="906473"/>
                  <a:pt x="3972460" y="909393"/>
                  <a:pt x="3975380" y="909393"/>
                </a:cubicBezTo>
                <a:cubicBezTo>
                  <a:pt x="4054253" y="929842"/>
                  <a:pt x="4133123" y="947369"/>
                  <a:pt x="4211995" y="967816"/>
                </a:cubicBezTo>
                <a:cubicBezTo>
                  <a:pt x="4261653" y="979501"/>
                  <a:pt x="4311315" y="994108"/>
                  <a:pt x="4358053" y="1014554"/>
                </a:cubicBezTo>
                <a:cubicBezTo>
                  <a:pt x="4401869" y="1032081"/>
                  <a:pt x="4439846" y="1058373"/>
                  <a:pt x="4480742" y="1075900"/>
                </a:cubicBezTo>
                <a:cubicBezTo>
                  <a:pt x="4542085" y="1102189"/>
                  <a:pt x="4582981" y="1146008"/>
                  <a:pt x="4603431" y="1207351"/>
                </a:cubicBezTo>
                <a:cubicBezTo>
                  <a:pt x="4644327" y="1324197"/>
                  <a:pt x="4685223" y="1441044"/>
                  <a:pt x="4723197" y="1560813"/>
                </a:cubicBezTo>
                <a:cubicBezTo>
                  <a:pt x="4729039" y="1578340"/>
                  <a:pt x="4729039" y="1595867"/>
                  <a:pt x="4731962" y="1613394"/>
                </a:cubicBezTo>
                <a:cubicBezTo>
                  <a:pt x="4740724" y="1657210"/>
                  <a:pt x="4743647" y="1706871"/>
                  <a:pt x="4764093" y="1744844"/>
                </a:cubicBezTo>
                <a:cubicBezTo>
                  <a:pt x="4790385" y="1794506"/>
                  <a:pt x="4799147" y="1844164"/>
                  <a:pt x="4804989" y="1896744"/>
                </a:cubicBezTo>
                <a:cubicBezTo>
                  <a:pt x="4807912" y="1931798"/>
                  <a:pt x="4828359" y="1966852"/>
                  <a:pt x="4842966" y="2001906"/>
                </a:cubicBezTo>
                <a:cubicBezTo>
                  <a:pt x="4848809" y="2019433"/>
                  <a:pt x="4863413" y="2034041"/>
                  <a:pt x="4872177" y="2051567"/>
                </a:cubicBezTo>
                <a:cubicBezTo>
                  <a:pt x="4915993" y="2147964"/>
                  <a:pt x="4956889" y="2244364"/>
                  <a:pt x="4997786" y="2340761"/>
                </a:cubicBezTo>
                <a:cubicBezTo>
                  <a:pt x="5003629" y="2352445"/>
                  <a:pt x="5012393" y="2364130"/>
                  <a:pt x="5018235" y="2375815"/>
                </a:cubicBezTo>
                <a:cubicBezTo>
                  <a:pt x="5041605" y="2425476"/>
                  <a:pt x="5070817" y="2472214"/>
                  <a:pt x="5088343" y="2524795"/>
                </a:cubicBezTo>
                <a:cubicBezTo>
                  <a:pt x="5108790" y="2586138"/>
                  <a:pt x="5132159" y="2644561"/>
                  <a:pt x="5187663" y="2688380"/>
                </a:cubicBezTo>
                <a:cubicBezTo>
                  <a:pt x="5249005" y="2735119"/>
                  <a:pt x="5278217" y="2796461"/>
                  <a:pt x="5272375" y="2875334"/>
                </a:cubicBezTo>
                <a:cubicBezTo>
                  <a:pt x="5272375" y="2913308"/>
                  <a:pt x="5278217" y="2957127"/>
                  <a:pt x="5292825" y="2992180"/>
                </a:cubicBezTo>
                <a:cubicBezTo>
                  <a:pt x="5324956" y="3076893"/>
                  <a:pt x="5307429" y="3155765"/>
                  <a:pt x="5281140" y="3231716"/>
                </a:cubicBezTo>
                <a:cubicBezTo>
                  <a:pt x="5263613" y="3316428"/>
                  <a:pt x="5243163" y="3401143"/>
                  <a:pt x="5237321" y="3488778"/>
                </a:cubicBezTo>
                <a:cubicBezTo>
                  <a:pt x="5231479" y="3561805"/>
                  <a:pt x="5202267" y="3634836"/>
                  <a:pt x="5170136" y="3702021"/>
                </a:cubicBezTo>
                <a:cubicBezTo>
                  <a:pt x="5079579" y="3886055"/>
                  <a:pt x="4980259" y="4064244"/>
                  <a:pt x="4883862" y="4248279"/>
                </a:cubicBezTo>
                <a:cubicBezTo>
                  <a:pt x="4854651" y="4303779"/>
                  <a:pt x="4837123" y="4362203"/>
                  <a:pt x="4804989" y="4414783"/>
                </a:cubicBezTo>
                <a:cubicBezTo>
                  <a:pt x="4746566" y="4511184"/>
                  <a:pt x="4682301" y="4598818"/>
                  <a:pt x="4620958" y="4692296"/>
                </a:cubicBezTo>
                <a:cubicBezTo>
                  <a:pt x="4600508" y="4727349"/>
                  <a:pt x="4577139" y="4759481"/>
                  <a:pt x="4565454" y="4797457"/>
                </a:cubicBezTo>
                <a:cubicBezTo>
                  <a:pt x="4553769" y="4841273"/>
                  <a:pt x="4527481" y="4873407"/>
                  <a:pt x="4492427" y="4899696"/>
                </a:cubicBezTo>
                <a:cubicBezTo>
                  <a:pt x="4466135" y="4917223"/>
                  <a:pt x="4457373" y="4943515"/>
                  <a:pt x="4457373" y="4975646"/>
                </a:cubicBezTo>
                <a:cubicBezTo>
                  <a:pt x="4457373" y="4996096"/>
                  <a:pt x="4454450" y="5019465"/>
                  <a:pt x="4457373" y="5039912"/>
                </a:cubicBezTo>
                <a:cubicBezTo>
                  <a:pt x="4495347" y="5402136"/>
                  <a:pt x="4471977" y="5761440"/>
                  <a:pt x="4480742" y="6123663"/>
                </a:cubicBezTo>
                <a:cubicBezTo>
                  <a:pt x="4480742" y="6161636"/>
                  <a:pt x="4483662" y="6199613"/>
                  <a:pt x="4486585" y="6237587"/>
                </a:cubicBezTo>
                <a:cubicBezTo>
                  <a:pt x="4492427" y="6290167"/>
                  <a:pt x="4492427" y="6342748"/>
                  <a:pt x="4501189" y="6392410"/>
                </a:cubicBezTo>
                <a:cubicBezTo>
                  <a:pt x="4515796" y="6474202"/>
                  <a:pt x="4466135" y="6520941"/>
                  <a:pt x="4410635" y="6564756"/>
                </a:cubicBezTo>
                <a:cubicBezTo>
                  <a:pt x="4322999" y="6634864"/>
                  <a:pt x="4223680" y="6678683"/>
                  <a:pt x="4112676" y="6690368"/>
                </a:cubicBezTo>
                <a:cubicBezTo>
                  <a:pt x="4077622" y="6693287"/>
                  <a:pt x="4057173" y="6710814"/>
                  <a:pt x="4054253" y="6745868"/>
                </a:cubicBezTo>
                <a:cubicBezTo>
                  <a:pt x="4051330" y="6748791"/>
                  <a:pt x="4051330" y="6754633"/>
                  <a:pt x="4051330" y="6757553"/>
                </a:cubicBezTo>
                <a:cubicBezTo>
                  <a:pt x="4054982" y="6787495"/>
                  <a:pt x="4055712" y="6817255"/>
                  <a:pt x="4054526" y="6846877"/>
                </a:cubicBezTo>
                <a:lnTo>
                  <a:pt x="4053482" y="6857999"/>
                </a:lnTo>
                <a:lnTo>
                  <a:pt x="1505288" y="6857999"/>
                </a:lnTo>
                <a:lnTo>
                  <a:pt x="1507001" y="6582283"/>
                </a:lnTo>
                <a:cubicBezTo>
                  <a:pt x="1507001" y="6558914"/>
                  <a:pt x="1504079" y="6535545"/>
                  <a:pt x="1501159" y="6497571"/>
                </a:cubicBezTo>
                <a:cubicBezTo>
                  <a:pt x="1466105" y="6529702"/>
                  <a:pt x="1433971" y="6550152"/>
                  <a:pt x="1410602" y="6579364"/>
                </a:cubicBezTo>
                <a:cubicBezTo>
                  <a:pt x="1337574" y="6672841"/>
                  <a:pt x="1241174" y="6675760"/>
                  <a:pt x="1136012" y="6658233"/>
                </a:cubicBezTo>
                <a:cubicBezTo>
                  <a:pt x="1115566" y="6652391"/>
                  <a:pt x="1098039" y="6646549"/>
                  <a:pt x="1077589" y="6646549"/>
                </a:cubicBezTo>
                <a:cubicBezTo>
                  <a:pt x="978270" y="6652391"/>
                  <a:pt x="890635" y="6605653"/>
                  <a:pt x="800081" y="6570599"/>
                </a:cubicBezTo>
                <a:cubicBezTo>
                  <a:pt x="756262" y="6550152"/>
                  <a:pt x="741657" y="6518018"/>
                  <a:pt x="750419" y="6468360"/>
                </a:cubicBezTo>
                <a:cubicBezTo>
                  <a:pt x="773789" y="6342748"/>
                  <a:pt x="794238" y="6217140"/>
                  <a:pt x="791316" y="6085686"/>
                </a:cubicBezTo>
                <a:cubicBezTo>
                  <a:pt x="785473" y="5936709"/>
                  <a:pt x="788396" y="5787729"/>
                  <a:pt x="794238" y="5638751"/>
                </a:cubicBezTo>
                <a:cubicBezTo>
                  <a:pt x="800081" y="5521904"/>
                  <a:pt x="817608" y="5407977"/>
                  <a:pt x="829292" y="5291131"/>
                </a:cubicBezTo>
                <a:cubicBezTo>
                  <a:pt x="832212" y="5276527"/>
                  <a:pt x="835135" y="5259000"/>
                  <a:pt x="835135" y="5244393"/>
                </a:cubicBezTo>
                <a:cubicBezTo>
                  <a:pt x="843896" y="5086650"/>
                  <a:pt x="849739" y="4925988"/>
                  <a:pt x="861423" y="4768245"/>
                </a:cubicBezTo>
                <a:cubicBezTo>
                  <a:pt x="870188" y="4666003"/>
                  <a:pt x="884793" y="4566684"/>
                  <a:pt x="899400" y="4467364"/>
                </a:cubicBezTo>
                <a:cubicBezTo>
                  <a:pt x="908162" y="4417706"/>
                  <a:pt x="899400" y="4376810"/>
                  <a:pt x="864346" y="4335914"/>
                </a:cubicBezTo>
                <a:cubicBezTo>
                  <a:pt x="767946" y="4224910"/>
                  <a:pt x="677392" y="4110983"/>
                  <a:pt x="595599" y="3988294"/>
                </a:cubicBezTo>
                <a:cubicBezTo>
                  <a:pt x="560546" y="3932794"/>
                  <a:pt x="513808" y="3883133"/>
                  <a:pt x="475830" y="3827632"/>
                </a:cubicBezTo>
                <a:cubicBezTo>
                  <a:pt x="417407" y="3745840"/>
                  <a:pt x="364826" y="3664047"/>
                  <a:pt x="309327" y="3582255"/>
                </a:cubicBezTo>
                <a:cubicBezTo>
                  <a:pt x="297641" y="3567647"/>
                  <a:pt x="291799" y="3547201"/>
                  <a:pt x="277191" y="3541358"/>
                </a:cubicBezTo>
                <a:cubicBezTo>
                  <a:pt x="233376" y="3517989"/>
                  <a:pt x="218768" y="3480013"/>
                  <a:pt x="207085" y="3436197"/>
                </a:cubicBezTo>
                <a:cubicBezTo>
                  <a:pt x="198323" y="3412827"/>
                  <a:pt x="180795" y="3392378"/>
                  <a:pt x="166187" y="3371931"/>
                </a:cubicBezTo>
                <a:cubicBezTo>
                  <a:pt x="131133" y="3313508"/>
                  <a:pt x="90237" y="3255085"/>
                  <a:pt x="61026" y="3193739"/>
                </a:cubicBezTo>
                <a:cubicBezTo>
                  <a:pt x="5525" y="3082735"/>
                  <a:pt x="-14925" y="2962969"/>
                  <a:pt x="11367" y="2840280"/>
                </a:cubicBezTo>
                <a:cubicBezTo>
                  <a:pt x="46423" y="2670853"/>
                  <a:pt x="134056" y="2524795"/>
                  <a:pt x="227533" y="2381657"/>
                </a:cubicBezTo>
                <a:cubicBezTo>
                  <a:pt x="300562" y="2270653"/>
                  <a:pt x="373591" y="2162572"/>
                  <a:pt x="446619" y="2054487"/>
                </a:cubicBezTo>
                <a:cubicBezTo>
                  <a:pt x="455385" y="2036960"/>
                  <a:pt x="467068" y="2019433"/>
                  <a:pt x="481673" y="2007749"/>
                </a:cubicBezTo>
                <a:cubicBezTo>
                  <a:pt x="578072" y="1940564"/>
                  <a:pt x="621888" y="1829559"/>
                  <a:pt x="694919" y="1741925"/>
                </a:cubicBezTo>
                <a:cubicBezTo>
                  <a:pt x="712446" y="1718555"/>
                  <a:pt x="724130" y="1689344"/>
                  <a:pt x="732892" y="1663052"/>
                </a:cubicBezTo>
                <a:cubicBezTo>
                  <a:pt x="756262" y="1598786"/>
                  <a:pt x="805923" y="1554971"/>
                  <a:pt x="858504" y="1516994"/>
                </a:cubicBezTo>
                <a:cubicBezTo>
                  <a:pt x="905242" y="1484862"/>
                  <a:pt x="922769" y="1441044"/>
                  <a:pt x="934454" y="1388463"/>
                </a:cubicBezTo>
                <a:cubicBezTo>
                  <a:pt x="963666" y="1265774"/>
                  <a:pt x="989954" y="1143086"/>
                  <a:pt x="1045458" y="1026239"/>
                </a:cubicBezTo>
                <a:cubicBezTo>
                  <a:pt x="1074670" y="964896"/>
                  <a:pt x="1127251" y="918158"/>
                  <a:pt x="1194436" y="897708"/>
                </a:cubicBezTo>
                <a:cubicBezTo>
                  <a:pt x="1270386" y="874339"/>
                  <a:pt x="1343416" y="853892"/>
                  <a:pt x="1419367" y="839285"/>
                </a:cubicBezTo>
                <a:cubicBezTo>
                  <a:pt x="1495317" y="824681"/>
                  <a:pt x="1577109" y="821758"/>
                  <a:pt x="1653059" y="807154"/>
                </a:cubicBezTo>
                <a:cubicBezTo>
                  <a:pt x="1828329" y="772100"/>
                  <a:pt x="2003599" y="731204"/>
                  <a:pt x="2178868" y="690307"/>
                </a:cubicBezTo>
                <a:cubicBezTo>
                  <a:pt x="2190553" y="687385"/>
                  <a:pt x="2202237" y="681542"/>
                  <a:pt x="2213922" y="681542"/>
                </a:cubicBezTo>
                <a:cubicBezTo>
                  <a:pt x="2313241" y="687385"/>
                  <a:pt x="2380427" y="623119"/>
                  <a:pt x="2450534" y="570538"/>
                </a:cubicBezTo>
                <a:cubicBezTo>
                  <a:pt x="2465142" y="558854"/>
                  <a:pt x="2470984" y="523800"/>
                  <a:pt x="2468061" y="500431"/>
                </a:cubicBezTo>
                <a:cubicBezTo>
                  <a:pt x="2459299" y="427403"/>
                  <a:pt x="2447615" y="354373"/>
                  <a:pt x="2430088" y="284265"/>
                </a:cubicBezTo>
                <a:cubicBezTo>
                  <a:pt x="2424245" y="257976"/>
                  <a:pt x="2409638" y="231684"/>
                  <a:pt x="2389191" y="214157"/>
                </a:cubicBezTo>
                <a:cubicBezTo>
                  <a:pt x="2336611" y="170341"/>
                  <a:pt x="2319084" y="111918"/>
                  <a:pt x="2316161" y="5057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25F299-B9F2-4A49-AE22-979434A2D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67524"/>
              </p:ext>
            </p:extLst>
          </p:nvPr>
        </p:nvGraphicFramePr>
        <p:xfrm>
          <a:off x="590478" y="2082297"/>
          <a:ext cx="10837617" cy="288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7D3F1D9-4F5B-42F6-B050-6FBB2FEB992C}"/>
              </a:ext>
            </a:extLst>
          </p:cNvPr>
          <p:cNvSpPr txBox="1">
            <a:spLocks/>
          </p:cNvSpPr>
          <p:nvPr/>
        </p:nvSpPr>
        <p:spPr>
          <a:xfrm>
            <a:off x="590478" y="553256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Chart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BDDC3-0964-4E7B-A9F8-ECBEA1BDE3CE}"/>
              </a:ext>
            </a:extLst>
          </p:cNvPr>
          <p:cNvSpPr txBox="1"/>
          <p:nvPr/>
        </p:nvSpPr>
        <p:spPr>
          <a:xfrm>
            <a:off x="8337025" y="5383886"/>
            <a:ext cx="2905598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E657F-240C-4408-AEE4-C9C0D2AC333E}"/>
              </a:ext>
            </a:extLst>
          </p:cNvPr>
          <p:cNvSpPr txBox="1"/>
          <p:nvPr/>
        </p:nvSpPr>
        <p:spPr>
          <a:xfrm>
            <a:off x="949377" y="5260155"/>
            <a:ext cx="516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46618B-0AAE-4242-AE84-32C91BD13AE5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3081CD-4611-4B32-9D1A-A57187C4A895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E27164-852C-4B25-9E35-BA5BFE38559E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954D88-0230-4058-B011-3D57FB3CEE16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31229E-3833-4096-BDC1-3E488F823937}"/>
              </a:ext>
            </a:extLst>
          </p:cNvPr>
          <p:cNvGrpSpPr/>
          <p:nvPr/>
        </p:nvGrpSpPr>
        <p:grpSpPr>
          <a:xfrm>
            <a:off x="7048324" y="2053233"/>
            <a:ext cx="4424299" cy="4072252"/>
            <a:chOff x="5220072" y="1700808"/>
            <a:chExt cx="3198753" cy="4269366"/>
          </a:xfrm>
        </p:grpSpPr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FBB3AF06-111E-435F-BE9E-326C0C14DD84}"/>
                </a:ext>
              </a:extLst>
            </p:cNvPr>
            <p:cNvSpPr/>
            <p:nvPr/>
          </p:nvSpPr>
          <p:spPr>
            <a:xfrm rot="19958372">
              <a:off x="5765733" y="4695721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959C2D-C9E8-40A7-A548-E313B90B96AB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2FB32A4F-61AA-4A00-A040-11E7DCD2B8B7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E2FEC6FB-4840-41AE-A9C2-DF374CD68BAF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2B85A3-92B6-4834-A3D5-5BD2EFAD9CE4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0C0D678A-6CA8-4CAE-8549-E46655C3C0A1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9E0751-395D-46AA-A20B-C7626D70B24E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1870F2C-6A28-45BB-BB22-A096766C5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43765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4F59ED-A876-435C-BBDE-F2DF65BA616C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960C6A-2725-4F18-9B49-903BC71D31A7}"/>
              </a:ext>
            </a:extLst>
          </p:cNvPr>
          <p:cNvGrpSpPr/>
          <p:nvPr/>
        </p:nvGrpSpPr>
        <p:grpSpPr>
          <a:xfrm>
            <a:off x="3773846" y="2227353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9A03DC-33D4-4D1B-B671-64158952C7D7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151A0C-8146-4052-9578-8DE094D18260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7BEFA-CDBB-456C-A228-76F247C7336B}"/>
              </a:ext>
            </a:extLst>
          </p:cNvPr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A96C69-57BB-4020-A7E4-AEA66F14144B}"/>
              </a:ext>
            </a:extLst>
          </p:cNvPr>
          <p:cNvCxnSpPr>
            <a:cxnSpLocks/>
          </p:cNvCxnSpPr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CAF227-4A78-4C8D-9317-B6FB99C65BD4}"/>
              </a:ext>
            </a:extLst>
          </p:cNvPr>
          <p:cNvGrpSpPr/>
          <p:nvPr/>
        </p:nvGrpSpPr>
        <p:grpSpPr>
          <a:xfrm>
            <a:off x="2856040" y="3535879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8AE21A-5ABA-41EA-AC70-DC2C5B88A599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8F92B8-050F-4679-ADFB-4C14497ED4EF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FE0E524-E3E1-4326-BB9F-05522499E033}"/>
              </a:ext>
            </a:extLst>
          </p:cNvPr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9F5020-1E15-40B9-955A-C3E8AF542D8E}"/>
              </a:ext>
            </a:extLst>
          </p:cNvPr>
          <p:cNvCxnSpPr>
            <a:cxnSpLocks/>
          </p:cNvCxnSpPr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6A713F-AB6A-48C9-B0D0-0DD718F89DCE}"/>
              </a:ext>
            </a:extLst>
          </p:cNvPr>
          <p:cNvGrpSpPr/>
          <p:nvPr/>
        </p:nvGrpSpPr>
        <p:grpSpPr>
          <a:xfrm>
            <a:off x="1938233" y="4844407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2BA4FC-AB8E-4AB3-86BE-A2E26F096DE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25430F-18EC-4ECF-AF25-F6464835DD80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CD12C3B-7732-488B-B8FF-09232D7837D6}"/>
              </a:ext>
            </a:extLst>
          </p:cNvPr>
          <p:cNvSpPr/>
          <p:nvPr/>
        </p:nvSpPr>
        <p:spPr>
          <a:xfrm>
            <a:off x="990856" y="4853931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5FD5BFA-9130-46DA-B360-C682D74659C2}"/>
              </a:ext>
            </a:extLst>
          </p:cNvPr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B9EA280-B170-4190-99ED-22FC57C75483}"/>
              </a:ext>
            </a:extLst>
          </p:cNvPr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192BEE28-479A-4FDC-85A8-A3D658C0ABA9}"/>
              </a:ext>
            </a:extLst>
          </p:cNvPr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62DF6-A306-4424-9B74-C66125FEF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51CB75E-0462-43CB-B17E-6B2C0BB2A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899634"/>
              </p:ext>
            </p:extLst>
          </p:nvPr>
        </p:nvGraphicFramePr>
        <p:xfrm>
          <a:off x="638927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6A6714E6-A72A-4A86-A5EA-40BB24A68FBB}"/>
              </a:ext>
            </a:extLst>
          </p:cNvPr>
          <p:cNvGrpSpPr/>
          <p:nvPr/>
        </p:nvGrpSpPr>
        <p:grpSpPr>
          <a:xfrm>
            <a:off x="760576" y="4312723"/>
            <a:ext cx="2443170" cy="1354216"/>
            <a:chOff x="6357424" y="5575593"/>
            <a:chExt cx="1728192" cy="1354216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95B12632-92FF-4563-A893-8971A73E878B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D678EED-8171-4841-8526-DC9BCA331B48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F2961F6-A9BB-41F8-9E53-1058EF68E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544700"/>
              </p:ext>
            </p:extLst>
          </p:nvPr>
        </p:nvGraphicFramePr>
        <p:xfrm>
          <a:off x="9046906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51D13-1752-47E6-844F-1CAC032A51AC}"/>
              </a:ext>
            </a:extLst>
          </p:cNvPr>
          <p:cNvGrpSpPr/>
          <p:nvPr/>
        </p:nvGrpSpPr>
        <p:grpSpPr>
          <a:xfrm>
            <a:off x="9168556" y="4312723"/>
            <a:ext cx="2443170" cy="1354216"/>
            <a:chOff x="6357424" y="5575593"/>
            <a:chExt cx="1728192" cy="1354216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8AC02CFE-D428-4228-9C53-FD57A776DD34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520E5F3-0B3D-497C-8ABD-A151FDD48645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478309F4-D1AB-4177-BB6E-FC6CCA76BC6A}"/>
              </a:ext>
            </a:extLst>
          </p:cNvPr>
          <p:cNvGrpSpPr/>
          <p:nvPr/>
        </p:nvGrpSpPr>
        <p:grpSpPr>
          <a:xfrm>
            <a:off x="3945902" y="5736756"/>
            <a:ext cx="1098395" cy="276999"/>
            <a:chOff x="3819762" y="5706271"/>
            <a:chExt cx="1098395" cy="276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FD1256-6562-42C9-BC5D-D6BD2A3CECD1}"/>
                </a:ext>
              </a:extLst>
            </p:cNvPr>
            <p:cNvSpPr/>
            <p:nvPr/>
          </p:nvSpPr>
          <p:spPr>
            <a:xfrm>
              <a:off x="3819762" y="5736758"/>
              <a:ext cx="216000" cy="216024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775B2D-D88C-4AD5-8109-40053D7DB5F5}"/>
                </a:ext>
              </a:extLst>
            </p:cNvPr>
            <p:cNvSpPr txBox="1"/>
            <p:nvPr/>
          </p:nvSpPr>
          <p:spPr>
            <a:xfrm>
              <a:off x="4112427" y="5706271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66AB1F-AF24-4872-90D2-CBFC5DE2FB16}"/>
              </a:ext>
            </a:extLst>
          </p:cNvPr>
          <p:cNvSpPr txBox="1"/>
          <p:nvPr/>
        </p:nvSpPr>
        <p:spPr>
          <a:xfrm>
            <a:off x="3428132" y="1267243"/>
            <a:ext cx="533573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Simply Impress Your Audience</a:t>
            </a:r>
          </a:p>
        </p:txBody>
      </p:sp>
      <p:grpSp>
        <p:nvGrpSpPr>
          <p:cNvPr id="29" name="그룹 6">
            <a:extLst>
              <a:ext uri="{FF2B5EF4-FFF2-40B4-BE49-F238E27FC236}">
                <a16:creationId xmlns:a16="http://schemas.microsoft.com/office/drawing/2014/main" id="{B25BA694-B275-494E-8F5B-68D5A5A92CD5}"/>
              </a:ext>
            </a:extLst>
          </p:cNvPr>
          <p:cNvGrpSpPr/>
          <p:nvPr/>
        </p:nvGrpSpPr>
        <p:grpSpPr>
          <a:xfrm>
            <a:off x="7175949" y="5736756"/>
            <a:ext cx="1098395" cy="276999"/>
            <a:chOff x="6690782" y="5736757"/>
            <a:chExt cx="1098395" cy="2769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5227EE-171A-4A45-9C53-2377F7374C10}"/>
                </a:ext>
              </a:extLst>
            </p:cNvPr>
            <p:cNvSpPr/>
            <p:nvPr/>
          </p:nvSpPr>
          <p:spPr>
            <a:xfrm>
              <a:off x="6690782" y="5767244"/>
              <a:ext cx="216000" cy="216024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D2572D-C6DE-4F67-8952-E0BD651D25A8}"/>
                </a:ext>
              </a:extLst>
            </p:cNvPr>
            <p:cNvSpPr txBox="1"/>
            <p:nvPr/>
          </p:nvSpPr>
          <p:spPr>
            <a:xfrm>
              <a:off x="6983447" y="5736757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9975-A633-4E6B-B1A5-EDEC828A6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FC7997-A407-451A-A297-42D4E3D23A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2B24299-1725-4724-A414-97084080D3ED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1F106-BD8D-40C9-8BB1-10135C735220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CB5BFED-9399-4615-A611-9B50893F42BF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4DF3B-D5BD-45E8-8D2B-5D77CFE7389A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244EA28-6C58-44FC-82AE-9887BA099C2D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76D1-297A-496E-8444-B9AF2B2789D1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79C5BBC-4D9F-4548-9FBE-7A0DE6DB547B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0498C-8182-45F7-8B2D-63C11EA9A65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2DA7338-1641-4478-8777-5BA566EF5620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29E94-5B28-456D-BDB4-C7D4690086D2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9238A4-7C07-46B6-AB1D-A6261E7E26CB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2B2F790A-FEFF-4231-9E82-13D353B7FF54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08DCB973-DA43-416A-9D65-2C5E46CC4EFB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7140BA97-2432-4CB7-AC28-A393DF59DB9F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5D72AC97-0B22-4EBD-8BA7-BF73D75DBD8F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0EB8C829-30D9-4B32-BBDE-4681BC26B1C1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D054B171-BCBB-4F19-8735-9299E7190BC3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DDF3C50E-1311-4CB9-9769-C9876D7613D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2DF3DAE3-60A4-4963-AA19-A0615B7F78B1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9A2A1DA7-2893-4FF0-AD66-B5E41A1D3D93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A736FE9A-BAA9-491D-9953-A324816CFF21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5A63D112-8C1A-43C2-9C80-B2FBC9F96033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A483B3A8-D0A8-450C-B6BE-6B65536B7EC8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CD824A50-D797-42BE-80D4-2AA910BFF199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6C1A0-0F7E-43B6-BDF5-0CA65751972A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D35C98-4F00-4A4C-BFDB-E4AF667CDE7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146267-D10B-4E53-A56E-E2A246B3157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01D700-263B-44E0-A04C-17C1E49A9493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B405FE-186E-4741-A492-9738B55C1884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169CCF-2416-4D47-866B-178734C1F093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C3A314-5C18-4A9E-9543-5FA354EB45AB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78FE0E-7B72-48AE-B09B-229B005E3D0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BE6B9E-0D3F-4426-BE64-1FAF07122D0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7AC21F-EB9E-4DC6-8955-1D7D03632963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EC4EBB-4851-497C-8F37-3B9427F535CB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4A4561-D0C7-4D33-94F2-1F56B1163F08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FE9071-5020-42BF-83F6-56C2FF11CCF7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AB10BC-8E51-4ABB-B6AB-BCB7BF425DB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A0EB64-9405-4E24-97DC-8F3ED4DBEF38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0A3CDCCC-9B4E-46BA-840A-CDCBDF73278B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ABA7DE2A-E058-4C99-B594-5C2362B27CAB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2D385D8D-F777-4685-BC1F-D71B610B7E5C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EEC02831-EFFB-47F6-B395-A27F7BF5D320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2D7FC253-C76F-4756-BDBB-AE0514344735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86">
            <a:extLst>
              <a:ext uri="{FF2B5EF4-FFF2-40B4-BE49-F238E27FC236}">
                <a16:creationId xmlns:a16="http://schemas.microsoft.com/office/drawing/2014/main" id="{ED1C751A-3E90-435B-A31C-731E44B29474}"/>
              </a:ext>
            </a:extLst>
          </p:cNvPr>
          <p:cNvGrpSpPr/>
          <p:nvPr/>
        </p:nvGrpSpPr>
        <p:grpSpPr>
          <a:xfrm>
            <a:off x="4647101" y="2208386"/>
            <a:ext cx="2926052" cy="2802197"/>
            <a:chOff x="2515442" y="0"/>
            <a:chExt cx="716111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D5A7D2-5054-4975-9834-BAD73C349D6C}"/>
                </a:ext>
              </a:extLst>
            </p:cNvPr>
            <p:cNvSpPr/>
            <p:nvPr/>
          </p:nvSpPr>
          <p:spPr>
            <a:xfrm>
              <a:off x="2515008" y="3633546"/>
              <a:ext cx="3542668" cy="3220608"/>
            </a:xfrm>
            <a:custGeom>
              <a:avLst/>
              <a:gdLst>
                <a:gd name="connsiteX0" fmla="*/ 666342 w 3542668"/>
                <a:gd name="connsiteY0" fmla="*/ 79625 h 3220607"/>
                <a:gd name="connsiteX1" fmla="*/ 892732 w 3542668"/>
                <a:gd name="connsiteY1" fmla="*/ 470834 h 3220607"/>
                <a:gd name="connsiteX2" fmla="*/ 1100177 w 3542668"/>
                <a:gd name="connsiteY2" fmla="*/ 830784 h 3220607"/>
                <a:gd name="connsiteX3" fmla="*/ 1150381 w 3542668"/>
                <a:gd name="connsiteY3" fmla="*/ 843098 h 3220607"/>
                <a:gd name="connsiteX4" fmla="*/ 1947955 w 3542668"/>
                <a:gd name="connsiteY4" fmla="*/ 383688 h 3220607"/>
                <a:gd name="connsiteX5" fmla="*/ 2568395 w 3542668"/>
                <a:gd name="connsiteY5" fmla="*/ 20896 h 3220607"/>
                <a:gd name="connsiteX6" fmla="*/ 2692484 w 3542668"/>
                <a:gd name="connsiteY6" fmla="*/ 19002 h 3220607"/>
                <a:gd name="connsiteX7" fmla="*/ 3512791 w 3542668"/>
                <a:gd name="connsiteY7" fmla="*/ 496409 h 3220607"/>
                <a:gd name="connsiteX8" fmla="*/ 3545944 w 3542668"/>
                <a:gd name="connsiteY8" fmla="*/ 552296 h 3220607"/>
                <a:gd name="connsiteX9" fmla="*/ 3546892 w 3542668"/>
                <a:gd name="connsiteY9" fmla="*/ 1527951 h 3220607"/>
                <a:gd name="connsiteX10" fmla="*/ 3516580 w 3542668"/>
                <a:gd name="connsiteY10" fmla="*/ 1580049 h 3220607"/>
                <a:gd name="connsiteX11" fmla="*/ 2432940 w 3542668"/>
                <a:gd name="connsiteY11" fmla="*/ 2205226 h 3220607"/>
                <a:gd name="connsiteX12" fmla="*/ 2060676 w 3542668"/>
                <a:gd name="connsiteY12" fmla="*/ 2419302 h 3220607"/>
                <a:gd name="connsiteX13" fmla="*/ 2047415 w 3542668"/>
                <a:gd name="connsiteY13" fmla="*/ 2469505 h 3220607"/>
                <a:gd name="connsiteX14" fmla="*/ 2459463 w 3542668"/>
                <a:gd name="connsiteY14" fmla="*/ 3185617 h 3220607"/>
                <a:gd name="connsiteX15" fmla="*/ 2471777 w 3542668"/>
                <a:gd name="connsiteY15" fmla="*/ 3217823 h 3220607"/>
                <a:gd name="connsiteX16" fmla="*/ 2432940 w 3542668"/>
                <a:gd name="connsiteY16" fmla="*/ 3214034 h 3220607"/>
                <a:gd name="connsiteX17" fmla="*/ 1972583 w 3542668"/>
                <a:gd name="connsiteY17" fmla="*/ 3091840 h 3220607"/>
                <a:gd name="connsiteX18" fmla="*/ 1218582 w 3542668"/>
                <a:gd name="connsiteY18" fmla="*/ 2889131 h 3220607"/>
                <a:gd name="connsiteX19" fmla="*/ 482578 w 3542668"/>
                <a:gd name="connsiteY19" fmla="*/ 2694001 h 3220607"/>
                <a:gd name="connsiteX20" fmla="*/ 90422 w 3542668"/>
                <a:gd name="connsiteY20" fmla="*/ 2586963 h 3220607"/>
                <a:gd name="connsiteX21" fmla="*/ 4223 w 3542668"/>
                <a:gd name="connsiteY21" fmla="*/ 2559493 h 3220607"/>
                <a:gd name="connsiteX22" fmla="*/ 23168 w 3542668"/>
                <a:gd name="connsiteY22" fmla="*/ 2471400 h 3220607"/>
                <a:gd name="connsiteX23" fmla="*/ 222088 w 3542668"/>
                <a:gd name="connsiteY23" fmla="*/ 1712663 h 3220607"/>
                <a:gd name="connsiteX24" fmla="*/ 439952 w 3542668"/>
                <a:gd name="connsiteY24" fmla="*/ 902774 h 3220607"/>
                <a:gd name="connsiteX25" fmla="*/ 621822 w 3542668"/>
                <a:gd name="connsiteY25" fmla="*/ 229288 h 3220607"/>
                <a:gd name="connsiteX26" fmla="*/ 666342 w 3542668"/>
                <a:gd name="connsiteY26" fmla="*/ 79625 h 322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2668" h="3220607">
                  <a:moveTo>
                    <a:pt x="666342" y="79625"/>
                  </a:moveTo>
                  <a:cubicBezTo>
                    <a:pt x="744963" y="215080"/>
                    <a:pt x="818848" y="342957"/>
                    <a:pt x="892732" y="470834"/>
                  </a:cubicBezTo>
                  <a:cubicBezTo>
                    <a:pt x="961880" y="591133"/>
                    <a:pt x="1031976" y="710485"/>
                    <a:pt x="1100177" y="830784"/>
                  </a:cubicBezTo>
                  <a:cubicBezTo>
                    <a:pt x="1115333" y="857307"/>
                    <a:pt x="1126700" y="856360"/>
                    <a:pt x="1150381" y="843098"/>
                  </a:cubicBezTo>
                  <a:cubicBezTo>
                    <a:pt x="1415607" y="689646"/>
                    <a:pt x="1681781" y="537140"/>
                    <a:pt x="1947955" y="383688"/>
                  </a:cubicBezTo>
                  <a:cubicBezTo>
                    <a:pt x="2155400" y="263389"/>
                    <a:pt x="2361898" y="143090"/>
                    <a:pt x="2568395" y="20896"/>
                  </a:cubicBezTo>
                  <a:cubicBezTo>
                    <a:pt x="2611968" y="-4679"/>
                    <a:pt x="2646069" y="-8468"/>
                    <a:pt x="2692484" y="19002"/>
                  </a:cubicBezTo>
                  <a:cubicBezTo>
                    <a:pt x="2964341" y="180032"/>
                    <a:pt x="3239040" y="338221"/>
                    <a:pt x="3512791" y="496409"/>
                  </a:cubicBezTo>
                  <a:cubicBezTo>
                    <a:pt x="3536472" y="509671"/>
                    <a:pt x="3545944" y="524826"/>
                    <a:pt x="3545944" y="552296"/>
                  </a:cubicBezTo>
                  <a:cubicBezTo>
                    <a:pt x="3545944" y="877199"/>
                    <a:pt x="3545944" y="1203049"/>
                    <a:pt x="3546892" y="1527951"/>
                  </a:cubicBezTo>
                  <a:cubicBezTo>
                    <a:pt x="3546892" y="1552579"/>
                    <a:pt x="3539314" y="1566788"/>
                    <a:pt x="3516580" y="1580049"/>
                  </a:cubicBezTo>
                  <a:cubicBezTo>
                    <a:pt x="3154735" y="1787494"/>
                    <a:pt x="2793838" y="1996834"/>
                    <a:pt x="2432940" y="2205226"/>
                  </a:cubicBezTo>
                  <a:cubicBezTo>
                    <a:pt x="2308852" y="2277216"/>
                    <a:pt x="2185711" y="2349206"/>
                    <a:pt x="2060676" y="2419302"/>
                  </a:cubicBezTo>
                  <a:cubicBezTo>
                    <a:pt x="2035101" y="2433510"/>
                    <a:pt x="2033206" y="2444877"/>
                    <a:pt x="2047415" y="2469505"/>
                  </a:cubicBezTo>
                  <a:cubicBezTo>
                    <a:pt x="2185711" y="2707262"/>
                    <a:pt x="2323061" y="2946913"/>
                    <a:pt x="2459463" y="3185617"/>
                  </a:cubicBezTo>
                  <a:cubicBezTo>
                    <a:pt x="2465147" y="3196037"/>
                    <a:pt x="2481249" y="3206456"/>
                    <a:pt x="2471777" y="3217823"/>
                  </a:cubicBezTo>
                  <a:cubicBezTo>
                    <a:pt x="2460410" y="3232031"/>
                    <a:pt x="2446202" y="3216876"/>
                    <a:pt x="2432940" y="3214034"/>
                  </a:cubicBezTo>
                  <a:cubicBezTo>
                    <a:pt x="2279488" y="3173303"/>
                    <a:pt x="2126035" y="3132571"/>
                    <a:pt x="1972583" y="3091840"/>
                  </a:cubicBezTo>
                  <a:cubicBezTo>
                    <a:pt x="1721565" y="3024587"/>
                    <a:pt x="1470547" y="2956386"/>
                    <a:pt x="1218582" y="2889131"/>
                  </a:cubicBezTo>
                  <a:cubicBezTo>
                    <a:pt x="973247" y="2823772"/>
                    <a:pt x="727913" y="2759360"/>
                    <a:pt x="482578" y="2694001"/>
                  </a:cubicBezTo>
                  <a:cubicBezTo>
                    <a:pt x="351859" y="2658953"/>
                    <a:pt x="221141" y="2622011"/>
                    <a:pt x="90422" y="2586963"/>
                  </a:cubicBezTo>
                  <a:cubicBezTo>
                    <a:pt x="61057" y="2578438"/>
                    <a:pt x="19379" y="2586015"/>
                    <a:pt x="4223" y="2559493"/>
                  </a:cubicBezTo>
                  <a:cubicBezTo>
                    <a:pt x="-9985" y="2532970"/>
                    <a:pt x="15590" y="2500764"/>
                    <a:pt x="23168" y="2471400"/>
                  </a:cubicBezTo>
                  <a:cubicBezTo>
                    <a:pt x="89475" y="2218487"/>
                    <a:pt x="154834" y="1965575"/>
                    <a:pt x="222088" y="1712663"/>
                  </a:cubicBezTo>
                  <a:cubicBezTo>
                    <a:pt x="294078" y="1442700"/>
                    <a:pt x="367015" y="1172737"/>
                    <a:pt x="439952" y="902774"/>
                  </a:cubicBezTo>
                  <a:cubicBezTo>
                    <a:pt x="500576" y="678279"/>
                    <a:pt x="562146" y="453784"/>
                    <a:pt x="621822" y="229288"/>
                  </a:cubicBezTo>
                  <a:cubicBezTo>
                    <a:pt x="635083" y="180032"/>
                    <a:pt x="643609" y="131723"/>
                    <a:pt x="666342" y="79625"/>
                  </a:cubicBezTo>
                  <a:close/>
                </a:path>
              </a:pathLst>
            </a:custGeom>
            <a:solidFill>
              <a:schemeClr val="accent3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19E07B-5887-48C9-B892-F1BF43BF1684}"/>
                </a:ext>
              </a:extLst>
            </p:cNvPr>
            <p:cNvSpPr/>
            <p:nvPr/>
          </p:nvSpPr>
          <p:spPr>
            <a:xfrm>
              <a:off x="6135784" y="3624216"/>
              <a:ext cx="3533196" cy="3220608"/>
            </a:xfrm>
            <a:custGeom>
              <a:avLst/>
              <a:gdLst>
                <a:gd name="connsiteX0" fmla="*/ 2881497 w 3533196"/>
                <a:gd name="connsiteY0" fmla="*/ 96533 h 3220607"/>
                <a:gd name="connsiteX1" fmla="*/ 2935489 w 3533196"/>
                <a:gd name="connsiteY1" fmla="*/ 288823 h 3220607"/>
                <a:gd name="connsiteX2" fmla="*/ 3463100 w 3533196"/>
                <a:gd name="connsiteY2" fmla="*/ 2260024 h 3220607"/>
                <a:gd name="connsiteX3" fmla="*/ 3533196 w 3533196"/>
                <a:gd name="connsiteY3" fmla="*/ 2513884 h 3220607"/>
                <a:gd name="connsiteX4" fmla="*/ 3490571 w 3533196"/>
                <a:gd name="connsiteY4" fmla="*/ 2588716 h 3220607"/>
                <a:gd name="connsiteX5" fmla="*/ 3267022 w 3533196"/>
                <a:gd name="connsiteY5" fmla="*/ 2645550 h 3220607"/>
                <a:gd name="connsiteX6" fmla="*/ 2715730 w 3533196"/>
                <a:gd name="connsiteY6" fmla="*/ 2794266 h 3220607"/>
                <a:gd name="connsiteX7" fmla="*/ 1773229 w 3533196"/>
                <a:gd name="connsiteY7" fmla="*/ 3044337 h 3220607"/>
                <a:gd name="connsiteX8" fmla="*/ 1104479 w 3533196"/>
                <a:gd name="connsiteY8" fmla="*/ 3223365 h 3220607"/>
                <a:gd name="connsiteX9" fmla="*/ 1066589 w 3533196"/>
                <a:gd name="connsiteY9" fmla="*/ 3224312 h 3220607"/>
                <a:gd name="connsiteX10" fmla="*/ 1190678 w 3533196"/>
                <a:gd name="connsiteY10" fmla="*/ 3007395 h 3220607"/>
                <a:gd name="connsiteX11" fmla="*/ 1506108 w 3533196"/>
                <a:gd name="connsiteY11" fmla="*/ 2467469 h 3220607"/>
                <a:gd name="connsiteX12" fmla="*/ 1494741 w 3533196"/>
                <a:gd name="connsiteY12" fmla="*/ 2437158 h 3220607"/>
                <a:gd name="connsiteX13" fmla="*/ 616651 w 3533196"/>
                <a:gd name="connsiteY13" fmla="*/ 1931333 h 3220607"/>
                <a:gd name="connsiteX14" fmla="*/ 45467 w 3533196"/>
                <a:gd name="connsiteY14" fmla="*/ 1603589 h 3220607"/>
                <a:gd name="connsiteX15" fmla="*/ 0 w 3533196"/>
                <a:gd name="connsiteY15" fmla="*/ 1524968 h 3220607"/>
                <a:gd name="connsiteX16" fmla="*/ 947 w 3533196"/>
                <a:gd name="connsiteY16" fmla="*/ 558786 h 3220607"/>
                <a:gd name="connsiteX17" fmla="*/ 32206 w 3533196"/>
                <a:gd name="connsiteY17" fmla="*/ 498162 h 3220607"/>
                <a:gd name="connsiteX18" fmla="*/ 472672 w 3533196"/>
                <a:gd name="connsiteY18" fmla="*/ 245250 h 3220607"/>
                <a:gd name="connsiteX19" fmla="*/ 879984 w 3533196"/>
                <a:gd name="connsiteY19" fmla="*/ 7493 h 3220607"/>
                <a:gd name="connsiteX20" fmla="*/ 934923 w 3533196"/>
                <a:gd name="connsiteY20" fmla="*/ 12229 h 3220607"/>
                <a:gd name="connsiteX21" fmla="*/ 1524105 w 3533196"/>
                <a:gd name="connsiteY21" fmla="*/ 351341 h 3220607"/>
                <a:gd name="connsiteX22" fmla="*/ 2389880 w 3533196"/>
                <a:gd name="connsiteY22" fmla="*/ 853377 h 3220607"/>
                <a:gd name="connsiteX23" fmla="*/ 2445768 w 3533196"/>
                <a:gd name="connsiteY23" fmla="*/ 829696 h 3220607"/>
                <a:gd name="connsiteX24" fmla="*/ 2852132 w 3533196"/>
                <a:gd name="connsiteY24" fmla="*/ 125898 h 3220607"/>
                <a:gd name="connsiteX25" fmla="*/ 2881497 w 3533196"/>
                <a:gd name="connsiteY25" fmla="*/ 96533 h 322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33196" h="3220607">
                  <a:moveTo>
                    <a:pt x="2881497" y="96533"/>
                  </a:moveTo>
                  <a:cubicBezTo>
                    <a:pt x="2899494" y="160946"/>
                    <a:pt x="2917492" y="225358"/>
                    <a:pt x="2935489" y="288823"/>
                  </a:cubicBezTo>
                  <a:cubicBezTo>
                    <a:pt x="3111676" y="946206"/>
                    <a:pt x="3286914" y="1602641"/>
                    <a:pt x="3463100" y="2260024"/>
                  </a:cubicBezTo>
                  <a:cubicBezTo>
                    <a:pt x="3485834" y="2345276"/>
                    <a:pt x="3506674" y="2430527"/>
                    <a:pt x="3533196" y="2513884"/>
                  </a:cubicBezTo>
                  <a:cubicBezTo>
                    <a:pt x="3548352" y="2560299"/>
                    <a:pt x="3533196" y="2582085"/>
                    <a:pt x="3490571" y="2588716"/>
                  </a:cubicBezTo>
                  <a:cubicBezTo>
                    <a:pt x="3413844" y="2601030"/>
                    <a:pt x="3340907" y="2625658"/>
                    <a:pt x="3267022" y="2645550"/>
                  </a:cubicBezTo>
                  <a:cubicBezTo>
                    <a:pt x="3083258" y="2694806"/>
                    <a:pt x="2900442" y="2746904"/>
                    <a:pt x="2715730" y="2794266"/>
                  </a:cubicBezTo>
                  <a:cubicBezTo>
                    <a:pt x="2401247" y="2875729"/>
                    <a:pt x="2087711" y="2961927"/>
                    <a:pt x="1773229" y="3044337"/>
                  </a:cubicBezTo>
                  <a:cubicBezTo>
                    <a:pt x="1549680" y="3103066"/>
                    <a:pt x="1328027" y="3163689"/>
                    <a:pt x="1104479" y="3223365"/>
                  </a:cubicBezTo>
                  <a:cubicBezTo>
                    <a:pt x="1094059" y="3226207"/>
                    <a:pt x="1084587" y="3234732"/>
                    <a:pt x="1066589" y="3224312"/>
                  </a:cubicBezTo>
                  <a:cubicBezTo>
                    <a:pt x="1108268" y="3151375"/>
                    <a:pt x="1148999" y="3079385"/>
                    <a:pt x="1190678" y="3007395"/>
                  </a:cubicBezTo>
                  <a:cubicBezTo>
                    <a:pt x="1294874" y="2827419"/>
                    <a:pt x="1400017" y="2647444"/>
                    <a:pt x="1506108" y="2467469"/>
                  </a:cubicBezTo>
                  <a:cubicBezTo>
                    <a:pt x="1516527" y="2449472"/>
                    <a:pt x="1510844" y="2446630"/>
                    <a:pt x="1494741" y="2437158"/>
                  </a:cubicBezTo>
                  <a:cubicBezTo>
                    <a:pt x="1202044" y="2269497"/>
                    <a:pt x="909348" y="2099941"/>
                    <a:pt x="616651" y="1931333"/>
                  </a:cubicBezTo>
                  <a:cubicBezTo>
                    <a:pt x="426257" y="1821454"/>
                    <a:pt x="236809" y="1712521"/>
                    <a:pt x="45467" y="1603589"/>
                  </a:cubicBezTo>
                  <a:cubicBezTo>
                    <a:pt x="13261" y="1585591"/>
                    <a:pt x="0" y="1563805"/>
                    <a:pt x="0" y="1524968"/>
                  </a:cubicBezTo>
                  <a:cubicBezTo>
                    <a:pt x="1894" y="1202907"/>
                    <a:pt x="1894" y="880846"/>
                    <a:pt x="947" y="558786"/>
                  </a:cubicBezTo>
                  <a:cubicBezTo>
                    <a:pt x="947" y="531316"/>
                    <a:pt x="5683" y="513318"/>
                    <a:pt x="32206" y="498162"/>
                  </a:cubicBezTo>
                  <a:cubicBezTo>
                    <a:pt x="179975" y="414805"/>
                    <a:pt x="326797" y="329554"/>
                    <a:pt x="472672" y="245250"/>
                  </a:cubicBezTo>
                  <a:cubicBezTo>
                    <a:pt x="609074" y="166629"/>
                    <a:pt x="745476" y="88008"/>
                    <a:pt x="879984" y="7493"/>
                  </a:cubicBezTo>
                  <a:cubicBezTo>
                    <a:pt x="903665" y="-6715"/>
                    <a:pt x="916926" y="1810"/>
                    <a:pt x="934923" y="12229"/>
                  </a:cubicBezTo>
                  <a:cubicBezTo>
                    <a:pt x="1131002" y="124951"/>
                    <a:pt x="1328027" y="237672"/>
                    <a:pt x="1524105" y="351341"/>
                  </a:cubicBezTo>
                  <a:cubicBezTo>
                    <a:pt x="1813012" y="518054"/>
                    <a:pt x="2101920" y="684768"/>
                    <a:pt x="2389880" y="853377"/>
                  </a:cubicBezTo>
                  <a:cubicBezTo>
                    <a:pt x="2424928" y="874216"/>
                    <a:pt x="2432506" y="852429"/>
                    <a:pt x="2445768" y="829696"/>
                  </a:cubicBezTo>
                  <a:cubicBezTo>
                    <a:pt x="2581222" y="594781"/>
                    <a:pt x="2716677" y="359866"/>
                    <a:pt x="2852132" y="125898"/>
                  </a:cubicBezTo>
                  <a:cubicBezTo>
                    <a:pt x="2858763" y="116426"/>
                    <a:pt x="2861605" y="103164"/>
                    <a:pt x="2881497" y="96533"/>
                  </a:cubicBezTo>
                  <a:close/>
                </a:path>
              </a:pathLst>
            </a:custGeom>
            <a:solidFill>
              <a:schemeClr val="accent2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38D312-01B1-46D9-B167-5E5C9EC982C0}"/>
                </a:ext>
              </a:extLst>
            </p:cNvPr>
            <p:cNvSpPr/>
            <p:nvPr/>
          </p:nvSpPr>
          <p:spPr>
            <a:xfrm>
              <a:off x="4288671" y="-366"/>
              <a:ext cx="3608975" cy="4073122"/>
            </a:xfrm>
            <a:custGeom>
              <a:avLst/>
              <a:gdLst>
                <a:gd name="connsiteX0" fmla="*/ 0 w 3608975"/>
                <a:gd name="connsiteY0" fmla="*/ 1789698 h 4073121"/>
                <a:gd name="connsiteX1" fmla="*/ 141138 w 3608975"/>
                <a:gd name="connsiteY1" fmla="*/ 1647612 h 4073121"/>
                <a:gd name="connsiteX2" fmla="*/ 1592306 w 3608975"/>
                <a:gd name="connsiteY2" fmla="*/ 213495 h 4073121"/>
                <a:gd name="connsiteX3" fmla="*/ 1777965 w 3608975"/>
                <a:gd name="connsiteY3" fmla="*/ 25942 h 4073121"/>
                <a:gd name="connsiteX4" fmla="*/ 1864164 w 3608975"/>
                <a:gd name="connsiteY4" fmla="*/ 25942 h 4073121"/>
                <a:gd name="connsiteX5" fmla="*/ 2024247 w 3608975"/>
                <a:gd name="connsiteY5" fmla="*/ 191708 h 4073121"/>
                <a:gd name="connsiteX6" fmla="*/ 2426823 w 3608975"/>
                <a:gd name="connsiteY6" fmla="*/ 597126 h 4073121"/>
                <a:gd name="connsiteX7" fmla="*/ 3111676 w 3608975"/>
                <a:gd name="connsiteY7" fmla="*/ 1292398 h 4073121"/>
                <a:gd name="connsiteX8" fmla="*/ 3597608 w 3608975"/>
                <a:gd name="connsiteY8" fmla="*/ 1784962 h 4073121"/>
                <a:gd name="connsiteX9" fmla="*/ 3617500 w 3608975"/>
                <a:gd name="connsiteY9" fmla="*/ 1817168 h 4073121"/>
                <a:gd name="connsiteX10" fmla="*/ 3367430 w 3608975"/>
                <a:gd name="connsiteY10" fmla="*/ 1817168 h 4073121"/>
                <a:gd name="connsiteX11" fmla="*/ 2742253 w 3608975"/>
                <a:gd name="connsiteY11" fmla="*/ 1810537 h 4073121"/>
                <a:gd name="connsiteX12" fmla="*/ 2721414 w 3608975"/>
                <a:gd name="connsiteY12" fmla="*/ 1835165 h 4073121"/>
                <a:gd name="connsiteX13" fmla="*/ 2716677 w 3608975"/>
                <a:gd name="connsiteY13" fmla="*/ 2847762 h 4073121"/>
                <a:gd name="connsiteX14" fmla="*/ 2714783 w 3608975"/>
                <a:gd name="connsiteY14" fmla="*/ 3506093 h 4073121"/>
                <a:gd name="connsiteX15" fmla="*/ 2669316 w 3608975"/>
                <a:gd name="connsiteY15" fmla="*/ 3584713 h 4073121"/>
                <a:gd name="connsiteX16" fmla="*/ 1829116 w 3608975"/>
                <a:gd name="connsiteY16" fmla="*/ 4062121 h 4073121"/>
                <a:gd name="connsiteX17" fmla="*/ 1760915 w 3608975"/>
                <a:gd name="connsiteY17" fmla="*/ 4064963 h 4073121"/>
                <a:gd name="connsiteX18" fmla="*/ 1322344 w 3608975"/>
                <a:gd name="connsiteY18" fmla="*/ 3807314 h 4073121"/>
                <a:gd name="connsiteX19" fmla="*/ 914084 w 3608975"/>
                <a:gd name="connsiteY19" fmla="*/ 3571452 h 4073121"/>
                <a:gd name="connsiteX20" fmla="*/ 891350 w 3608975"/>
                <a:gd name="connsiteY20" fmla="*/ 3521248 h 4073121"/>
                <a:gd name="connsiteX21" fmla="*/ 894192 w 3608975"/>
                <a:gd name="connsiteY21" fmla="*/ 2841132 h 4073121"/>
                <a:gd name="connsiteX22" fmla="*/ 901770 w 3608975"/>
                <a:gd name="connsiteY22" fmla="*/ 1840849 h 4073121"/>
                <a:gd name="connsiteX23" fmla="*/ 853461 w 3608975"/>
                <a:gd name="connsiteY23" fmla="*/ 1803906 h 4073121"/>
                <a:gd name="connsiteX24" fmla="*/ 39784 w 3608975"/>
                <a:gd name="connsiteY24" fmla="*/ 1799170 h 4073121"/>
                <a:gd name="connsiteX25" fmla="*/ 0 w 3608975"/>
                <a:gd name="connsiteY25" fmla="*/ 1789698 h 40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08975" h="4073121">
                  <a:moveTo>
                    <a:pt x="0" y="1789698"/>
                  </a:moveTo>
                  <a:cubicBezTo>
                    <a:pt x="47362" y="1742336"/>
                    <a:pt x="93777" y="1694027"/>
                    <a:pt x="141138" y="1647612"/>
                  </a:cubicBezTo>
                  <a:cubicBezTo>
                    <a:pt x="624230" y="1170205"/>
                    <a:pt x="1108268" y="691850"/>
                    <a:pt x="1592306" y="213495"/>
                  </a:cubicBezTo>
                  <a:cubicBezTo>
                    <a:pt x="1654824" y="151924"/>
                    <a:pt x="1719236" y="91301"/>
                    <a:pt x="1777965" y="25942"/>
                  </a:cubicBezTo>
                  <a:cubicBezTo>
                    <a:pt x="1811118" y="-10053"/>
                    <a:pt x="1836694" y="-7212"/>
                    <a:pt x="1864164" y="25942"/>
                  </a:cubicBezTo>
                  <a:cubicBezTo>
                    <a:pt x="1912473" y="86565"/>
                    <a:pt x="1970254" y="137716"/>
                    <a:pt x="2024247" y="191708"/>
                  </a:cubicBezTo>
                  <a:cubicBezTo>
                    <a:pt x="2157807" y="327163"/>
                    <a:pt x="2293262" y="461671"/>
                    <a:pt x="2426823" y="597126"/>
                  </a:cubicBezTo>
                  <a:cubicBezTo>
                    <a:pt x="2654160" y="830146"/>
                    <a:pt x="2883391" y="1060325"/>
                    <a:pt x="3111676" y="1292398"/>
                  </a:cubicBezTo>
                  <a:cubicBezTo>
                    <a:pt x="3272706" y="1457218"/>
                    <a:pt x="3435631" y="1620142"/>
                    <a:pt x="3597608" y="1784962"/>
                  </a:cubicBezTo>
                  <a:cubicBezTo>
                    <a:pt x="3605186" y="1792540"/>
                    <a:pt x="3617500" y="1796329"/>
                    <a:pt x="3617500" y="1817168"/>
                  </a:cubicBezTo>
                  <a:cubicBezTo>
                    <a:pt x="3534143" y="1817168"/>
                    <a:pt x="3450787" y="1818115"/>
                    <a:pt x="3367430" y="1817168"/>
                  </a:cubicBezTo>
                  <a:cubicBezTo>
                    <a:pt x="3159038" y="1815273"/>
                    <a:pt x="2950645" y="1813379"/>
                    <a:pt x="2742253" y="1810537"/>
                  </a:cubicBezTo>
                  <a:cubicBezTo>
                    <a:pt x="2721414" y="1810537"/>
                    <a:pt x="2721414" y="1816221"/>
                    <a:pt x="2721414" y="1835165"/>
                  </a:cubicBezTo>
                  <a:cubicBezTo>
                    <a:pt x="2720466" y="2172382"/>
                    <a:pt x="2718572" y="2510546"/>
                    <a:pt x="2716677" y="2847762"/>
                  </a:cubicBezTo>
                  <a:cubicBezTo>
                    <a:pt x="2715730" y="3067521"/>
                    <a:pt x="2714783" y="3286333"/>
                    <a:pt x="2714783" y="3506093"/>
                  </a:cubicBezTo>
                  <a:cubicBezTo>
                    <a:pt x="2714783" y="3543035"/>
                    <a:pt x="2702469" y="3564821"/>
                    <a:pt x="2669316" y="3584713"/>
                  </a:cubicBezTo>
                  <a:cubicBezTo>
                    <a:pt x="2388933" y="3741955"/>
                    <a:pt x="2109498" y="3902038"/>
                    <a:pt x="1829116" y="4062121"/>
                  </a:cubicBezTo>
                  <a:cubicBezTo>
                    <a:pt x="1805435" y="4075382"/>
                    <a:pt x="1787437" y="4081066"/>
                    <a:pt x="1760915" y="4064963"/>
                  </a:cubicBezTo>
                  <a:cubicBezTo>
                    <a:pt x="1615987" y="3977817"/>
                    <a:pt x="1469165" y="3892565"/>
                    <a:pt x="1322344" y="3807314"/>
                  </a:cubicBezTo>
                  <a:cubicBezTo>
                    <a:pt x="1186889" y="3727746"/>
                    <a:pt x="1051434" y="3648178"/>
                    <a:pt x="914084" y="3571452"/>
                  </a:cubicBezTo>
                  <a:cubicBezTo>
                    <a:pt x="890403" y="3558191"/>
                    <a:pt x="891350" y="3542087"/>
                    <a:pt x="891350" y="3521248"/>
                  </a:cubicBezTo>
                  <a:cubicBezTo>
                    <a:pt x="892298" y="3294858"/>
                    <a:pt x="893245" y="3068469"/>
                    <a:pt x="894192" y="2841132"/>
                  </a:cubicBezTo>
                  <a:cubicBezTo>
                    <a:pt x="896087" y="2507704"/>
                    <a:pt x="897981" y="2174276"/>
                    <a:pt x="901770" y="1840849"/>
                  </a:cubicBezTo>
                  <a:cubicBezTo>
                    <a:pt x="901770" y="1800118"/>
                    <a:pt x="879037" y="1803906"/>
                    <a:pt x="853461" y="1803906"/>
                  </a:cubicBezTo>
                  <a:cubicBezTo>
                    <a:pt x="582551" y="1802959"/>
                    <a:pt x="311641" y="1801065"/>
                    <a:pt x="39784" y="1799170"/>
                  </a:cubicBezTo>
                  <a:cubicBezTo>
                    <a:pt x="28417" y="1799170"/>
                    <a:pt x="15156" y="1803906"/>
                    <a:pt x="0" y="1789698"/>
                  </a:cubicBezTo>
                  <a:close/>
                </a:path>
              </a:pathLst>
            </a:custGeom>
            <a:solidFill>
              <a:schemeClr val="accent1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rapezoid 10">
            <a:extLst>
              <a:ext uri="{FF2B5EF4-FFF2-40B4-BE49-F238E27FC236}">
                <a16:creationId xmlns:a16="http://schemas.microsoft.com/office/drawing/2014/main" id="{3320F5DC-12CA-4F9C-B374-4C920316CAB5}"/>
              </a:ext>
            </a:extLst>
          </p:cNvPr>
          <p:cNvSpPr/>
          <p:nvPr/>
        </p:nvSpPr>
        <p:spPr>
          <a:xfrm>
            <a:off x="6318214" y="393109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B0EF7360-CC31-4738-B8DA-55D931BBC4E4}"/>
              </a:ext>
            </a:extLst>
          </p:cNvPr>
          <p:cNvSpPr>
            <a:spLocks noChangeAspect="1"/>
          </p:cNvSpPr>
          <p:nvPr/>
        </p:nvSpPr>
        <p:spPr>
          <a:xfrm>
            <a:off x="5971097" y="316493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98E78F8D-F0E1-4074-B3A6-EF61FDE56857}"/>
              </a:ext>
            </a:extLst>
          </p:cNvPr>
          <p:cNvSpPr>
            <a:spLocks/>
          </p:cNvSpPr>
          <p:nvPr/>
        </p:nvSpPr>
        <p:spPr>
          <a:xfrm>
            <a:off x="5538804" y="3951114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622F5D-42EE-4319-800E-992E45828D5F}"/>
              </a:ext>
            </a:extLst>
          </p:cNvPr>
          <p:cNvGrpSpPr/>
          <p:nvPr/>
        </p:nvGrpSpPr>
        <p:grpSpPr>
          <a:xfrm>
            <a:off x="6338732" y="5223744"/>
            <a:ext cx="5082476" cy="984885"/>
            <a:chOff x="6846283" y="5184261"/>
            <a:chExt cx="4724393" cy="9848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ABD3C8-9652-4979-9656-883CB7C9A738}"/>
                </a:ext>
              </a:extLst>
            </p:cNvPr>
            <p:cNvSpPr txBox="1"/>
            <p:nvPr/>
          </p:nvSpPr>
          <p:spPr>
            <a:xfrm>
              <a:off x="6846283" y="5184261"/>
              <a:ext cx="4724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29F613-2318-456B-8DC0-5C5937A1E68C}"/>
                </a:ext>
              </a:extLst>
            </p:cNvPr>
            <p:cNvSpPr txBox="1"/>
            <p:nvPr/>
          </p:nvSpPr>
          <p:spPr>
            <a:xfrm>
              <a:off x="6846283" y="5522815"/>
              <a:ext cx="4724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3B84B-25E1-46BB-A325-1095F5FFE987}"/>
              </a:ext>
            </a:extLst>
          </p:cNvPr>
          <p:cNvGrpSpPr/>
          <p:nvPr/>
        </p:nvGrpSpPr>
        <p:grpSpPr>
          <a:xfrm>
            <a:off x="673651" y="4348147"/>
            <a:ext cx="3608120" cy="1169551"/>
            <a:chOff x="6846283" y="5184261"/>
            <a:chExt cx="4724393" cy="11695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7F0E1E-A8DE-490C-B8AA-4A23D65C1087}"/>
                </a:ext>
              </a:extLst>
            </p:cNvPr>
            <p:cNvSpPr txBox="1"/>
            <p:nvPr/>
          </p:nvSpPr>
          <p:spPr>
            <a:xfrm>
              <a:off x="6846283" y="5184261"/>
              <a:ext cx="4724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ED284A-CA16-46EF-ADAE-35689CC8A1DE}"/>
                </a:ext>
              </a:extLst>
            </p:cNvPr>
            <p:cNvSpPr txBox="1"/>
            <p:nvPr/>
          </p:nvSpPr>
          <p:spPr>
            <a:xfrm>
              <a:off x="6846283" y="5522815"/>
              <a:ext cx="4724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BB530A-E8AA-422E-B997-C49540CC7CF0}"/>
              </a:ext>
            </a:extLst>
          </p:cNvPr>
          <p:cNvGrpSpPr/>
          <p:nvPr/>
        </p:nvGrpSpPr>
        <p:grpSpPr>
          <a:xfrm>
            <a:off x="6846284" y="1634256"/>
            <a:ext cx="4724393" cy="984885"/>
            <a:chOff x="6846283" y="5184261"/>
            <a:chExt cx="4724393" cy="9848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AA6CC5-AA15-40DD-916E-456B495AC412}"/>
                </a:ext>
              </a:extLst>
            </p:cNvPr>
            <p:cNvSpPr txBox="1"/>
            <p:nvPr/>
          </p:nvSpPr>
          <p:spPr>
            <a:xfrm>
              <a:off x="6846283" y="5184261"/>
              <a:ext cx="4724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C12CBF-4009-4412-9F77-C6219F00A96F}"/>
                </a:ext>
              </a:extLst>
            </p:cNvPr>
            <p:cNvSpPr txBox="1"/>
            <p:nvPr/>
          </p:nvSpPr>
          <p:spPr>
            <a:xfrm>
              <a:off x="6846283" y="5522815"/>
              <a:ext cx="4724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52C0003-79C0-4ECB-8AB5-D2F896165F8F}"/>
              </a:ext>
            </a:extLst>
          </p:cNvPr>
          <p:cNvSpPr txBox="1"/>
          <p:nvPr/>
        </p:nvSpPr>
        <p:spPr>
          <a:xfrm>
            <a:off x="887563" y="1524968"/>
            <a:ext cx="360812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5ED09-6FD1-4010-BA5F-6D58B78212B1}"/>
              </a:ext>
            </a:extLst>
          </p:cNvPr>
          <p:cNvSpPr/>
          <p:nvPr/>
        </p:nvSpPr>
        <p:spPr>
          <a:xfrm>
            <a:off x="1" y="3722227"/>
            <a:ext cx="12192000" cy="270714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ED9FB-FA84-4720-81B7-54144F23FCD0}"/>
              </a:ext>
            </a:extLst>
          </p:cNvPr>
          <p:cNvSpPr txBox="1"/>
          <p:nvPr/>
        </p:nvSpPr>
        <p:spPr>
          <a:xfrm>
            <a:off x="2105873" y="4159329"/>
            <a:ext cx="798025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F2010-E772-422E-B5D9-D345A27E3C9D}"/>
              </a:ext>
            </a:extLst>
          </p:cNvPr>
          <p:cNvSpPr txBox="1"/>
          <p:nvPr/>
        </p:nvSpPr>
        <p:spPr>
          <a:xfrm>
            <a:off x="2105873" y="5297268"/>
            <a:ext cx="798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8">
            <a:extLst>
              <a:ext uri="{FF2B5EF4-FFF2-40B4-BE49-F238E27FC236}">
                <a16:creationId xmlns:a16="http://schemas.microsoft.com/office/drawing/2014/main" id="{A781C689-EAED-4B45-8607-9C4A7B2C47A9}"/>
              </a:ext>
            </a:extLst>
          </p:cNvPr>
          <p:cNvGrpSpPr/>
          <p:nvPr/>
        </p:nvGrpSpPr>
        <p:grpSpPr>
          <a:xfrm>
            <a:off x="9426016" y="999658"/>
            <a:ext cx="1020627" cy="2372633"/>
            <a:chOff x="9220911" y="999657"/>
            <a:chExt cx="1020627" cy="2372633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3D281CD6-88D6-46EF-9764-BF02705B47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2102907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9" name="그룹 7">
              <a:extLst>
                <a:ext uri="{FF2B5EF4-FFF2-40B4-BE49-F238E27FC236}">
                  <a16:creationId xmlns:a16="http://schemas.microsoft.com/office/drawing/2014/main" id="{438996D8-45F2-419B-B7F5-CC571DE5A57B}"/>
                </a:ext>
              </a:extLst>
            </p:cNvPr>
            <p:cNvGrpSpPr/>
            <p:nvPr/>
          </p:nvGrpSpPr>
          <p:grpSpPr>
            <a:xfrm>
              <a:off x="9904273" y="1847865"/>
              <a:ext cx="180000" cy="1379099"/>
              <a:chOff x="9904273" y="1847865"/>
              <a:chExt cx="180000" cy="1379099"/>
            </a:xfrm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EE756D7B-46F9-4619-AB7A-424677C4312D}"/>
                  </a:ext>
                </a:extLst>
              </p:cNvPr>
              <p:cNvSpPr/>
              <p:nvPr/>
            </p:nvSpPr>
            <p:spPr>
              <a:xfrm rot="5400000">
                <a:off x="9906554" y="1845584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180E76E6-71BE-49B4-9723-61A825AB8EBB}"/>
                  </a:ext>
                </a:extLst>
              </p:cNvPr>
              <p:cNvSpPr/>
              <p:nvPr/>
            </p:nvSpPr>
            <p:spPr>
              <a:xfrm rot="5400000">
                <a:off x="9906554" y="2118436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EA3C4B78-6CD3-4A7C-8742-940260E43465}"/>
                  </a:ext>
                </a:extLst>
              </p:cNvPr>
              <p:cNvSpPr/>
              <p:nvPr/>
            </p:nvSpPr>
            <p:spPr>
              <a:xfrm rot="5400000">
                <a:off x="9906554" y="2594340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50C555F-9DFD-4C69-B37E-9446B7E86A35}"/>
                  </a:ext>
                </a:extLst>
              </p:cNvPr>
              <p:cNvSpPr/>
              <p:nvPr/>
            </p:nvSpPr>
            <p:spPr>
              <a:xfrm rot="5400000">
                <a:off x="9906554" y="3049245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3930B-7119-456D-9D06-BBC163D5C33F}"/>
              </a:ext>
            </a:extLst>
          </p:cNvPr>
          <p:cNvGrpSpPr/>
          <p:nvPr/>
        </p:nvGrpSpPr>
        <p:grpSpPr>
          <a:xfrm>
            <a:off x="917151" y="5357608"/>
            <a:ext cx="2160000" cy="937994"/>
            <a:chOff x="2479422" y="4122516"/>
            <a:chExt cx="1441967" cy="937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F1F280-9501-431C-8711-13DC6EE6A757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C4C988-A3FD-481D-B2D7-B7E50849D70B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7EF8B-BDE4-4E2C-83B4-2B82053EFC34}"/>
              </a:ext>
            </a:extLst>
          </p:cNvPr>
          <p:cNvGrpSpPr/>
          <p:nvPr/>
        </p:nvGrpSpPr>
        <p:grpSpPr>
          <a:xfrm>
            <a:off x="3648533" y="5357608"/>
            <a:ext cx="2160000" cy="937994"/>
            <a:chOff x="2479422" y="4122516"/>
            <a:chExt cx="1441967" cy="937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A592E-DA25-499A-B8EC-0B9FA65E27D8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B7A132-E563-422F-9EE4-06621E3C51AF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457D01DB-5DD3-4DAF-B0AE-5995C7471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886218"/>
              </p:ext>
            </p:extLst>
          </p:nvPr>
        </p:nvGraphicFramePr>
        <p:xfrm>
          <a:off x="9462992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C5FC76E-BFD8-4A40-988E-A6E4134F5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213004"/>
              </p:ext>
            </p:extLst>
          </p:nvPr>
        </p:nvGraphicFramePr>
        <p:xfrm>
          <a:off x="1268847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0DD0AA0-768B-41EC-9BB6-48A50E5248F9}"/>
              </a:ext>
            </a:extLst>
          </p:cNvPr>
          <p:cNvSpPr/>
          <p:nvPr/>
        </p:nvSpPr>
        <p:spPr>
          <a:xfrm>
            <a:off x="9790272" y="3941272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B9B955-EFD2-4C49-8B86-C293799A3672}"/>
              </a:ext>
            </a:extLst>
          </p:cNvPr>
          <p:cNvSpPr/>
          <p:nvPr/>
        </p:nvSpPr>
        <p:spPr>
          <a:xfrm>
            <a:off x="1596127" y="3941272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01B6C-1B70-433B-8A81-391142292D86}"/>
              </a:ext>
            </a:extLst>
          </p:cNvPr>
          <p:cNvSpPr txBox="1"/>
          <p:nvPr/>
        </p:nvSpPr>
        <p:spPr>
          <a:xfrm>
            <a:off x="9780752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710B4-5097-4E55-A8E1-63CB163F8C7A}"/>
              </a:ext>
            </a:extLst>
          </p:cNvPr>
          <p:cNvSpPr txBox="1"/>
          <p:nvPr/>
        </p:nvSpPr>
        <p:spPr>
          <a:xfrm>
            <a:off x="1586607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74D9D4FD-8E20-4ECA-A94F-DF433AC5F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413934"/>
              </p:ext>
            </p:extLst>
          </p:nvPr>
        </p:nvGraphicFramePr>
        <p:xfrm>
          <a:off x="4000229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DBE3F4FD-39C1-42BD-A527-31CF84E6AEEC}"/>
              </a:ext>
            </a:extLst>
          </p:cNvPr>
          <p:cNvSpPr/>
          <p:nvPr/>
        </p:nvSpPr>
        <p:spPr>
          <a:xfrm>
            <a:off x="4327509" y="3941272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7A858-1194-4F54-86A3-A7B13EDC5ABB}"/>
              </a:ext>
            </a:extLst>
          </p:cNvPr>
          <p:cNvSpPr txBox="1"/>
          <p:nvPr/>
        </p:nvSpPr>
        <p:spPr>
          <a:xfrm>
            <a:off x="4317989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4173F469-C594-4DF8-BBEA-A6B5B99FB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055056"/>
              </p:ext>
            </p:extLst>
          </p:nvPr>
        </p:nvGraphicFramePr>
        <p:xfrm>
          <a:off x="6731611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D16EAE3-4310-459C-92EF-91A6C7E40DFE}"/>
              </a:ext>
            </a:extLst>
          </p:cNvPr>
          <p:cNvSpPr/>
          <p:nvPr/>
        </p:nvSpPr>
        <p:spPr>
          <a:xfrm>
            <a:off x="7058891" y="3941272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3249D-0949-4D5E-B08B-9158EC2E9681}"/>
              </a:ext>
            </a:extLst>
          </p:cNvPr>
          <p:cNvSpPr txBox="1"/>
          <p:nvPr/>
        </p:nvSpPr>
        <p:spPr>
          <a:xfrm>
            <a:off x="7049371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E7B75-028B-4973-BA89-3782180824E2}"/>
              </a:ext>
            </a:extLst>
          </p:cNvPr>
          <p:cNvGrpSpPr/>
          <p:nvPr/>
        </p:nvGrpSpPr>
        <p:grpSpPr>
          <a:xfrm>
            <a:off x="6379915" y="5357608"/>
            <a:ext cx="2160000" cy="937994"/>
            <a:chOff x="2479422" y="4122516"/>
            <a:chExt cx="1441967" cy="937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357A21-250C-408E-8283-D3670021A5FE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D24751-3F85-45B0-9B39-015D849C500A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05DC13-B87A-4132-A6E7-A90605A58534}"/>
              </a:ext>
            </a:extLst>
          </p:cNvPr>
          <p:cNvGrpSpPr/>
          <p:nvPr/>
        </p:nvGrpSpPr>
        <p:grpSpPr>
          <a:xfrm>
            <a:off x="9111296" y="5357608"/>
            <a:ext cx="2160000" cy="937994"/>
            <a:chOff x="2479422" y="4122516"/>
            <a:chExt cx="1441967" cy="9379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C7C44C-32DC-4682-B849-A897B63C03DA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755570-F7EE-4504-B8A3-8E60E2568096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C8BC6E5C-5E51-487F-95E7-F7E4F76C6724}"/>
              </a:ext>
            </a:extLst>
          </p:cNvPr>
          <p:cNvSpPr txBox="1"/>
          <p:nvPr/>
        </p:nvSpPr>
        <p:spPr>
          <a:xfrm>
            <a:off x="10293207" y="1765053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64F103BC-BD07-4941-BB5B-D82EFB9ACDF3}"/>
              </a:ext>
            </a:extLst>
          </p:cNvPr>
          <p:cNvSpPr txBox="1"/>
          <p:nvPr/>
        </p:nvSpPr>
        <p:spPr>
          <a:xfrm>
            <a:off x="10293207" y="2037461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EFEC44A0-6B3E-459B-94FE-8FCD02F01666}"/>
              </a:ext>
            </a:extLst>
          </p:cNvPr>
          <p:cNvSpPr txBox="1"/>
          <p:nvPr/>
        </p:nvSpPr>
        <p:spPr>
          <a:xfrm>
            <a:off x="10293207" y="2521845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A6125F45-F5D7-4D5F-B39F-E6D49BFB123B}"/>
              </a:ext>
            </a:extLst>
          </p:cNvPr>
          <p:cNvSpPr txBox="1"/>
          <p:nvPr/>
        </p:nvSpPr>
        <p:spPr>
          <a:xfrm>
            <a:off x="10293207" y="2972953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F9AE61-4836-4CEF-A902-6FB809469506}"/>
              </a:ext>
            </a:extLst>
          </p:cNvPr>
          <p:cNvSpPr txBox="1"/>
          <p:nvPr/>
        </p:nvSpPr>
        <p:spPr>
          <a:xfrm>
            <a:off x="806054" y="18313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6F988-E6D8-46E6-8C09-48AA4658BB88}"/>
              </a:ext>
            </a:extLst>
          </p:cNvPr>
          <p:cNvSpPr txBox="1"/>
          <p:nvPr/>
        </p:nvSpPr>
        <p:spPr>
          <a:xfrm>
            <a:off x="806054" y="268682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ECE9A7-1DB7-46F4-A663-550CD3823BD9}"/>
              </a:ext>
            </a:extLst>
          </p:cNvPr>
          <p:cNvSpPr txBox="1"/>
          <p:nvPr/>
        </p:nvSpPr>
        <p:spPr>
          <a:xfrm>
            <a:off x="5167615" y="1828331"/>
            <a:ext cx="747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0C074B-C289-4A70-BC1D-002D7F1319A9}"/>
              </a:ext>
            </a:extLst>
          </p:cNvPr>
          <p:cNvSpPr txBox="1"/>
          <p:nvPr/>
        </p:nvSpPr>
        <p:spPr>
          <a:xfrm>
            <a:off x="5167614" y="268682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C44B10-EEC0-4C42-A314-EED7A80D8548}"/>
              </a:ext>
            </a:extLst>
          </p:cNvPr>
          <p:cNvGrpSpPr/>
          <p:nvPr/>
        </p:nvGrpSpPr>
        <p:grpSpPr>
          <a:xfrm>
            <a:off x="1552598" y="1767398"/>
            <a:ext cx="3737249" cy="758799"/>
            <a:chOff x="3131840" y="2220253"/>
            <a:chExt cx="3096344" cy="7587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DBB705-F5FB-4E91-9251-1814BBA4958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00A496-C906-4FF5-9F9A-FC9C75437ABE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7B6E26-E59E-41C9-B0F6-A1C7971EEFD3}"/>
              </a:ext>
            </a:extLst>
          </p:cNvPr>
          <p:cNvGrpSpPr/>
          <p:nvPr/>
        </p:nvGrpSpPr>
        <p:grpSpPr>
          <a:xfrm>
            <a:off x="1552598" y="2622892"/>
            <a:ext cx="3737249" cy="758799"/>
            <a:chOff x="3131840" y="2220253"/>
            <a:chExt cx="3096344" cy="75879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6C9551-28C0-461E-90AC-760F4FF6801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74D2DD-3179-4E2F-B805-5F4F13C8414D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A1135A-536F-4B44-B128-6F4AC482385B}"/>
              </a:ext>
            </a:extLst>
          </p:cNvPr>
          <p:cNvGrpSpPr/>
          <p:nvPr/>
        </p:nvGrpSpPr>
        <p:grpSpPr>
          <a:xfrm>
            <a:off x="5914160" y="1767398"/>
            <a:ext cx="3737249" cy="758799"/>
            <a:chOff x="3131840" y="2220253"/>
            <a:chExt cx="3096344" cy="7587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0706D3-07D2-4B5D-A4BE-CD039A81365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21FA85-A118-4EB5-AE36-5A4564DFA1BA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026218-7910-4019-94BE-8472ED686945}"/>
              </a:ext>
            </a:extLst>
          </p:cNvPr>
          <p:cNvGrpSpPr/>
          <p:nvPr/>
        </p:nvGrpSpPr>
        <p:grpSpPr>
          <a:xfrm>
            <a:off x="5914160" y="2622892"/>
            <a:ext cx="3737249" cy="758799"/>
            <a:chOff x="3131840" y="2220253"/>
            <a:chExt cx="3096344" cy="758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5D686E-5D48-4B1D-9525-D60C144D478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B05EC0-B32A-40AA-A16B-DBD998988B6B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3">
            <a:extLst>
              <a:ext uri="{FF2B5EF4-FFF2-40B4-BE49-F238E27FC236}">
                <a16:creationId xmlns:a16="http://schemas.microsoft.com/office/drawing/2014/main" id="{7E0C5958-7BC0-42CE-9024-B871F532580C}"/>
              </a:ext>
            </a:extLst>
          </p:cNvPr>
          <p:cNvGrpSpPr/>
          <p:nvPr/>
        </p:nvGrpSpPr>
        <p:grpSpPr>
          <a:xfrm>
            <a:off x="6954509" y="1408170"/>
            <a:ext cx="4308562" cy="4647381"/>
            <a:chOff x="7334031" y="1957604"/>
            <a:chExt cx="3874720" cy="4179423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E4423DB0-2E46-40A4-AE1E-293AFA56A376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008F7AF5-ED22-4DC5-85CD-FEAA8CE1C37B}"/>
                </a:ext>
              </a:extLst>
            </p:cNvPr>
            <p:cNvSpPr/>
            <p:nvPr/>
          </p:nvSpPr>
          <p:spPr>
            <a:xfrm rot="19800000">
              <a:off x="8184184" y="1957604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id="{4749B484-0CF5-4133-A34D-9B1B4EBBF592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id="{A28B48AD-8805-416A-BC37-28DC279542A9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id="{0A0AB936-97A2-45DD-8D31-742B0DC1FFC9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6BA00A-9BA0-440C-BA96-D7C0C16037F4}"/>
                </a:ext>
              </a:extLst>
            </p:cNvPr>
            <p:cNvSpPr txBox="1"/>
            <p:nvPr/>
          </p:nvSpPr>
          <p:spPr>
            <a:xfrm rot="19822586">
              <a:off x="8644241" y="2525710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E5EF6-E2FB-49D7-BA20-4C363383E21A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486A4D-D67C-4527-BD94-1F1523392A19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B3E39A-12AE-4085-9132-517CC4856995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1BE98C-DB99-4691-9A3B-91A6E685E937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15">
            <a:extLst>
              <a:ext uri="{FF2B5EF4-FFF2-40B4-BE49-F238E27FC236}">
                <a16:creationId xmlns:a16="http://schemas.microsoft.com/office/drawing/2014/main" id="{17C579B7-5133-4245-A6C9-73EB5B637AC8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C94879-3079-405F-B06E-AF90024BB2BB}"/>
              </a:ext>
            </a:extLst>
          </p:cNvPr>
          <p:cNvSpPr/>
          <p:nvPr/>
        </p:nvSpPr>
        <p:spPr>
          <a:xfrm>
            <a:off x="6440298" y="3010028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44D355-435E-4EC2-B084-E3E7CFD9F992}"/>
              </a:ext>
            </a:extLst>
          </p:cNvPr>
          <p:cNvSpPr/>
          <p:nvPr/>
        </p:nvSpPr>
        <p:spPr>
          <a:xfrm>
            <a:off x="6069172" y="3822402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EDD96-35DA-4C05-BDCC-9491DDF731BE}"/>
              </a:ext>
            </a:extLst>
          </p:cNvPr>
          <p:cNvSpPr/>
          <p:nvPr/>
        </p:nvSpPr>
        <p:spPr>
          <a:xfrm>
            <a:off x="5698048" y="4634776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3615A6-4D11-4D7C-9076-3C4A4E38FA45}"/>
              </a:ext>
            </a:extLst>
          </p:cNvPr>
          <p:cNvSpPr/>
          <p:nvPr/>
        </p:nvSpPr>
        <p:spPr>
          <a:xfrm>
            <a:off x="5326922" y="5447148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B91AD1-65D4-4614-BC2E-E6354FC79B7C}"/>
              </a:ext>
            </a:extLst>
          </p:cNvPr>
          <p:cNvSpPr/>
          <p:nvPr/>
        </p:nvSpPr>
        <p:spPr>
          <a:xfrm>
            <a:off x="6069172" y="2197654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5900-CAD6-428E-9CE3-55DCB92256A9}"/>
              </a:ext>
            </a:extLst>
          </p:cNvPr>
          <p:cNvSpPr txBox="1"/>
          <p:nvPr/>
        </p:nvSpPr>
        <p:spPr>
          <a:xfrm>
            <a:off x="6163174" y="2252270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A1F93-47E4-4105-A19D-2E00DA9CCCA3}"/>
              </a:ext>
            </a:extLst>
          </p:cNvPr>
          <p:cNvSpPr txBox="1"/>
          <p:nvPr/>
        </p:nvSpPr>
        <p:spPr>
          <a:xfrm>
            <a:off x="6519926" y="3064643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424F9-8846-4FB2-B3B2-FEE7B2677025}"/>
              </a:ext>
            </a:extLst>
          </p:cNvPr>
          <p:cNvSpPr txBox="1"/>
          <p:nvPr/>
        </p:nvSpPr>
        <p:spPr>
          <a:xfrm>
            <a:off x="6144455" y="3877018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0C98D-9444-4797-86EF-DC126A332FB0}"/>
              </a:ext>
            </a:extLst>
          </p:cNvPr>
          <p:cNvSpPr txBox="1"/>
          <p:nvPr/>
        </p:nvSpPr>
        <p:spPr>
          <a:xfrm>
            <a:off x="5407936" y="5501765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9C807-85B6-4523-AA47-5EC17C726418}"/>
              </a:ext>
            </a:extLst>
          </p:cNvPr>
          <p:cNvSpPr txBox="1"/>
          <p:nvPr/>
        </p:nvSpPr>
        <p:spPr>
          <a:xfrm>
            <a:off x="5768984" y="4689392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D23EE6-9AD0-41A2-B908-49EC93327248}"/>
              </a:ext>
            </a:extLst>
          </p:cNvPr>
          <p:cNvGrpSpPr/>
          <p:nvPr/>
        </p:nvGrpSpPr>
        <p:grpSpPr>
          <a:xfrm>
            <a:off x="1587904" y="2132862"/>
            <a:ext cx="4340895" cy="638937"/>
            <a:chOff x="803640" y="3362835"/>
            <a:chExt cx="2059657" cy="6389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9763C4-6FD2-4D22-A5B6-2EB538F44775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7D26E-7C78-46D1-B642-D53C6EB9CAC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9B469D-0961-490C-845E-EF210DFEFDB3}"/>
              </a:ext>
            </a:extLst>
          </p:cNvPr>
          <p:cNvGrpSpPr/>
          <p:nvPr/>
        </p:nvGrpSpPr>
        <p:grpSpPr>
          <a:xfrm>
            <a:off x="1955871" y="2945236"/>
            <a:ext cx="4340895" cy="638937"/>
            <a:chOff x="803640" y="3362835"/>
            <a:chExt cx="2059657" cy="6389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E85523-7823-4F7A-B025-6BA3668C020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364917-3B03-499F-8BE0-43092C7F00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6FF6B8-CFB6-4DE7-ABEF-8984D4D84120}"/>
              </a:ext>
            </a:extLst>
          </p:cNvPr>
          <p:cNvGrpSpPr/>
          <p:nvPr/>
        </p:nvGrpSpPr>
        <p:grpSpPr>
          <a:xfrm>
            <a:off x="1585033" y="3757610"/>
            <a:ext cx="4340895" cy="638937"/>
            <a:chOff x="803640" y="3362835"/>
            <a:chExt cx="2059657" cy="6389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62EA9A-8A29-40F2-B3BF-C9BADAC5F396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8EA56-F2FC-42EB-9C12-D2C4F365F1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7389AB-7A0F-4285-BF3F-D098E81A3DF0}"/>
              </a:ext>
            </a:extLst>
          </p:cNvPr>
          <p:cNvGrpSpPr/>
          <p:nvPr/>
        </p:nvGrpSpPr>
        <p:grpSpPr>
          <a:xfrm>
            <a:off x="1213474" y="4569984"/>
            <a:ext cx="4340895" cy="638937"/>
            <a:chOff x="803640" y="3362835"/>
            <a:chExt cx="2059657" cy="6389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319A21-3BB9-4F22-B113-7667A7A82A48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6861CE-F2B2-4FFF-A39C-018C20AB82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765B0-E868-4F1A-B403-5FC2F102589B}"/>
              </a:ext>
            </a:extLst>
          </p:cNvPr>
          <p:cNvGrpSpPr/>
          <p:nvPr/>
        </p:nvGrpSpPr>
        <p:grpSpPr>
          <a:xfrm>
            <a:off x="851031" y="5382357"/>
            <a:ext cx="4340895" cy="638937"/>
            <a:chOff x="803640" y="3362835"/>
            <a:chExt cx="2059657" cy="6389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CE1F27-380F-4895-BD52-941AFD876A2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C9066A-E53E-46F0-BE92-90EADE44F87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C556C1D-D15A-41D7-AF89-111B02BE023B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ABE21C01-CDAD-4F71-A53A-2A593F8305A2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 txBox="1">
            <a:spLocks/>
          </p:cNvSpPr>
          <p:nvPr/>
        </p:nvSpPr>
        <p:spPr>
          <a:xfrm>
            <a:off x="795240" y="1412776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240" y="3573849"/>
            <a:ext cx="516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C4EE9-3ACC-4D41-88CD-F1336B051505}"/>
              </a:ext>
            </a:extLst>
          </p:cNvPr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ight Triangle 8">
            <a:extLst>
              <a:ext uri="{FF2B5EF4-FFF2-40B4-BE49-F238E27FC236}">
                <a16:creationId xmlns:a16="http://schemas.microsoft.com/office/drawing/2014/main" id="{65BC0C4B-6B57-40EA-A0E2-464924FD445A}"/>
              </a:ext>
            </a:extLst>
          </p:cNvPr>
          <p:cNvSpPr/>
          <p:nvPr/>
        </p:nvSpPr>
        <p:spPr>
          <a:xfrm rot="10800000">
            <a:off x="6196855" y="1341076"/>
            <a:ext cx="900000" cy="90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ight Triangle 9">
            <a:extLst>
              <a:ext uri="{FF2B5EF4-FFF2-40B4-BE49-F238E27FC236}">
                <a16:creationId xmlns:a16="http://schemas.microsoft.com/office/drawing/2014/main" id="{F916CE20-C2CB-4C28-A12A-1CC957579311}"/>
              </a:ext>
            </a:extLst>
          </p:cNvPr>
          <p:cNvSpPr/>
          <p:nvPr/>
        </p:nvSpPr>
        <p:spPr>
          <a:xfrm>
            <a:off x="99638" y="4609703"/>
            <a:ext cx="900000" cy="90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C49C8-4516-4E6C-B522-9A271A15D1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4049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2" name="그룹 48">
            <a:extLst>
              <a:ext uri="{FF2B5EF4-FFF2-40B4-BE49-F238E27FC236}">
                <a16:creationId xmlns:a16="http://schemas.microsoft.com/office/drawing/2014/main" id="{5572C5B9-CDCB-4356-AE0B-AB5970360D37}"/>
              </a:ext>
            </a:extLst>
          </p:cNvPr>
          <p:cNvGrpSpPr/>
          <p:nvPr/>
        </p:nvGrpSpPr>
        <p:grpSpPr>
          <a:xfrm>
            <a:off x="8618661" y="1720737"/>
            <a:ext cx="2250102" cy="3927083"/>
            <a:chOff x="6900650" y="1819712"/>
            <a:chExt cx="1858036" cy="3242814"/>
          </a:xfrm>
        </p:grpSpPr>
        <p:grpSp>
          <p:nvGrpSpPr>
            <p:cNvPr id="173" name="그룹 22">
              <a:extLst>
                <a:ext uri="{FF2B5EF4-FFF2-40B4-BE49-F238E27FC236}">
                  <a16:creationId xmlns:a16="http://schemas.microsoft.com/office/drawing/2014/main" id="{620323EC-D8DC-42E1-B3F2-5BEA78C21A94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182" name="그룹 23">
                <a:extLst>
                  <a:ext uri="{FF2B5EF4-FFF2-40B4-BE49-F238E27FC236}">
                    <a16:creationId xmlns:a16="http://schemas.microsoft.com/office/drawing/2014/main" id="{BC7C0A5F-CBE2-49B0-9678-7552ECD9B765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188" name="Group 7">
                  <a:extLst>
                    <a:ext uri="{FF2B5EF4-FFF2-40B4-BE49-F238E27FC236}">
                      <a16:creationId xmlns:a16="http://schemas.microsoft.com/office/drawing/2014/main" id="{6DF84F72-C233-4820-8BBF-3BD24EEE16E3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190" name="Trapezoid 1">
                    <a:extLst>
                      <a:ext uri="{FF2B5EF4-FFF2-40B4-BE49-F238E27FC236}">
                        <a16:creationId xmlns:a16="http://schemas.microsoft.com/office/drawing/2014/main" id="{BB0F17CA-6C4A-436C-8B93-C6C2F4B0558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1" name="Trapezoid 6">
                    <a:extLst>
                      <a:ext uri="{FF2B5EF4-FFF2-40B4-BE49-F238E27FC236}">
                        <a16:creationId xmlns:a16="http://schemas.microsoft.com/office/drawing/2014/main" id="{B591CF9A-DB76-4C06-A2A0-6B5C0F45455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2" name="Oval 5">
                    <a:extLst>
                      <a:ext uri="{FF2B5EF4-FFF2-40B4-BE49-F238E27FC236}">
                        <a16:creationId xmlns:a16="http://schemas.microsoft.com/office/drawing/2014/main" id="{0EF32AFD-13B0-4354-80E1-89AF87BDE52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89" name="Chord 23">
                  <a:extLst>
                    <a:ext uri="{FF2B5EF4-FFF2-40B4-BE49-F238E27FC236}">
                      <a16:creationId xmlns:a16="http://schemas.microsoft.com/office/drawing/2014/main" id="{B185400F-991D-4000-8E57-46B55DDF9249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3" name="그룹 24">
                <a:extLst>
                  <a:ext uri="{FF2B5EF4-FFF2-40B4-BE49-F238E27FC236}">
                    <a16:creationId xmlns:a16="http://schemas.microsoft.com/office/drawing/2014/main" id="{A838F883-63E0-4F62-8948-0F56AA9DDC41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184" name="Freeform 9">
                  <a:extLst>
                    <a:ext uri="{FF2B5EF4-FFF2-40B4-BE49-F238E27FC236}">
                      <a16:creationId xmlns:a16="http://schemas.microsoft.com/office/drawing/2014/main" id="{67662B5C-0096-45A5-BA04-A8CECF44BD0F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Freeform 13">
                  <a:extLst>
                    <a:ext uri="{FF2B5EF4-FFF2-40B4-BE49-F238E27FC236}">
                      <a16:creationId xmlns:a16="http://schemas.microsoft.com/office/drawing/2014/main" id="{B3ADB0EA-B0B0-4066-B26A-12A159199626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6" name="Freeform 19">
                  <a:extLst>
                    <a:ext uri="{FF2B5EF4-FFF2-40B4-BE49-F238E27FC236}">
                      <a16:creationId xmlns:a16="http://schemas.microsoft.com/office/drawing/2014/main" id="{A19CBA36-AC92-4DEC-A47D-A349FA95ED6B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7" name="Freeform 20">
                  <a:extLst>
                    <a:ext uri="{FF2B5EF4-FFF2-40B4-BE49-F238E27FC236}">
                      <a16:creationId xmlns:a16="http://schemas.microsoft.com/office/drawing/2014/main" id="{528961FD-8008-4AFA-892C-A996F5C18C09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81" name="자유형 18">
              <a:extLst>
                <a:ext uri="{FF2B5EF4-FFF2-40B4-BE49-F238E27FC236}">
                  <a16:creationId xmlns:a16="http://schemas.microsoft.com/office/drawing/2014/main" id="{1B303372-1D05-4E66-B8A6-C3D36DC5E72A}"/>
                </a:ext>
              </a:extLst>
            </p:cNvPr>
            <p:cNvSpPr/>
            <p:nvPr/>
          </p:nvSpPr>
          <p:spPr>
            <a:xfrm>
              <a:off x="7709429" y="2607168"/>
              <a:ext cx="294693" cy="392208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Rectangle 21">
              <a:extLst>
                <a:ext uri="{FF2B5EF4-FFF2-40B4-BE49-F238E27FC236}">
                  <a16:creationId xmlns:a16="http://schemas.microsoft.com/office/drawing/2014/main" id="{C11E8C4A-2BE5-4C72-8E61-32DC1B69D85A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6" name="Rectangle 21">
              <a:extLst>
                <a:ext uri="{FF2B5EF4-FFF2-40B4-BE49-F238E27FC236}">
                  <a16:creationId xmlns:a16="http://schemas.microsoft.com/office/drawing/2014/main" id="{0EDA50FD-315D-4816-8F94-4E180024D148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7" name="Rectangle 21">
              <a:extLst>
                <a:ext uri="{FF2B5EF4-FFF2-40B4-BE49-F238E27FC236}">
                  <a16:creationId xmlns:a16="http://schemas.microsoft.com/office/drawing/2014/main" id="{9023D47A-8926-447E-B412-EB21D085C72A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8" name="Rectangle 21">
              <a:extLst>
                <a:ext uri="{FF2B5EF4-FFF2-40B4-BE49-F238E27FC236}">
                  <a16:creationId xmlns:a16="http://schemas.microsoft.com/office/drawing/2014/main" id="{98F1E6A8-45CE-438C-8251-49AE2FBE97D9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9" name="Rectangle 21">
              <a:extLst>
                <a:ext uri="{FF2B5EF4-FFF2-40B4-BE49-F238E27FC236}">
                  <a16:creationId xmlns:a16="http://schemas.microsoft.com/office/drawing/2014/main" id="{5BE8E7B7-4B9C-440F-AB84-F88A5DDDD8DF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3" name="그룹 50">
            <a:extLst>
              <a:ext uri="{FF2B5EF4-FFF2-40B4-BE49-F238E27FC236}">
                <a16:creationId xmlns:a16="http://schemas.microsoft.com/office/drawing/2014/main" id="{7D8224D5-1848-4BF8-93F9-10C276D765E0}"/>
              </a:ext>
            </a:extLst>
          </p:cNvPr>
          <p:cNvGrpSpPr/>
          <p:nvPr/>
        </p:nvGrpSpPr>
        <p:grpSpPr>
          <a:xfrm rot="10800000" flipV="1">
            <a:off x="8811051" y="5224019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027002C1-728B-43D9-A6E6-DCF9C133B3E8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1C4E831C-5C63-4553-B09D-934F1ABCBFB5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6" name="직사각형 51">
            <a:extLst>
              <a:ext uri="{FF2B5EF4-FFF2-40B4-BE49-F238E27FC236}">
                <a16:creationId xmlns:a16="http://schemas.microsoft.com/office/drawing/2014/main" id="{ACB20458-29FB-4ECB-88CD-7B39CBFECAF2}"/>
              </a:ext>
            </a:extLst>
          </p:cNvPr>
          <p:cNvSpPr/>
          <p:nvPr/>
        </p:nvSpPr>
        <p:spPr>
          <a:xfrm rot="13659860" flipV="1">
            <a:off x="10712741" y="5584700"/>
            <a:ext cx="357080" cy="886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8C3A7898-0AD4-4A20-919E-39971C9FEE58}"/>
              </a:ext>
            </a:extLst>
          </p:cNvPr>
          <p:cNvSpPr/>
          <p:nvPr/>
        </p:nvSpPr>
        <p:spPr>
          <a:xfrm>
            <a:off x="9426273" y="2558672"/>
            <a:ext cx="700531" cy="700531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7913722-B858-4870-AE7B-DF1C25AF2F59}"/>
              </a:ext>
            </a:extLst>
          </p:cNvPr>
          <p:cNvSpPr txBox="1"/>
          <p:nvPr/>
        </p:nvSpPr>
        <p:spPr>
          <a:xfrm>
            <a:off x="852854" y="1987425"/>
            <a:ext cx="681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E015705-3446-4DDE-B10A-D6701C46888A}"/>
              </a:ext>
            </a:extLst>
          </p:cNvPr>
          <p:cNvSpPr txBox="1"/>
          <p:nvPr/>
        </p:nvSpPr>
        <p:spPr>
          <a:xfrm>
            <a:off x="2743109" y="3747423"/>
            <a:ext cx="14630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3E5D4A0-99AB-4740-8B4E-0355DE87B35A}"/>
              </a:ext>
            </a:extLst>
          </p:cNvPr>
          <p:cNvSpPr txBox="1"/>
          <p:nvPr/>
        </p:nvSpPr>
        <p:spPr>
          <a:xfrm>
            <a:off x="852853" y="2636484"/>
            <a:ext cx="681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F81284FF-D116-4854-BAAC-AE36CB49BEE1}"/>
              </a:ext>
            </a:extLst>
          </p:cNvPr>
          <p:cNvSpPr txBox="1"/>
          <p:nvPr/>
        </p:nvSpPr>
        <p:spPr>
          <a:xfrm>
            <a:off x="1013925" y="3747423"/>
            <a:ext cx="146304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456878B2-7D4E-477E-8944-2F702CEE9416}"/>
              </a:ext>
            </a:extLst>
          </p:cNvPr>
          <p:cNvSpPr txBox="1"/>
          <p:nvPr/>
        </p:nvSpPr>
        <p:spPr>
          <a:xfrm>
            <a:off x="4472293" y="3747423"/>
            <a:ext cx="146304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F4911F0-E553-46DB-A18A-D9926DC0538F}"/>
              </a:ext>
            </a:extLst>
          </p:cNvPr>
          <p:cNvSpPr/>
          <p:nvPr/>
        </p:nvSpPr>
        <p:spPr>
          <a:xfrm>
            <a:off x="1008820" y="4470835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BED9FB9-2AB8-441B-878A-DE50720EC27A}"/>
              </a:ext>
            </a:extLst>
          </p:cNvPr>
          <p:cNvSpPr txBox="1"/>
          <p:nvPr/>
        </p:nvSpPr>
        <p:spPr>
          <a:xfrm>
            <a:off x="1763728" y="4435704"/>
            <a:ext cx="585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CF9BC2F-DCC9-4F7B-AF7E-1B6C57C88B41}"/>
              </a:ext>
            </a:extLst>
          </p:cNvPr>
          <p:cNvSpPr/>
          <p:nvPr/>
        </p:nvSpPr>
        <p:spPr>
          <a:xfrm>
            <a:off x="1008924" y="5477596"/>
            <a:ext cx="576064" cy="5760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BE397BE-2E67-4EFB-8B7F-9D1C2BB213F9}"/>
              </a:ext>
            </a:extLst>
          </p:cNvPr>
          <p:cNvSpPr txBox="1"/>
          <p:nvPr/>
        </p:nvSpPr>
        <p:spPr>
          <a:xfrm>
            <a:off x="1763728" y="5442465"/>
            <a:ext cx="585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7" name="Rounded Rectangle 10">
            <a:extLst>
              <a:ext uri="{FF2B5EF4-FFF2-40B4-BE49-F238E27FC236}">
                <a16:creationId xmlns:a16="http://schemas.microsoft.com/office/drawing/2014/main" id="{002C79C1-799D-4CC0-9654-A3F0EF768142}"/>
              </a:ext>
            </a:extLst>
          </p:cNvPr>
          <p:cNvSpPr/>
          <p:nvPr/>
        </p:nvSpPr>
        <p:spPr>
          <a:xfrm>
            <a:off x="1188584" y="561449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8" name="Block Arc 10">
            <a:extLst>
              <a:ext uri="{FF2B5EF4-FFF2-40B4-BE49-F238E27FC236}">
                <a16:creationId xmlns:a16="http://schemas.microsoft.com/office/drawing/2014/main" id="{C2FF6C46-7A45-4D77-BDDF-30A73E85F7C3}"/>
              </a:ext>
            </a:extLst>
          </p:cNvPr>
          <p:cNvSpPr/>
          <p:nvPr/>
        </p:nvSpPr>
        <p:spPr>
          <a:xfrm>
            <a:off x="1091591" y="463136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94373FC-EAB1-44F4-8DE3-1985372408CF}"/>
              </a:ext>
            </a:extLst>
          </p:cNvPr>
          <p:cNvSpPr txBox="1"/>
          <p:nvPr/>
        </p:nvSpPr>
        <p:spPr>
          <a:xfrm>
            <a:off x="6201477" y="3747423"/>
            <a:ext cx="14630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68190D-E695-4655-82E3-E0411659F767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F8D04253-453C-4F68-8C06-6A1D6B7422FA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75FA2C-3614-4E06-8B61-61D96DB73A33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7" name="그룹 6">
            <a:extLst>
              <a:ext uri="{FF2B5EF4-FFF2-40B4-BE49-F238E27FC236}">
                <a16:creationId xmlns:a16="http://schemas.microsoft.com/office/drawing/2014/main" id="{F0F0FA62-111B-4C7A-A1B2-AA8DA581226C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1680CB-D1F2-40E6-B13B-A42A4496F63E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D1AFAE-A1A6-4170-AAAE-4302BEC0EAD0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9271DA-18C3-47B7-8CE0-65A8D9A024D4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3B09E0-C6E9-4E03-A0F1-393BA3A8ABDE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8F044F-1CA3-4B95-A094-A7A845510ADC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EB4855-3E00-45A3-B408-4E4287ADA3D2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  <a:solidFill>
            <a:schemeClr val="accent2"/>
          </a:solidFill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1FB7B975-BAC4-418A-825E-F8F382C4FA97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7FD0D1-3437-4DE0-9E0E-60994DE2E899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그룹 7">
            <a:extLst>
              <a:ext uri="{FF2B5EF4-FFF2-40B4-BE49-F238E27FC236}">
                <a16:creationId xmlns:a16="http://schemas.microsoft.com/office/drawing/2014/main" id="{6FAAA7F8-5A8F-4978-8858-3EDA2C1CBB42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8E1F34-7526-4FDD-AFDC-0E0A80B3A029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EB66E9-BB9D-4DEC-B670-8C72EC32631B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Left-Right Arrow 24">
            <a:extLst>
              <a:ext uri="{FF2B5EF4-FFF2-40B4-BE49-F238E27FC236}">
                <a16:creationId xmlns:a16="http://schemas.microsoft.com/office/drawing/2014/main" id="{B7194532-5B3C-4C60-80BA-C4E94039DE13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838B6150-5A92-412C-91D3-2242E1BFB77E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4D611ECE-FC22-4654-9D89-F756829983DF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71E86-EE87-4C51-9CEA-796F3EAA949F}"/>
              </a:ext>
            </a:extLst>
          </p:cNvPr>
          <p:cNvSpPr txBox="1"/>
          <p:nvPr/>
        </p:nvSpPr>
        <p:spPr>
          <a:xfrm>
            <a:off x="626460" y="260711"/>
            <a:ext cx="37740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5470E-9C0B-4E59-A4B7-F97E68DBCD42}"/>
              </a:ext>
            </a:extLst>
          </p:cNvPr>
          <p:cNvSpPr txBox="1"/>
          <p:nvPr/>
        </p:nvSpPr>
        <p:spPr>
          <a:xfrm>
            <a:off x="626460" y="978009"/>
            <a:ext cx="37740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4F5F10-A192-4C93-A07D-DD96EC4DC982}"/>
              </a:ext>
            </a:extLst>
          </p:cNvPr>
          <p:cNvSpPr txBox="1"/>
          <p:nvPr/>
        </p:nvSpPr>
        <p:spPr>
          <a:xfrm>
            <a:off x="504826" y="4622847"/>
            <a:ext cx="368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030946-DCA2-440D-8716-BC52D5F2B066}"/>
              </a:ext>
            </a:extLst>
          </p:cNvPr>
          <p:cNvSpPr txBox="1"/>
          <p:nvPr/>
        </p:nvSpPr>
        <p:spPr>
          <a:xfrm>
            <a:off x="504826" y="5462406"/>
            <a:ext cx="361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015F67-1AB3-49E8-9352-B809DC5EDB54}"/>
              </a:ext>
            </a:extLst>
          </p:cNvPr>
          <p:cNvGrpSpPr/>
          <p:nvPr/>
        </p:nvGrpSpPr>
        <p:grpSpPr>
          <a:xfrm>
            <a:off x="5137394" y="4744378"/>
            <a:ext cx="1956955" cy="1565603"/>
            <a:chOff x="7577191" y="234924"/>
            <a:chExt cx="1956955" cy="15656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D231AE-2290-463A-BA40-9E3CF4D883FE}"/>
                </a:ext>
              </a:extLst>
            </p:cNvPr>
            <p:cNvSpPr txBox="1"/>
            <p:nvPr/>
          </p:nvSpPr>
          <p:spPr>
            <a:xfrm>
              <a:off x="7577191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00DEB8-CED0-4A16-A3B1-098CA8C84139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933D22-890F-4055-8D6B-EA0391901D7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70ED3C8-95DC-4841-82C6-10F23197711B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D4F7C3-2D3A-460D-8FC8-75B9B9131A44}"/>
              </a:ext>
            </a:extLst>
          </p:cNvPr>
          <p:cNvGrpSpPr/>
          <p:nvPr/>
        </p:nvGrpSpPr>
        <p:grpSpPr>
          <a:xfrm>
            <a:off x="7472138" y="4744378"/>
            <a:ext cx="1956955" cy="1565603"/>
            <a:chOff x="7577191" y="1784099"/>
            <a:chExt cx="1956955" cy="156560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413FE5-599B-44E8-91B6-4E6FFC543420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2605E6D-64EE-435F-AF76-D8F1CE8F4D17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870CE3-997A-409E-89B9-57992C495B7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CBEFC9-87C9-4FEC-9425-BB0509B1881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0CE21F-E968-43A1-928C-8DC82A507CDB}"/>
              </a:ext>
            </a:extLst>
          </p:cNvPr>
          <p:cNvGrpSpPr/>
          <p:nvPr/>
        </p:nvGrpSpPr>
        <p:grpSpPr>
          <a:xfrm>
            <a:off x="9806882" y="4744378"/>
            <a:ext cx="1956955" cy="1565603"/>
            <a:chOff x="7577191" y="1784099"/>
            <a:chExt cx="1956955" cy="156560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6424E0-5246-438A-B7C0-156A4AB09B3C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35B3C41-7B82-4DB5-8E78-4B70725C273A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73822B-8814-4706-831E-5B5053D630B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CA2A26-5FD5-4EF9-B267-73339D2DF482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9E8B28B0-934E-446D-BC92-331118921EF3}"/>
              </a:ext>
            </a:extLst>
          </p:cNvPr>
          <p:cNvGrpSpPr/>
          <p:nvPr/>
        </p:nvGrpSpPr>
        <p:grpSpPr>
          <a:xfrm>
            <a:off x="965023" y="173038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A1F09-4AD9-41CE-BAD4-AE3F6F94C95F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474C7A-4E12-44B1-80B9-EBA73B67710D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5ECA22-D1CF-44CF-BDE5-3BC45E4DA234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80F7353-FC82-4369-AC03-2F7B95354964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FB2AD6-CCF0-4208-BE93-869FE3FDB2F2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A6DD837-99E8-4828-A82A-EBCE2F848695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AA863E4A-0D8E-4418-8DAA-E9E94ACDCF23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4376EC-81AD-405E-93C5-660C046279E6}"/>
              </a:ext>
            </a:extLst>
          </p:cNvPr>
          <p:cNvSpPr txBox="1"/>
          <p:nvPr/>
        </p:nvSpPr>
        <p:spPr>
          <a:xfrm>
            <a:off x="1902738" y="410182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C80E1-8EAA-435E-AF43-697B316F94AC}"/>
              </a:ext>
            </a:extLst>
          </p:cNvPr>
          <p:cNvSpPr txBox="1"/>
          <p:nvPr/>
        </p:nvSpPr>
        <p:spPr>
          <a:xfrm>
            <a:off x="4029950" y="341440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B3A31-40F0-4B04-9DA0-F68CE88CD815}"/>
              </a:ext>
            </a:extLst>
          </p:cNvPr>
          <p:cNvSpPr txBox="1"/>
          <p:nvPr/>
        </p:nvSpPr>
        <p:spPr>
          <a:xfrm>
            <a:off x="6087066" y="274814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F34A-6ECB-4089-BE94-FFC3B830AD64}"/>
              </a:ext>
            </a:extLst>
          </p:cNvPr>
          <p:cNvSpPr txBox="1"/>
          <p:nvPr/>
        </p:nvSpPr>
        <p:spPr>
          <a:xfrm>
            <a:off x="8539844" y="202615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17E0B4F5-3A32-40B9-AAFA-699BC57A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14" y="466302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AA82089-65E1-449D-B6DA-81463FD6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26" y="396374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822A4D80-05C7-45FD-AFBB-AAC3DFE1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42" y="328563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5B1E72D4-FB91-41FF-B472-7150B89F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121" y="255179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C7520A-DAAB-4AEF-B237-2F26F87D4914}"/>
              </a:ext>
            </a:extLst>
          </p:cNvPr>
          <p:cNvGrpSpPr/>
          <p:nvPr/>
        </p:nvGrpSpPr>
        <p:grpSpPr>
          <a:xfrm>
            <a:off x="6024395" y="391534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FD82A8-4921-471F-A712-06811BE5E67A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38F07-4AC3-4F2E-88DF-B9DD1F319EDE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B9077C-9497-4AEE-B853-C572E4777D7A}"/>
              </a:ext>
            </a:extLst>
          </p:cNvPr>
          <p:cNvGrpSpPr/>
          <p:nvPr/>
        </p:nvGrpSpPr>
        <p:grpSpPr>
          <a:xfrm>
            <a:off x="965024" y="527633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B81022-8C2D-4A0E-B073-D9170169AEBD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8432B2-240F-433C-9941-FD531C866125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236A95-FDC6-4902-B153-38B4D67945FE}"/>
              </a:ext>
            </a:extLst>
          </p:cNvPr>
          <p:cNvGrpSpPr/>
          <p:nvPr/>
        </p:nvGrpSpPr>
        <p:grpSpPr>
          <a:xfrm>
            <a:off x="3860781" y="459767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379EF8-F809-4E7E-877A-CFDEEA3C16C6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E8E616-8568-4E78-A19C-CF20AEEBF1D9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F8EA96-E7EE-4A8B-929C-BCC7905028EE}"/>
              </a:ext>
            </a:extLst>
          </p:cNvPr>
          <p:cNvGrpSpPr/>
          <p:nvPr/>
        </p:nvGrpSpPr>
        <p:grpSpPr>
          <a:xfrm>
            <a:off x="8188007" y="323301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8204F0-9864-4CAF-AA36-D03CFA9BE3BD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1B0EAD-DBD7-4983-AEE4-81CB2D6B8270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1C7B4F7F-B2B8-4E59-AC5B-AEDA12F972F3}"/>
              </a:ext>
            </a:extLst>
          </p:cNvPr>
          <p:cNvSpPr/>
          <p:nvPr/>
        </p:nvSpPr>
        <p:spPr>
          <a:xfrm rot="16200000" flipH="1">
            <a:off x="9973973" y="217300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EA0A9-6C48-459D-A9CA-729825B9C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00398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FA99A-6CA3-4FDD-AF81-327676E96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49202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99CC1-858F-47E8-B4A6-40E15A7A7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62868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7662F9-5ABC-4E93-A998-9FF754DA3AA2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2201A-DCEA-440C-9909-DEE78CF46B1D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DE69B-EABA-405C-BDAA-1F125643F96C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D5778DB-3391-47AF-8296-AA3D3BABC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723441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4106378E-5D1E-4635-8014-F3829EAD5402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6350BA0-93E7-4CD7-859B-7E6BA00B2594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0F4AB03-C7CE-496A-B87D-65D5B6A87D96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CA9CD626-E237-44E0-BEE7-0A5E39365BCF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12F11-F1C8-416B-AC87-1C57EC0A744B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DF700-4D09-4638-8A70-BB99A83121FB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1CCDD86-0963-4539-B662-18E3A72B7067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0748A01-4FB7-4D84-A835-A72EBB368B4F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F54CBF9-B3DE-40CD-B4C4-187E4EEE774A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2852C-593D-469B-837B-E2C5A9B085E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283399-789B-4FC7-9857-63941B59CFE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4B2A85-02C0-4674-9290-68D0208D8974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83C17-20E3-4BA2-8CB4-7CC43309BE47}"/>
              </a:ext>
            </a:extLst>
          </p:cNvPr>
          <p:cNvSpPr txBox="1"/>
          <p:nvPr/>
        </p:nvSpPr>
        <p:spPr>
          <a:xfrm>
            <a:off x="2381294" y="1631054"/>
            <a:ext cx="222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EFDDD-4561-43ED-950C-A4C08803693B}"/>
              </a:ext>
            </a:extLst>
          </p:cNvPr>
          <p:cNvSpPr txBox="1"/>
          <p:nvPr/>
        </p:nvSpPr>
        <p:spPr>
          <a:xfrm>
            <a:off x="7604291" y="1631054"/>
            <a:ext cx="222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834C58-762A-4571-8B48-CE9BAD4229B2}"/>
              </a:ext>
            </a:extLst>
          </p:cNvPr>
          <p:cNvGrpSpPr/>
          <p:nvPr/>
        </p:nvGrpSpPr>
        <p:grpSpPr>
          <a:xfrm>
            <a:off x="1649710" y="5346777"/>
            <a:ext cx="3675000" cy="943300"/>
            <a:chOff x="4572001" y="2000094"/>
            <a:chExt cx="2586528" cy="943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6C26A7-8250-49A9-BCA3-778F0BFBA377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195A79-39B5-4B8D-BD95-059AAF6C303B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35C4FE1-C27C-44E9-9F84-80525D9689F5}"/>
              </a:ext>
            </a:extLst>
          </p:cNvPr>
          <p:cNvSpPr/>
          <p:nvPr/>
        </p:nvSpPr>
        <p:spPr>
          <a:xfrm>
            <a:off x="3163174" y="4615761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307EB7-E221-4C0C-9071-F442F1E27E7B}"/>
              </a:ext>
            </a:extLst>
          </p:cNvPr>
          <p:cNvGrpSpPr/>
          <p:nvPr/>
        </p:nvGrpSpPr>
        <p:grpSpPr>
          <a:xfrm>
            <a:off x="6873716" y="5346777"/>
            <a:ext cx="3675000" cy="943300"/>
            <a:chOff x="4572001" y="2000094"/>
            <a:chExt cx="2586528" cy="9433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41B9D8-24C6-4017-9511-E95C3DED7779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68792B-9BDF-437F-904C-EE866695031E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3ECB0B4-B87C-4385-B975-DD7C33CD8FB6}"/>
              </a:ext>
            </a:extLst>
          </p:cNvPr>
          <p:cNvSpPr/>
          <p:nvPr/>
        </p:nvSpPr>
        <p:spPr>
          <a:xfrm>
            <a:off x="8387180" y="4615761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E675C10-E957-4A50-B875-466EA6A2D893}"/>
              </a:ext>
            </a:extLst>
          </p:cNvPr>
          <p:cNvSpPr/>
          <p:nvPr/>
        </p:nvSpPr>
        <p:spPr>
          <a:xfrm>
            <a:off x="8543457" y="4805132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4BB5ECF-56C2-4441-A0CE-015EAEA1DC92}"/>
              </a:ext>
            </a:extLst>
          </p:cNvPr>
          <p:cNvSpPr/>
          <p:nvPr/>
        </p:nvSpPr>
        <p:spPr>
          <a:xfrm>
            <a:off x="3312582" y="478597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441A7C-6164-4767-B32A-9DA5E0DE3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B29328-CFFA-4667-B723-C958CE4CCE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46B567C-2916-4C0D-B09A-9919983985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14B0A-2668-47CE-9439-5869471409DD}"/>
              </a:ext>
            </a:extLst>
          </p:cNvPr>
          <p:cNvGrpSpPr/>
          <p:nvPr/>
        </p:nvGrpSpPr>
        <p:grpSpPr>
          <a:xfrm>
            <a:off x="4528038" y="2373124"/>
            <a:ext cx="3112682" cy="3110046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id="{B2BF554A-9152-4BB2-B346-876A81883FD1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574976-2FF5-4214-80B4-8DF989EA42EE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6C263-93DB-4B52-9629-A6E3B50CD5DC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682BB9-417C-462F-9269-D03D2ABC208A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6B8F5E-D055-462A-A48D-E3D28CDDCBF8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3F13CC-7059-4B08-8186-83DB03C62639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D29116-474C-4F31-BD7E-A98D6765E286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906957-7A9A-4F9C-A078-858DB72E637E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3AD236E-C9A3-4871-91CC-A36C205221FD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C4DBE7-3411-4E82-B5BE-F2A1AA4CBABE}"/>
              </a:ext>
            </a:extLst>
          </p:cNvPr>
          <p:cNvSpPr txBox="1"/>
          <p:nvPr/>
        </p:nvSpPr>
        <p:spPr>
          <a:xfrm>
            <a:off x="5855293" y="2515085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33B7C-484A-4150-938C-34D7F8775B1D}"/>
              </a:ext>
            </a:extLst>
          </p:cNvPr>
          <p:cNvSpPr txBox="1"/>
          <p:nvPr/>
        </p:nvSpPr>
        <p:spPr>
          <a:xfrm>
            <a:off x="7007825" y="3655925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30CDA-1C37-49D0-BFEC-66FCC2EAE11E}"/>
              </a:ext>
            </a:extLst>
          </p:cNvPr>
          <p:cNvSpPr txBox="1"/>
          <p:nvPr/>
        </p:nvSpPr>
        <p:spPr>
          <a:xfrm>
            <a:off x="4691016" y="3655925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1F38F-7335-473E-8047-638AB7960D56}"/>
              </a:ext>
            </a:extLst>
          </p:cNvPr>
          <p:cNvSpPr txBox="1"/>
          <p:nvPr/>
        </p:nvSpPr>
        <p:spPr>
          <a:xfrm>
            <a:off x="5855293" y="4788053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344B65-4B14-4C2B-B327-CA5F6DBF1754}"/>
              </a:ext>
            </a:extLst>
          </p:cNvPr>
          <p:cNvGrpSpPr/>
          <p:nvPr/>
        </p:nvGrpSpPr>
        <p:grpSpPr>
          <a:xfrm>
            <a:off x="8056760" y="3412414"/>
            <a:ext cx="3267730" cy="1100738"/>
            <a:chOff x="5921826" y="2468986"/>
            <a:chExt cx="2683774" cy="11007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9977DD-8CAB-48E0-B9EB-848D9D072104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3D8C68-38C3-457C-B701-CCFCF36EF985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F3A018-E5F4-4AAC-A6E3-BE738293BC14}"/>
              </a:ext>
            </a:extLst>
          </p:cNvPr>
          <p:cNvGrpSpPr/>
          <p:nvPr/>
        </p:nvGrpSpPr>
        <p:grpSpPr>
          <a:xfrm>
            <a:off x="6953398" y="5039091"/>
            <a:ext cx="3262210" cy="1100738"/>
            <a:chOff x="5921826" y="2468986"/>
            <a:chExt cx="2683774" cy="11007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F9AB92-734D-49E7-9145-07D61FB707D6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98836-EB0D-4FF5-84A2-80AF8706098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8C6F58-608D-445D-945C-E3625D770B33}"/>
              </a:ext>
            </a:extLst>
          </p:cNvPr>
          <p:cNvGrpSpPr/>
          <p:nvPr/>
        </p:nvGrpSpPr>
        <p:grpSpPr>
          <a:xfrm>
            <a:off x="1935721" y="1738587"/>
            <a:ext cx="3282836" cy="1100738"/>
            <a:chOff x="5921826" y="2468986"/>
            <a:chExt cx="2683774" cy="11007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F076BC-D0C5-4136-BF1F-A604DA10B01A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EE59DB-2DE5-40E9-85A2-7E48C2C2032D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F071E9-E7FE-4832-881B-524313DCB6FD}"/>
              </a:ext>
            </a:extLst>
          </p:cNvPr>
          <p:cNvGrpSpPr/>
          <p:nvPr/>
        </p:nvGrpSpPr>
        <p:grpSpPr>
          <a:xfrm>
            <a:off x="782519" y="3412414"/>
            <a:ext cx="3284247" cy="1100738"/>
            <a:chOff x="5921826" y="2468986"/>
            <a:chExt cx="2683774" cy="11007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C8368C-3CCD-4975-B6CC-466BA1865815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9699B2-A5BD-4768-9E1F-0F059D9B2098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F390D66-A7E3-4334-B267-9DEE2AB5FCE4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5B8689E3-AE4A-4C9E-AC96-5FBCC753EFD9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C7672754-CF5F-40C4-8606-EC57DCC1A1CE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5E2A1645-BC68-4130-8FA4-DEB4E026D008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CC091-EFD0-47E8-A1AF-0150C5DD0754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5958DA-62EF-4D96-8DDB-872D8223EDE3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C8D14D8A-C2ED-420C-87A2-BBDAA825675C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6CBC7DF2-E55F-46D1-830B-103806951D9A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EBC0FFF7-9EA1-477C-9E0E-EC84708FB96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F0D5A127-FB58-4CD8-A30D-8163806BD2E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4F8AA0-22AF-4972-940E-C8C05F38DBFE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F2A16ED0-816E-4AF8-9EDF-45B09A1213C8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09AB1AA2-26B6-4CE1-8C37-A776F79F57EE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AE6ADA02-8638-4B22-BFD9-E1E472B356F4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7869D7ED-DE55-43FF-B345-FCB2C70947F9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B4B714-BA21-46F9-9DA7-38D5D99E2E17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9A1B1E0F-C13F-4D02-AAF2-BADB2EB25EA8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47CF9-4F28-4370-89EE-E3D3ADBAEA26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B62FB-4AFA-4D43-A7C0-50A2E5BF55A7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633E84EF-DD66-4E48-B286-9EFF72B20219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A3D6FC-1860-406C-9385-EB0B0F0E9BA3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72E6CE-0EC7-4DAF-A318-538BF6139188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7620BE3F-440E-49BC-A8AC-0581D096A059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CEF06C-D8D0-410D-ACE1-4E7E3C017162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C54FC5-92F2-4908-B1EA-0259421ED681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8">
            <a:extLst>
              <a:ext uri="{FF2B5EF4-FFF2-40B4-BE49-F238E27FC236}">
                <a16:creationId xmlns:a16="http://schemas.microsoft.com/office/drawing/2014/main" id="{010413E2-C936-49A1-B6F3-8EDC0DD4EF7F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944A2E-41C0-4A94-BC87-F73915762F2F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BA32F5-C269-4908-8842-E264B70933B3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465017-FF8F-4E44-ADB4-213969E9F5A5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7E48B-A666-45DE-BF83-DB359363D6F9}"/>
              </a:ext>
            </a:extLst>
          </p:cNvPr>
          <p:cNvSpPr txBox="1"/>
          <p:nvPr/>
        </p:nvSpPr>
        <p:spPr>
          <a:xfrm>
            <a:off x="4815863" y="37963"/>
            <a:ext cx="452816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27AE-463A-447B-9BA3-8BC3787EB449}"/>
              </a:ext>
            </a:extLst>
          </p:cNvPr>
          <p:cNvSpPr txBox="1"/>
          <p:nvPr/>
        </p:nvSpPr>
        <p:spPr>
          <a:xfrm>
            <a:off x="6505575" y="755996"/>
            <a:ext cx="45281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66D47-7BCE-468A-B976-956BD38BB554}"/>
              </a:ext>
            </a:extLst>
          </p:cNvPr>
          <p:cNvSpPr/>
          <p:nvPr/>
        </p:nvSpPr>
        <p:spPr>
          <a:xfrm>
            <a:off x="1095375" y="41814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8AECA-5B09-4FF5-9B63-0299888A62E5}"/>
              </a:ext>
            </a:extLst>
          </p:cNvPr>
          <p:cNvSpPr/>
          <p:nvPr/>
        </p:nvSpPr>
        <p:spPr>
          <a:xfrm>
            <a:off x="1095375" y="4972050"/>
            <a:ext cx="10077450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D73571-86E1-4517-8935-EC7623673982}"/>
              </a:ext>
            </a:extLst>
          </p:cNvPr>
          <p:cNvSpPr/>
          <p:nvPr/>
        </p:nvSpPr>
        <p:spPr>
          <a:xfrm>
            <a:off x="1095375" y="5762625"/>
            <a:ext cx="10077450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A5DB5-44F6-48D5-8E55-AC3646140BC6}"/>
              </a:ext>
            </a:extLst>
          </p:cNvPr>
          <p:cNvSpPr txBox="1"/>
          <p:nvPr/>
        </p:nvSpPr>
        <p:spPr>
          <a:xfrm>
            <a:off x="9159479" y="425800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8BD33F-73DA-4559-AC0F-9903B14AB15A}"/>
              </a:ext>
            </a:extLst>
          </p:cNvPr>
          <p:cNvSpPr txBox="1"/>
          <p:nvPr/>
        </p:nvSpPr>
        <p:spPr>
          <a:xfrm>
            <a:off x="9159479" y="5015240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0317E2-48D4-4428-A98B-9685B79920BC}"/>
              </a:ext>
            </a:extLst>
          </p:cNvPr>
          <p:cNvSpPr txBox="1"/>
          <p:nvPr/>
        </p:nvSpPr>
        <p:spPr>
          <a:xfrm>
            <a:off x="9159479" y="583915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6C53A9-BF3A-40FF-993E-FC632D41244D}"/>
              </a:ext>
            </a:extLst>
          </p:cNvPr>
          <p:cNvSpPr txBox="1"/>
          <p:nvPr/>
        </p:nvSpPr>
        <p:spPr>
          <a:xfrm>
            <a:off x="6692903" y="4278168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38F43D-6F27-47B1-9052-77A9F3B1C485}"/>
              </a:ext>
            </a:extLst>
          </p:cNvPr>
          <p:cNvSpPr txBox="1"/>
          <p:nvPr/>
        </p:nvSpPr>
        <p:spPr>
          <a:xfrm>
            <a:off x="4646469" y="4278168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83C84D-F25F-4F6F-9C6D-636D5746BD4E}"/>
              </a:ext>
            </a:extLst>
          </p:cNvPr>
          <p:cNvSpPr txBox="1"/>
          <p:nvPr/>
        </p:nvSpPr>
        <p:spPr>
          <a:xfrm>
            <a:off x="1359555" y="4288780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0B752-C102-4B61-BF33-C4B121BED76E}"/>
              </a:ext>
            </a:extLst>
          </p:cNvPr>
          <p:cNvSpPr txBox="1"/>
          <p:nvPr/>
        </p:nvSpPr>
        <p:spPr>
          <a:xfrm>
            <a:off x="6692903" y="50724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9CFE2E-54FA-44A4-98EB-2F25023FAE67}"/>
              </a:ext>
            </a:extLst>
          </p:cNvPr>
          <p:cNvSpPr txBox="1"/>
          <p:nvPr/>
        </p:nvSpPr>
        <p:spPr>
          <a:xfrm>
            <a:off x="4646469" y="50724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DADAE1-0D5C-4A13-8F7C-11B630FDD214}"/>
              </a:ext>
            </a:extLst>
          </p:cNvPr>
          <p:cNvSpPr txBox="1"/>
          <p:nvPr/>
        </p:nvSpPr>
        <p:spPr>
          <a:xfrm>
            <a:off x="1359555" y="50830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1D3D35-CC67-409C-B903-3C933ECB7383}"/>
              </a:ext>
            </a:extLst>
          </p:cNvPr>
          <p:cNvSpPr txBox="1"/>
          <p:nvPr/>
        </p:nvSpPr>
        <p:spPr>
          <a:xfrm>
            <a:off x="6692903" y="58666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6E7176-D6E0-4085-8361-7082DF625ED7}"/>
              </a:ext>
            </a:extLst>
          </p:cNvPr>
          <p:cNvSpPr txBox="1"/>
          <p:nvPr/>
        </p:nvSpPr>
        <p:spPr>
          <a:xfrm>
            <a:off x="4646469" y="58666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024D07-B366-4F8E-AE55-D6948EC9A3CC}"/>
              </a:ext>
            </a:extLst>
          </p:cNvPr>
          <p:cNvSpPr txBox="1"/>
          <p:nvPr/>
        </p:nvSpPr>
        <p:spPr>
          <a:xfrm>
            <a:off x="1359555" y="58772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30DA2-56F3-441D-9C57-54F4363A2951}"/>
              </a:ext>
            </a:extLst>
          </p:cNvPr>
          <p:cNvSpPr txBox="1"/>
          <p:nvPr/>
        </p:nvSpPr>
        <p:spPr>
          <a:xfrm>
            <a:off x="1009465" y="665236"/>
            <a:ext cx="402852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A849DE-90F7-4FCC-BC52-80893FB27BBF}"/>
              </a:ext>
            </a:extLst>
          </p:cNvPr>
          <p:cNvGrpSpPr/>
          <p:nvPr/>
        </p:nvGrpSpPr>
        <p:grpSpPr>
          <a:xfrm>
            <a:off x="6153875" y="1002669"/>
            <a:ext cx="5283637" cy="918061"/>
            <a:chOff x="5994506" y="1634221"/>
            <a:chExt cx="5283637" cy="9180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A2331C-8523-4626-B349-63474AB1E27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F341C-315B-4164-9DDB-8CC6E1F84DC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A1D71-8F45-4640-8F2E-B811F123801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37800-22BF-4D83-B2A2-04D4C55B1F1D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CA9C13-4E71-4FA4-B26E-DCB5329EDA44}"/>
              </a:ext>
            </a:extLst>
          </p:cNvPr>
          <p:cNvGrpSpPr/>
          <p:nvPr/>
        </p:nvGrpSpPr>
        <p:grpSpPr>
          <a:xfrm>
            <a:off x="6153875" y="2440313"/>
            <a:ext cx="5283637" cy="918061"/>
            <a:chOff x="5994506" y="1634221"/>
            <a:chExt cx="5283637" cy="9180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DEA7DB-5A03-419D-A67A-BC15FCC7D8C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C139D-7077-4346-B2A5-178A968365A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89940-E002-4F12-8B49-C41CFAFC2F6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4365C8-8671-4E9F-9FFC-DA0DD4FAFB26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B8D95-3EB4-4E62-B70A-6FE55BA19E4B}"/>
              </a:ext>
            </a:extLst>
          </p:cNvPr>
          <p:cNvGrpSpPr/>
          <p:nvPr/>
        </p:nvGrpSpPr>
        <p:grpSpPr>
          <a:xfrm>
            <a:off x="6153875" y="3877957"/>
            <a:ext cx="5283637" cy="918061"/>
            <a:chOff x="5994506" y="1634221"/>
            <a:chExt cx="5283637" cy="9180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C4A03B-1F92-458F-B345-7155A4FB6310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9140AE-13FF-486F-BA04-5F41705EE2F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34EAB8-0061-436C-AE38-90B89B6C36F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0E3E5-528E-4A3C-81D0-F5B7FD3406BC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EC10AE-1E35-4186-977B-1B54C3A98B1E}"/>
              </a:ext>
            </a:extLst>
          </p:cNvPr>
          <p:cNvGrpSpPr/>
          <p:nvPr/>
        </p:nvGrpSpPr>
        <p:grpSpPr>
          <a:xfrm>
            <a:off x="6153875" y="5315601"/>
            <a:ext cx="5283637" cy="918061"/>
            <a:chOff x="5994506" y="1634221"/>
            <a:chExt cx="5283637" cy="9180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E4CDEC-3C38-4143-8E34-90AADAF7DF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D514E-45E7-4ADF-836C-648CD3F5C58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0FBEBF-989E-4E86-8138-37ABEDDEF0E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5DD596-E3FC-476E-9518-E652F087743A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3BE5EF-2F81-41EE-AAF0-2431CE4F1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57741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9A28DD-260C-4A22-B08E-BFFAF2BC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13109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9415C85-2733-44C9-858B-A19372CEC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38652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9650608-61BF-4982-BE7D-A12F3CBCC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67167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09A91E-79CB-456C-B2B7-A1D8004D5CFE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9EEF52-E1C0-4B5A-9003-831AED0AB059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6F3EFB-A831-48D8-80F1-70A40D86E62E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528F07-9196-41DB-BEE9-9D61F27258E6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9C40C1-C796-4346-8493-4B859BCC3DA9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CB9897-511E-44FA-82EF-D234F55CF2F0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BFC6D-475F-4BC5-A8B4-CEB32EB738F3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BBFFC-C6CA-465D-B70A-69C570BD2DE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A6FD96-1D07-4409-B8C1-18071945EFC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0AD5E2-BA49-4916-8D25-B2471B05F9C0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BC3D09-199F-43B7-9F33-53984FF1F564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F2C41A-B4A2-46E5-9C6A-93FA0BD5B347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5F9DE5-A9C7-4E5A-936C-234291E4FE0D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19B2E84E-258F-4B37-AD8C-F6602A62D406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47FF50-0F6B-4C9D-BA70-451A88E0DB6C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F59ABA-5EEE-4151-B65B-F933531825C6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AD36442-2CFA-44B2-A477-A2267FCCE1A3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67C590-7A1A-420A-B71F-74001565F929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56328C-72DC-4AD8-A209-0891BB7C7E48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B5217030-937C-4B98-8165-F789122E8E19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98084A-1166-49C7-975F-61FD00EFD472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5BDEC-05DE-4BEB-9E36-BE37E5F35DD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C923E106-3476-49AB-9FCA-B86751A11A6D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E9583C-6FA6-4F03-8EF1-40E6454202B5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127DFE-D8C3-40E1-9947-EBC894370916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4EB04153-BFFF-40B8-A62F-0FC810C0A41C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EEA893D-9FA3-4F0F-873C-5CDD4578DB46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0CEF0CC7-A763-4F5B-8BE7-B258A3B70E68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46A1277E-6F06-4E45-90F1-351383BAF756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90416-93A4-4577-A2FD-67D19F10085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A35FA-6A1E-44D5-8C3C-D87834710699}"/>
              </a:ext>
            </a:extLst>
          </p:cNvPr>
          <p:cNvSpPr/>
          <p:nvPr/>
        </p:nvSpPr>
        <p:spPr>
          <a:xfrm>
            <a:off x="8181975" y="0"/>
            <a:ext cx="1189116" cy="618710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BF18C-513E-48F3-8BD3-0E4D6ABC0DCF}"/>
              </a:ext>
            </a:extLst>
          </p:cNvPr>
          <p:cNvSpPr txBox="1"/>
          <p:nvPr/>
        </p:nvSpPr>
        <p:spPr>
          <a:xfrm>
            <a:off x="2232992" y="770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9591-5761-4E28-8EEC-C639C02C32F1}"/>
              </a:ext>
            </a:extLst>
          </p:cNvPr>
          <p:cNvSpPr txBox="1"/>
          <p:nvPr/>
        </p:nvSpPr>
        <p:spPr>
          <a:xfrm>
            <a:off x="2007824" y="5879331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A70BA-F874-4141-804B-49594899601C}"/>
              </a:ext>
            </a:extLst>
          </p:cNvPr>
          <p:cNvSpPr txBox="1"/>
          <p:nvPr/>
        </p:nvSpPr>
        <p:spPr>
          <a:xfrm>
            <a:off x="938121" y="3334873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B6CA5-2FBE-4645-9C48-A2B27A8618E5}"/>
              </a:ext>
            </a:extLst>
          </p:cNvPr>
          <p:cNvSpPr txBox="1"/>
          <p:nvPr/>
        </p:nvSpPr>
        <p:spPr>
          <a:xfrm>
            <a:off x="1050587" y="5879331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8C162-D36C-484F-AC44-BDD0E360B1F9}"/>
              </a:ext>
            </a:extLst>
          </p:cNvPr>
          <p:cNvSpPr txBox="1"/>
          <p:nvPr/>
        </p:nvSpPr>
        <p:spPr>
          <a:xfrm>
            <a:off x="3275225" y="5879331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162AB-D186-404B-A4F6-03528A140758}"/>
              </a:ext>
            </a:extLst>
          </p:cNvPr>
          <p:cNvSpPr txBox="1"/>
          <p:nvPr/>
        </p:nvSpPr>
        <p:spPr>
          <a:xfrm>
            <a:off x="8136834" y="624724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0C376-A66C-44B9-981A-A3CDE166E9FE}"/>
              </a:ext>
            </a:extLst>
          </p:cNvPr>
          <p:cNvGrpSpPr/>
          <p:nvPr/>
        </p:nvGrpSpPr>
        <p:grpSpPr>
          <a:xfrm>
            <a:off x="2234202" y="1837252"/>
            <a:ext cx="7776864" cy="3024336"/>
            <a:chOff x="683568" y="1916832"/>
            <a:chExt cx="7776864" cy="30243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16DAC6-EF7F-41C6-9D90-EC11C5F4A6DC}"/>
                </a:ext>
              </a:extLst>
            </p:cNvPr>
            <p:cNvSpPr/>
            <p:nvPr/>
          </p:nvSpPr>
          <p:spPr>
            <a:xfrm>
              <a:off x="683568" y="1916832"/>
              <a:ext cx="3024336" cy="3024336"/>
            </a:xfrm>
            <a:prstGeom prst="ellipse">
              <a:avLst/>
            </a:prstGeom>
            <a:solidFill>
              <a:schemeClr val="accent3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65F849-4877-4094-94E4-FFDB427A3686}"/>
                </a:ext>
              </a:extLst>
            </p:cNvPr>
            <p:cNvSpPr/>
            <p:nvPr/>
          </p:nvSpPr>
          <p:spPr>
            <a:xfrm>
              <a:off x="3059832" y="1916832"/>
              <a:ext cx="3024336" cy="302433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E47458-8569-4279-92A3-45FBC16F494F}"/>
                </a:ext>
              </a:extLst>
            </p:cNvPr>
            <p:cNvSpPr/>
            <p:nvPr/>
          </p:nvSpPr>
          <p:spPr>
            <a:xfrm>
              <a:off x="5436096" y="1916832"/>
              <a:ext cx="3024336" cy="302433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</p:grpSp>
      <p:grpSp>
        <p:nvGrpSpPr>
          <p:cNvPr id="7" name="그룹 19">
            <a:extLst>
              <a:ext uri="{FF2B5EF4-FFF2-40B4-BE49-F238E27FC236}">
                <a16:creationId xmlns:a16="http://schemas.microsoft.com/office/drawing/2014/main" id="{3CEFCE72-10DA-4262-B33A-A616D2CE64CC}"/>
              </a:ext>
            </a:extLst>
          </p:cNvPr>
          <p:cNvGrpSpPr/>
          <p:nvPr/>
        </p:nvGrpSpPr>
        <p:grpSpPr>
          <a:xfrm>
            <a:off x="2711624" y="2584448"/>
            <a:ext cx="1990082" cy="1341619"/>
            <a:chOff x="1187624" y="2584445"/>
            <a:chExt cx="1990082" cy="13416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212779-177D-46FC-85D9-67D94A4B2EEB}"/>
                </a:ext>
              </a:extLst>
            </p:cNvPr>
            <p:cNvSpPr/>
            <p:nvPr/>
          </p:nvSpPr>
          <p:spPr>
            <a:xfrm>
              <a:off x="1187624" y="2971957"/>
              <a:ext cx="1990082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87715F-7FE0-4F97-BDF3-9AE5E9DF7C91}"/>
                </a:ext>
              </a:extLst>
            </p:cNvPr>
            <p:cNvSpPr/>
            <p:nvPr/>
          </p:nvSpPr>
          <p:spPr>
            <a:xfrm>
              <a:off x="1187624" y="2584445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18">
            <a:extLst>
              <a:ext uri="{FF2B5EF4-FFF2-40B4-BE49-F238E27FC236}">
                <a16:creationId xmlns:a16="http://schemas.microsoft.com/office/drawing/2014/main" id="{5128C47A-8038-413D-823D-F703D025AC78}"/>
              </a:ext>
            </a:extLst>
          </p:cNvPr>
          <p:cNvGrpSpPr/>
          <p:nvPr/>
        </p:nvGrpSpPr>
        <p:grpSpPr>
          <a:xfrm>
            <a:off x="5140666" y="2575570"/>
            <a:ext cx="1990082" cy="1341619"/>
            <a:chOff x="3616665" y="2575567"/>
            <a:chExt cx="1990082" cy="13416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844B41-4F77-4117-AD93-96437EDAC5F6}"/>
                </a:ext>
              </a:extLst>
            </p:cNvPr>
            <p:cNvSpPr/>
            <p:nvPr/>
          </p:nvSpPr>
          <p:spPr>
            <a:xfrm>
              <a:off x="3616665" y="2963079"/>
              <a:ext cx="1990082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47270F-3503-4DBA-B154-344973E8BD6E}"/>
                </a:ext>
              </a:extLst>
            </p:cNvPr>
            <p:cNvSpPr/>
            <p:nvPr/>
          </p:nvSpPr>
          <p:spPr>
            <a:xfrm>
              <a:off x="3616665" y="2575567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7">
            <a:extLst>
              <a:ext uri="{FF2B5EF4-FFF2-40B4-BE49-F238E27FC236}">
                <a16:creationId xmlns:a16="http://schemas.microsoft.com/office/drawing/2014/main" id="{65AFDCD7-74F6-4EDF-BDCD-21FE07DE2177}"/>
              </a:ext>
            </a:extLst>
          </p:cNvPr>
          <p:cNvGrpSpPr/>
          <p:nvPr/>
        </p:nvGrpSpPr>
        <p:grpSpPr>
          <a:xfrm>
            <a:off x="7578584" y="2566692"/>
            <a:ext cx="1990082" cy="1341619"/>
            <a:chOff x="6054584" y="2566689"/>
            <a:chExt cx="1990082" cy="13416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D9CDD2-0D54-4869-B112-170F56EAFB0A}"/>
                </a:ext>
              </a:extLst>
            </p:cNvPr>
            <p:cNvSpPr/>
            <p:nvPr/>
          </p:nvSpPr>
          <p:spPr>
            <a:xfrm>
              <a:off x="6054584" y="2954201"/>
              <a:ext cx="1990082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A8F029-03A2-4FA1-8B8E-B28F481A09AF}"/>
                </a:ext>
              </a:extLst>
            </p:cNvPr>
            <p:cNvSpPr/>
            <p:nvPr/>
          </p:nvSpPr>
          <p:spPr>
            <a:xfrm>
              <a:off x="6054584" y="2566689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C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916F-E210-438F-BB71-F9F4DD8C7A5E}"/>
              </a:ext>
            </a:extLst>
          </p:cNvPr>
          <p:cNvGrpSpPr/>
          <p:nvPr/>
        </p:nvGrpSpPr>
        <p:grpSpPr>
          <a:xfrm>
            <a:off x="944218" y="4849966"/>
            <a:ext cx="10375574" cy="1292375"/>
            <a:chOff x="-396776" y="3550671"/>
            <a:chExt cx="8136904" cy="12923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B6D1C-2012-45CA-8C1E-D64305641F09}"/>
                </a:ext>
              </a:extLst>
            </p:cNvPr>
            <p:cNvSpPr/>
            <p:nvPr/>
          </p:nvSpPr>
          <p:spPr>
            <a:xfrm>
              <a:off x="-396776" y="3949532"/>
              <a:ext cx="8136904" cy="89351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632D3C-4461-4D0C-BB61-3153C717C7EB}"/>
                </a:ext>
              </a:extLst>
            </p:cNvPr>
            <p:cNvSpPr/>
            <p:nvPr/>
          </p:nvSpPr>
          <p:spPr>
            <a:xfrm>
              <a:off x="-396776" y="3550671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120">
            <a:extLst>
              <a:ext uri="{FF2B5EF4-FFF2-40B4-BE49-F238E27FC236}">
                <a16:creationId xmlns:a16="http://schemas.microsoft.com/office/drawing/2014/main" id="{85F3C829-396E-4075-99EB-F8845CC1732A}"/>
              </a:ext>
            </a:extLst>
          </p:cNvPr>
          <p:cNvSpPr/>
          <p:nvPr/>
        </p:nvSpPr>
        <p:spPr>
          <a:xfrm rot="18900000">
            <a:off x="6937009" y="3023826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125">
            <a:extLst>
              <a:ext uri="{FF2B5EF4-FFF2-40B4-BE49-F238E27FC236}">
                <a16:creationId xmlns:a16="http://schemas.microsoft.com/office/drawing/2014/main" id="{AB635D47-D7B5-47C0-BA55-305023D3AD64}"/>
              </a:ext>
            </a:extLst>
          </p:cNvPr>
          <p:cNvSpPr/>
          <p:nvPr/>
        </p:nvSpPr>
        <p:spPr>
          <a:xfrm rot="18900000">
            <a:off x="6388115" y="470060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82A39-F940-430B-A0F7-01B05627D0C9}"/>
              </a:ext>
            </a:extLst>
          </p:cNvPr>
          <p:cNvSpPr/>
          <p:nvPr/>
        </p:nvSpPr>
        <p:spPr>
          <a:xfrm>
            <a:off x="917899" y="1832992"/>
            <a:ext cx="3818025" cy="575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100">
            <a:extLst>
              <a:ext uri="{FF2B5EF4-FFF2-40B4-BE49-F238E27FC236}">
                <a16:creationId xmlns:a16="http://schemas.microsoft.com/office/drawing/2014/main" id="{EBDD888F-CAC6-42CE-BF0F-009BA8EBEA33}"/>
              </a:ext>
            </a:extLst>
          </p:cNvPr>
          <p:cNvSpPr/>
          <p:nvPr/>
        </p:nvSpPr>
        <p:spPr>
          <a:xfrm rot="18900000">
            <a:off x="926411" y="1753264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D7E222-8DC3-4316-8E0C-EE56C355ACC7}"/>
              </a:ext>
            </a:extLst>
          </p:cNvPr>
          <p:cNvSpPr txBox="1">
            <a:spLocks/>
          </p:cNvSpPr>
          <p:nvPr/>
        </p:nvSpPr>
        <p:spPr>
          <a:xfrm>
            <a:off x="4330143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B84C-7E04-4BA2-85C0-57E4EDA4D2D7}"/>
              </a:ext>
            </a:extLst>
          </p:cNvPr>
          <p:cNvSpPr txBox="1"/>
          <p:nvPr/>
        </p:nvSpPr>
        <p:spPr>
          <a:xfrm>
            <a:off x="1492202" y="1966695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BF258-F6F7-4503-8C10-38D95C39194E}"/>
              </a:ext>
            </a:extLst>
          </p:cNvPr>
          <p:cNvSpPr txBox="1"/>
          <p:nvPr/>
        </p:nvSpPr>
        <p:spPr>
          <a:xfrm>
            <a:off x="917898" y="24082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76BD2-DBCF-4974-AEFB-3D362E5DC9A5}"/>
              </a:ext>
            </a:extLst>
          </p:cNvPr>
          <p:cNvSpPr/>
          <p:nvPr/>
        </p:nvSpPr>
        <p:spPr>
          <a:xfrm>
            <a:off x="1447616" y="3314106"/>
            <a:ext cx="3818025" cy="575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Down Arrow 105">
            <a:extLst>
              <a:ext uri="{FF2B5EF4-FFF2-40B4-BE49-F238E27FC236}">
                <a16:creationId xmlns:a16="http://schemas.microsoft.com/office/drawing/2014/main" id="{7D00622E-8E11-4CED-AAFA-8F95D66B3877}"/>
              </a:ext>
            </a:extLst>
          </p:cNvPr>
          <p:cNvSpPr/>
          <p:nvPr/>
        </p:nvSpPr>
        <p:spPr>
          <a:xfrm rot="18900000">
            <a:off x="1442171" y="3226198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A661AB-B128-4642-BB8C-10CFF0ED6A25}"/>
              </a:ext>
            </a:extLst>
          </p:cNvPr>
          <p:cNvSpPr txBox="1">
            <a:spLocks/>
          </p:cNvSpPr>
          <p:nvPr/>
        </p:nvSpPr>
        <p:spPr>
          <a:xfrm>
            <a:off x="4851754" y="332770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F0C2A-7109-45D9-9015-649F715FB074}"/>
              </a:ext>
            </a:extLst>
          </p:cNvPr>
          <p:cNvSpPr txBox="1"/>
          <p:nvPr/>
        </p:nvSpPr>
        <p:spPr>
          <a:xfrm>
            <a:off x="2004844" y="344309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CD91A-D826-4A0C-84A5-BC33AE03DE36}"/>
              </a:ext>
            </a:extLst>
          </p:cNvPr>
          <p:cNvSpPr txBox="1"/>
          <p:nvPr/>
        </p:nvSpPr>
        <p:spPr>
          <a:xfrm>
            <a:off x="1447615" y="3899102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F52B5-EADA-4AF5-A968-E3B01123B72E}"/>
              </a:ext>
            </a:extLst>
          </p:cNvPr>
          <p:cNvSpPr/>
          <p:nvPr/>
        </p:nvSpPr>
        <p:spPr>
          <a:xfrm>
            <a:off x="1983186" y="4803673"/>
            <a:ext cx="3818025" cy="57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Down Arrow 110">
            <a:extLst>
              <a:ext uri="{FF2B5EF4-FFF2-40B4-BE49-F238E27FC236}">
                <a16:creationId xmlns:a16="http://schemas.microsoft.com/office/drawing/2014/main" id="{56C89676-DC78-4ABD-8639-1E038B6E5DBC}"/>
              </a:ext>
            </a:extLst>
          </p:cNvPr>
          <p:cNvSpPr/>
          <p:nvPr/>
        </p:nvSpPr>
        <p:spPr>
          <a:xfrm rot="18900000">
            <a:off x="1963783" y="471701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0BCD48-C70F-4CF2-BABC-7A602F7BEEAF}"/>
              </a:ext>
            </a:extLst>
          </p:cNvPr>
          <p:cNvSpPr txBox="1">
            <a:spLocks/>
          </p:cNvSpPr>
          <p:nvPr/>
        </p:nvSpPr>
        <p:spPr>
          <a:xfrm>
            <a:off x="539705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C551-50E2-4F6D-81D2-3E45D1773E3F}"/>
              </a:ext>
            </a:extLst>
          </p:cNvPr>
          <p:cNvSpPr txBox="1"/>
          <p:nvPr/>
        </p:nvSpPr>
        <p:spPr>
          <a:xfrm>
            <a:off x="2523337" y="493737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2B710-FDEE-4E38-BBF2-223BD9A2F0AA}"/>
              </a:ext>
            </a:extLst>
          </p:cNvPr>
          <p:cNvSpPr txBox="1"/>
          <p:nvPr/>
        </p:nvSpPr>
        <p:spPr>
          <a:xfrm>
            <a:off x="1983185" y="53884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0E40AC-16FE-4156-ABF2-1967D5C52A0B}"/>
              </a:ext>
            </a:extLst>
          </p:cNvPr>
          <p:cNvSpPr/>
          <p:nvPr/>
        </p:nvSpPr>
        <p:spPr>
          <a:xfrm>
            <a:off x="7475821" y="1832992"/>
            <a:ext cx="3818025" cy="575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Down Arrow 115">
            <a:extLst>
              <a:ext uri="{FF2B5EF4-FFF2-40B4-BE49-F238E27FC236}">
                <a16:creationId xmlns:a16="http://schemas.microsoft.com/office/drawing/2014/main" id="{A6D659C6-C6CB-4128-9D9F-7B250C7705E1}"/>
              </a:ext>
            </a:extLst>
          </p:cNvPr>
          <p:cNvSpPr/>
          <p:nvPr/>
        </p:nvSpPr>
        <p:spPr>
          <a:xfrm rot="18900000">
            <a:off x="7485904" y="1775072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600205-1281-4BE5-8044-D943FF198776}"/>
              </a:ext>
            </a:extLst>
          </p:cNvPr>
          <p:cNvSpPr txBox="1">
            <a:spLocks/>
          </p:cNvSpPr>
          <p:nvPr/>
        </p:nvSpPr>
        <p:spPr>
          <a:xfrm>
            <a:off x="10841047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7A233-EF18-4DE5-926C-D4AC644869BE}"/>
              </a:ext>
            </a:extLst>
          </p:cNvPr>
          <p:cNvSpPr txBox="1"/>
          <p:nvPr/>
        </p:nvSpPr>
        <p:spPr>
          <a:xfrm>
            <a:off x="8050113" y="1966695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748A3-D69B-478D-BEA7-8C32F1649F12}"/>
              </a:ext>
            </a:extLst>
          </p:cNvPr>
          <p:cNvSpPr txBox="1"/>
          <p:nvPr/>
        </p:nvSpPr>
        <p:spPr>
          <a:xfrm>
            <a:off x="7475820" y="24082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64FAAF-E432-420F-BF51-57EDE0F210ED}"/>
              </a:ext>
            </a:extLst>
          </p:cNvPr>
          <p:cNvSpPr/>
          <p:nvPr/>
        </p:nvSpPr>
        <p:spPr>
          <a:xfrm>
            <a:off x="6935842" y="3308770"/>
            <a:ext cx="3818025" cy="575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5330B60-B8FF-4EA4-807E-54FA37C698AD}"/>
              </a:ext>
            </a:extLst>
          </p:cNvPr>
          <p:cNvSpPr txBox="1">
            <a:spLocks/>
          </p:cNvSpPr>
          <p:nvPr/>
        </p:nvSpPr>
        <p:spPr>
          <a:xfrm>
            <a:off x="10339980" y="331455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5A9AF-9707-42BD-B9BF-E4F5C648E6E5}"/>
              </a:ext>
            </a:extLst>
          </p:cNvPr>
          <p:cNvSpPr txBox="1"/>
          <p:nvPr/>
        </p:nvSpPr>
        <p:spPr>
          <a:xfrm>
            <a:off x="7490678" y="3437761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E3A3A0-7398-4E87-9222-7281DD0AA9D2}"/>
              </a:ext>
            </a:extLst>
          </p:cNvPr>
          <p:cNvSpPr txBox="1"/>
          <p:nvPr/>
        </p:nvSpPr>
        <p:spPr>
          <a:xfrm>
            <a:off x="6935841" y="3893766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9D9FF0-5994-4448-B0AC-3715C30E223C}"/>
              </a:ext>
            </a:extLst>
          </p:cNvPr>
          <p:cNvSpPr/>
          <p:nvPr/>
        </p:nvSpPr>
        <p:spPr>
          <a:xfrm>
            <a:off x="6405592" y="4803673"/>
            <a:ext cx="3818025" cy="57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1483EC2-3350-4A53-AFD9-C4D45E1DBC39}"/>
              </a:ext>
            </a:extLst>
          </p:cNvPr>
          <p:cNvSpPr txBox="1">
            <a:spLocks/>
          </p:cNvSpPr>
          <p:nvPr/>
        </p:nvSpPr>
        <p:spPr>
          <a:xfrm>
            <a:off x="980000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47B2DF-45B5-4DB3-8886-89C2FF00A48F}"/>
              </a:ext>
            </a:extLst>
          </p:cNvPr>
          <p:cNvSpPr txBox="1"/>
          <p:nvPr/>
        </p:nvSpPr>
        <p:spPr>
          <a:xfrm>
            <a:off x="6940972" y="493737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D31233-9BDB-405D-9408-B42D5AE704E3}"/>
              </a:ext>
            </a:extLst>
          </p:cNvPr>
          <p:cNvSpPr txBox="1"/>
          <p:nvPr/>
        </p:nvSpPr>
        <p:spPr>
          <a:xfrm>
            <a:off x="6405591" y="53884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938D7-5DE8-4062-85E6-2F33F59C9AA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150054-0275-453E-A88A-5AF7D914CCA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7930FA-98FF-4E80-AC6C-85D53EE7C29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3B68A-6BB5-4F3F-A8C2-36F7C3BDACA3}"/>
              </a:ext>
            </a:extLst>
          </p:cNvPr>
          <p:cNvGrpSpPr/>
          <p:nvPr/>
        </p:nvGrpSpPr>
        <p:grpSpPr>
          <a:xfrm>
            <a:off x="1031421" y="2013626"/>
            <a:ext cx="11129260" cy="4888151"/>
            <a:chOff x="626799" y="1189365"/>
            <a:chExt cx="9728271" cy="4085236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E1F90D7-BCFF-4855-9A36-462340F13131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2016E91-4EEC-4AE3-9EE5-FB297FFEDB85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4796825-9560-4673-BD9B-61F1F8EF05BB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D5AF8A6-312B-44E0-84F7-131385B0CA73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95D14107-0D75-4F5A-BFBB-CD169D4DF661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A0A130E-765F-4B49-9EB3-33A362E0123F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EC6A27-0530-459B-870A-18E5E6FA93D5}"/>
                </a:ext>
              </a:extLst>
            </p:cNvPr>
            <p:cNvSpPr/>
            <p:nvPr/>
          </p:nvSpPr>
          <p:spPr>
            <a:xfrm>
              <a:off x="626800" y="2752731"/>
              <a:ext cx="199411" cy="252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E7D46B10-D5A7-476E-8438-F78982C017A0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6F89C01F-36B8-4073-9A0D-69084564648C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066AD8D-05B8-40B1-89BD-5362BD2D752E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6BBFF7-AE9A-4A7C-B83B-421ABBA49C2B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2CB254-A411-41F6-8842-3EB1298704F5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051903-629A-4190-A1A8-A1130D7AD15C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AE7C61-BA28-4E4E-AE78-FB1BEDEF95B6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418F97-0788-4A4E-AA34-0409AA58D499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D4F52-4033-4E0E-A87F-5F621291A706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61136C-486D-459E-86A8-59D3CCA6FCF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09401F-4B36-4975-ACCB-AF803BDC5F1A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D79FE3-7E49-409A-9A76-D6758B2E7B3E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D38CEB-4692-4D87-B062-84181419737D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18E55-FCBC-4018-BE0A-08E5660E2962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8961E6-04B7-4A16-B878-7E4260784F07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EACF85-C58C-45E0-9126-FA2CFC32F064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43F56F-33DE-4260-B79A-B8F68465828F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4FC50E-542F-4600-92DD-C49E82BB1266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5D1202-40A6-4AD5-8503-D5E32EDA81A6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3269EC-8573-4FE4-9280-796DA4E3FFD2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1BB5D-AD85-4626-A0C3-087574A4C7A1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815A84-F049-4B7F-B83A-42BEC2DCB4D0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F81B96-EAFE-4ECC-A8C1-2494F2C044A6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913957-EBD0-4D27-A44C-DBC9ABAB0E4F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BFB782-9F57-4804-A501-15F571660E91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B1F096-AFFB-49B6-85D5-EBF9D8EF4AD3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A4A06686-C061-4E5A-AB65-55EF8CED2DEF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5816B2B6-059A-429D-99AD-01C4ABA485C1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ADCC17BB-6C2D-4BF7-B372-53D6321FD79D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8A5AF9F1-BDB5-4891-9102-D96BC1AABF04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7">
            <a:extLst>
              <a:ext uri="{FF2B5EF4-FFF2-40B4-BE49-F238E27FC236}">
                <a16:creationId xmlns:a16="http://schemas.microsoft.com/office/drawing/2014/main" id="{12FC12AF-1487-453A-A558-FDE2C71E56A3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0C12DB9C-CC12-4463-99B5-FC12FE44EB10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6CBBA5-0A83-4EE5-ABBB-93C1A657D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35703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71F22F5D-F8F9-4FB5-8094-363112FD7EC7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F64FAF8A-5CA7-4A3B-A518-EB81759B998D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5BC24F8-50DF-4590-9C60-622BA3043B0D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3E7E24-1F61-48CB-8782-941FCA249AD0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BECB8-F221-4636-953F-88441DD8EA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A9F821-F0DE-4AEA-89AA-F62DDF57AF9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4B16B65-373E-4BA4-B87C-2921BA2C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95" y="332656"/>
            <a:ext cx="3097734" cy="1440160"/>
          </a:xfrm>
        </p:spPr>
        <p:txBody>
          <a:bodyPr/>
          <a:lstStyle/>
          <a:p>
            <a:r>
              <a:rPr lang="en-US" altLang="ko-KR" dirty="0">
                <a:solidFill>
                  <a:schemeClr val="accent4"/>
                </a:solidFill>
              </a:rPr>
              <a:t>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385E205-2DAC-4C4D-A9EA-410CDCAA473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209EF5E-C629-47DA-A530-496EDF7FBFA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90BFDF-21CA-448D-ADF9-0071B02BA723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BAB92F-6C30-4C1A-B43B-70D2D9D7F94D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A7566FC9-9E62-453E-9829-057398A025DE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73387F-0952-4FDB-92B1-4D5E50C062FB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EE0214-CEEB-4AA1-827F-A7014DD18640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44" name="Group 19">
            <a:extLst>
              <a:ext uri="{FF2B5EF4-FFF2-40B4-BE49-F238E27FC236}">
                <a16:creationId xmlns:a16="http://schemas.microsoft.com/office/drawing/2014/main" id="{C157F138-4629-43A1-B34D-AE9BC41CD2CE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8EC0D1-7007-474F-954E-AC63BAF6343F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21">
              <a:extLst>
                <a:ext uri="{FF2B5EF4-FFF2-40B4-BE49-F238E27FC236}">
                  <a16:creationId xmlns:a16="http://schemas.microsoft.com/office/drawing/2014/main" id="{B233E4A8-E26B-4A44-8E05-2CBDD7F5E821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AC8A57-C122-4FC1-B01F-7EAEB28332B6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95CD0-FC74-41C4-A079-45F7F8096267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44E4601D-2CA1-48E8-A0C7-01A40D4AC046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FA0121-DCF2-49D9-A489-512E4E9EFE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592B64-73FE-46FF-866D-AAF2306FBFE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27">
            <a:extLst>
              <a:ext uri="{FF2B5EF4-FFF2-40B4-BE49-F238E27FC236}">
                <a16:creationId xmlns:a16="http://schemas.microsoft.com/office/drawing/2014/main" id="{EB4CFD7C-BCDC-4358-AB78-A1E147BE1428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26303B-5501-45B1-B522-923A4B03F4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A6E46-6439-49CF-BEE0-CA2E1494C4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66929719-1006-4FA1-AA60-AAA3F53B21C4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4AA7FAC-F679-4E09-B09A-7A75389461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E666AB-27F3-4AC2-8421-DC65F9A599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Chevron 2">
            <a:extLst>
              <a:ext uri="{FF2B5EF4-FFF2-40B4-BE49-F238E27FC236}">
                <a16:creationId xmlns:a16="http://schemas.microsoft.com/office/drawing/2014/main" id="{2A6B74DB-1AB5-4241-8B0C-8BE3E167165F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Chevron 2">
            <a:extLst>
              <a:ext uri="{FF2B5EF4-FFF2-40B4-BE49-F238E27FC236}">
                <a16:creationId xmlns:a16="http://schemas.microsoft.com/office/drawing/2014/main" id="{099EE215-B308-473A-953E-92BC862DC927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Chevron 2">
            <a:extLst>
              <a:ext uri="{FF2B5EF4-FFF2-40B4-BE49-F238E27FC236}">
                <a16:creationId xmlns:a16="http://schemas.microsoft.com/office/drawing/2014/main" id="{C5BE3DB3-54CA-436A-BEFB-56FDA97445DE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C6680E-1A32-44C3-B7FF-9117C498AA04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FDBC1E-90B8-4ACC-9D5C-058BB8CD0400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5CE585-FCE0-465E-A731-51A72B3C3EAA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52BEA5-0354-473E-9406-9E75744D9C3C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387B22-0C6F-4CCB-9301-9BF38192BF56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A1400FAF-2345-40C9-8EF1-E2E4958CFEA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D871E5DD-AB49-43B5-8F16-56D865277EC1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A313D22D-EB52-4A53-BE87-864507E34A2E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340DAEC1-BD3D-4714-BA29-DA0A11270AC8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EA431E-F969-482C-BCDE-8FE45B2573E1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DED86B-1222-46CA-B749-7ABB399A95E9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4685D9-53CF-4ED5-8958-6B6967D8E860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6F28D2-EE74-42B9-910B-A758B572786A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76551D-9DC4-4167-97F1-26E389AFDCFF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0F4E9-0E0F-4C2F-8322-20F43F147A9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03F5B-8F99-4EB2-B1F1-73283CFDD157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CBB635-1BDE-4A51-9A8B-59D9BE23099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181B07-9307-4796-B396-FACB1B7782D7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CACFC9-26DC-4004-A2AA-099C3B242A5A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57A607-1B54-4124-B646-E91D63C4422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7F00FD-3E45-447A-BED5-512605649A17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EFBB201F-F997-4365-BC25-2CE166C64BAF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F8B35F3-CDE8-4C73-9301-F457F96DAA98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5729708-250A-4A1E-B51D-641EBB47332D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E8BE7A67-B979-4E7C-8A1B-54B052CD003A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7F4180-03E3-479F-8262-15FAE32BA580}"/>
              </a:ext>
            </a:extLst>
          </p:cNvPr>
          <p:cNvGrpSpPr/>
          <p:nvPr/>
        </p:nvGrpSpPr>
        <p:grpSpPr>
          <a:xfrm rot="5400000">
            <a:off x="5021866" y="-1178701"/>
            <a:ext cx="351774" cy="10450326"/>
            <a:chOff x="5706126" y="1518062"/>
            <a:chExt cx="288032" cy="5064514"/>
          </a:xfrm>
          <a:solidFill>
            <a:schemeClr val="accent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64198A-D8EA-4D7E-AC03-DF6907EFE482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B13FDC47-53F2-4C00-A67C-741F145A4847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D8380-5F0B-4427-A5B0-299391E022CE}"/>
              </a:ext>
            </a:extLst>
          </p:cNvPr>
          <p:cNvGrpSpPr/>
          <p:nvPr/>
        </p:nvGrpSpPr>
        <p:grpSpPr>
          <a:xfrm rot="5400000">
            <a:off x="4474816" y="-1303957"/>
            <a:ext cx="709243" cy="9709228"/>
            <a:chOff x="5014422" y="1869503"/>
            <a:chExt cx="709243" cy="4705358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6031C5-80B4-49A5-8FBB-4B4D883101D1}"/>
                </a:ext>
              </a:extLst>
            </p:cNvPr>
            <p:cNvSpPr/>
            <p:nvPr/>
          </p:nvSpPr>
          <p:spPr>
            <a:xfrm>
              <a:off x="5602890" y="2542257"/>
              <a:ext cx="120775" cy="403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ent Arrow 6">
              <a:extLst>
                <a:ext uri="{FF2B5EF4-FFF2-40B4-BE49-F238E27FC236}">
                  <a16:creationId xmlns:a16="http://schemas.microsoft.com/office/drawing/2014/main" id="{51F74546-38D2-4D96-8A09-FCB987305B01}"/>
                </a:ext>
              </a:extLst>
            </p:cNvPr>
            <p:cNvSpPr/>
            <p:nvPr/>
          </p:nvSpPr>
          <p:spPr>
            <a:xfrm flipH="1">
              <a:off x="5014422" y="1869503"/>
              <a:ext cx="699978" cy="911425"/>
            </a:xfrm>
            <a:prstGeom prst="bentArrow">
              <a:avLst>
                <a:gd name="adj1" fmla="val 1640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 Arrow 40">
              <a:extLst>
                <a:ext uri="{FF2B5EF4-FFF2-40B4-BE49-F238E27FC236}">
                  <a16:creationId xmlns:a16="http://schemas.microsoft.com/office/drawing/2014/main" id="{955F40F6-9BA3-4393-9F7E-128D0AFF697B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ent Arrow 41">
              <a:extLst>
                <a:ext uri="{FF2B5EF4-FFF2-40B4-BE49-F238E27FC236}">
                  <a16:creationId xmlns:a16="http://schemas.microsoft.com/office/drawing/2014/main" id="{837F78DB-C529-44E1-9061-C7A6B55F73AA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149CB5-D7F9-4823-880D-99582C29F94D}"/>
              </a:ext>
            </a:extLst>
          </p:cNvPr>
          <p:cNvGrpSpPr/>
          <p:nvPr/>
        </p:nvGrpSpPr>
        <p:grpSpPr>
          <a:xfrm>
            <a:off x="8160327" y="2031622"/>
            <a:ext cx="1523727" cy="892552"/>
            <a:chOff x="5210294" y="837292"/>
            <a:chExt cx="175003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08978-642B-4A2F-916B-68E288F4250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E53FF-463B-48A0-93D8-7E60973E8620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8FFB05-E00A-40C7-BFF7-C8DA166DA66A}"/>
              </a:ext>
            </a:extLst>
          </p:cNvPr>
          <p:cNvGrpSpPr/>
          <p:nvPr/>
        </p:nvGrpSpPr>
        <p:grpSpPr>
          <a:xfrm>
            <a:off x="5203093" y="2031622"/>
            <a:ext cx="1523727" cy="892552"/>
            <a:chOff x="5210294" y="837292"/>
            <a:chExt cx="1750034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E0671-1385-4EE2-99F0-2AB4D9DB9E6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57749F-8182-4814-B2E5-C938DBE17CB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703DEC-6F23-4DA6-B23A-92D99A49F46D}"/>
              </a:ext>
            </a:extLst>
          </p:cNvPr>
          <p:cNvGrpSpPr/>
          <p:nvPr/>
        </p:nvGrpSpPr>
        <p:grpSpPr>
          <a:xfrm>
            <a:off x="2245860" y="2031622"/>
            <a:ext cx="1523727" cy="892552"/>
            <a:chOff x="5210294" y="837292"/>
            <a:chExt cx="1750034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39534-E546-483D-9E5D-E28FD77541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1A924-A00E-48F4-93AF-4C0E2A5896F1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78793D-1882-49CA-BB44-9F4B226418B8}"/>
              </a:ext>
            </a:extLst>
          </p:cNvPr>
          <p:cNvGrpSpPr/>
          <p:nvPr/>
        </p:nvGrpSpPr>
        <p:grpSpPr>
          <a:xfrm>
            <a:off x="8160326" y="5174663"/>
            <a:ext cx="1523727" cy="892552"/>
            <a:chOff x="5210294" y="837292"/>
            <a:chExt cx="1750034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44CFE4-ED1F-452E-AE9C-F828490B688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52D2F-6DC2-4239-B184-D0DEABE8FDF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97F68-3B0C-4052-B70B-139F25005F53}"/>
              </a:ext>
            </a:extLst>
          </p:cNvPr>
          <p:cNvGrpSpPr/>
          <p:nvPr/>
        </p:nvGrpSpPr>
        <p:grpSpPr>
          <a:xfrm>
            <a:off x="5099407" y="5174663"/>
            <a:ext cx="1523727" cy="892552"/>
            <a:chOff x="5210294" y="837292"/>
            <a:chExt cx="1750034" cy="8925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D4877A-AF19-4E6C-A72E-0834A51CD7B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45954D-4955-41AB-8340-C7BEE9A1E2C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5EC38F-891B-4ADF-B026-AF2845015776}"/>
              </a:ext>
            </a:extLst>
          </p:cNvPr>
          <p:cNvGrpSpPr/>
          <p:nvPr/>
        </p:nvGrpSpPr>
        <p:grpSpPr>
          <a:xfrm>
            <a:off x="2038488" y="5174663"/>
            <a:ext cx="1523727" cy="892552"/>
            <a:chOff x="5210294" y="837292"/>
            <a:chExt cx="1750034" cy="8925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8726425-139E-493F-9CB2-8527D108A2C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10D8C3-24B1-46FA-BD5B-41E85123365A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857CC0-B578-40D2-9F60-12A3DDCEC133}"/>
              </a:ext>
            </a:extLst>
          </p:cNvPr>
          <p:cNvGrpSpPr/>
          <p:nvPr/>
        </p:nvGrpSpPr>
        <p:grpSpPr>
          <a:xfrm>
            <a:off x="-33225" y="4193791"/>
            <a:ext cx="8518426" cy="700201"/>
            <a:chOff x="722912" y="4193791"/>
            <a:chExt cx="8518426" cy="700201"/>
          </a:xfrm>
          <a:solidFill>
            <a:schemeClr val="accent3"/>
          </a:solidFill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8BBB95B3-99C5-472B-BC51-B0954564AB8D}"/>
                </a:ext>
              </a:extLst>
            </p:cNvPr>
            <p:cNvSpPr/>
            <p:nvPr/>
          </p:nvSpPr>
          <p:spPr>
            <a:xfrm rot="5400000" flipH="1">
              <a:off x="4183716" y="734145"/>
              <a:ext cx="119272" cy="7040880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Bent Arrow 54">
              <a:extLst>
                <a:ext uri="{FF2B5EF4-FFF2-40B4-BE49-F238E27FC236}">
                  <a16:creationId xmlns:a16="http://schemas.microsoft.com/office/drawing/2014/main" id="{54E1DFCE-13FC-4F49-A371-A9EC332B2B58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Bent Arrow 55">
              <a:extLst>
                <a:ext uri="{FF2B5EF4-FFF2-40B4-BE49-F238E27FC236}">
                  <a16:creationId xmlns:a16="http://schemas.microsoft.com/office/drawing/2014/main" id="{528EEDDA-91F9-4758-9FAC-82EFC33D5BDA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EEE82CF9-4A58-41E9-A5A4-2685FCE1BF18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직사각형 113">
            <a:extLst>
              <a:ext uri="{FF2B5EF4-FFF2-40B4-BE49-F238E27FC236}">
                <a16:creationId xmlns:a16="http://schemas.microsoft.com/office/drawing/2014/main" id="{9F0663E9-E254-4FE3-BA66-B52B1779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3293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A5152-862A-48A0-AA55-C8CBEB7C5D1C}"/>
              </a:ext>
            </a:extLst>
          </p:cNvPr>
          <p:cNvSpPr txBox="1"/>
          <p:nvPr/>
        </p:nvSpPr>
        <p:spPr>
          <a:xfrm>
            <a:off x="724800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D0F064-01F9-4C40-B7D8-FD2504597019}"/>
              </a:ext>
            </a:extLst>
          </p:cNvPr>
          <p:cNvSpPr txBox="1"/>
          <p:nvPr/>
        </p:nvSpPr>
        <p:spPr>
          <a:xfrm>
            <a:off x="4218178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2ED813-3A07-485A-B3CE-754F56FB1FD4}"/>
              </a:ext>
            </a:extLst>
          </p:cNvPr>
          <p:cNvSpPr txBox="1"/>
          <p:nvPr/>
        </p:nvSpPr>
        <p:spPr>
          <a:xfrm>
            <a:off x="5488920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B6AC49-2A89-4314-AB62-1ACAC6985A62}"/>
              </a:ext>
            </a:extLst>
          </p:cNvPr>
          <p:cNvSpPr txBox="1"/>
          <p:nvPr/>
        </p:nvSpPr>
        <p:spPr>
          <a:xfrm>
            <a:off x="8484559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28F89-D2A4-4CB6-AE01-7AD39469E045}"/>
              </a:ext>
            </a:extLst>
          </p:cNvPr>
          <p:cNvSpPr txBox="1"/>
          <p:nvPr/>
        </p:nvSpPr>
        <p:spPr>
          <a:xfrm>
            <a:off x="118835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49014B-FAEA-407F-939E-87839B294992}"/>
              </a:ext>
            </a:extLst>
          </p:cNvPr>
          <p:cNvSpPr txBox="1"/>
          <p:nvPr/>
        </p:nvSpPr>
        <p:spPr>
          <a:xfrm>
            <a:off x="9192790" y="421534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6062257B-EA0A-4E8D-BA06-E539FA741BE9}"/>
              </a:ext>
            </a:extLst>
          </p:cNvPr>
          <p:cNvSpPr/>
          <p:nvPr/>
        </p:nvSpPr>
        <p:spPr>
          <a:xfrm rot="2806036">
            <a:off x="10854015" y="3330228"/>
            <a:ext cx="467099" cy="1144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03A2B7-3AC2-48DE-8B96-EC6FBD4E71B9}"/>
              </a:ext>
            </a:extLst>
          </p:cNvPr>
          <p:cNvGrpSpPr/>
          <p:nvPr/>
        </p:nvGrpSpPr>
        <p:grpSpPr>
          <a:xfrm>
            <a:off x="10241783" y="4497555"/>
            <a:ext cx="1523727" cy="892552"/>
            <a:chOff x="5210294" y="837292"/>
            <a:chExt cx="1750034" cy="8925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B337CC-903F-462F-84F6-04C9EFE2E7C1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DE6C23-6206-4603-A07D-B0D6C24FD2BD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DA35CC5C-B255-4EC2-A59C-49E884D4BD44}"/>
              </a:ext>
            </a:extLst>
          </p:cNvPr>
          <p:cNvGrpSpPr/>
          <p:nvPr/>
        </p:nvGrpSpPr>
        <p:grpSpPr>
          <a:xfrm>
            <a:off x="985813" y="2341472"/>
            <a:ext cx="10294608" cy="861203"/>
            <a:chOff x="985813" y="2341471"/>
            <a:chExt cx="10294608" cy="861203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0DCE19CD-97E3-4AA7-8A87-1FD663F725FF}"/>
                </a:ext>
              </a:extLst>
            </p:cNvPr>
            <p:cNvSpPr/>
            <p:nvPr/>
          </p:nvSpPr>
          <p:spPr>
            <a:xfrm>
              <a:off x="985813" y="2346802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C332F985-DCE8-463D-B25D-CFDB397992E9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B53D9FBB-4F13-4DA0-9406-D18798381BD0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3D683466-0BDE-4D9E-B909-F0AC5FB751C3}"/>
              </a:ext>
            </a:extLst>
          </p:cNvPr>
          <p:cNvSpPr/>
          <p:nvPr/>
        </p:nvSpPr>
        <p:spPr>
          <a:xfrm rot="16200000" flipH="1">
            <a:off x="2267033" y="2935737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B078EE72-14A9-41ED-88F6-051C933A546B}"/>
              </a:ext>
            </a:extLst>
          </p:cNvPr>
          <p:cNvSpPr/>
          <p:nvPr/>
        </p:nvSpPr>
        <p:spPr>
          <a:xfrm rot="16200000" flipH="1">
            <a:off x="4826694" y="2990884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5D08BF0F-3DB5-4168-9052-3EC1B5D7F48B}"/>
              </a:ext>
            </a:extLst>
          </p:cNvPr>
          <p:cNvSpPr/>
          <p:nvPr/>
        </p:nvSpPr>
        <p:spPr>
          <a:xfrm rot="16200000" flipH="1">
            <a:off x="7386355" y="2953808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9C94A715-6DEC-42DB-9D21-E9C5772FC7EA}"/>
              </a:ext>
            </a:extLst>
          </p:cNvPr>
          <p:cNvSpPr/>
          <p:nvPr/>
        </p:nvSpPr>
        <p:spPr>
          <a:xfrm rot="16200000" flipH="1">
            <a:off x="9946015" y="2990884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3924B4E-2279-4210-BE8E-EDD57A35E8C1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40D996F-050E-4BD3-A61A-63C06FD32798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ACC386A-784C-45A9-898A-6484420CB1EB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6D22BD8-C9E2-420C-AB02-477DCF298529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113FE8-EE1A-44E5-99A0-AC0CAA9F71E4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12DD6978-418A-4C76-8781-F6335EA14645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C95EC77B-202E-4987-BAF1-9D63B1AE8578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49C3B6-46D9-4C80-9B60-74BF3DDE96A9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F96FAA88-B588-4764-A9A4-E16485D35A51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0F165598-7162-4401-8512-D1AC4261F139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560072-C7A9-4551-ABDB-4146D74684D4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49F3F80C-5F72-45FD-8A73-213070E644EC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C81F6CD1-1834-4973-8308-F268545594F5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1EF452-6ECE-4133-B3E2-96564A035C21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98362A20-5480-4905-BF47-A71EAEC3F8B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8D43341C-6E64-489D-8DC7-97CD009AD321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3EB069-E3E0-4716-AFF3-8ECAFE763A22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527F41-EE1D-45DC-A149-68FAE9454BBC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D5AAF-429F-468C-A33C-C0E5949B20F9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D05FE-6343-4ACC-BF50-C7A6D7757D13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AC1043-8A59-424E-8B7B-BA01C738158D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39E647-BE34-4CFB-B4D2-58A3D123831B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407FA-1119-4B5F-A03C-FB11EBB6F4A5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9FB0F2-7E48-457D-9B39-6FF1BE391156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EE8809E-20A4-4B15-A187-18D15B94C2DC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7DC6F39F-7CF3-4B28-B1C0-45713620D574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55ADA9-2A6D-43B0-8958-E7A4B18EBC1B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D7DC0866-9589-498A-BF71-B2DA3E1B8E55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C87796-9A24-4D36-B72C-BCD625FB91D0}"/>
              </a:ext>
            </a:extLst>
          </p:cNvPr>
          <p:cNvSpPr/>
          <p:nvPr/>
        </p:nvSpPr>
        <p:spPr>
          <a:xfrm>
            <a:off x="6303426" y="1485900"/>
            <a:ext cx="5364952" cy="4976447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3CFF80-BD94-4C42-B5EC-008E9FECC6F4}"/>
              </a:ext>
            </a:extLst>
          </p:cNvPr>
          <p:cNvSpPr/>
          <p:nvPr/>
        </p:nvSpPr>
        <p:spPr>
          <a:xfrm>
            <a:off x="651917" y="1485900"/>
            <a:ext cx="5364952" cy="4976447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0C304-B89A-4E8F-9430-4E4BE7474393}"/>
              </a:ext>
            </a:extLst>
          </p:cNvPr>
          <p:cNvSpPr txBox="1"/>
          <p:nvPr/>
        </p:nvSpPr>
        <p:spPr>
          <a:xfrm>
            <a:off x="1029698" y="1855067"/>
            <a:ext cx="4609391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4ED5F-C6F3-448C-A115-B244B2DF032F}"/>
              </a:ext>
            </a:extLst>
          </p:cNvPr>
          <p:cNvSpPr txBox="1"/>
          <p:nvPr/>
        </p:nvSpPr>
        <p:spPr>
          <a:xfrm>
            <a:off x="1052285" y="3367197"/>
            <a:ext cx="456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79365-EAB6-4A35-A315-94734E941CAA}"/>
              </a:ext>
            </a:extLst>
          </p:cNvPr>
          <p:cNvSpPr txBox="1"/>
          <p:nvPr/>
        </p:nvSpPr>
        <p:spPr>
          <a:xfrm>
            <a:off x="6703794" y="1855067"/>
            <a:ext cx="456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557BBC-5E30-467B-BFC8-0D3F67AC5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B1AE4-F1F1-4645-9195-48DEB5685A05}"/>
              </a:ext>
            </a:extLst>
          </p:cNvPr>
          <p:cNvSpPr txBox="1"/>
          <p:nvPr/>
        </p:nvSpPr>
        <p:spPr>
          <a:xfrm>
            <a:off x="6703794" y="4105861"/>
            <a:ext cx="456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5A870E-80ED-460F-B30B-5FAC27ACC349}"/>
              </a:ext>
            </a:extLst>
          </p:cNvPr>
          <p:cNvSpPr/>
          <p:nvPr/>
        </p:nvSpPr>
        <p:spPr>
          <a:xfrm>
            <a:off x="731048" y="479732"/>
            <a:ext cx="5645180" cy="6215060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673B91-90FA-4630-827E-EA5EBAEE153D}"/>
              </a:ext>
            </a:extLst>
          </p:cNvPr>
          <p:cNvGrpSpPr/>
          <p:nvPr/>
        </p:nvGrpSpPr>
        <p:grpSpPr>
          <a:xfrm>
            <a:off x="1053126" y="874183"/>
            <a:ext cx="5139261" cy="5426159"/>
            <a:chOff x="6290739" y="845062"/>
            <a:chExt cx="5139261" cy="54261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966B82-341E-47D4-8A4F-88880976D752}"/>
                </a:ext>
              </a:extLst>
            </p:cNvPr>
            <p:cNvSpPr txBox="1"/>
            <p:nvPr/>
          </p:nvSpPr>
          <p:spPr>
            <a:xfrm>
              <a:off x="6290739" y="845062"/>
              <a:ext cx="5139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635DC7-CFFF-44BD-B3E4-BC2852BBED6D}"/>
                </a:ext>
              </a:extLst>
            </p:cNvPr>
            <p:cNvGrpSpPr/>
            <p:nvPr/>
          </p:nvGrpSpPr>
          <p:grpSpPr>
            <a:xfrm>
              <a:off x="6304086" y="1630235"/>
              <a:ext cx="5125914" cy="4640986"/>
              <a:chOff x="4067944" y="1934300"/>
              <a:chExt cx="3672408" cy="464098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53603-885E-49D9-9772-3371587AC27A}"/>
                  </a:ext>
                </a:extLst>
              </p:cNvPr>
              <p:cNvSpPr txBox="1"/>
              <p:nvPr/>
            </p:nvSpPr>
            <p:spPr>
              <a:xfrm>
                <a:off x="4067944" y="2235636"/>
                <a:ext cx="3672408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13D6F-F0D1-4ED6-8B33-C411EF3EE9C9}"/>
                  </a:ext>
                </a:extLst>
              </p:cNvPr>
              <p:cNvSpPr txBox="1"/>
              <p:nvPr/>
            </p:nvSpPr>
            <p:spPr>
              <a:xfrm>
                <a:off x="4067944" y="1934300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9" name="Title 45">
            <a:extLst>
              <a:ext uri="{FF2B5EF4-FFF2-40B4-BE49-F238E27FC236}">
                <a16:creationId xmlns:a16="http://schemas.microsoft.com/office/drawing/2014/main" id="{CB431F96-969B-4E93-8A18-E7FA4D5DC835}"/>
              </a:ext>
            </a:extLst>
          </p:cNvPr>
          <p:cNvSpPr txBox="1">
            <a:spLocks/>
          </p:cNvSpPr>
          <p:nvPr/>
        </p:nvSpPr>
        <p:spPr>
          <a:xfrm>
            <a:off x="7696527" y="490047"/>
            <a:ext cx="3764425" cy="2338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Infographic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Style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6290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54F15FAA-8D8A-4841-BFF9-31302808A0C4}"/>
              </a:ext>
            </a:extLst>
          </p:cNvPr>
          <p:cNvSpPr txBox="1"/>
          <p:nvPr/>
        </p:nvSpPr>
        <p:spPr>
          <a:xfrm>
            <a:off x="-98" y="6245194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CC2ABC6-6EF7-41EA-A106-629F582435E8}"/>
              </a:ext>
            </a:extLst>
          </p:cNvPr>
          <p:cNvSpPr/>
          <p:nvPr/>
        </p:nvSpPr>
        <p:spPr>
          <a:xfrm>
            <a:off x="7129137" y="4112"/>
            <a:ext cx="5377864" cy="6945401"/>
          </a:xfrm>
          <a:custGeom>
            <a:avLst/>
            <a:gdLst>
              <a:gd name="connsiteX0" fmla="*/ 4027961 w 5310188"/>
              <a:gd name="connsiteY0" fmla="*/ 4245356 h 6857999"/>
              <a:gd name="connsiteX1" fmla="*/ 4025041 w 5310188"/>
              <a:gd name="connsiteY1" fmla="*/ 4262883 h 6857999"/>
              <a:gd name="connsiteX2" fmla="*/ 4077622 w 5310188"/>
              <a:gd name="connsiteY2" fmla="*/ 4283333 h 6857999"/>
              <a:gd name="connsiteX3" fmla="*/ 4185703 w 5310188"/>
              <a:gd name="connsiteY3" fmla="*/ 4341756 h 6857999"/>
              <a:gd name="connsiteX4" fmla="*/ 4463215 w 5310188"/>
              <a:gd name="connsiteY4" fmla="*/ 4663083 h 6857999"/>
              <a:gd name="connsiteX5" fmla="*/ 4504111 w 5310188"/>
              <a:gd name="connsiteY5" fmla="*/ 4686453 h 6857999"/>
              <a:gd name="connsiteX6" fmla="*/ 4518715 w 5310188"/>
              <a:gd name="connsiteY6" fmla="*/ 4633872 h 6857999"/>
              <a:gd name="connsiteX7" fmla="*/ 4498269 w 5310188"/>
              <a:gd name="connsiteY7" fmla="*/ 4598818 h 6857999"/>
              <a:gd name="connsiteX8" fmla="*/ 4322999 w 5310188"/>
              <a:gd name="connsiteY8" fmla="*/ 4397257 h 6857999"/>
              <a:gd name="connsiteX9" fmla="*/ 4080542 w 5310188"/>
              <a:gd name="connsiteY9" fmla="*/ 4251199 h 6857999"/>
              <a:gd name="connsiteX10" fmla="*/ 4027961 w 5310188"/>
              <a:gd name="connsiteY10" fmla="*/ 4245356 h 6857999"/>
              <a:gd name="connsiteX11" fmla="*/ 1728644 w 5310188"/>
              <a:gd name="connsiteY11" fmla="*/ 4059133 h 6857999"/>
              <a:gd name="connsiteX12" fmla="*/ 1717325 w 5310188"/>
              <a:gd name="connsiteY12" fmla="*/ 4061325 h 6857999"/>
              <a:gd name="connsiteX13" fmla="*/ 1688113 w 5310188"/>
              <a:gd name="connsiteY13" fmla="*/ 4090536 h 6857999"/>
              <a:gd name="connsiteX14" fmla="*/ 1407682 w 5310188"/>
              <a:gd name="connsiteY14" fmla="*/ 4411864 h 6857999"/>
              <a:gd name="connsiteX15" fmla="*/ 1320047 w 5310188"/>
              <a:gd name="connsiteY15" fmla="*/ 4519946 h 6857999"/>
              <a:gd name="connsiteX16" fmla="*/ 1439813 w 5310188"/>
              <a:gd name="connsiteY16" fmla="*/ 4540395 h 6857999"/>
              <a:gd name="connsiteX17" fmla="*/ 1451498 w 5310188"/>
              <a:gd name="connsiteY17" fmla="*/ 4487814 h 6857999"/>
              <a:gd name="connsiteX18" fmla="*/ 1693956 w 5310188"/>
              <a:gd name="connsiteY18" fmla="*/ 4151879 h 6857999"/>
              <a:gd name="connsiteX19" fmla="*/ 1743614 w 5310188"/>
              <a:gd name="connsiteY19" fmla="*/ 4084694 h 6857999"/>
              <a:gd name="connsiteX20" fmla="*/ 1737771 w 5310188"/>
              <a:gd name="connsiteY20" fmla="*/ 4061325 h 6857999"/>
              <a:gd name="connsiteX21" fmla="*/ 1728644 w 5310188"/>
              <a:gd name="connsiteY21" fmla="*/ 4059133 h 6857999"/>
              <a:gd name="connsiteX22" fmla="*/ 4401869 w 5310188"/>
              <a:gd name="connsiteY22" fmla="*/ 2866569 h 6857999"/>
              <a:gd name="connsiteX23" fmla="*/ 4387265 w 5310188"/>
              <a:gd name="connsiteY23" fmla="*/ 2869492 h 6857999"/>
              <a:gd name="connsiteX24" fmla="*/ 4393107 w 5310188"/>
              <a:gd name="connsiteY24" fmla="*/ 3506305 h 6857999"/>
              <a:gd name="connsiteX25" fmla="*/ 4507031 w 5310188"/>
              <a:gd name="connsiteY25" fmla="*/ 3310585 h 6857999"/>
              <a:gd name="connsiteX26" fmla="*/ 4486585 w 5310188"/>
              <a:gd name="connsiteY26" fmla="*/ 3190819 h 6857999"/>
              <a:gd name="connsiteX27" fmla="*/ 4419396 w 5310188"/>
              <a:gd name="connsiteY27" fmla="*/ 2983416 h 6857999"/>
              <a:gd name="connsiteX28" fmla="*/ 4416477 w 5310188"/>
              <a:gd name="connsiteY28" fmla="*/ 2901623 h 6857999"/>
              <a:gd name="connsiteX29" fmla="*/ 4401869 w 5310188"/>
              <a:gd name="connsiteY29" fmla="*/ 2866569 h 6857999"/>
              <a:gd name="connsiteX30" fmla="*/ 1072843 w 5310188"/>
              <a:gd name="connsiteY30" fmla="*/ 2865839 h 6857999"/>
              <a:gd name="connsiteX31" fmla="*/ 1030851 w 5310188"/>
              <a:gd name="connsiteY31" fmla="*/ 2892861 h 6857999"/>
              <a:gd name="connsiteX32" fmla="*/ 934454 w 5310188"/>
              <a:gd name="connsiteY32" fmla="*/ 3006785 h 6857999"/>
              <a:gd name="connsiteX33" fmla="*/ 931531 w 5310188"/>
              <a:gd name="connsiteY33" fmla="*/ 3059366 h 6857999"/>
              <a:gd name="connsiteX34" fmla="*/ 957823 w 5310188"/>
              <a:gd name="connsiteY34" fmla="*/ 3100262 h 6857999"/>
              <a:gd name="connsiteX35" fmla="*/ 1086354 w 5310188"/>
              <a:gd name="connsiteY35" fmla="*/ 3371931 h 6857999"/>
              <a:gd name="connsiteX36" fmla="*/ 1103881 w 5310188"/>
              <a:gd name="connsiteY36" fmla="*/ 3392378 h 6857999"/>
              <a:gd name="connsiteX37" fmla="*/ 1124328 w 5310188"/>
              <a:gd name="connsiteY37" fmla="*/ 3369009 h 6857999"/>
              <a:gd name="connsiteX38" fmla="*/ 1147697 w 5310188"/>
              <a:gd name="connsiteY38" fmla="*/ 3149923 h 6857999"/>
              <a:gd name="connsiteX39" fmla="*/ 1136012 w 5310188"/>
              <a:gd name="connsiteY39" fmla="*/ 3149923 h 6857999"/>
              <a:gd name="connsiteX40" fmla="*/ 1136012 w 5310188"/>
              <a:gd name="connsiteY40" fmla="*/ 3047681 h 6857999"/>
              <a:gd name="connsiteX41" fmla="*/ 1103881 w 5310188"/>
              <a:gd name="connsiteY41" fmla="*/ 2904546 h 6857999"/>
              <a:gd name="connsiteX42" fmla="*/ 1072843 w 5310188"/>
              <a:gd name="connsiteY42" fmla="*/ 2865839 h 6857999"/>
              <a:gd name="connsiteX43" fmla="*/ 2497273 w 5310188"/>
              <a:gd name="connsiteY43" fmla="*/ 614357 h 6857999"/>
              <a:gd name="connsiteX44" fmla="*/ 2482669 w 5310188"/>
              <a:gd name="connsiteY44" fmla="*/ 620199 h 6857999"/>
              <a:gd name="connsiteX45" fmla="*/ 2470984 w 5310188"/>
              <a:gd name="connsiteY45" fmla="*/ 693227 h 6857999"/>
              <a:gd name="connsiteX46" fmla="*/ 2465142 w 5310188"/>
              <a:gd name="connsiteY46" fmla="*/ 807154 h 6857999"/>
              <a:gd name="connsiteX47" fmla="*/ 2517723 w 5310188"/>
              <a:gd name="connsiteY47" fmla="*/ 1143086 h 6857999"/>
              <a:gd name="connsiteX48" fmla="*/ 2579065 w 5310188"/>
              <a:gd name="connsiteY48" fmla="*/ 1280381 h 6857999"/>
              <a:gd name="connsiteX49" fmla="*/ 2634569 w 5310188"/>
              <a:gd name="connsiteY49" fmla="*/ 1411832 h 6857999"/>
              <a:gd name="connsiteX50" fmla="*/ 2625804 w 5310188"/>
              <a:gd name="connsiteY50" fmla="*/ 1414755 h 6857999"/>
              <a:gd name="connsiteX51" fmla="*/ 2488511 w 5310188"/>
              <a:gd name="connsiteY51" fmla="*/ 1116797 h 6857999"/>
              <a:gd name="connsiteX52" fmla="*/ 2473903 w 5310188"/>
              <a:gd name="connsiteY52" fmla="*/ 1122639 h 6857999"/>
              <a:gd name="connsiteX53" fmla="*/ 2473903 w 5310188"/>
              <a:gd name="connsiteY53" fmla="*/ 1178139 h 6857999"/>
              <a:gd name="connsiteX54" fmla="*/ 2491431 w 5310188"/>
              <a:gd name="connsiteY54" fmla="*/ 1642605 h 6857999"/>
              <a:gd name="connsiteX55" fmla="*/ 2497273 w 5310188"/>
              <a:gd name="connsiteY55" fmla="*/ 2331999 h 6857999"/>
              <a:gd name="connsiteX56" fmla="*/ 2395034 w 5310188"/>
              <a:gd name="connsiteY56" fmla="*/ 3076893 h 6857999"/>
              <a:gd name="connsiteX57" fmla="*/ 2161341 w 5310188"/>
              <a:gd name="connsiteY57" fmla="*/ 3491697 h 6857999"/>
              <a:gd name="connsiteX58" fmla="*/ 1933491 w 5310188"/>
              <a:gd name="connsiteY58" fmla="*/ 3763367 h 6857999"/>
              <a:gd name="connsiteX59" fmla="*/ 1904279 w 5310188"/>
              <a:gd name="connsiteY59" fmla="*/ 3845159 h 6857999"/>
              <a:gd name="connsiteX60" fmla="*/ 1875067 w 5310188"/>
              <a:gd name="connsiteY60" fmla="*/ 3900659 h 6857999"/>
              <a:gd name="connsiteX61" fmla="*/ 1825406 w 5310188"/>
              <a:gd name="connsiteY61" fmla="*/ 3932794 h 6857999"/>
              <a:gd name="connsiteX62" fmla="*/ 1831249 w 5310188"/>
              <a:gd name="connsiteY62" fmla="*/ 4081771 h 6857999"/>
              <a:gd name="connsiteX63" fmla="*/ 1988991 w 5310188"/>
              <a:gd name="connsiteY63" fmla="*/ 4166486 h 6857999"/>
              <a:gd name="connsiteX64" fmla="*/ 2091233 w 5310188"/>
              <a:gd name="connsiteY64" fmla="*/ 4210302 h 6857999"/>
              <a:gd name="connsiteX65" fmla="*/ 2400876 w 5310188"/>
              <a:gd name="connsiteY65" fmla="*/ 4341756 h 6857999"/>
              <a:gd name="connsiteX66" fmla="*/ 2698835 w 5310188"/>
              <a:gd name="connsiteY66" fmla="*/ 4540395 h 6857999"/>
              <a:gd name="connsiteX67" fmla="*/ 2707597 w 5310188"/>
              <a:gd name="connsiteY67" fmla="*/ 4654318 h 6857999"/>
              <a:gd name="connsiteX68" fmla="*/ 2704677 w 5310188"/>
              <a:gd name="connsiteY68" fmla="*/ 4671845 h 6857999"/>
              <a:gd name="connsiteX69" fmla="*/ 3157455 w 5310188"/>
              <a:gd name="connsiteY69" fmla="*/ 4768245 h 6857999"/>
              <a:gd name="connsiteX70" fmla="*/ 3125324 w 5310188"/>
              <a:gd name="connsiteY70" fmla="*/ 4727349 h 6857999"/>
              <a:gd name="connsiteX71" fmla="*/ 2856577 w 5310188"/>
              <a:gd name="connsiteY71" fmla="*/ 4441075 h 6857999"/>
              <a:gd name="connsiteX72" fmla="*/ 2827365 w 5310188"/>
              <a:gd name="connsiteY72" fmla="*/ 4362203 h 6857999"/>
              <a:gd name="connsiteX73" fmla="*/ 2792311 w 5310188"/>
              <a:gd name="connsiteY73" fmla="*/ 3500462 h 6857999"/>
              <a:gd name="connsiteX74" fmla="*/ 2771862 w 5310188"/>
              <a:gd name="connsiteY74" fmla="*/ 2416711 h 6857999"/>
              <a:gd name="connsiteX75" fmla="*/ 2906235 w 5310188"/>
              <a:gd name="connsiteY75" fmla="*/ 1368016 h 6857999"/>
              <a:gd name="connsiteX76" fmla="*/ 2877024 w 5310188"/>
              <a:gd name="connsiteY76" fmla="*/ 1242405 h 6857999"/>
              <a:gd name="connsiteX77" fmla="*/ 2830285 w 5310188"/>
              <a:gd name="connsiteY77" fmla="*/ 1242405 h 6857999"/>
              <a:gd name="connsiteX78" fmla="*/ 2736808 w 5310188"/>
              <a:gd name="connsiteY78" fmla="*/ 1359251 h 6857999"/>
              <a:gd name="connsiteX79" fmla="*/ 2891631 w 5310188"/>
              <a:gd name="connsiteY79" fmla="*/ 1125558 h 6857999"/>
              <a:gd name="connsiteX80" fmla="*/ 2964659 w 5310188"/>
              <a:gd name="connsiteY80" fmla="*/ 1049608 h 6857999"/>
              <a:gd name="connsiteX81" fmla="*/ 2967581 w 5310188"/>
              <a:gd name="connsiteY81" fmla="*/ 997028 h 6857999"/>
              <a:gd name="connsiteX82" fmla="*/ 2780627 w 5310188"/>
              <a:gd name="connsiteY82" fmla="*/ 871419 h 6857999"/>
              <a:gd name="connsiteX83" fmla="*/ 2605357 w 5310188"/>
              <a:gd name="connsiteY83" fmla="*/ 737046 h 6857999"/>
              <a:gd name="connsiteX84" fmla="*/ 2497273 w 5310188"/>
              <a:gd name="connsiteY84" fmla="*/ 614357 h 6857999"/>
              <a:gd name="connsiteX85" fmla="*/ 3359017 w 5310188"/>
              <a:gd name="connsiteY85" fmla="*/ 608515 h 6857999"/>
              <a:gd name="connsiteX86" fmla="*/ 3341490 w 5310188"/>
              <a:gd name="connsiteY86" fmla="*/ 666938 h 6857999"/>
              <a:gd name="connsiteX87" fmla="*/ 3253855 w 5310188"/>
              <a:gd name="connsiteY87" fmla="*/ 850970 h 6857999"/>
              <a:gd name="connsiteX88" fmla="*/ 3093189 w 5310188"/>
              <a:gd name="connsiteY88" fmla="*/ 991185 h 6857999"/>
              <a:gd name="connsiteX89" fmla="*/ 3090270 w 5310188"/>
              <a:gd name="connsiteY89" fmla="*/ 1058373 h 6857999"/>
              <a:gd name="connsiteX90" fmla="*/ 3256775 w 5310188"/>
              <a:gd name="connsiteY90" fmla="*/ 1385543 h 6857999"/>
              <a:gd name="connsiteX91" fmla="*/ 3174982 w 5310188"/>
              <a:gd name="connsiteY91" fmla="*/ 1195666 h 6857999"/>
              <a:gd name="connsiteX92" fmla="*/ 3119481 w 5310188"/>
              <a:gd name="connsiteY92" fmla="*/ 1248247 h 6857999"/>
              <a:gd name="connsiteX93" fmla="*/ 3104874 w 5310188"/>
              <a:gd name="connsiteY93" fmla="*/ 1306670 h 6857999"/>
              <a:gd name="connsiteX94" fmla="*/ 3160378 w 5310188"/>
              <a:gd name="connsiteY94" fmla="*/ 1487782 h 6857999"/>
              <a:gd name="connsiteX95" fmla="*/ 3335647 w 5310188"/>
              <a:gd name="connsiteY95" fmla="*/ 2261891 h 6857999"/>
              <a:gd name="connsiteX96" fmla="*/ 3399913 w 5310188"/>
              <a:gd name="connsiteY96" fmla="*/ 2889939 h 6857999"/>
              <a:gd name="connsiteX97" fmla="*/ 3443729 w 5310188"/>
              <a:gd name="connsiteY97" fmla="*/ 3529674 h 6857999"/>
              <a:gd name="connsiteX98" fmla="*/ 3467098 w 5310188"/>
              <a:gd name="connsiteY98" fmla="*/ 4023348 h 6857999"/>
              <a:gd name="connsiteX99" fmla="*/ 3484625 w 5310188"/>
              <a:gd name="connsiteY99" fmla="*/ 4344676 h 6857999"/>
              <a:gd name="connsiteX100" fmla="*/ 3452494 w 5310188"/>
              <a:gd name="connsiteY100" fmla="*/ 4443995 h 6857999"/>
              <a:gd name="connsiteX101" fmla="*/ 3210036 w 5310188"/>
              <a:gd name="connsiteY101" fmla="*/ 4744876 h 6857999"/>
              <a:gd name="connsiteX102" fmla="*/ 3183747 w 5310188"/>
              <a:gd name="connsiteY102" fmla="*/ 4791614 h 6857999"/>
              <a:gd name="connsiteX103" fmla="*/ 3481705 w 5310188"/>
              <a:gd name="connsiteY103" fmla="*/ 4814984 h 6857999"/>
              <a:gd name="connsiteX104" fmla="*/ 3537206 w 5310188"/>
              <a:gd name="connsiteY104" fmla="*/ 4800377 h 6857999"/>
              <a:gd name="connsiteX105" fmla="*/ 3566417 w 5310188"/>
              <a:gd name="connsiteY105" fmla="*/ 4762403 h 6857999"/>
              <a:gd name="connsiteX106" fmla="*/ 3621921 w 5310188"/>
              <a:gd name="connsiteY106" fmla="*/ 4648476 h 6857999"/>
              <a:gd name="connsiteX107" fmla="*/ 3811795 w 5310188"/>
              <a:gd name="connsiteY107" fmla="*/ 4461522 h 6857999"/>
              <a:gd name="connsiteX108" fmla="*/ 3890668 w 5310188"/>
              <a:gd name="connsiteY108" fmla="*/ 4271649 h 6857999"/>
              <a:gd name="connsiteX109" fmla="*/ 3902353 w 5310188"/>
              <a:gd name="connsiteY109" fmla="*/ 4046717 h 6857999"/>
              <a:gd name="connsiteX110" fmla="*/ 3916957 w 5310188"/>
              <a:gd name="connsiteY110" fmla="*/ 3620228 h 6857999"/>
              <a:gd name="connsiteX111" fmla="*/ 3893587 w 5310188"/>
              <a:gd name="connsiteY111" fmla="*/ 3290139 h 6857999"/>
              <a:gd name="connsiteX112" fmla="*/ 3873141 w 5310188"/>
              <a:gd name="connsiteY112" fmla="*/ 3094420 h 6857999"/>
              <a:gd name="connsiteX113" fmla="*/ 3800110 w 5310188"/>
              <a:gd name="connsiteY113" fmla="*/ 2372895 h 6857999"/>
              <a:gd name="connsiteX114" fmla="*/ 3744610 w 5310188"/>
              <a:gd name="connsiteY114" fmla="*/ 1961010 h 6857999"/>
              <a:gd name="connsiteX115" fmla="*/ 3618998 w 5310188"/>
              <a:gd name="connsiteY115" fmla="*/ 1458571 h 6857999"/>
              <a:gd name="connsiteX116" fmla="*/ 3434967 w 5310188"/>
              <a:gd name="connsiteY116" fmla="*/ 818838 h 6857999"/>
              <a:gd name="connsiteX117" fmla="*/ 3376543 w 5310188"/>
              <a:gd name="connsiteY117" fmla="*/ 1248247 h 6857999"/>
              <a:gd name="connsiteX118" fmla="*/ 3373621 w 5310188"/>
              <a:gd name="connsiteY118" fmla="*/ 1189824 h 6857999"/>
              <a:gd name="connsiteX119" fmla="*/ 3414517 w 5310188"/>
              <a:gd name="connsiteY119" fmla="*/ 775020 h 6857999"/>
              <a:gd name="connsiteX120" fmla="*/ 3359017 w 5310188"/>
              <a:gd name="connsiteY120" fmla="*/ 608515 h 6857999"/>
              <a:gd name="connsiteX121" fmla="*/ 2314191 w 5310188"/>
              <a:gd name="connsiteY121" fmla="*/ 0 h 6857999"/>
              <a:gd name="connsiteX122" fmla="*/ 3503139 w 5310188"/>
              <a:gd name="connsiteY122" fmla="*/ 0 h 6857999"/>
              <a:gd name="connsiteX123" fmla="*/ 3473672 w 5310188"/>
              <a:gd name="connsiteY123" fmla="*/ 75038 h 6857999"/>
              <a:gd name="connsiteX124" fmla="*/ 3411597 w 5310188"/>
              <a:gd name="connsiteY124" fmla="*/ 135287 h 6857999"/>
              <a:gd name="connsiteX125" fmla="*/ 3370701 w 5310188"/>
              <a:gd name="connsiteY125" fmla="*/ 208315 h 6857999"/>
              <a:gd name="connsiteX126" fmla="*/ 3356094 w 5310188"/>
              <a:gd name="connsiteY126" fmla="*/ 482903 h 6857999"/>
              <a:gd name="connsiteX127" fmla="*/ 3537206 w 5310188"/>
              <a:gd name="connsiteY127" fmla="*/ 786704 h 6857999"/>
              <a:gd name="connsiteX128" fmla="*/ 3730003 w 5310188"/>
              <a:gd name="connsiteY128" fmla="*/ 845127 h 6857999"/>
              <a:gd name="connsiteX129" fmla="*/ 3969537 w 5310188"/>
              <a:gd name="connsiteY129" fmla="*/ 906473 h 6857999"/>
              <a:gd name="connsiteX130" fmla="*/ 3975380 w 5310188"/>
              <a:gd name="connsiteY130" fmla="*/ 909393 h 6857999"/>
              <a:gd name="connsiteX131" fmla="*/ 4211995 w 5310188"/>
              <a:gd name="connsiteY131" fmla="*/ 967816 h 6857999"/>
              <a:gd name="connsiteX132" fmla="*/ 4358053 w 5310188"/>
              <a:gd name="connsiteY132" fmla="*/ 1014554 h 6857999"/>
              <a:gd name="connsiteX133" fmla="*/ 4480742 w 5310188"/>
              <a:gd name="connsiteY133" fmla="*/ 1075900 h 6857999"/>
              <a:gd name="connsiteX134" fmla="*/ 4603431 w 5310188"/>
              <a:gd name="connsiteY134" fmla="*/ 1207351 h 6857999"/>
              <a:gd name="connsiteX135" fmla="*/ 4723197 w 5310188"/>
              <a:gd name="connsiteY135" fmla="*/ 1560813 h 6857999"/>
              <a:gd name="connsiteX136" fmla="*/ 4731962 w 5310188"/>
              <a:gd name="connsiteY136" fmla="*/ 1613394 h 6857999"/>
              <a:gd name="connsiteX137" fmla="*/ 4764093 w 5310188"/>
              <a:gd name="connsiteY137" fmla="*/ 1744844 h 6857999"/>
              <a:gd name="connsiteX138" fmla="*/ 4804989 w 5310188"/>
              <a:gd name="connsiteY138" fmla="*/ 1896744 h 6857999"/>
              <a:gd name="connsiteX139" fmla="*/ 4842966 w 5310188"/>
              <a:gd name="connsiteY139" fmla="*/ 2001906 h 6857999"/>
              <a:gd name="connsiteX140" fmla="*/ 4872177 w 5310188"/>
              <a:gd name="connsiteY140" fmla="*/ 2051567 h 6857999"/>
              <a:gd name="connsiteX141" fmla="*/ 4997786 w 5310188"/>
              <a:gd name="connsiteY141" fmla="*/ 2340761 h 6857999"/>
              <a:gd name="connsiteX142" fmla="*/ 5018235 w 5310188"/>
              <a:gd name="connsiteY142" fmla="*/ 2375815 h 6857999"/>
              <a:gd name="connsiteX143" fmla="*/ 5088343 w 5310188"/>
              <a:gd name="connsiteY143" fmla="*/ 2524795 h 6857999"/>
              <a:gd name="connsiteX144" fmla="*/ 5187663 w 5310188"/>
              <a:gd name="connsiteY144" fmla="*/ 2688380 h 6857999"/>
              <a:gd name="connsiteX145" fmla="*/ 5272375 w 5310188"/>
              <a:gd name="connsiteY145" fmla="*/ 2875334 h 6857999"/>
              <a:gd name="connsiteX146" fmla="*/ 5292825 w 5310188"/>
              <a:gd name="connsiteY146" fmla="*/ 2992180 h 6857999"/>
              <a:gd name="connsiteX147" fmla="*/ 5281140 w 5310188"/>
              <a:gd name="connsiteY147" fmla="*/ 3231716 h 6857999"/>
              <a:gd name="connsiteX148" fmla="*/ 5237321 w 5310188"/>
              <a:gd name="connsiteY148" fmla="*/ 3488778 h 6857999"/>
              <a:gd name="connsiteX149" fmla="*/ 5170136 w 5310188"/>
              <a:gd name="connsiteY149" fmla="*/ 3702021 h 6857999"/>
              <a:gd name="connsiteX150" fmla="*/ 4883862 w 5310188"/>
              <a:gd name="connsiteY150" fmla="*/ 4248279 h 6857999"/>
              <a:gd name="connsiteX151" fmla="*/ 4804989 w 5310188"/>
              <a:gd name="connsiteY151" fmla="*/ 4414783 h 6857999"/>
              <a:gd name="connsiteX152" fmla="*/ 4620958 w 5310188"/>
              <a:gd name="connsiteY152" fmla="*/ 4692296 h 6857999"/>
              <a:gd name="connsiteX153" fmla="*/ 4565454 w 5310188"/>
              <a:gd name="connsiteY153" fmla="*/ 4797457 h 6857999"/>
              <a:gd name="connsiteX154" fmla="*/ 4492427 w 5310188"/>
              <a:gd name="connsiteY154" fmla="*/ 4899696 h 6857999"/>
              <a:gd name="connsiteX155" fmla="*/ 4457373 w 5310188"/>
              <a:gd name="connsiteY155" fmla="*/ 4975646 h 6857999"/>
              <a:gd name="connsiteX156" fmla="*/ 4457373 w 5310188"/>
              <a:gd name="connsiteY156" fmla="*/ 5039912 h 6857999"/>
              <a:gd name="connsiteX157" fmla="*/ 4480742 w 5310188"/>
              <a:gd name="connsiteY157" fmla="*/ 6123663 h 6857999"/>
              <a:gd name="connsiteX158" fmla="*/ 4486585 w 5310188"/>
              <a:gd name="connsiteY158" fmla="*/ 6237587 h 6857999"/>
              <a:gd name="connsiteX159" fmla="*/ 4501189 w 5310188"/>
              <a:gd name="connsiteY159" fmla="*/ 6392410 h 6857999"/>
              <a:gd name="connsiteX160" fmla="*/ 4410635 w 5310188"/>
              <a:gd name="connsiteY160" fmla="*/ 6564756 h 6857999"/>
              <a:gd name="connsiteX161" fmla="*/ 4112676 w 5310188"/>
              <a:gd name="connsiteY161" fmla="*/ 6690368 h 6857999"/>
              <a:gd name="connsiteX162" fmla="*/ 4054253 w 5310188"/>
              <a:gd name="connsiteY162" fmla="*/ 6745868 h 6857999"/>
              <a:gd name="connsiteX163" fmla="*/ 4051330 w 5310188"/>
              <a:gd name="connsiteY163" fmla="*/ 6757553 h 6857999"/>
              <a:gd name="connsiteX164" fmla="*/ 4054526 w 5310188"/>
              <a:gd name="connsiteY164" fmla="*/ 6846877 h 6857999"/>
              <a:gd name="connsiteX165" fmla="*/ 4053482 w 5310188"/>
              <a:gd name="connsiteY165" fmla="*/ 6857999 h 6857999"/>
              <a:gd name="connsiteX166" fmla="*/ 1505288 w 5310188"/>
              <a:gd name="connsiteY166" fmla="*/ 6857999 h 6857999"/>
              <a:gd name="connsiteX167" fmla="*/ 1507001 w 5310188"/>
              <a:gd name="connsiteY167" fmla="*/ 6582283 h 6857999"/>
              <a:gd name="connsiteX168" fmla="*/ 1501159 w 5310188"/>
              <a:gd name="connsiteY168" fmla="*/ 6497571 h 6857999"/>
              <a:gd name="connsiteX169" fmla="*/ 1410602 w 5310188"/>
              <a:gd name="connsiteY169" fmla="*/ 6579364 h 6857999"/>
              <a:gd name="connsiteX170" fmla="*/ 1136012 w 5310188"/>
              <a:gd name="connsiteY170" fmla="*/ 6658233 h 6857999"/>
              <a:gd name="connsiteX171" fmla="*/ 1077589 w 5310188"/>
              <a:gd name="connsiteY171" fmla="*/ 6646549 h 6857999"/>
              <a:gd name="connsiteX172" fmla="*/ 800081 w 5310188"/>
              <a:gd name="connsiteY172" fmla="*/ 6570599 h 6857999"/>
              <a:gd name="connsiteX173" fmla="*/ 750419 w 5310188"/>
              <a:gd name="connsiteY173" fmla="*/ 6468360 h 6857999"/>
              <a:gd name="connsiteX174" fmla="*/ 791316 w 5310188"/>
              <a:gd name="connsiteY174" fmla="*/ 6085686 h 6857999"/>
              <a:gd name="connsiteX175" fmla="*/ 794238 w 5310188"/>
              <a:gd name="connsiteY175" fmla="*/ 5638751 h 6857999"/>
              <a:gd name="connsiteX176" fmla="*/ 829292 w 5310188"/>
              <a:gd name="connsiteY176" fmla="*/ 5291131 h 6857999"/>
              <a:gd name="connsiteX177" fmla="*/ 835135 w 5310188"/>
              <a:gd name="connsiteY177" fmla="*/ 5244393 h 6857999"/>
              <a:gd name="connsiteX178" fmla="*/ 861423 w 5310188"/>
              <a:gd name="connsiteY178" fmla="*/ 4768245 h 6857999"/>
              <a:gd name="connsiteX179" fmla="*/ 899400 w 5310188"/>
              <a:gd name="connsiteY179" fmla="*/ 4467364 h 6857999"/>
              <a:gd name="connsiteX180" fmla="*/ 864346 w 5310188"/>
              <a:gd name="connsiteY180" fmla="*/ 4335914 h 6857999"/>
              <a:gd name="connsiteX181" fmla="*/ 595599 w 5310188"/>
              <a:gd name="connsiteY181" fmla="*/ 3988294 h 6857999"/>
              <a:gd name="connsiteX182" fmla="*/ 475830 w 5310188"/>
              <a:gd name="connsiteY182" fmla="*/ 3827632 h 6857999"/>
              <a:gd name="connsiteX183" fmla="*/ 309327 w 5310188"/>
              <a:gd name="connsiteY183" fmla="*/ 3582255 h 6857999"/>
              <a:gd name="connsiteX184" fmla="*/ 277191 w 5310188"/>
              <a:gd name="connsiteY184" fmla="*/ 3541358 h 6857999"/>
              <a:gd name="connsiteX185" fmla="*/ 207085 w 5310188"/>
              <a:gd name="connsiteY185" fmla="*/ 3436197 h 6857999"/>
              <a:gd name="connsiteX186" fmla="*/ 166187 w 5310188"/>
              <a:gd name="connsiteY186" fmla="*/ 3371931 h 6857999"/>
              <a:gd name="connsiteX187" fmla="*/ 61026 w 5310188"/>
              <a:gd name="connsiteY187" fmla="*/ 3193739 h 6857999"/>
              <a:gd name="connsiteX188" fmla="*/ 11367 w 5310188"/>
              <a:gd name="connsiteY188" fmla="*/ 2840280 h 6857999"/>
              <a:gd name="connsiteX189" fmla="*/ 227533 w 5310188"/>
              <a:gd name="connsiteY189" fmla="*/ 2381657 h 6857999"/>
              <a:gd name="connsiteX190" fmla="*/ 446619 w 5310188"/>
              <a:gd name="connsiteY190" fmla="*/ 2054487 h 6857999"/>
              <a:gd name="connsiteX191" fmla="*/ 481673 w 5310188"/>
              <a:gd name="connsiteY191" fmla="*/ 2007749 h 6857999"/>
              <a:gd name="connsiteX192" fmla="*/ 694919 w 5310188"/>
              <a:gd name="connsiteY192" fmla="*/ 1741925 h 6857999"/>
              <a:gd name="connsiteX193" fmla="*/ 732892 w 5310188"/>
              <a:gd name="connsiteY193" fmla="*/ 1663052 h 6857999"/>
              <a:gd name="connsiteX194" fmla="*/ 858504 w 5310188"/>
              <a:gd name="connsiteY194" fmla="*/ 1516994 h 6857999"/>
              <a:gd name="connsiteX195" fmla="*/ 934454 w 5310188"/>
              <a:gd name="connsiteY195" fmla="*/ 1388463 h 6857999"/>
              <a:gd name="connsiteX196" fmla="*/ 1045458 w 5310188"/>
              <a:gd name="connsiteY196" fmla="*/ 1026239 h 6857999"/>
              <a:gd name="connsiteX197" fmla="*/ 1194436 w 5310188"/>
              <a:gd name="connsiteY197" fmla="*/ 897708 h 6857999"/>
              <a:gd name="connsiteX198" fmla="*/ 1419367 w 5310188"/>
              <a:gd name="connsiteY198" fmla="*/ 839285 h 6857999"/>
              <a:gd name="connsiteX199" fmla="*/ 1653059 w 5310188"/>
              <a:gd name="connsiteY199" fmla="*/ 807154 h 6857999"/>
              <a:gd name="connsiteX200" fmla="*/ 2178868 w 5310188"/>
              <a:gd name="connsiteY200" fmla="*/ 690307 h 6857999"/>
              <a:gd name="connsiteX201" fmla="*/ 2213922 w 5310188"/>
              <a:gd name="connsiteY201" fmla="*/ 681542 h 6857999"/>
              <a:gd name="connsiteX202" fmla="*/ 2450534 w 5310188"/>
              <a:gd name="connsiteY202" fmla="*/ 570538 h 6857999"/>
              <a:gd name="connsiteX203" fmla="*/ 2468061 w 5310188"/>
              <a:gd name="connsiteY203" fmla="*/ 500431 h 6857999"/>
              <a:gd name="connsiteX204" fmla="*/ 2430088 w 5310188"/>
              <a:gd name="connsiteY204" fmla="*/ 284265 h 6857999"/>
              <a:gd name="connsiteX205" fmla="*/ 2389191 w 5310188"/>
              <a:gd name="connsiteY205" fmla="*/ 214157 h 6857999"/>
              <a:gd name="connsiteX206" fmla="*/ 2316161 w 5310188"/>
              <a:gd name="connsiteY206" fmla="*/ 50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310188" h="6857999">
                <a:moveTo>
                  <a:pt x="4027961" y="4245356"/>
                </a:moveTo>
                <a:cubicBezTo>
                  <a:pt x="4027961" y="4251199"/>
                  <a:pt x="4025041" y="4257041"/>
                  <a:pt x="4025041" y="4262883"/>
                </a:cubicBezTo>
                <a:cubicBezTo>
                  <a:pt x="4042568" y="4268725"/>
                  <a:pt x="4060095" y="4274568"/>
                  <a:pt x="4077622" y="4283333"/>
                </a:cubicBezTo>
                <a:cubicBezTo>
                  <a:pt x="4112676" y="4300860"/>
                  <a:pt x="4150649" y="4318387"/>
                  <a:pt x="4185703" y="4341756"/>
                </a:cubicBezTo>
                <a:cubicBezTo>
                  <a:pt x="4308392" y="4423548"/>
                  <a:pt x="4390185" y="4537473"/>
                  <a:pt x="4463215" y="4663083"/>
                </a:cubicBezTo>
                <a:cubicBezTo>
                  <a:pt x="4471977" y="4680610"/>
                  <a:pt x="4480742" y="4701058"/>
                  <a:pt x="4504111" y="4686453"/>
                </a:cubicBezTo>
                <a:cubicBezTo>
                  <a:pt x="4524558" y="4674769"/>
                  <a:pt x="4527481" y="4657241"/>
                  <a:pt x="4518715" y="4633872"/>
                </a:cubicBezTo>
                <a:cubicBezTo>
                  <a:pt x="4512873" y="4622187"/>
                  <a:pt x="4507031" y="4610503"/>
                  <a:pt x="4498269" y="4598818"/>
                </a:cubicBezTo>
                <a:cubicBezTo>
                  <a:pt x="4439846" y="4531630"/>
                  <a:pt x="4378500" y="4464445"/>
                  <a:pt x="4322999" y="4397257"/>
                </a:cubicBezTo>
                <a:cubicBezTo>
                  <a:pt x="4258734" y="4318387"/>
                  <a:pt x="4171099" y="4280410"/>
                  <a:pt x="4080542" y="4251199"/>
                </a:cubicBezTo>
                <a:cubicBezTo>
                  <a:pt x="4063015" y="4245356"/>
                  <a:pt x="4045488" y="4248279"/>
                  <a:pt x="4027961" y="4245356"/>
                </a:cubicBezTo>
                <a:close/>
                <a:moveTo>
                  <a:pt x="1728644" y="4059133"/>
                </a:moveTo>
                <a:cubicBezTo>
                  <a:pt x="1724628" y="4059133"/>
                  <a:pt x="1720246" y="4059864"/>
                  <a:pt x="1717325" y="4061325"/>
                </a:cubicBezTo>
                <a:cubicBezTo>
                  <a:pt x="1708560" y="4070087"/>
                  <a:pt x="1696875" y="4078852"/>
                  <a:pt x="1688113" y="4090536"/>
                </a:cubicBezTo>
                <a:cubicBezTo>
                  <a:pt x="1594636" y="4198618"/>
                  <a:pt x="1501159" y="4303779"/>
                  <a:pt x="1407682" y="4411864"/>
                </a:cubicBezTo>
                <a:cubicBezTo>
                  <a:pt x="1381390" y="4443995"/>
                  <a:pt x="1355101" y="4479049"/>
                  <a:pt x="1320047" y="4519946"/>
                </a:cubicBezTo>
                <a:cubicBezTo>
                  <a:pt x="1369705" y="4528710"/>
                  <a:pt x="1404759" y="4534553"/>
                  <a:pt x="1439813" y="4540395"/>
                </a:cubicBezTo>
                <a:cubicBezTo>
                  <a:pt x="1442736" y="4519946"/>
                  <a:pt x="1442736" y="4499499"/>
                  <a:pt x="1451498" y="4487814"/>
                </a:cubicBezTo>
                <a:cubicBezTo>
                  <a:pt x="1530371" y="4376810"/>
                  <a:pt x="1612163" y="4262883"/>
                  <a:pt x="1693956" y="4151879"/>
                </a:cubicBezTo>
                <a:cubicBezTo>
                  <a:pt x="1711483" y="4128510"/>
                  <a:pt x="1729009" y="4108063"/>
                  <a:pt x="1743614" y="4084694"/>
                </a:cubicBezTo>
                <a:cubicBezTo>
                  <a:pt x="1746536" y="4081771"/>
                  <a:pt x="1743614" y="4067167"/>
                  <a:pt x="1737771" y="4061325"/>
                </a:cubicBezTo>
                <a:cubicBezTo>
                  <a:pt x="1736312" y="4059864"/>
                  <a:pt x="1732660" y="4059133"/>
                  <a:pt x="1728644" y="4059133"/>
                </a:cubicBezTo>
                <a:close/>
                <a:moveTo>
                  <a:pt x="4401869" y="2866569"/>
                </a:moveTo>
                <a:cubicBezTo>
                  <a:pt x="4396027" y="2866569"/>
                  <a:pt x="4393107" y="2869492"/>
                  <a:pt x="4387265" y="2869492"/>
                </a:cubicBezTo>
                <a:cubicBezTo>
                  <a:pt x="4366815" y="3082735"/>
                  <a:pt x="4369738" y="3293058"/>
                  <a:pt x="4393107" y="3506305"/>
                </a:cubicBezTo>
                <a:cubicBezTo>
                  <a:pt x="4436923" y="3442039"/>
                  <a:pt x="4483662" y="3383616"/>
                  <a:pt x="4507031" y="3310585"/>
                </a:cubicBezTo>
                <a:cubicBezTo>
                  <a:pt x="4521639" y="3263847"/>
                  <a:pt x="4521639" y="3225873"/>
                  <a:pt x="4486585" y="3190819"/>
                </a:cubicBezTo>
                <a:cubicBezTo>
                  <a:pt x="4428161" y="3132396"/>
                  <a:pt x="4413554" y="3062289"/>
                  <a:pt x="4419396" y="2983416"/>
                </a:cubicBezTo>
                <a:cubicBezTo>
                  <a:pt x="4419396" y="2957127"/>
                  <a:pt x="4419396" y="2927915"/>
                  <a:pt x="4416477" y="2901623"/>
                </a:cubicBezTo>
                <a:cubicBezTo>
                  <a:pt x="4413554" y="2889939"/>
                  <a:pt x="4407711" y="2878254"/>
                  <a:pt x="4401869" y="2866569"/>
                </a:cubicBezTo>
                <a:close/>
                <a:moveTo>
                  <a:pt x="1072843" y="2865839"/>
                </a:moveTo>
                <a:cubicBezTo>
                  <a:pt x="1061523" y="2864379"/>
                  <a:pt x="1048378" y="2873873"/>
                  <a:pt x="1030851" y="2892861"/>
                </a:cubicBezTo>
                <a:cubicBezTo>
                  <a:pt x="995797" y="2930835"/>
                  <a:pt x="966585" y="2968811"/>
                  <a:pt x="934454" y="3006785"/>
                </a:cubicBezTo>
                <a:cubicBezTo>
                  <a:pt x="919847" y="3024312"/>
                  <a:pt x="919847" y="3041839"/>
                  <a:pt x="931531" y="3059366"/>
                </a:cubicBezTo>
                <a:cubicBezTo>
                  <a:pt x="940296" y="3073973"/>
                  <a:pt x="951981" y="3085658"/>
                  <a:pt x="957823" y="3100262"/>
                </a:cubicBezTo>
                <a:cubicBezTo>
                  <a:pt x="1004562" y="3190819"/>
                  <a:pt x="1077589" y="3263847"/>
                  <a:pt x="1086354" y="3371931"/>
                </a:cubicBezTo>
                <a:cubicBezTo>
                  <a:pt x="1086354" y="3377774"/>
                  <a:pt x="1098039" y="3386535"/>
                  <a:pt x="1103881" y="3392378"/>
                </a:cubicBezTo>
                <a:cubicBezTo>
                  <a:pt x="1109724" y="3383616"/>
                  <a:pt x="1124328" y="3377774"/>
                  <a:pt x="1124328" y="3369009"/>
                </a:cubicBezTo>
                <a:cubicBezTo>
                  <a:pt x="1133093" y="3293058"/>
                  <a:pt x="1138935" y="3220031"/>
                  <a:pt x="1147697" y="3149923"/>
                </a:cubicBezTo>
                <a:cubicBezTo>
                  <a:pt x="1141855" y="3149923"/>
                  <a:pt x="1138935" y="3149923"/>
                  <a:pt x="1136012" y="3149923"/>
                </a:cubicBezTo>
                <a:cubicBezTo>
                  <a:pt x="1136012" y="3114869"/>
                  <a:pt x="1141855" y="3079815"/>
                  <a:pt x="1136012" y="3047681"/>
                </a:cubicBezTo>
                <a:cubicBezTo>
                  <a:pt x="1130170" y="2998023"/>
                  <a:pt x="1121408" y="2948362"/>
                  <a:pt x="1103881" y="2904546"/>
                </a:cubicBezTo>
                <a:cubicBezTo>
                  <a:pt x="1093656" y="2879715"/>
                  <a:pt x="1084162" y="2867300"/>
                  <a:pt x="1072843" y="2865839"/>
                </a:cubicBezTo>
                <a:close/>
                <a:moveTo>
                  <a:pt x="2497273" y="614357"/>
                </a:moveTo>
                <a:cubicBezTo>
                  <a:pt x="2491431" y="617277"/>
                  <a:pt x="2488511" y="617277"/>
                  <a:pt x="2482669" y="620199"/>
                </a:cubicBezTo>
                <a:cubicBezTo>
                  <a:pt x="2479746" y="643569"/>
                  <a:pt x="2473903" y="666938"/>
                  <a:pt x="2470984" y="693227"/>
                </a:cubicBezTo>
                <a:cubicBezTo>
                  <a:pt x="2468061" y="731204"/>
                  <a:pt x="2465142" y="769177"/>
                  <a:pt x="2465142" y="807154"/>
                </a:cubicBezTo>
                <a:cubicBezTo>
                  <a:pt x="2462219" y="921077"/>
                  <a:pt x="2459299" y="1037924"/>
                  <a:pt x="2517723" y="1143086"/>
                </a:cubicBezTo>
                <a:cubicBezTo>
                  <a:pt x="2544011" y="1186904"/>
                  <a:pt x="2558619" y="1233643"/>
                  <a:pt x="2579065" y="1280381"/>
                </a:cubicBezTo>
                <a:cubicBezTo>
                  <a:pt x="2596592" y="1324197"/>
                  <a:pt x="2617042" y="1368016"/>
                  <a:pt x="2634569" y="1411832"/>
                </a:cubicBezTo>
                <a:cubicBezTo>
                  <a:pt x="2631646" y="1411832"/>
                  <a:pt x="2628727" y="1414755"/>
                  <a:pt x="2625804" y="1414755"/>
                </a:cubicBezTo>
                <a:cubicBezTo>
                  <a:pt x="2579065" y="1315435"/>
                  <a:pt x="2535249" y="1216116"/>
                  <a:pt x="2488511" y="1116797"/>
                </a:cubicBezTo>
                <a:cubicBezTo>
                  <a:pt x="2485588" y="1119716"/>
                  <a:pt x="2479746" y="1119716"/>
                  <a:pt x="2473903" y="1122639"/>
                </a:cubicBezTo>
                <a:cubicBezTo>
                  <a:pt x="2473903" y="1140166"/>
                  <a:pt x="2473903" y="1160613"/>
                  <a:pt x="2473903" y="1178139"/>
                </a:cubicBezTo>
                <a:cubicBezTo>
                  <a:pt x="2479746" y="1332962"/>
                  <a:pt x="2488511" y="1487782"/>
                  <a:pt x="2491431" y="1642605"/>
                </a:cubicBezTo>
                <a:cubicBezTo>
                  <a:pt x="2494353" y="1870455"/>
                  <a:pt x="2491431" y="2101226"/>
                  <a:pt x="2497273" y="2331999"/>
                </a:cubicBezTo>
                <a:cubicBezTo>
                  <a:pt x="2503115" y="2586138"/>
                  <a:pt x="2470984" y="2834438"/>
                  <a:pt x="2395034" y="3076893"/>
                </a:cubicBezTo>
                <a:cubicBezTo>
                  <a:pt x="2345373" y="3231716"/>
                  <a:pt x="2278187" y="3377774"/>
                  <a:pt x="2161341" y="3491697"/>
                </a:cubicBezTo>
                <a:cubicBezTo>
                  <a:pt x="2073706" y="3573490"/>
                  <a:pt x="1997756" y="3664047"/>
                  <a:pt x="1933491" y="3763367"/>
                </a:cubicBezTo>
                <a:cubicBezTo>
                  <a:pt x="1918883" y="3786736"/>
                  <a:pt x="1915964" y="3818867"/>
                  <a:pt x="1904279" y="3845159"/>
                </a:cubicBezTo>
                <a:cubicBezTo>
                  <a:pt x="1895514" y="3865606"/>
                  <a:pt x="1889672" y="3886055"/>
                  <a:pt x="1875067" y="3900659"/>
                </a:cubicBezTo>
                <a:cubicBezTo>
                  <a:pt x="1863383" y="3915267"/>
                  <a:pt x="1842933" y="3921109"/>
                  <a:pt x="1825406" y="3932794"/>
                </a:cubicBezTo>
                <a:cubicBezTo>
                  <a:pt x="1772825" y="3967848"/>
                  <a:pt x="1775748" y="4052560"/>
                  <a:pt x="1831249" y="4081771"/>
                </a:cubicBezTo>
                <a:cubicBezTo>
                  <a:pt x="1883829" y="4108063"/>
                  <a:pt x="1936410" y="4140194"/>
                  <a:pt x="1988991" y="4166486"/>
                </a:cubicBezTo>
                <a:cubicBezTo>
                  <a:pt x="2021125" y="4184013"/>
                  <a:pt x="2056179" y="4195698"/>
                  <a:pt x="2091233" y="4210302"/>
                </a:cubicBezTo>
                <a:cubicBezTo>
                  <a:pt x="2193472" y="4254121"/>
                  <a:pt x="2301557" y="4289176"/>
                  <a:pt x="2400876" y="4341756"/>
                </a:cubicBezTo>
                <a:cubicBezTo>
                  <a:pt x="2506038" y="4400179"/>
                  <a:pt x="2599515" y="4473207"/>
                  <a:pt x="2698835" y="4540395"/>
                </a:cubicBezTo>
                <a:cubicBezTo>
                  <a:pt x="2760177" y="4584211"/>
                  <a:pt x="2760177" y="4595896"/>
                  <a:pt x="2707597" y="4654318"/>
                </a:cubicBezTo>
                <a:cubicBezTo>
                  <a:pt x="2704677" y="4657241"/>
                  <a:pt x="2704677" y="4663083"/>
                  <a:pt x="2704677" y="4671845"/>
                </a:cubicBezTo>
                <a:cubicBezTo>
                  <a:pt x="2847812" y="4733192"/>
                  <a:pt x="2993870" y="4768245"/>
                  <a:pt x="3157455" y="4768245"/>
                </a:cubicBezTo>
                <a:cubicBezTo>
                  <a:pt x="3148693" y="4750719"/>
                  <a:pt x="3137009" y="4739034"/>
                  <a:pt x="3125324" y="4727349"/>
                </a:cubicBezTo>
                <a:cubicBezTo>
                  <a:pt x="3034766" y="4633872"/>
                  <a:pt x="2944212" y="4537473"/>
                  <a:pt x="2856577" y="4441075"/>
                </a:cubicBezTo>
                <a:cubicBezTo>
                  <a:pt x="2839050" y="4423548"/>
                  <a:pt x="2827365" y="4388495"/>
                  <a:pt x="2827365" y="4362203"/>
                </a:cubicBezTo>
                <a:cubicBezTo>
                  <a:pt x="2812758" y="4075929"/>
                  <a:pt x="2801073" y="3786736"/>
                  <a:pt x="2792311" y="3500462"/>
                </a:cubicBezTo>
                <a:cubicBezTo>
                  <a:pt x="2780627" y="3138239"/>
                  <a:pt x="2780627" y="2778935"/>
                  <a:pt x="2771862" y="2416711"/>
                </a:cubicBezTo>
                <a:cubicBezTo>
                  <a:pt x="2766019" y="2060329"/>
                  <a:pt x="2780627" y="1706871"/>
                  <a:pt x="2906235" y="1368016"/>
                </a:cubicBezTo>
                <a:cubicBezTo>
                  <a:pt x="2926685" y="1318355"/>
                  <a:pt x="2900393" y="1280381"/>
                  <a:pt x="2877024" y="1242405"/>
                </a:cubicBezTo>
                <a:cubicBezTo>
                  <a:pt x="2859497" y="1213193"/>
                  <a:pt x="2847812" y="1219036"/>
                  <a:pt x="2830285" y="1242405"/>
                </a:cubicBezTo>
                <a:cubicBezTo>
                  <a:pt x="2801073" y="1283301"/>
                  <a:pt x="2768942" y="1321278"/>
                  <a:pt x="2736808" y="1359251"/>
                </a:cubicBezTo>
                <a:cubicBezTo>
                  <a:pt x="2783547" y="1277459"/>
                  <a:pt x="2836127" y="1201509"/>
                  <a:pt x="2891631" y="1125558"/>
                </a:cubicBezTo>
                <a:cubicBezTo>
                  <a:pt x="2912077" y="1096347"/>
                  <a:pt x="2935447" y="1067135"/>
                  <a:pt x="2964659" y="1049608"/>
                </a:cubicBezTo>
                <a:cubicBezTo>
                  <a:pt x="2996793" y="1029162"/>
                  <a:pt x="2988028" y="1017477"/>
                  <a:pt x="2967581" y="997028"/>
                </a:cubicBezTo>
                <a:cubicBezTo>
                  <a:pt x="2912077" y="941527"/>
                  <a:pt x="2868262" y="883104"/>
                  <a:pt x="2780627" y="871419"/>
                </a:cubicBezTo>
                <a:cubicBezTo>
                  <a:pt x="2698835" y="862654"/>
                  <a:pt x="2655015" y="795469"/>
                  <a:pt x="2605357" y="737046"/>
                </a:cubicBezTo>
                <a:cubicBezTo>
                  <a:pt x="2567381" y="696150"/>
                  <a:pt x="2532327" y="655254"/>
                  <a:pt x="2497273" y="614357"/>
                </a:cubicBezTo>
                <a:close/>
                <a:moveTo>
                  <a:pt x="3359017" y="608515"/>
                </a:moveTo>
                <a:cubicBezTo>
                  <a:pt x="3350252" y="628961"/>
                  <a:pt x="3341490" y="646488"/>
                  <a:pt x="3341490" y="666938"/>
                </a:cubicBezTo>
                <a:cubicBezTo>
                  <a:pt x="3338567" y="742888"/>
                  <a:pt x="3303513" y="801311"/>
                  <a:pt x="3253855" y="850970"/>
                </a:cubicBezTo>
                <a:cubicBezTo>
                  <a:pt x="3204193" y="900631"/>
                  <a:pt x="3148693" y="944447"/>
                  <a:pt x="3093189" y="991185"/>
                </a:cubicBezTo>
                <a:cubicBezTo>
                  <a:pt x="3055216" y="1023319"/>
                  <a:pt x="3055216" y="1026239"/>
                  <a:pt x="3090270" y="1058373"/>
                </a:cubicBezTo>
                <a:cubicBezTo>
                  <a:pt x="3160378" y="1125558"/>
                  <a:pt x="3245090" y="1286224"/>
                  <a:pt x="3256775" y="1385543"/>
                </a:cubicBezTo>
                <a:cubicBezTo>
                  <a:pt x="3230485" y="1321278"/>
                  <a:pt x="3204193" y="1262854"/>
                  <a:pt x="3174982" y="1195666"/>
                </a:cubicBezTo>
                <a:cubicBezTo>
                  <a:pt x="3151613" y="1219036"/>
                  <a:pt x="3131166" y="1230720"/>
                  <a:pt x="3119481" y="1248247"/>
                </a:cubicBezTo>
                <a:cubicBezTo>
                  <a:pt x="3107797" y="1265774"/>
                  <a:pt x="3101955" y="1289143"/>
                  <a:pt x="3104874" y="1306670"/>
                </a:cubicBezTo>
                <a:cubicBezTo>
                  <a:pt x="3119481" y="1368016"/>
                  <a:pt x="3134086" y="1429359"/>
                  <a:pt x="3160378" y="1487782"/>
                </a:cubicBezTo>
                <a:cubicBezTo>
                  <a:pt x="3265539" y="1736082"/>
                  <a:pt x="3303513" y="1998987"/>
                  <a:pt x="3335647" y="2261891"/>
                </a:cubicBezTo>
                <a:cubicBezTo>
                  <a:pt x="3361936" y="2472214"/>
                  <a:pt x="3382386" y="2679615"/>
                  <a:pt x="3399913" y="2889939"/>
                </a:cubicBezTo>
                <a:cubicBezTo>
                  <a:pt x="3417440" y="3103185"/>
                  <a:pt x="3432044" y="3316428"/>
                  <a:pt x="3443729" y="3529674"/>
                </a:cubicBezTo>
                <a:cubicBezTo>
                  <a:pt x="3455413" y="3693259"/>
                  <a:pt x="3458336" y="3859763"/>
                  <a:pt x="3467098" y="4023348"/>
                </a:cubicBezTo>
                <a:cubicBezTo>
                  <a:pt x="3472940" y="4131433"/>
                  <a:pt x="3478783" y="4236594"/>
                  <a:pt x="3484625" y="4344676"/>
                </a:cubicBezTo>
                <a:cubicBezTo>
                  <a:pt x="3487548" y="4385572"/>
                  <a:pt x="3475863" y="4414783"/>
                  <a:pt x="3452494" y="4443995"/>
                </a:cubicBezTo>
                <a:cubicBezTo>
                  <a:pt x="3370701" y="4543314"/>
                  <a:pt x="3288909" y="4642634"/>
                  <a:pt x="3210036" y="4744876"/>
                </a:cubicBezTo>
                <a:cubicBezTo>
                  <a:pt x="3201274" y="4756561"/>
                  <a:pt x="3195432" y="4771165"/>
                  <a:pt x="3183747" y="4791614"/>
                </a:cubicBezTo>
                <a:cubicBezTo>
                  <a:pt x="3288909" y="4800377"/>
                  <a:pt x="3385305" y="4809141"/>
                  <a:pt x="3481705" y="4814984"/>
                </a:cubicBezTo>
                <a:cubicBezTo>
                  <a:pt x="3499232" y="4817904"/>
                  <a:pt x="3519679" y="4809141"/>
                  <a:pt x="3537206" y="4800377"/>
                </a:cubicBezTo>
                <a:cubicBezTo>
                  <a:pt x="3551813" y="4794534"/>
                  <a:pt x="3566417" y="4777008"/>
                  <a:pt x="3566417" y="4762403"/>
                </a:cubicBezTo>
                <a:cubicBezTo>
                  <a:pt x="3566417" y="4715665"/>
                  <a:pt x="3589787" y="4680610"/>
                  <a:pt x="3621921" y="4648476"/>
                </a:cubicBezTo>
                <a:cubicBezTo>
                  <a:pt x="3683264" y="4587133"/>
                  <a:pt x="3747529" y="4522868"/>
                  <a:pt x="3811795" y="4461522"/>
                </a:cubicBezTo>
                <a:cubicBezTo>
                  <a:pt x="3864376" y="4408941"/>
                  <a:pt x="3890668" y="4347598"/>
                  <a:pt x="3890668" y="4271649"/>
                </a:cubicBezTo>
                <a:cubicBezTo>
                  <a:pt x="3887745" y="4198618"/>
                  <a:pt x="3899430" y="4122668"/>
                  <a:pt x="3902353" y="4046717"/>
                </a:cubicBezTo>
                <a:cubicBezTo>
                  <a:pt x="3908195" y="3906502"/>
                  <a:pt x="3916957" y="3763367"/>
                  <a:pt x="3916957" y="3620228"/>
                </a:cubicBezTo>
                <a:cubicBezTo>
                  <a:pt x="3916957" y="3512147"/>
                  <a:pt x="3902353" y="3401143"/>
                  <a:pt x="3893587" y="3290139"/>
                </a:cubicBezTo>
                <a:cubicBezTo>
                  <a:pt x="3887745" y="3222951"/>
                  <a:pt x="3887745" y="3158685"/>
                  <a:pt x="3873141" y="3094420"/>
                </a:cubicBezTo>
                <a:cubicBezTo>
                  <a:pt x="3820560" y="2854885"/>
                  <a:pt x="3794268" y="2615349"/>
                  <a:pt x="3800110" y="2372895"/>
                </a:cubicBezTo>
                <a:cubicBezTo>
                  <a:pt x="3803033" y="2232679"/>
                  <a:pt x="3782583" y="2095383"/>
                  <a:pt x="3744610" y="1961010"/>
                </a:cubicBezTo>
                <a:cubicBezTo>
                  <a:pt x="3697871" y="1794506"/>
                  <a:pt x="3642368" y="1630921"/>
                  <a:pt x="3618998" y="1458571"/>
                </a:cubicBezTo>
                <a:cubicBezTo>
                  <a:pt x="3586867" y="1239485"/>
                  <a:pt x="3507994" y="1032081"/>
                  <a:pt x="3434967" y="818838"/>
                </a:cubicBezTo>
                <a:cubicBezTo>
                  <a:pt x="3414517" y="961974"/>
                  <a:pt x="3396990" y="1105112"/>
                  <a:pt x="3376543" y="1248247"/>
                </a:cubicBezTo>
                <a:cubicBezTo>
                  <a:pt x="3367779" y="1227800"/>
                  <a:pt x="3370701" y="1210274"/>
                  <a:pt x="3373621" y="1189824"/>
                </a:cubicBezTo>
                <a:cubicBezTo>
                  <a:pt x="3388228" y="1052531"/>
                  <a:pt x="3402833" y="912316"/>
                  <a:pt x="3414517" y="775020"/>
                </a:cubicBezTo>
                <a:cubicBezTo>
                  <a:pt x="3420359" y="713677"/>
                  <a:pt x="3388228" y="661096"/>
                  <a:pt x="3359017" y="608515"/>
                </a:cubicBezTo>
                <a:close/>
                <a:moveTo>
                  <a:pt x="2314191" y="0"/>
                </a:moveTo>
                <a:lnTo>
                  <a:pt x="3503139" y="0"/>
                </a:lnTo>
                <a:lnTo>
                  <a:pt x="3473672" y="75038"/>
                </a:lnTo>
                <a:cubicBezTo>
                  <a:pt x="3458336" y="98772"/>
                  <a:pt x="3437888" y="119220"/>
                  <a:pt x="3411597" y="135287"/>
                </a:cubicBezTo>
                <a:cubicBezTo>
                  <a:pt x="3385305" y="152814"/>
                  <a:pt x="3373621" y="176183"/>
                  <a:pt x="3370701" y="208315"/>
                </a:cubicBezTo>
                <a:cubicBezTo>
                  <a:pt x="3364859" y="301792"/>
                  <a:pt x="3347332" y="392349"/>
                  <a:pt x="3356094" y="482903"/>
                </a:cubicBezTo>
                <a:cubicBezTo>
                  <a:pt x="3364859" y="608515"/>
                  <a:pt x="3408675" y="728281"/>
                  <a:pt x="3537206" y="786704"/>
                </a:cubicBezTo>
                <a:cubicBezTo>
                  <a:pt x="3598552" y="812996"/>
                  <a:pt x="3665737" y="827600"/>
                  <a:pt x="3730003" y="845127"/>
                </a:cubicBezTo>
                <a:cubicBezTo>
                  <a:pt x="3808875" y="865577"/>
                  <a:pt x="3890668" y="886023"/>
                  <a:pt x="3969537" y="906473"/>
                </a:cubicBezTo>
                <a:cubicBezTo>
                  <a:pt x="3972460" y="906473"/>
                  <a:pt x="3972460" y="909393"/>
                  <a:pt x="3975380" y="909393"/>
                </a:cubicBezTo>
                <a:cubicBezTo>
                  <a:pt x="4054253" y="929842"/>
                  <a:pt x="4133123" y="947369"/>
                  <a:pt x="4211995" y="967816"/>
                </a:cubicBezTo>
                <a:cubicBezTo>
                  <a:pt x="4261653" y="979501"/>
                  <a:pt x="4311315" y="994108"/>
                  <a:pt x="4358053" y="1014554"/>
                </a:cubicBezTo>
                <a:cubicBezTo>
                  <a:pt x="4401869" y="1032081"/>
                  <a:pt x="4439846" y="1058373"/>
                  <a:pt x="4480742" y="1075900"/>
                </a:cubicBezTo>
                <a:cubicBezTo>
                  <a:pt x="4542085" y="1102189"/>
                  <a:pt x="4582981" y="1146008"/>
                  <a:pt x="4603431" y="1207351"/>
                </a:cubicBezTo>
                <a:cubicBezTo>
                  <a:pt x="4644327" y="1324197"/>
                  <a:pt x="4685223" y="1441044"/>
                  <a:pt x="4723197" y="1560813"/>
                </a:cubicBezTo>
                <a:cubicBezTo>
                  <a:pt x="4729039" y="1578340"/>
                  <a:pt x="4729039" y="1595867"/>
                  <a:pt x="4731962" y="1613394"/>
                </a:cubicBezTo>
                <a:cubicBezTo>
                  <a:pt x="4740724" y="1657210"/>
                  <a:pt x="4743647" y="1706871"/>
                  <a:pt x="4764093" y="1744844"/>
                </a:cubicBezTo>
                <a:cubicBezTo>
                  <a:pt x="4790385" y="1794506"/>
                  <a:pt x="4799147" y="1844164"/>
                  <a:pt x="4804989" y="1896744"/>
                </a:cubicBezTo>
                <a:cubicBezTo>
                  <a:pt x="4807912" y="1931798"/>
                  <a:pt x="4828359" y="1966852"/>
                  <a:pt x="4842966" y="2001906"/>
                </a:cubicBezTo>
                <a:cubicBezTo>
                  <a:pt x="4848809" y="2019433"/>
                  <a:pt x="4863413" y="2034041"/>
                  <a:pt x="4872177" y="2051567"/>
                </a:cubicBezTo>
                <a:cubicBezTo>
                  <a:pt x="4915993" y="2147964"/>
                  <a:pt x="4956889" y="2244364"/>
                  <a:pt x="4997786" y="2340761"/>
                </a:cubicBezTo>
                <a:cubicBezTo>
                  <a:pt x="5003629" y="2352445"/>
                  <a:pt x="5012393" y="2364130"/>
                  <a:pt x="5018235" y="2375815"/>
                </a:cubicBezTo>
                <a:cubicBezTo>
                  <a:pt x="5041605" y="2425476"/>
                  <a:pt x="5070817" y="2472214"/>
                  <a:pt x="5088343" y="2524795"/>
                </a:cubicBezTo>
                <a:cubicBezTo>
                  <a:pt x="5108790" y="2586138"/>
                  <a:pt x="5132159" y="2644561"/>
                  <a:pt x="5187663" y="2688380"/>
                </a:cubicBezTo>
                <a:cubicBezTo>
                  <a:pt x="5249005" y="2735119"/>
                  <a:pt x="5278217" y="2796461"/>
                  <a:pt x="5272375" y="2875334"/>
                </a:cubicBezTo>
                <a:cubicBezTo>
                  <a:pt x="5272375" y="2913308"/>
                  <a:pt x="5278217" y="2957127"/>
                  <a:pt x="5292825" y="2992180"/>
                </a:cubicBezTo>
                <a:cubicBezTo>
                  <a:pt x="5324956" y="3076893"/>
                  <a:pt x="5307429" y="3155765"/>
                  <a:pt x="5281140" y="3231716"/>
                </a:cubicBezTo>
                <a:cubicBezTo>
                  <a:pt x="5263613" y="3316428"/>
                  <a:pt x="5243163" y="3401143"/>
                  <a:pt x="5237321" y="3488778"/>
                </a:cubicBezTo>
                <a:cubicBezTo>
                  <a:pt x="5231479" y="3561805"/>
                  <a:pt x="5202267" y="3634836"/>
                  <a:pt x="5170136" y="3702021"/>
                </a:cubicBezTo>
                <a:cubicBezTo>
                  <a:pt x="5079579" y="3886055"/>
                  <a:pt x="4980259" y="4064244"/>
                  <a:pt x="4883862" y="4248279"/>
                </a:cubicBezTo>
                <a:cubicBezTo>
                  <a:pt x="4854651" y="4303779"/>
                  <a:pt x="4837123" y="4362203"/>
                  <a:pt x="4804989" y="4414783"/>
                </a:cubicBezTo>
                <a:cubicBezTo>
                  <a:pt x="4746566" y="4511184"/>
                  <a:pt x="4682301" y="4598818"/>
                  <a:pt x="4620958" y="4692296"/>
                </a:cubicBezTo>
                <a:cubicBezTo>
                  <a:pt x="4600508" y="4727349"/>
                  <a:pt x="4577139" y="4759481"/>
                  <a:pt x="4565454" y="4797457"/>
                </a:cubicBezTo>
                <a:cubicBezTo>
                  <a:pt x="4553769" y="4841273"/>
                  <a:pt x="4527481" y="4873407"/>
                  <a:pt x="4492427" y="4899696"/>
                </a:cubicBezTo>
                <a:cubicBezTo>
                  <a:pt x="4466135" y="4917223"/>
                  <a:pt x="4457373" y="4943515"/>
                  <a:pt x="4457373" y="4975646"/>
                </a:cubicBezTo>
                <a:cubicBezTo>
                  <a:pt x="4457373" y="4996096"/>
                  <a:pt x="4454450" y="5019465"/>
                  <a:pt x="4457373" y="5039912"/>
                </a:cubicBezTo>
                <a:cubicBezTo>
                  <a:pt x="4495347" y="5402136"/>
                  <a:pt x="4471977" y="5761440"/>
                  <a:pt x="4480742" y="6123663"/>
                </a:cubicBezTo>
                <a:cubicBezTo>
                  <a:pt x="4480742" y="6161636"/>
                  <a:pt x="4483662" y="6199613"/>
                  <a:pt x="4486585" y="6237587"/>
                </a:cubicBezTo>
                <a:cubicBezTo>
                  <a:pt x="4492427" y="6290167"/>
                  <a:pt x="4492427" y="6342748"/>
                  <a:pt x="4501189" y="6392410"/>
                </a:cubicBezTo>
                <a:cubicBezTo>
                  <a:pt x="4515796" y="6474202"/>
                  <a:pt x="4466135" y="6520941"/>
                  <a:pt x="4410635" y="6564756"/>
                </a:cubicBezTo>
                <a:cubicBezTo>
                  <a:pt x="4322999" y="6634864"/>
                  <a:pt x="4223680" y="6678683"/>
                  <a:pt x="4112676" y="6690368"/>
                </a:cubicBezTo>
                <a:cubicBezTo>
                  <a:pt x="4077622" y="6693287"/>
                  <a:pt x="4057173" y="6710814"/>
                  <a:pt x="4054253" y="6745868"/>
                </a:cubicBezTo>
                <a:cubicBezTo>
                  <a:pt x="4051330" y="6748791"/>
                  <a:pt x="4051330" y="6754633"/>
                  <a:pt x="4051330" y="6757553"/>
                </a:cubicBezTo>
                <a:cubicBezTo>
                  <a:pt x="4054982" y="6787495"/>
                  <a:pt x="4055712" y="6817255"/>
                  <a:pt x="4054526" y="6846877"/>
                </a:cubicBezTo>
                <a:lnTo>
                  <a:pt x="4053482" y="6857999"/>
                </a:lnTo>
                <a:lnTo>
                  <a:pt x="1505288" y="6857999"/>
                </a:lnTo>
                <a:lnTo>
                  <a:pt x="1507001" y="6582283"/>
                </a:lnTo>
                <a:cubicBezTo>
                  <a:pt x="1507001" y="6558914"/>
                  <a:pt x="1504079" y="6535545"/>
                  <a:pt x="1501159" y="6497571"/>
                </a:cubicBezTo>
                <a:cubicBezTo>
                  <a:pt x="1466105" y="6529702"/>
                  <a:pt x="1433971" y="6550152"/>
                  <a:pt x="1410602" y="6579364"/>
                </a:cubicBezTo>
                <a:cubicBezTo>
                  <a:pt x="1337574" y="6672841"/>
                  <a:pt x="1241174" y="6675760"/>
                  <a:pt x="1136012" y="6658233"/>
                </a:cubicBezTo>
                <a:cubicBezTo>
                  <a:pt x="1115566" y="6652391"/>
                  <a:pt x="1098039" y="6646549"/>
                  <a:pt x="1077589" y="6646549"/>
                </a:cubicBezTo>
                <a:cubicBezTo>
                  <a:pt x="978270" y="6652391"/>
                  <a:pt x="890635" y="6605653"/>
                  <a:pt x="800081" y="6570599"/>
                </a:cubicBezTo>
                <a:cubicBezTo>
                  <a:pt x="756262" y="6550152"/>
                  <a:pt x="741657" y="6518018"/>
                  <a:pt x="750419" y="6468360"/>
                </a:cubicBezTo>
                <a:cubicBezTo>
                  <a:pt x="773789" y="6342748"/>
                  <a:pt x="794238" y="6217140"/>
                  <a:pt x="791316" y="6085686"/>
                </a:cubicBezTo>
                <a:cubicBezTo>
                  <a:pt x="785473" y="5936709"/>
                  <a:pt x="788396" y="5787729"/>
                  <a:pt x="794238" y="5638751"/>
                </a:cubicBezTo>
                <a:cubicBezTo>
                  <a:pt x="800081" y="5521904"/>
                  <a:pt x="817608" y="5407977"/>
                  <a:pt x="829292" y="5291131"/>
                </a:cubicBezTo>
                <a:cubicBezTo>
                  <a:pt x="832212" y="5276527"/>
                  <a:pt x="835135" y="5259000"/>
                  <a:pt x="835135" y="5244393"/>
                </a:cubicBezTo>
                <a:cubicBezTo>
                  <a:pt x="843896" y="5086650"/>
                  <a:pt x="849739" y="4925988"/>
                  <a:pt x="861423" y="4768245"/>
                </a:cubicBezTo>
                <a:cubicBezTo>
                  <a:pt x="870188" y="4666003"/>
                  <a:pt x="884793" y="4566684"/>
                  <a:pt x="899400" y="4467364"/>
                </a:cubicBezTo>
                <a:cubicBezTo>
                  <a:pt x="908162" y="4417706"/>
                  <a:pt x="899400" y="4376810"/>
                  <a:pt x="864346" y="4335914"/>
                </a:cubicBezTo>
                <a:cubicBezTo>
                  <a:pt x="767946" y="4224910"/>
                  <a:pt x="677392" y="4110983"/>
                  <a:pt x="595599" y="3988294"/>
                </a:cubicBezTo>
                <a:cubicBezTo>
                  <a:pt x="560546" y="3932794"/>
                  <a:pt x="513808" y="3883133"/>
                  <a:pt x="475830" y="3827632"/>
                </a:cubicBezTo>
                <a:cubicBezTo>
                  <a:pt x="417407" y="3745840"/>
                  <a:pt x="364826" y="3664047"/>
                  <a:pt x="309327" y="3582255"/>
                </a:cubicBezTo>
                <a:cubicBezTo>
                  <a:pt x="297641" y="3567647"/>
                  <a:pt x="291799" y="3547201"/>
                  <a:pt x="277191" y="3541358"/>
                </a:cubicBezTo>
                <a:cubicBezTo>
                  <a:pt x="233376" y="3517989"/>
                  <a:pt x="218768" y="3480013"/>
                  <a:pt x="207085" y="3436197"/>
                </a:cubicBezTo>
                <a:cubicBezTo>
                  <a:pt x="198323" y="3412827"/>
                  <a:pt x="180795" y="3392378"/>
                  <a:pt x="166187" y="3371931"/>
                </a:cubicBezTo>
                <a:cubicBezTo>
                  <a:pt x="131133" y="3313508"/>
                  <a:pt x="90237" y="3255085"/>
                  <a:pt x="61026" y="3193739"/>
                </a:cubicBezTo>
                <a:cubicBezTo>
                  <a:pt x="5525" y="3082735"/>
                  <a:pt x="-14925" y="2962969"/>
                  <a:pt x="11367" y="2840280"/>
                </a:cubicBezTo>
                <a:cubicBezTo>
                  <a:pt x="46423" y="2670853"/>
                  <a:pt x="134056" y="2524795"/>
                  <a:pt x="227533" y="2381657"/>
                </a:cubicBezTo>
                <a:cubicBezTo>
                  <a:pt x="300562" y="2270653"/>
                  <a:pt x="373591" y="2162572"/>
                  <a:pt x="446619" y="2054487"/>
                </a:cubicBezTo>
                <a:cubicBezTo>
                  <a:pt x="455385" y="2036960"/>
                  <a:pt x="467068" y="2019433"/>
                  <a:pt x="481673" y="2007749"/>
                </a:cubicBezTo>
                <a:cubicBezTo>
                  <a:pt x="578072" y="1940564"/>
                  <a:pt x="621888" y="1829559"/>
                  <a:pt x="694919" y="1741925"/>
                </a:cubicBezTo>
                <a:cubicBezTo>
                  <a:pt x="712446" y="1718555"/>
                  <a:pt x="724130" y="1689344"/>
                  <a:pt x="732892" y="1663052"/>
                </a:cubicBezTo>
                <a:cubicBezTo>
                  <a:pt x="756262" y="1598786"/>
                  <a:pt x="805923" y="1554971"/>
                  <a:pt x="858504" y="1516994"/>
                </a:cubicBezTo>
                <a:cubicBezTo>
                  <a:pt x="905242" y="1484862"/>
                  <a:pt x="922769" y="1441044"/>
                  <a:pt x="934454" y="1388463"/>
                </a:cubicBezTo>
                <a:cubicBezTo>
                  <a:pt x="963666" y="1265774"/>
                  <a:pt x="989954" y="1143086"/>
                  <a:pt x="1045458" y="1026239"/>
                </a:cubicBezTo>
                <a:cubicBezTo>
                  <a:pt x="1074670" y="964896"/>
                  <a:pt x="1127251" y="918158"/>
                  <a:pt x="1194436" y="897708"/>
                </a:cubicBezTo>
                <a:cubicBezTo>
                  <a:pt x="1270386" y="874339"/>
                  <a:pt x="1343416" y="853892"/>
                  <a:pt x="1419367" y="839285"/>
                </a:cubicBezTo>
                <a:cubicBezTo>
                  <a:pt x="1495317" y="824681"/>
                  <a:pt x="1577109" y="821758"/>
                  <a:pt x="1653059" y="807154"/>
                </a:cubicBezTo>
                <a:cubicBezTo>
                  <a:pt x="1828329" y="772100"/>
                  <a:pt x="2003599" y="731204"/>
                  <a:pt x="2178868" y="690307"/>
                </a:cubicBezTo>
                <a:cubicBezTo>
                  <a:pt x="2190553" y="687385"/>
                  <a:pt x="2202237" y="681542"/>
                  <a:pt x="2213922" y="681542"/>
                </a:cubicBezTo>
                <a:cubicBezTo>
                  <a:pt x="2313241" y="687385"/>
                  <a:pt x="2380427" y="623119"/>
                  <a:pt x="2450534" y="570538"/>
                </a:cubicBezTo>
                <a:cubicBezTo>
                  <a:pt x="2465142" y="558854"/>
                  <a:pt x="2470984" y="523800"/>
                  <a:pt x="2468061" y="500431"/>
                </a:cubicBezTo>
                <a:cubicBezTo>
                  <a:pt x="2459299" y="427403"/>
                  <a:pt x="2447615" y="354373"/>
                  <a:pt x="2430088" y="284265"/>
                </a:cubicBezTo>
                <a:cubicBezTo>
                  <a:pt x="2424245" y="257976"/>
                  <a:pt x="2409638" y="231684"/>
                  <a:pt x="2389191" y="214157"/>
                </a:cubicBezTo>
                <a:cubicBezTo>
                  <a:pt x="2336611" y="170341"/>
                  <a:pt x="2319084" y="111918"/>
                  <a:pt x="2316161" y="5057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C1AC8A-A034-42ED-BCAA-6663B6BFAD7D}"/>
              </a:ext>
            </a:extLst>
          </p:cNvPr>
          <p:cNvGrpSpPr/>
          <p:nvPr/>
        </p:nvGrpSpPr>
        <p:grpSpPr>
          <a:xfrm>
            <a:off x="54368" y="2808546"/>
            <a:ext cx="4932908" cy="4086225"/>
            <a:chOff x="319983" y="1540927"/>
            <a:chExt cx="6418793" cy="53170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D2637C-1B38-4FEB-BCC3-E9B5D038B551}"/>
                </a:ext>
              </a:extLst>
            </p:cNvPr>
            <p:cNvGrpSpPr/>
            <p:nvPr/>
          </p:nvGrpSpPr>
          <p:grpSpPr>
            <a:xfrm>
              <a:off x="319983" y="2613403"/>
              <a:ext cx="5024694" cy="4244597"/>
              <a:chOff x="319983" y="2613403"/>
              <a:chExt cx="5024694" cy="4244597"/>
            </a:xfrm>
          </p:grpSpPr>
          <p:grpSp>
            <p:nvGrpSpPr>
              <p:cNvPr id="6" name="Graphic 60">
                <a:extLst>
                  <a:ext uri="{FF2B5EF4-FFF2-40B4-BE49-F238E27FC236}">
                    <a16:creationId xmlns:a16="http://schemas.microsoft.com/office/drawing/2014/main" id="{46F11A80-2D25-4869-AAEF-3E318F1BD00C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4E2FFF9-1866-4E97-9FF5-78CDA0B7713E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E24B131-5CF5-4EE1-B5EB-E69CF56E74D2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3311722-AD71-4DC2-B2A5-655150FD9C6C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33BDDB5-4DDB-4B74-863F-CE5D6EB345A8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2B50701-84A7-49E8-9447-A192FB10291A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8EC28C-EA27-4722-A635-83B264B0C474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2ABCB4C-5E7C-4EA0-BCDA-212611000C06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7A28D61-A49B-4EE8-9BD3-F2AA489E6904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4DBD949-FD95-4B9C-B35B-EF9AA005BDA7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FCDC399-E427-4412-904E-56383EC3F4AF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51E91E-B4F9-40A3-84C8-530E413B99F3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0B3D9F-33E1-4DC2-80EF-07978F336842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95FEA8-BC18-40EA-A3F1-40C928644118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3ED018C-83F8-4CD4-9660-21B2B3C2E21C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A5D34D-11AE-435F-BE7B-E3A702E9871A}"/>
                  </a:ext>
                </a:extLst>
              </p:cNvPr>
              <p:cNvSpPr/>
              <p:nvPr/>
            </p:nvSpPr>
            <p:spPr>
              <a:xfrm>
                <a:off x="1343086" y="6226990"/>
                <a:ext cx="744560" cy="454775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4432FD-A5D8-477C-B438-93EF6689DD11}"/>
                  </a:ext>
                </a:extLst>
              </p:cNvPr>
              <p:cNvSpPr/>
              <p:nvPr/>
            </p:nvSpPr>
            <p:spPr>
              <a:xfrm>
                <a:off x="1351230" y="6226990"/>
                <a:ext cx="741474" cy="184687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C641577-7292-44E4-B01E-73E7CA3A8425}"/>
                </a:ext>
              </a:extLst>
            </p:cNvPr>
            <p:cNvGrpSpPr/>
            <p:nvPr/>
          </p:nvGrpSpPr>
          <p:grpSpPr>
            <a:xfrm>
              <a:off x="3624752" y="1540927"/>
              <a:ext cx="3114024" cy="3031321"/>
              <a:chOff x="3624752" y="1540927"/>
              <a:chExt cx="3114024" cy="303132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BE0DA0B-AEF2-4302-8CA6-D5583EE87997}"/>
                  </a:ext>
                </a:extLst>
              </p:cNvPr>
              <p:cNvSpPr/>
              <p:nvPr/>
            </p:nvSpPr>
            <p:spPr>
              <a:xfrm>
                <a:off x="3624752" y="2274090"/>
                <a:ext cx="3114024" cy="2298158"/>
              </a:xfrm>
              <a:custGeom>
                <a:avLst/>
                <a:gdLst>
                  <a:gd name="connsiteX0" fmla="*/ 43590 w 4114165"/>
                  <a:gd name="connsiteY0" fmla="*/ 3035606 h 3036265"/>
                  <a:gd name="connsiteX1" fmla="*/ 26 w 4114165"/>
                  <a:gd name="connsiteY1" fmla="*/ 2993362 h 3036265"/>
                  <a:gd name="connsiteX2" fmla="*/ 686 w 4114165"/>
                  <a:gd name="connsiteY2" fmla="*/ 2683135 h 3036265"/>
                  <a:gd name="connsiteX3" fmla="*/ 44250 w 4114165"/>
                  <a:gd name="connsiteY3" fmla="*/ 2638251 h 3036265"/>
                  <a:gd name="connsiteX4" fmla="*/ 314874 w 4114165"/>
                  <a:gd name="connsiteY4" fmla="*/ 2638251 h 3036265"/>
                  <a:gd name="connsiteX5" fmla="*/ 357117 w 4114165"/>
                  <a:gd name="connsiteY5" fmla="*/ 2633631 h 3036265"/>
                  <a:gd name="connsiteX6" fmla="*/ 357117 w 4114165"/>
                  <a:gd name="connsiteY6" fmla="*/ 2627690 h 3036265"/>
                  <a:gd name="connsiteX7" fmla="*/ 357117 w 4114165"/>
                  <a:gd name="connsiteY7" fmla="*/ 2282480 h 3036265"/>
                  <a:gd name="connsiteX8" fmla="*/ 357777 w 4114165"/>
                  <a:gd name="connsiteY8" fmla="*/ 1953111 h 3036265"/>
                  <a:gd name="connsiteX9" fmla="*/ 449525 w 4114165"/>
                  <a:gd name="connsiteY9" fmla="*/ 1860043 h 3036265"/>
                  <a:gd name="connsiteX10" fmla="*/ 1027076 w 4114165"/>
                  <a:gd name="connsiteY10" fmla="*/ 1860043 h 3036265"/>
                  <a:gd name="connsiteX11" fmla="*/ 1122124 w 4114165"/>
                  <a:gd name="connsiteY11" fmla="*/ 1956411 h 3036265"/>
                  <a:gd name="connsiteX12" fmla="*/ 1122124 w 4114165"/>
                  <a:gd name="connsiteY12" fmla="*/ 2593367 h 3036265"/>
                  <a:gd name="connsiteX13" fmla="*/ 1188790 w 4114165"/>
                  <a:gd name="connsiteY13" fmla="*/ 2636271 h 3036265"/>
                  <a:gd name="connsiteX14" fmla="*/ 1201991 w 4114165"/>
                  <a:gd name="connsiteY14" fmla="*/ 2615809 h 3036265"/>
                  <a:gd name="connsiteX15" fmla="*/ 1202651 w 4114165"/>
                  <a:gd name="connsiteY15" fmla="*/ 2579506 h 3036265"/>
                  <a:gd name="connsiteX16" fmla="*/ 1202651 w 4114165"/>
                  <a:gd name="connsiteY16" fmla="*/ 1355099 h 3036265"/>
                  <a:gd name="connsiteX17" fmla="*/ 1202651 w 4114165"/>
                  <a:gd name="connsiteY17" fmla="*/ 1322096 h 3036265"/>
                  <a:gd name="connsiteX18" fmla="*/ 1279878 w 4114165"/>
                  <a:gd name="connsiteY18" fmla="*/ 1245529 h 3036265"/>
                  <a:gd name="connsiteX19" fmla="*/ 1613207 w 4114165"/>
                  <a:gd name="connsiteY19" fmla="*/ 1245529 h 3036265"/>
                  <a:gd name="connsiteX20" fmla="*/ 1870630 w 4114165"/>
                  <a:gd name="connsiteY20" fmla="*/ 1245529 h 3036265"/>
                  <a:gd name="connsiteX21" fmla="*/ 1966998 w 4114165"/>
                  <a:gd name="connsiteY21" fmla="*/ 1343878 h 3036265"/>
                  <a:gd name="connsiteX22" fmla="*/ 1966998 w 4114165"/>
                  <a:gd name="connsiteY22" fmla="*/ 2597987 h 3036265"/>
                  <a:gd name="connsiteX23" fmla="*/ 1978879 w 4114165"/>
                  <a:gd name="connsiteY23" fmla="*/ 2635611 h 3036265"/>
                  <a:gd name="connsiteX24" fmla="*/ 2036964 w 4114165"/>
                  <a:gd name="connsiteY24" fmla="*/ 2634951 h 3036265"/>
                  <a:gd name="connsiteX25" fmla="*/ 2046205 w 4114165"/>
                  <a:gd name="connsiteY25" fmla="*/ 2599307 h 3036265"/>
                  <a:gd name="connsiteX26" fmla="*/ 2046205 w 4114165"/>
                  <a:gd name="connsiteY26" fmla="*/ 830353 h 3036265"/>
                  <a:gd name="connsiteX27" fmla="*/ 2046205 w 4114165"/>
                  <a:gd name="connsiteY27" fmla="*/ 800650 h 3036265"/>
                  <a:gd name="connsiteX28" fmla="*/ 2118152 w 4114165"/>
                  <a:gd name="connsiteY28" fmla="*/ 727384 h 3036265"/>
                  <a:gd name="connsiteX29" fmla="*/ 2738605 w 4114165"/>
                  <a:gd name="connsiteY29" fmla="*/ 727384 h 3036265"/>
                  <a:gd name="connsiteX30" fmla="*/ 2809892 w 4114165"/>
                  <a:gd name="connsiteY30" fmla="*/ 801970 h 3036265"/>
                  <a:gd name="connsiteX31" fmla="*/ 2810552 w 4114165"/>
                  <a:gd name="connsiteY31" fmla="*/ 2594027 h 3036265"/>
                  <a:gd name="connsiteX32" fmla="*/ 2857416 w 4114165"/>
                  <a:gd name="connsiteY32" fmla="*/ 2639571 h 3036265"/>
                  <a:gd name="connsiteX33" fmla="*/ 2891079 w 4114165"/>
                  <a:gd name="connsiteY33" fmla="*/ 2590727 h 3036265"/>
                  <a:gd name="connsiteX34" fmla="*/ 2891079 w 4114165"/>
                  <a:gd name="connsiteY34" fmla="*/ 122771 h 3036265"/>
                  <a:gd name="connsiteX35" fmla="*/ 3012529 w 4114165"/>
                  <a:gd name="connsiteY35" fmla="*/ 0 h 3036265"/>
                  <a:gd name="connsiteX36" fmla="*/ 3563678 w 4114165"/>
                  <a:gd name="connsiteY36" fmla="*/ 0 h 3036265"/>
                  <a:gd name="connsiteX37" fmla="*/ 3653446 w 4114165"/>
                  <a:gd name="connsiteY37" fmla="*/ 87788 h 3036265"/>
                  <a:gd name="connsiteX38" fmla="*/ 3650806 w 4114165"/>
                  <a:gd name="connsiteY38" fmla="*/ 2594687 h 3036265"/>
                  <a:gd name="connsiteX39" fmla="*/ 3695029 w 4114165"/>
                  <a:gd name="connsiteY39" fmla="*/ 2638911 h 3036265"/>
                  <a:gd name="connsiteX40" fmla="*/ 4071262 w 4114165"/>
                  <a:gd name="connsiteY40" fmla="*/ 2638911 h 3036265"/>
                  <a:gd name="connsiteX41" fmla="*/ 4114166 w 4114165"/>
                  <a:gd name="connsiteY41" fmla="*/ 2681815 h 3036265"/>
                  <a:gd name="connsiteX42" fmla="*/ 4114166 w 4114165"/>
                  <a:gd name="connsiteY42" fmla="*/ 2992042 h 3036265"/>
                  <a:gd name="connsiteX43" fmla="*/ 4069283 w 4114165"/>
                  <a:gd name="connsiteY43" fmla="*/ 3036266 h 3036265"/>
                  <a:gd name="connsiteX44" fmla="*/ 43590 w 4114165"/>
                  <a:gd name="connsiteY44" fmla="*/ 3035606 h 30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114165" h="3036265">
                    <a:moveTo>
                      <a:pt x="43590" y="3035606"/>
                    </a:moveTo>
                    <a:cubicBezTo>
                      <a:pt x="11247" y="3035606"/>
                      <a:pt x="-634" y="3027685"/>
                      <a:pt x="26" y="2993362"/>
                    </a:cubicBezTo>
                    <a:cubicBezTo>
                      <a:pt x="2006" y="2889733"/>
                      <a:pt x="686" y="2786764"/>
                      <a:pt x="686" y="2683135"/>
                    </a:cubicBezTo>
                    <a:cubicBezTo>
                      <a:pt x="686" y="2638911"/>
                      <a:pt x="1346" y="2638251"/>
                      <a:pt x="44250" y="2638251"/>
                    </a:cubicBezTo>
                    <a:cubicBezTo>
                      <a:pt x="134678" y="2638251"/>
                      <a:pt x="224446" y="2638251"/>
                      <a:pt x="314874" y="2638251"/>
                    </a:cubicBezTo>
                    <a:cubicBezTo>
                      <a:pt x="328735" y="2638251"/>
                      <a:pt x="343256" y="2640231"/>
                      <a:pt x="357117" y="2633631"/>
                    </a:cubicBezTo>
                    <a:cubicBezTo>
                      <a:pt x="357117" y="2631650"/>
                      <a:pt x="357117" y="2629670"/>
                      <a:pt x="357117" y="2627690"/>
                    </a:cubicBezTo>
                    <a:cubicBezTo>
                      <a:pt x="356457" y="2512840"/>
                      <a:pt x="357117" y="2397330"/>
                      <a:pt x="357117" y="2282480"/>
                    </a:cubicBezTo>
                    <a:cubicBezTo>
                      <a:pt x="357117" y="2280500"/>
                      <a:pt x="357777" y="2060700"/>
                      <a:pt x="357777" y="1953111"/>
                    </a:cubicBezTo>
                    <a:cubicBezTo>
                      <a:pt x="357777" y="1881165"/>
                      <a:pt x="378899" y="1860043"/>
                      <a:pt x="449525" y="1860043"/>
                    </a:cubicBezTo>
                    <a:cubicBezTo>
                      <a:pt x="642262" y="1860043"/>
                      <a:pt x="834339" y="1860043"/>
                      <a:pt x="1027076" y="1860043"/>
                    </a:cubicBezTo>
                    <a:cubicBezTo>
                      <a:pt x="1101663" y="1860043"/>
                      <a:pt x="1122124" y="1880505"/>
                      <a:pt x="1122124" y="1956411"/>
                    </a:cubicBezTo>
                    <a:cubicBezTo>
                      <a:pt x="1122124" y="2168950"/>
                      <a:pt x="1122124" y="2380829"/>
                      <a:pt x="1122124" y="2593367"/>
                    </a:cubicBezTo>
                    <a:cubicBezTo>
                      <a:pt x="1122124" y="2634290"/>
                      <a:pt x="1149187" y="2652112"/>
                      <a:pt x="1188790" y="2636271"/>
                    </a:cubicBezTo>
                    <a:cubicBezTo>
                      <a:pt x="1198691" y="2632310"/>
                      <a:pt x="1201991" y="2625050"/>
                      <a:pt x="1201991" y="2615809"/>
                    </a:cubicBezTo>
                    <a:cubicBezTo>
                      <a:pt x="1201991" y="2603928"/>
                      <a:pt x="1202651" y="2591387"/>
                      <a:pt x="1202651" y="2579506"/>
                    </a:cubicBezTo>
                    <a:cubicBezTo>
                      <a:pt x="1202651" y="2171590"/>
                      <a:pt x="1202651" y="1763674"/>
                      <a:pt x="1202651" y="1355099"/>
                    </a:cubicBezTo>
                    <a:cubicBezTo>
                      <a:pt x="1202651" y="1343878"/>
                      <a:pt x="1202651" y="1333317"/>
                      <a:pt x="1202651" y="1322096"/>
                    </a:cubicBezTo>
                    <a:cubicBezTo>
                      <a:pt x="1203971" y="1268631"/>
                      <a:pt x="1227074" y="1245529"/>
                      <a:pt x="1279878" y="1245529"/>
                    </a:cubicBezTo>
                    <a:cubicBezTo>
                      <a:pt x="1390768" y="1244869"/>
                      <a:pt x="1502318" y="1245529"/>
                      <a:pt x="1613207" y="1245529"/>
                    </a:cubicBezTo>
                    <a:cubicBezTo>
                      <a:pt x="1699015" y="1245529"/>
                      <a:pt x="1784822" y="1245529"/>
                      <a:pt x="1870630" y="1245529"/>
                    </a:cubicBezTo>
                    <a:cubicBezTo>
                      <a:pt x="1947857" y="1245529"/>
                      <a:pt x="1966998" y="1264671"/>
                      <a:pt x="1966998" y="1343878"/>
                    </a:cubicBezTo>
                    <a:cubicBezTo>
                      <a:pt x="1966998" y="1662685"/>
                      <a:pt x="1966998" y="2498979"/>
                      <a:pt x="1966998" y="2597987"/>
                    </a:cubicBezTo>
                    <a:cubicBezTo>
                      <a:pt x="1966998" y="2611189"/>
                      <a:pt x="1961058" y="2629670"/>
                      <a:pt x="1978879" y="2635611"/>
                    </a:cubicBezTo>
                    <a:cubicBezTo>
                      <a:pt x="1997361" y="2641551"/>
                      <a:pt x="2018483" y="2642872"/>
                      <a:pt x="2036964" y="2634951"/>
                    </a:cubicBezTo>
                    <a:cubicBezTo>
                      <a:pt x="2052146" y="2628350"/>
                      <a:pt x="2046205" y="2611849"/>
                      <a:pt x="2046205" y="2599307"/>
                    </a:cubicBezTo>
                    <a:cubicBezTo>
                      <a:pt x="2046865" y="2454095"/>
                      <a:pt x="2046205" y="1275232"/>
                      <a:pt x="2046205" y="830353"/>
                    </a:cubicBezTo>
                    <a:cubicBezTo>
                      <a:pt x="2046205" y="820452"/>
                      <a:pt x="2046205" y="810551"/>
                      <a:pt x="2046205" y="800650"/>
                    </a:cubicBezTo>
                    <a:cubicBezTo>
                      <a:pt x="2048185" y="754446"/>
                      <a:pt x="2072607" y="727384"/>
                      <a:pt x="2118152" y="727384"/>
                    </a:cubicBezTo>
                    <a:cubicBezTo>
                      <a:pt x="2324750" y="726724"/>
                      <a:pt x="2532008" y="726724"/>
                      <a:pt x="2738605" y="727384"/>
                    </a:cubicBezTo>
                    <a:cubicBezTo>
                      <a:pt x="2782830" y="727384"/>
                      <a:pt x="2808572" y="756426"/>
                      <a:pt x="2809892" y="801970"/>
                    </a:cubicBezTo>
                    <a:cubicBezTo>
                      <a:pt x="2811212" y="848174"/>
                      <a:pt x="2810552" y="2042879"/>
                      <a:pt x="2810552" y="2594027"/>
                    </a:cubicBezTo>
                    <a:cubicBezTo>
                      <a:pt x="2810552" y="2638251"/>
                      <a:pt x="2813192" y="2638251"/>
                      <a:pt x="2857416" y="2639571"/>
                    </a:cubicBezTo>
                    <a:cubicBezTo>
                      <a:pt x="2897019" y="2640891"/>
                      <a:pt x="2891079" y="2614489"/>
                      <a:pt x="2891079" y="2590727"/>
                    </a:cubicBezTo>
                    <a:cubicBezTo>
                      <a:pt x="2891079" y="1768295"/>
                      <a:pt x="2891079" y="945203"/>
                      <a:pt x="2891079" y="122771"/>
                    </a:cubicBezTo>
                    <a:cubicBezTo>
                      <a:pt x="2891079" y="9241"/>
                      <a:pt x="2900320" y="0"/>
                      <a:pt x="3012529" y="0"/>
                    </a:cubicBezTo>
                    <a:cubicBezTo>
                      <a:pt x="3196026" y="0"/>
                      <a:pt x="3380182" y="0"/>
                      <a:pt x="3563678" y="0"/>
                    </a:cubicBezTo>
                    <a:cubicBezTo>
                      <a:pt x="3631664" y="0"/>
                      <a:pt x="3652785" y="21122"/>
                      <a:pt x="3653446" y="87788"/>
                    </a:cubicBezTo>
                    <a:cubicBezTo>
                      <a:pt x="3654106" y="264023"/>
                      <a:pt x="3651466" y="2399310"/>
                      <a:pt x="3650806" y="2594687"/>
                    </a:cubicBezTo>
                    <a:cubicBezTo>
                      <a:pt x="3650806" y="2638911"/>
                      <a:pt x="3650806" y="2638911"/>
                      <a:pt x="3695029" y="2638911"/>
                    </a:cubicBezTo>
                    <a:cubicBezTo>
                      <a:pt x="3820440" y="2638911"/>
                      <a:pt x="3945851" y="2638911"/>
                      <a:pt x="4071262" y="2638911"/>
                    </a:cubicBezTo>
                    <a:cubicBezTo>
                      <a:pt x="4112186" y="2638911"/>
                      <a:pt x="4114166" y="2640891"/>
                      <a:pt x="4114166" y="2681815"/>
                    </a:cubicBezTo>
                    <a:cubicBezTo>
                      <a:pt x="4114166" y="2785444"/>
                      <a:pt x="4114166" y="2888413"/>
                      <a:pt x="4114166" y="2992042"/>
                    </a:cubicBezTo>
                    <a:cubicBezTo>
                      <a:pt x="4114166" y="3034946"/>
                      <a:pt x="4113506" y="3036266"/>
                      <a:pt x="4069283" y="3036266"/>
                    </a:cubicBezTo>
                    <a:cubicBezTo>
                      <a:pt x="3504933" y="3034946"/>
                      <a:pt x="196723" y="3034286"/>
                      <a:pt x="43590" y="3035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94279A1-9C89-459D-B24A-4932AD8E7175}"/>
                  </a:ext>
                </a:extLst>
              </p:cNvPr>
              <p:cNvSpPr/>
              <p:nvPr/>
            </p:nvSpPr>
            <p:spPr>
              <a:xfrm>
                <a:off x="3933419" y="1705099"/>
                <a:ext cx="2247441" cy="1692179"/>
              </a:xfrm>
              <a:custGeom>
                <a:avLst/>
                <a:gdLst>
                  <a:gd name="connsiteX0" fmla="*/ 1064151 w 2969257"/>
                  <a:gd name="connsiteY0" fmla="*/ 935232 h 2235661"/>
                  <a:gd name="connsiteX1" fmla="*/ 1755891 w 2969257"/>
                  <a:gd name="connsiteY1" fmla="*/ 1096946 h 2235661"/>
                  <a:gd name="connsiteX2" fmla="*/ 1823878 w 2969257"/>
                  <a:gd name="connsiteY2" fmla="*/ 1078465 h 2235661"/>
                  <a:gd name="connsiteX3" fmla="*/ 2653570 w 2969257"/>
                  <a:gd name="connsiteY3" fmla="*/ 270554 h 2235661"/>
                  <a:gd name="connsiteX4" fmla="*/ 2654230 w 2969257"/>
                  <a:gd name="connsiteY4" fmla="*/ 228310 h 2235661"/>
                  <a:gd name="connsiteX5" fmla="*/ 2578984 w 2969257"/>
                  <a:gd name="connsiteY5" fmla="*/ 154384 h 2235661"/>
                  <a:gd name="connsiteX6" fmla="*/ 2586244 w 2969257"/>
                  <a:gd name="connsiteY6" fmla="*/ 118741 h 2235661"/>
                  <a:gd name="connsiteX7" fmla="*/ 2938055 w 2969257"/>
                  <a:gd name="connsiteY7" fmla="*/ 5211 h 2235661"/>
                  <a:gd name="connsiteX8" fmla="*/ 2965778 w 2969257"/>
                  <a:gd name="connsiteY8" fmla="*/ 4551 h 2235661"/>
                  <a:gd name="connsiteX9" fmla="*/ 2964457 w 2969257"/>
                  <a:gd name="connsiteY9" fmla="*/ 29633 h 2235661"/>
                  <a:gd name="connsiteX10" fmla="*/ 2857528 w 2969257"/>
                  <a:gd name="connsiteY10" fmla="*/ 383424 h 2235661"/>
                  <a:gd name="connsiteX11" fmla="*/ 2817924 w 2969257"/>
                  <a:gd name="connsiteY11" fmla="*/ 392665 h 2235661"/>
                  <a:gd name="connsiteX12" fmla="*/ 2761820 w 2969257"/>
                  <a:gd name="connsiteY12" fmla="*/ 336560 h 2235661"/>
                  <a:gd name="connsiteX13" fmla="*/ 2714956 w 2969257"/>
                  <a:gd name="connsiteY13" fmla="*/ 337220 h 2235661"/>
                  <a:gd name="connsiteX14" fmla="*/ 1858200 w 2969257"/>
                  <a:gd name="connsiteY14" fmla="*/ 1225657 h 2235661"/>
                  <a:gd name="connsiteX15" fmla="*/ 1800115 w 2969257"/>
                  <a:gd name="connsiteY15" fmla="*/ 1242159 h 2235661"/>
                  <a:gd name="connsiteX16" fmla="*/ 1132137 w 2969257"/>
                  <a:gd name="connsiteY16" fmla="*/ 1070544 h 2235661"/>
                  <a:gd name="connsiteX17" fmla="*/ 1064151 w 2969257"/>
                  <a:gd name="connsiteY17" fmla="*/ 1091666 h 2235661"/>
                  <a:gd name="connsiteX18" fmla="*/ 114988 w 2969257"/>
                  <a:gd name="connsiteY18" fmla="*/ 2222345 h 2235661"/>
                  <a:gd name="connsiteX19" fmla="*/ 74724 w 2969257"/>
                  <a:gd name="connsiteY19" fmla="*/ 2225645 h 2235661"/>
                  <a:gd name="connsiteX20" fmla="*/ 15979 w 2969257"/>
                  <a:gd name="connsiteY20" fmla="*/ 2178121 h 2235661"/>
                  <a:gd name="connsiteX21" fmla="*/ 11359 w 2969257"/>
                  <a:gd name="connsiteY21" fmla="*/ 2132577 h 2235661"/>
                  <a:gd name="connsiteX22" fmla="*/ 1024547 w 2969257"/>
                  <a:gd name="connsiteY22" fmla="*/ 954374 h 2235661"/>
                  <a:gd name="connsiteX23" fmla="*/ 1064151 w 2969257"/>
                  <a:gd name="connsiteY23" fmla="*/ 935232 h 22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69257" h="2235661">
                    <a:moveTo>
                      <a:pt x="1064151" y="935232"/>
                    </a:moveTo>
                    <a:cubicBezTo>
                      <a:pt x="1105074" y="944473"/>
                      <a:pt x="1572395" y="1052722"/>
                      <a:pt x="1755891" y="1096946"/>
                    </a:cubicBezTo>
                    <a:cubicBezTo>
                      <a:pt x="1783614" y="1103547"/>
                      <a:pt x="1803415" y="1098266"/>
                      <a:pt x="1823878" y="1078465"/>
                    </a:cubicBezTo>
                    <a:cubicBezTo>
                      <a:pt x="2011334" y="894308"/>
                      <a:pt x="2564462" y="355701"/>
                      <a:pt x="2653570" y="270554"/>
                    </a:cubicBezTo>
                    <a:cubicBezTo>
                      <a:pt x="2670731" y="254052"/>
                      <a:pt x="2670731" y="243491"/>
                      <a:pt x="2654230" y="228310"/>
                    </a:cubicBezTo>
                    <a:cubicBezTo>
                      <a:pt x="2628488" y="204548"/>
                      <a:pt x="2604725" y="178806"/>
                      <a:pt x="2578984" y="154384"/>
                    </a:cubicBezTo>
                    <a:cubicBezTo>
                      <a:pt x="2561162" y="137222"/>
                      <a:pt x="2559842" y="126661"/>
                      <a:pt x="2586244" y="118741"/>
                    </a:cubicBezTo>
                    <a:cubicBezTo>
                      <a:pt x="2703734" y="81117"/>
                      <a:pt x="2820565" y="42834"/>
                      <a:pt x="2938055" y="5211"/>
                    </a:cubicBezTo>
                    <a:cubicBezTo>
                      <a:pt x="2947296" y="2570"/>
                      <a:pt x="2957196" y="-4690"/>
                      <a:pt x="2965778" y="4551"/>
                    </a:cubicBezTo>
                    <a:cubicBezTo>
                      <a:pt x="2973038" y="11811"/>
                      <a:pt x="2967097" y="21712"/>
                      <a:pt x="2964457" y="29633"/>
                    </a:cubicBezTo>
                    <a:cubicBezTo>
                      <a:pt x="2928814" y="147783"/>
                      <a:pt x="2893171" y="265273"/>
                      <a:pt x="2857528" y="383424"/>
                    </a:cubicBezTo>
                    <a:cubicBezTo>
                      <a:pt x="2847627" y="416427"/>
                      <a:pt x="2843007" y="417087"/>
                      <a:pt x="2817924" y="392665"/>
                    </a:cubicBezTo>
                    <a:cubicBezTo>
                      <a:pt x="2798783" y="374183"/>
                      <a:pt x="2778981" y="357021"/>
                      <a:pt x="2761820" y="336560"/>
                    </a:cubicBezTo>
                    <a:cubicBezTo>
                      <a:pt x="2743998" y="315438"/>
                      <a:pt x="2732117" y="318738"/>
                      <a:pt x="2714956" y="337220"/>
                    </a:cubicBezTo>
                    <a:cubicBezTo>
                      <a:pt x="2576343" y="481772"/>
                      <a:pt x="2004073" y="1073184"/>
                      <a:pt x="1858200" y="1225657"/>
                    </a:cubicBezTo>
                    <a:cubicBezTo>
                      <a:pt x="1840379" y="1244139"/>
                      <a:pt x="1824537" y="1248099"/>
                      <a:pt x="1800115" y="1242159"/>
                    </a:cubicBezTo>
                    <a:cubicBezTo>
                      <a:pt x="1577676" y="1184734"/>
                      <a:pt x="1354576" y="1128629"/>
                      <a:pt x="1132137" y="1070544"/>
                    </a:cubicBezTo>
                    <a:cubicBezTo>
                      <a:pt x="1102434" y="1062623"/>
                      <a:pt x="1083953" y="1067904"/>
                      <a:pt x="1064151" y="1091666"/>
                    </a:cubicBezTo>
                    <a:cubicBezTo>
                      <a:pt x="922238" y="1260641"/>
                      <a:pt x="288583" y="2014426"/>
                      <a:pt x="114988" y="2222345"/>
                    </a:cubicBezTo>
                    <a:cubicBezTo>
                      <a:pt x="100466" y="2239506"/>
                      <a:pt x="89906" y="2239506"/>
                      <a:pt x="74724" y="2225645"/>
                    </a:cubicBezTo>
                    <a:cubicBezTo>
                      <a:pt x="55583" y="2209143"/>
                      <a:pt x="36441" y="2191982"/>
                      <a:pt x="15979" y="2178121"/>
                    </a:cubicBezTo>
                    <a:cubicBezTo>
                      <a:pt x="-4483" y="2163600"/>
                      <a:pt x="-4483" y="2150398"/>
                      <a:pt x="11359" y="2132577"/>
                    </a:cubicBezTo>
                    <a:cubicBezTo>
                      <a:pt x="81985" y="2051390"/>
                      <a:pt x="924879" y="1070544"/>
                      <a:pt x="1024547" y="954374"/>
                    </a:cubicBezTo>
                    <a:cubicBezTo>
                      <a:pt x="1032468" y="944473"/>
                      <a:pt x="1039729" y="932592"/>
                      <a:pt x="1064151" y="9352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DABEB8-E634-4240-8DE7-089FADD322CD}"/>
                  </a:ext>
                </a:extLst>
              </p:cNvPr>
              <p:cNvSpPr/>
              <p:nvPr/>
            </p:nvSpPr>
            <p:spPr>
              <a:xfrm>
                <a:off x="4690557" y="1540927"/>
                <a:ext cx="733163" cy="733163"/>
              </a:xfrm>
              <a:custGeom>
                <a:avLst/>
                <a:gdLst>
                  <a:gd name="connsiteX0" fmla="*/ 928114 w 1777040"/>
                  <a:gd name="connsiteY0" fmla="*/ 948920 h 1777040"/>
                  <a:gd name="connsiteX1" fmla="*/ 1053905 w 1777040"/>
                  <a:gd name="connsiteY1" fmla="*/ 1066101 h 1777040"/>
                  <a:gd name="connsiteX2" fmla="*/ 986530 w 1777040"/>
                  <a:gd name="connsiteY2" fmla="*/ 1197557 h 1777040"/>
                  <a:gd name="connsiteX3" fmla="*/ 928114 w 1777040"/>
                  <a:gd name="connsiteY3" fmla="*/ 1219808 h 1777040"/>
                  <a:gd name="connsiteX4" fmla="*/ 846152 w 1777040"/>
                  <a:gd name="connsiteY4" fmla="*/ 557870 h 1777040"/>
                  <a:gd name="connsiteX5" fmla="*/ 846152 w 1777040"/>
                  <a:gd name="connsiteY5" fmla="*/ 814036 h 1777040"/>
                  <a:gd name="connsiteX6" fmla="*/ 722979 w 1777040"/>
                  <a:gd name="connsiteY6" fmla="*/ 710937 h 1777040"/>
                  <a:gd name="connsiteX7" fmla="*/ 790354 w 1777040"/>
                  <a:gd name="connsiteY7" fmla="*/ 579481 h 1777040"/>
                  <a:gd name="connsiteX8" fmla="*/ 846152 w 1777040"/>
                  <a:gd name="connsiteY8" fmla="*/ 557870 h 1777040"/>
                  <a:gd name="connsiteX9" fmla="*/ 846152 w 1777040"/>
                  <a:gd name="connsiteY9" fmla="*/ 396255 h 1777040"/>
                  <a:gd name="connsiteX10" fmla="*/ 846152 w 1777040"/>
                  <a:gd name="connsiteY10" fmla="*/ 443331 h 1777040"/>
                  <a:gd name="connsiteX11" fmla="*/ 710810 w 1777040"/>
                  <a:gd name="connsiteY11" fmla="*/ 488548 h 1777040"/>
                  <a:gd name="connsiteX12" fmla="*/ 588788 w 1777040"/>
                  <a:gd name="connsiteY12" fmla="*/ 724803 h 1777040"/>
                  <a:gd name="connsiteX13" fmla="*/ 846152 w 1777040"/>
                  <a:gd name="connsiteY13" fmla="*/ 926937 h 1777040"/>
                  <a:gd name="connsiteX14" fmla="*/ 846152 w 1777040"/>
                  <a:gd name="connsiteY14" fmla="*/ 1219100 h 1777040"/>
                  <a:gd name="connsiteX15" fmla="*/ 814851 w 1777040"/>
                  <a:gd name="connsiteY15" fmla="*/ 1209777 h 1777040"/>
                  <a:gd name="connsiteX16" fmla="*/ 721426 w 1777040"/>
                  <a:gd name="connsiteY16" fmla="*/ 1089766 h 1777040"/>
                  <a:gd name="connsiteX17" fmla="*/ 585984 w 1777040"/>
                  <a:gd name="connsiteY17" fmla="*/ 1093287 h 1777040"/>
                  <a:gd name="connsiteX18" fmla="*/ 755174 w 1777040"/>
                  <a:gd name="connsiteY18" fmla="*/ 1310620 h 1777040"/>
                  <a:gd name="connsiteX19" fmla="*/ 846152 w 1777040"/>
                  <a:gd name="connsiteY19" fmla="*/ 1333664 h 1777040"/>
                  <a:gd name="connsiteX20" fmla="*/ 846152 w 1777040"/>
                  <a:gd name="connsiteY20" fmla="*/ 1380783 h 1777040"/>
                  <a:gd name="connsiteX21" fmla="*/ 928114 w 1777040"/>
                  <a:gd name="connsiteY21" fmla="*/ 1380783 h 1777040"/>
                  <a:gd name="connsiteX22" fmla="*/ 928114 w 1777040"/>
                  <a:gd name="connsiteY22" fmla="*/ 1333967 h 1777040"/>
                  <a:gd name="connsiteX23" fmla="*/ 1066075 w 1777040"/>
                  <a:gd name="connsiteY23" fmla="*/ 1288490 h 1777040"/>
                  <a:gd name="connsiteX24" fmla="*/ 1188088 w 1777040"/>
                  <a:gd name="connsiteY24" fmla="*/ 1050431 h 1777040"/>
                  <a:gd name="connsiteX25" fmla="*/ 928114 w 1777040"/>
                  <a:gd name="connsiteY25" fmla="*/ 830839 h 1777040"/>
                  <a:gd name="connsiteX26" fmla="*/ 928114 w 1777040"/>
                  <a:gd name="connsiteY26" fmla="*/ 557383 h 1777040"/>
                  <a:gd name="connsiteX27" fmla="*/ 962033 w 1777040"/>
                  <a:gd name="connsiteY27" fmla="*/ 567261 h 1777040"/>
                  <a:gd name="connsiteX28" fmla="*/ 1055458 w 1777040"/>
                  <a:gd name="connsiteY28" fmla="*/ 687272 h 1777040"/>
                  <a:gd name="connsiteX29" fmla="*/ 1190900 w 1777040"/>
                  <a:gd name="connsiteY29" fmla="*/ 683751 h 1777040"/>
                  <a:gd name="connsiteX30" fmla="*/ 1021710 w 1777040"/>
                  <a:gd name="connsiteY30" fmla="*/ 466419 h 1777040"/>
                  <a:gd name="connsiteX31" fmla="*/ 928114 w 1777040"/>
                  <a:gd name="connsiteY31" fmla="*/ 443048 h 1777040"/>
                  <a:gd name="connsiteX32" fmla="*/ 928114 w 1777040"/>
                  <a:gd name="connsiteY32" fmla="*/ 396255 h 1777040"/>
                  <a:gd name="connsiteX33" fmla="*/ 888520 w 1777040"/>
                  <a:gd name="connsiteY33" fmla="*/ 143844 h 1777040"/>
                  <a:gd name="connsiteX34" fmla="*/ 1633196 w 1777040"/>
                  <a:gd name="connsiteY34" fmla="*/ 888520 h 1777040"/>
                  <a:gd name="connsiteX35" fmla="*/ 888520 w 1777040"/>
                  <a:gd name="connsiteY35" fmla="*/ 1633196 h 1777040"/>
                  <a:gd name="connsiteX36" fmla="*/ 143844 w 1777040"/>
                  <a:gd name="connsiteY36" fmla="*/ 888520 h 1777040"/>
                  <a:gd name="connsiteX37" fmla="*/ 888520 w 1777040"/>
                  <a:gd name="connsiteY37" fmla="*/ 143844 h 1777040"/>
                  <a:gd name="connsiteX38" fmla="*/ 888520 w 1777040"/>
                  <a:gd name="connsiteY38" fmla="*/ 110563 h 1777040"/>
                  <a:gd name="connsiteX39" fmla="*/ 110563 w 1777040"/>
                  <a:gd name="connsiteY39" fmla="*/ 888520 h 1777040"/>
                  <a:gd name="connsiteX40" fmla="*/ 888520 w 1777040"/>
                  <a:gd name="connsiteY40" fmla="*/ 1666477 h 1777040"/>
                  <a:gd name="connsiteX41" fmla="*/ 1666477 w 1777040"/>
                  <a:gd name="connsiteY41" fmla="*/ 888520 h 1777040"/>
                  <a:gd name="connsiteX42" fmla="*/ 888520 w 1777040"/>
                  <a:gd name="connsiteY42" fmla="*/ 110563 h 1777040"/>
                  <a:gd name="connsiteX43" fmla="*/ 888520 w 1777040"/>
                  <a:gd name="connsiteY43" fmla="*/ 0 h 1777040"/>
                  <a:gd name="connsiteX44" fmla="*/ 1777040 w 1777040"/>
                  <a:gd name="connsiteY44" fmla="*/ 888520 h 1777040"/>
                  <a:gd name="connsiteX45" fmla="*/ 888520 w 1777040"/>
                  <a:gd name="connsiteY45" fmla="*/ 1777040 h 1777040"/>
                  <a:gd name="connsiteX46" fmla="*/ 0 w 1777040"/>
                  <a:gd name="connsiteY46" fmla="*/ 888520 h 1777040"/>
                  <a:gd name="connsiteX47" fmla="*/ 888520 w 1777040"/>
                  <a:gd name="connsiteY47" fmla="*/ 0 h 177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777040" h="1777040">
                    <a:moveTo>
                      <a:pt x="928114" y="948920"/>
                    </a:moveTo>
                    <a:cubicBezTo>
                      <a:pt x="988560" y="968367"/>
                      <a:pt x="1037299" y="998362"/>
                      <a:pt x="1053905" y="1066101"/>
                    </a:cubicBezTo>
                    <a:cubicBezTo>
                      <a:pt x="1062536" y="1116880"/>
                      <a:pt x="1036615" y="1167455"/>
                      <a:pt x="986530" y="1197557"/>
                    </a:cubicBezTo>
                    <a:cubicBezTo>
                      <a:pt x="968699" y="1208274"/>
                      <a:pt x="948844" y="1215772"/>
                      <a:pt x="928114" y="1219808"/>
                    </a:cubicBezTo>
                    <a:close/>
                    <a:moveTo>
                      <a:pt x="846152" y="557870"/>
                    </a:moveTo>
                    <a:lnTo>
                      <a:pt x="846152" y="814036"/>
                    </a:lnTo>
                    <a:cubicBezTo>
                      <a:pt x="782662" y="799543"/>
                      <a:pt x="733416" y="777195"/>
                      <a:pt x="722979" y="710937"/>
                    </a:cubicBezTo>
                    <a:cubicBezTo>
                      <a:pt x="714348" y="660159"/>
                      <a:pt x="740269" y="609583"/>
                      <a:pt x="790354" y="579481"/>
                    </a:cubicBezTo>
                    <a:cubicBezTo>
                      <a:pt x="807423" y="569222"/>
                      <a:pt x="826346" y="561914"/>
                      <a:pt x="846152" y="557870"/>
                    </a:cubicBezTo>
                    <a:close/>
                    <a:moveTo>
                      <a:pt x="846152" y="396255"/>
                    </a:moveTo>
                    <a:lnTo>
                      <a:pt x="846152" y="443331"/>
                    </a:lnTo>
                    <a:cubicBezTo>
                      <a:pt x="798092" y="448867"/>
                      <a:pt x="751536" y="464071"/>
                      <a:pt x="710810" y="488548"/>
                    </a:cubicBezTo>
                    <a:cubicBezTo>
                      <a:pt x="620690" y="542711"/>
                      <a:pt x="573770" y="633476"/>
                      <a:pt x="588788" y="724803"/>
                    </a:cubicBezTo>
                    <a:cubicBezTo>
                      <a:pt x="624762" y="872148"/>
                      <a:pt x="739108" y="901381"/>
                      <a:pt x="846152" y="926937"/>
                    </a:cubicBezTo>
                    <a:lnTo>
                      <a:pt x="846152" y="1219100"/>
                    </a:lnTo>
                    <a:cubicBezTo>
                      <a:pt x="835412" y="1217092"/>
                      <a:pt x="824958" y="1213886"/>
                      <a:pt x="814851" y="1209777"/>
                    </a:cubicBezTo>
                    <a:cubicBezTo>
                      <a:pt x="759309" y="1187194"/>
                      <a:pt x="723364" y="1141021"/>
                      <a:pt x="721426" y="1089766"/>
                    </a:cubicBezTo>
                    <a:lnTo>
                      <a:pt x="585984" y="1093287"/>
                    </a:lnTo>
                    <a:cubicBezTo>
                      <a:pt x="589495" y="1186106"/>
                      <a:pt x="654589" y="1269722"/>
                      <a:pt x="755174" y="1310620"/>
                    </a:cubicBezTo>
                    <a:cubicBezTo>
                      <a:pt x="784286" y="1322456"/>
                      <a:pt x="814992" y="1330154"/>
                      <a:pt x="846152" y="1333664"/>
                    </a:cubicBezTo>
                    <a:lnTo>
                      <a:pt x="846152" y="1380783"/>
                    </a:lnTo>
                    <a:lnTo>
                      <a:pt x="928114" y="1380783"/>
                    </a:lnTo>
                    <a:lnTo>
                      <a:pt x="928114" y="1333967"/>
                    </a:lnTo>
                    <a:cubicBezTo>
                      <a:pt x="977103" y="1328719"/>
                      <a:pt x="1024610" y="1313411"/>
                      <a:pt x="1066075" y="1288490"/>
                    </a:cubicBezTo>
                    <a:cubicBezTo>
                      <a:pt x="1156777" y="1233977"/>
                      <a:pt x="1203719" y="1142387"/>
                      <a:pt x="1188088" y="1050431"/>
                    </a:cubicBezTo>
                    <a:cubicBezTo>
                      <a:pt x="1143066" y="887876"/>
                      <a:pt x="1031137" y="851889"/>
                      <a:pt x="928114" y="830839"/>
                    </a:cubicBezTo>
                    <a:lnTo>
                      <a:pt x="928114" y="557383"/>
                    </a:lnTo>
                    <a:cubicBezTo>
                      <a:pt x="939752" y="559426"/>
                      <a:pt x="951096" y="562815"/>
                      <a:pt x="962033" y="567261"/>
                    </a:cubicBezTo>
                    <a:cubicBezTo>
                      <a:pt x="1017575" y="589845"/>
                      <a:pt x="1053520" y="636018"/>
                      <a:pt x="1055458" y="687272"/>
                    </a:cubicBezTo>
                    <a:lnTo>
                      <a:pt x="1190900" y="683751"/>
                    </a:lnTo>
                    <a:cubicBezTo>
                      <a:pt x="1187389" y="590932"/>
                      <a:pt x="1122295" y="507317"/>
                      <a:pt x="1021710" y="466419"/>
                    </a:cubicBezTo>
                    <a:cubicBezTo>
                      <a:pt x="991781" y="454250"/>
                      <a:pt x="960166" y="446455"/>
                      <a:pt x="928114" y="443048"/>
                    </a:cubicBezTo>
                    <a:lnTo>
                      <a:pt x="928114" y="396255"/>
                    </a:lnTo>
                    <a:close/>
                    <a:moveTo>
                      <a:pt x="888520" y="143844"/>
                    </a:moveTo>
                    <a:cubicBezTo>
                      <a:pt x="1299793" y="143844"/>
                      <a:pt x="1633196" y="477247"/>
                      <a:pt x="1633196" y="888520"/>
                    </a:cubicBezTo>
                    <a:cubicBezTo>
                      <a:pt x="1633196" y="1299793"/>
                      <a:pt x="1299793" y="1633196"/>
                      <a:pt x="888520" y="1633196"/>
                    </a:cubicBezTo>
                    <a:cubicBezTo>
                      <a:pt x="477247" y="1633196"/>
                      <a:pt x="143844" y="1299793"/>
                      <a:pt x="143844" y="888520"/>
                    </a:cubicBezTo>
                    <a:cubicBezTo>
                      <a:pt x="143844" y="477247"/>
                      <a:pt x="477247" y="143844"/>
                      <a:pt x="888520" y="143844"/>
                    </a:cubicBezTo>
                    <a:close/>
                    <a:moveTo>
                      <a:pt x="888520" y="110563"/>
                    </a:moveTo>
                    <a:cubicBezTo>
                      <a:pt x="458866" y="110563"/>
                      <a:pt x="110563" y="458866"/>
                      <a:pt x="110563" y="888520"/>
                    </a:cubicBezTo>
                    <a:cubicBezTo>
                      <a:pt x="110563" y="1318174"/>
                      <a:pt x="458866" y="1666477"/>
                      <a:pt x="888520" y="1666477"/>
                    </a:cubicBezTo>
                    <a:cubicBezTo>
                      <a:pt x="1318174" y="1666477"/>
                      <a:pt x="1666477" y="1318174"/>
                      <a:pt x="1666477" y="888520"/>
                    </a:cubicBezTo>
                    <a:cubicBezTo>
                      <a:pt x="1666477" y="458866"/>
                      <a:pt x="1318174" y="110563"/>
                      <a:pt x="888520" y="110563"/>
                    </a:cubicBezTo>
                    <a:close/>
                    <a:moveTo>
                      <a:pt x="888520" y="0"/>
                    </a:moveTo>
                    <a:cubicBezTo>
                      <a:pt x="1379236" y="0"/>
                      <a:pt x="1777040" y="397804"/>
                      <a:pt x="1777040" y="888520"/>
                    </a:cubicBezTo>
                    <a:cubicBezTo>
                      <a:pt x="1777040" y="1379236"/>
                      <a:pt x="1379236" y="1777040"/>
                      <a:pt x="888520" y="1777040"/>
                    </a:cubicBezTo>
                    <a:cubicBezTo>
                      <a:pt x="397804" y="1777040"/>
                      <a:pt x="0" y="1379236"/>
                      <a:pt x="0" y="888520"/>
                    </a:cubicBezTo>
                    <a:cubicBezTo>
                      <a:pt x="0" y="397804"/>
                      <a:pt x="397804" y="0"/>
                      <a:pt x="88852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191291-98F7-4712-BC77-C8226B9F2041}"/>
              </a:ext>
            </a:extLst>
          </p:cNvPr>
          <p:cNvGrpSpPr/>
          <p:nvPr/>
        </p:nvGrpSpPr>
        <p:grpSpPr>
          <a:xfrm>
            <a:off x="439673" y="290150"/>
            <a:ext cx="2594614" cy="3018143"/>
            <a:chOff x="4730123" y="1706243"/>
            <a:chExt cx="4238868" cy="4930796"/>
          </a:xfrm>
        </p:grpSpPr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DE14CA70-5508-4103-80E7-F4ED72171F8C}"/>
                </a:ext>
              </a:extLst>
            </p:cNvPr>
            <p:cNvSpPr/>
            <p:nvPr/>
          </p:nvSpPr>
          <p:spPr>
            <a:xfrm>
              <a:off x="4730123" y="1706243"/>
              <a:ext cx="1877364" cy="2700484"/>
            </a:xfrm>
            <a:custGeom>
              <a:avLst/>
              <a:gdLst>
                <a:gd name="connsiteX0" fmla="*/ 3111505 w 3113125"/>
                <a:gd name="connsiteY0" fmla="*/ 4063622 h 4478058"/>
                <a:gd name="connsiteX1" fmla="*/ 3077215 w 3113125"/>
                <a:gd name="connsiteY1" fmla="*/ 3823592 h 4478058"/>
                <a:gd name="connsiteX2" fmla="*/ 2913385 w 3113125"/>
                <a:gd name="connsiteY2" fmla="*/ 3128267 h 4478058"/>
                <a:gd name="connsiteX3" fmla="*/ 2856235 w 3113125"/>
                <a:gd name="connsiteY3" fmla="*/ 3000633 h 4478058"/>
                <a:gd name="connsiteX4" fmla="*/ 2800990 w 3113125"/>
                <a:gd name="connsiteY4" fmla="*/ 2777747 h 4478058"/>
                <a:gd name="connsiteX5" fmla="*/ 2815277 w 3113125"/>
                <a:gd name="connsiteY5" fmla="*/ 2750125 h 4478058"/>
                <a:gd name="connsiteX6" fmla="*/ 2888620 w 3113125"/>
                <a:gd name="connsiteY6" fmla="*/ 2709167 h 4478058"/>
                <a:gd name="connsiteX7" fmla="*/ 3002920 w 3113125"/>
                <a:gd name="connsiteY7" fmla="*/ 2626300 h 4478058"/>
                <a:gd name="connsiteX8" fmla="*/ 2864807 w 3113125"/>
                <a:gd name="connsiteY8" fmla="*/ 2411035 h 4478058"/>
                <a:gd name="connsiteX9" fmla="*/ 2780988 w 3113125"/>
                <a:gd name="connsiteY9" fmla="*/ 2151002 h 4478058"/>
                <a:gd name="connsiteX10" fmla="*/ 2697167 w 3113125"/>
                <a:gd name="connsiteY10" fmla="*/ 1628080 h 4478058"/>
                <a:gd name="connsiteX11" fmla="*/ 2541910 w 3113125"/>
                <a:gd name="connsiteY11" fmla="*/ 1168975 h 4478058"/>
                <a:gd name="connsiteX12" fmla="*/ 2599060 w 3113125"/>
                <a:gd name="connsiteY12" fmla="*/ 949900 h 4478058"/>
                <a:gd name="connsiteX13" fmla="*/ 2729552 w 3113125"/>
                <a:gd name="connsiteY13" fmla="*/ 774640 h 4478058"/>
                <a:gd name="connsiteX14" fmla="*/ 2579057 w 3113125"/>
                <a:gd name="connsiteY14" fmla="*/ 178375 h 4478058"/>
                <a:gd name="connsiteX15" fmla="*/ 2569532 w 3113125"/>
                <a:gd name="connsiteY15" fmla="*/ 139322 h 4478058"/>
                <a:gd name="connsiteX16" fmla="*/ 2355220 w 3113125"/>
                <a:gd name="connsiteY16" fmla="*/ 7877 h 4478058"/>
                <a:gd name="connsiteX17" fmla="*/ 2301880 w 3113125"/>
                <a:gd name="connsiteY17" fmla="*/ 5972 h 4478058"/>
                <a:gd name="connsiteX18" fmla="*/ 2207582 w 3113125"/>
                <a:gd name="connsiteY18" fmla="*/ 35500 h 4478058"/>
                <a:gd name="connsiteX19" fmla="*/ 2282830 w 3113125"/>
                <a:gd name="connsiteY19" fmla="*/ 224095 h 4478058"/>
                <a:gd name="connsiteX20" fmla="*/ 2456185 w 3113125"/>
                <a:gd name="connsiteY20" fmla="*/ 473650 h 4478058"/>
                <a:gd name="connsiteX21" fmla="*/ 2469520 w 3113125"/>
                <a:gd name="connsiteY21" fmla="*/ 602237 h 4478058"/>
                <a:gd name="connsiteX22" fmla="*/ 2442850 w 3113125"/>
                <a:gd name="connsiteY22" fmla="*/ 661292 h 4478058"/>
                <a:gd name="connsiteX23" fmla="*/ 2378080 w 3113125"/>
                <a:gd name="connsiteY23" fmla="*/ 688915 h 4478058"/>
                <a:gd name="connsiteX24" fmla="*/ 2330455 w 3113125"/>
                <a:gd name="connsiteY24" fmla="*/ 722252 h 4478058"/>
                <a:gd name="connsiteX25" fmla="*/ 2269495 w 3113125"/>
                <a:gd name="connsiteY25" fmla="*/ 743207 h 4478058"/>
                <a:gd name="connsiteX26" fmla="*/ 2169482 w 3113125"/>
                <a:gd name="connsiteY26" fmla="*/ 743207 h 4478058"/>
                <a:gd name="connsiteX27" fmla="*/ 2145670 w 3113125"/>
                <a:gd name="connsiteY27" fmla="*/ 740350 h 4478058"/>
                <a:gd name="connsiteX28" fmla="*/ 2101855 w 3113125"/>
                <a:gd name="connsiteY28" fmla="*/ 729872 h 4478058"/>
                <a:gd name="connsiteX29" fmla="*/ 2081852 w 3113125"/>
                <a:gd name="connsiteY29" fmla="*/ 724157 h 4478058"/>
                <a:gd name="connsiteX30" fmla="*/ 2086615 w 3113125"/>
                <a:gd name="connsiteY30" fmla="*/ 687962 h 4478058"/>
                <a:gd name="connsiteX31" fmla="*/ 2085662 w 3113125"/>
                <a:gd name="connsiteY31" fmla="*/ 398402 h 4478058"/>
                <a:gd name="connsiteX32" fmla="*/ 2065660 w 3113125"/>
                <a:gd name="connsiteY32" fmla="*/ 374590 h 4478058"/>
                <a:gd name="connsiteX33" fmla="*/ 1800865 w 3113125"/>
                <a:gd name="connsiteY33" fmla="*/ 51692 h 4478058"/>
                <a:gd name="connsiteX34" fmla="*/ 1643702 w 3113125"/>
                <a:gd name="connsiteY34" fmla="*/ 42167 h 4478058"/>
                <a:gd name="connsiteX35" fmla="*/ 1579885 w 3113125"/>
                <a:gd name="connsiteY35" fmla="*/ 30737 h 4478058"/>
                <a:gd name="connsiteX36" fmla="*/ 1417960 w 3113125"/>
                <a:gd name="connsiteY36" fmla="*/ 104080 h 4478058"/>
                <a:gd name="connsiteX37" fmla="*/ 1321757 w 3113125"/>
                <a:gd name="connsiteY37" fmla="*/ 273625 h 4478058"/>
                <a:gd name="connsiteX38" fmla="*/ 1296040 w 3113125"/>
                <a:gd name="connsiteY38" fmla="*/ 513655 h 4478058"/>
                <a:gd name="connsiteX39" fmla="*/ 1413197 w 3113125"/>
                <a:gd name="connsiteY39" fmla="*/ 756542 h 4478058"/>
                <a:gd name="connsiteX40" fmla="*/ 1484635 w 3113125"/>
                <a:gd name="connsiteY40" fmla="*/ 898465 h 4478058"/>
                <a:gd name="connsiteX41" fmla="*/ 1477015 w 3113125"/>
                <a:gd name="connsiteY41" fmla="*/ 988000 h 4478058"/>
                <a:gd name="connsiteX42" fmla="*/ 1425580 w 3113125"/>
                <a:gd name="connsiteY42" fmla="*/ 1120397 h 4478058"/>
                <a:gd name="connsiteX43" fmla="*/ 1312232 w 3113125"/>
                <a:gd name="connsiteY43" fmla="*/ 1200407 h 4478058"/>
                <a:gd name="connsiteX44" fmla="*/ 1325567 w 3113125"/>
                <a:gd name="connsiteY44" fmla="*/ 1349950 h 4478058"/>
                <a:gd name="connsiteX45" fmla="*/ 1241747 w 3113125"/>
                <a:gd name="connsiteY45" fmla="*/ 1498540 h 4478058"/>
                <a:gd name="connsiteX46" fmla="*/ 1059820 w 3113125"/>
                <a:gd name="connsiteY46" fmla="*/ 1630937 h 4478058"/>
                <a:gd name="connsiteX47" fmla="*/ 995050 w 3113125"/>
                <a:gd name="connsiteY47" fmla="*/ 1751905 h 4478058"/>
                <a:gd name="connsiteX48" fmla="*/ 762640 w 3113125"/>
                <a:gd name="connsiteY48" fmla="*/ 1916687 h 4478058"/>
                <a:gd name="connsiteX49" fmla="*/ 456887 w 3113125"/>
                <a:gd name="connsiteY49" fmla="*/ 2194817 h 4478058"/>
                <a:gd name="connsiteX50" fmla="*/ 314012 w 3113125"/>
                <a:gd name="connsiteY50" fmla="*/ 2342455 h 4478058"/>
                <a:gd name="connsiteX51" fmla="*/ 126370 w 3113125"/>
                <a:gd name="connsiteY51" fmla="*/ 2377697 h 4478058"/>
                <a:gd name="connsiteX52" fmla="*/ 43502 w 3113125"/>
                <a:gd name="connsiteY52" fmla="*/ 2584390 h 4478058"/>
                <a:gd name="connsiteX53" fmla="*/ 73982 w 3113125"/>
                <a:gd name="connsiteY53" fmla="*/ 2600583 h 4478058"/>
                <a:gd name="connsiteX54" fmla="*/ 70172 w 3113125"/>
                <a:gd name="connsiteY54" fmla="*/ 2609155 h 4478058"/>
                <a:gd name="connsiteX55" fmla="*/ 84460 w 3113125"/>
                <a:gd name="connsiteY55" fmla="*/ 2640587 h 4478058"/>
                <a:gd name="connsiteX56" fmla="*/ 126370 w 3113125"/>
                <a:gd name="connsiteY56" fmla="*/ 2652970 h 4478058"/>
                <a:gd name="connsiteX57" fmla="*/ 214000 w 3113125"/>
                <a:gd name="connsiteY57" fmla="*/ 2654875 h 4478058"/>
                <a:gd name="connsiteX58" fmla="*/ 443552 w 3113125"/>
                <a:gd name="connsiteY58" fmla="*/ 2455802 h 4478058"/>
                <a:gd name="connsiteX59" fmla="*/ 501655 w 3113125"/>
                <a:gd name="connsiteY59" fmla="*/ 2403415 h 4478058"/>
                <a:gd name="connsiteX60" fmla="*/ 1128400 w 3113125"/>
                <a:gd name="connsiteY60" fmla="*/ 1995745 h 4478058"/>
                <a:gd name="connsiteX61" fmla="*/ 1201742 w 3113125"/>
                <a:gd name="connsiteY61" fmla="*/ 1923355 h 4478058"/>
                <a:gd name="connsiteX62" fmla="*/ 1278895 w 3113125"/>
                <a:gd name="connsiteY62" fmla="*/ 1916687 h 4478058"/>
                <a:gd name="connsiteX63" fmla="*/ 1323662 w 3113125"/>
                <a:gd name="connsiteY63" fmla="*/ 1914782 h 4478058"/>
                <a:gd name="connsiteX64" fmla="*/ 1506542 w 3113125"/>
                <a:gd name="connsiteY64" fmla="*/ 1820485 h 4478058"/>
                <a:gd name="connsiteX65" fmla="*/ 1718950 w 3113125"/>
                <a:gd name="connsiteY65" fmla="*/ 1939547 h 4478058"/>
                <a:gd name="connsiteX66" fmla="*/ 1868492 w 3113125"/>
                <a:gd name="connsiteY66" fmla="*/ 2045275 h 4478058"/>
                <a:gd name="connsiteX67" fmla="*/ 1871350 w 3113125"/>
                <a:gd name="connsiteY67" fmla="*/ 2612965 h 4478058"/>
                <a:gd name="connsiteX68" fmla="*/ 1838965 w 3113125"/>
                <a:gd name="connsiteY68" fmla="*/ 3282572 h 4478058"/>
                <a:gd name="connsiteX69" fmla="*/ 1889447 w 3113125"/>
                <a:gd name="connsiteY69" fmla="*/ 3398777 h 4478058"/>
                <a:gd name="connsiteX70" fmla="*/ 1904687 w 3113125"/>
                <a:gd name="connsiteY70" fmla="*/ 3502600 h 4478058"/>
                <a:gd name="connsiteX71" fmla="*/ 1917070 w 3113125"/>
                <a:gd name="connsiteY71" fmla="*/ 3675955 h 4478058"/>
                <a:gd name="connsiteX72" fmla="*/ 1900877 w 3113125"/>
                <a:gd name="connsiteY72" fmla="*/ 3675002 h 4478058"/>
                <a:gd name="connsiteX73" fmla="*/ 1732285 w 3113125"/>
                <a:gd name="connsiteY73" fmla="*/ 3609280 h 4478058"/>
                <a:gd name="connsiteX74" fmla="*/ 1713235 w 3113125"/>
                <a:gd name="connsiteY74" fmla="*/ 3568322 h 4478058"/>
                <a:gd name="connsiteX75" fmla="*/ 1707520 w 3113125"/>
                <a:gd name="connsiteY75" fmla="*/ 3554035 h 4478058"/>
                <a:gd name="connsiteX76" fmla="*/ 1447487 w 3113125"/>
                <a:gd name="connsiteY76" fmla="*/ 3484502 h 4478058"/>
                <a:gd name="connsiteX77" fmla="*/ 1362715 w 3113125"/>
                <a:gd name="connsiteY77" fmla="*/ 3672145 h 4478058"/>
                <a:gd name="connsiteX78" fmla="*/ 1065535 w 3113125"/>
                <a:gd name="connsiteY78" fmla="*/ 3545462 h 4478058"/>
                <a:gd name="connsiteX79" fmla="*/ 1065535 w 3113125"/>
                <a:gd name="connsiteY79" fmla="*/ 3544510 h 4478058"/>
                <a:gd name="connsiteX80" fmla="*/ 777880 w 3113125"/>
                <a:gd name="connsiteY80" fmla="*/ 3366392 h 4478058"/>
                <a:gd name="connsiteX81" fmla="*/ 687392 w 3113125"/>
                <a:gd name="connsiteY81" fmla="*/ 3571180 h 4478058"/>
                <a:gd name="connsiteX82" fmla="*/ 535945 w 3113125"/>
                <a:gd name="connsiteY82" fmla="*/ 3976945 h 4478058"/>
                <a:gd name="connsiteX83" fmla="*/ 432122 w 3113125"/>
                <a:gd name="connsiteY83" fmla="*/ 4357945 h 4478058"/>
                <a:gd name="connsiteX84" fmla="*/ 445457 w 3113125"/>
                <a:gd name="connsiteY84" fmla="*/ 4393187 h 4478058"/>
                <a:gd name="connsiteX85" fmla="*/ 502607 w 3113125"/>
                <a:gd name="connsiteY85" fmla="*/ 4419858 h 4478058"/>
                <a:gd name="connsiteX86" fmla="*/ 672152 w 3113125"/>
                <a:gd name="connsiteY86" fmla="*/ 4253170 h 4478058"/>
                <a:gd name="connsiteX87" fmla="*/ 926470 w 3113125"/>
                <a:gd name="connsiteY87" fmla="*/ 3968372 h 4478058"/>
                <a:gd name="connsiteX88" fmla="*/ 1334140 w 3113125"/>
                <a:gd name="connsiteY88" fmla="*/ 4012187 h 4478058"/>
                <a:gd name="connsiteX89" fmla="*/ 1342712 w 3113125"/>
                <a:gd name="connsiteY89" fmla="*/ 4033142 h 4478058"/>
                <a:gd name="connsiteX90" fmla="*/ 1333187 w 3113125"/>
                <a:gd name="connsiteY90" fmla="*/ 4378900 h 4478058"/>
                <a:gd name="connsiteX91" fmla="*/ 1410340 w 3113125"/>
                <a:gd name="connsiteY91" fmla="*/ 4468435 h 4478058"/>
                <a:gd name="connsiteX92" fmla="*/ 1502732 w 3113125"/>
                <a:gd name="connsiteY92" fmla="*/ 4419858 h 4478058"/>
                <a:gd name="connsiteX93" fmla="*/ 1560835 w 3113125"/>
                <a:gd name="connsiteY93" fmla="*/ 4198878 h 4478058"/>
                <a:gd name="connsiteX94" fmla="*/ 1571312 w 3113125"/>
                <a:gd name="connsiteY94" fmla="*/ 4160777 h 4478058"/>
                <a:gd name="connsiteX95" fmla="*/ 1596077 w 3113125"/>
                <a:gd name="connsiteY95" fmla="*/ 4174112 h 4478058"/>
                <a:gd name="connsiteX96" fmla="*/ 2044705 w 3113125"/>
                <a:gd name="connsiteY96" fmla="*/ 4425572 h 4478058"/>
                <a:gd name="connsiteX97" fmla="*/ 2510477 w 3113125"/>
                <a:gd name="connsiteY97" fmla="*/ 4334133 h 4478058"/>
                <a:gd name="connsiteX98" fmla="*/ 2533338 w 3113125"/>
                <a:gd name="connsiteY98" fmla="*/ 4288412 h 4478058"/>
                <a:gd name="connsiteX99" fmla="*/ 2545720 w 3113125"/>
                <a:gd name="connsiteY99" fmla="*/ 4295080 h 4478058"/>
                <a:gd name="connsiteX100" fmla="*/ 3045782 w 3113125"/>
                <a:gd name="connsiteY100" fmla="*/ 4361755 h 4478058"/>
                <a:gd name="connsiteX101" fmla="*/ 3111505 w 3113125"/>
                <a:gd name="connsiteY101" fmla="*/ 4063622 h 44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113125" h="4478058">
                  <a:moveTo>
                    <a:pt x="3111505" y="4063622"/>
                  </a:moveTo>
                  <a:cubicBezTo>
                    <a:pt x="3105790" y="3980755"/>
                    <a:pt x="3089597" y="3897887"/>
                    <a:pt x="3077215" y="3823592"/>
                  </a:cubicBezTo>
                  <a:cubicBezTo>
                    <a:pt x="3037210" y="3588325"/>
                    <a:pt x="2970535" y="3359725"/>
                    <a:pt x="2913385" y="3128267"/>
                  </a:cubicBezTo>
                  <a:cubicBezTo>
                    <a:pt x="2900050" y="3075880"/>
                    <a:pt x="2882905" y="3045400"/>
                    <a:pt x="2856235" y="3000633"/>
                  </a:cubicBezTo>
                  <a:cubicBezTo>
                    <a:pt x="2816230" y="2934910"/>
                    <a:pt x="2815277" y="2852042"/>
                    <a:pt x="2800990" y="2777747"/>
                  </a:cubicBezTo>
                  <a:cubicBezTo>
                    <a:pt x="2798132" y="2764412"/>
                    <a:pt x="2803847" y="2755840"/>
                    <a:pt x="2815277" y="2750125"/>
                  </a:cubicBezTo>
                  <a:cubicBezTo>
                    <a:pt x="2840042" y="2736790"/>
                    <a:pt x="2863855" y="2722502"/>
                    <a:pt x="2888620" y="2709167"/>
                  </a:cubicBezTo>
                  <a:cubicBezTo>
                    <a:pt x="2929577" y="2686308"/>
                    <a:pt x="2971488" y="2663447"/>
                    <a:pt x="3002920" y="2626300"/>
                  </a:cubicBezTo>
                  <a:cubicBezTo>
                    <a:pt x="3016255" y="2611060"/>
                    <a:pt x="2880047" y="2434847"/>
                    <a:pt x="2864807" y="2411035"/>
                  </a:cubicBezTo>
                  <a:cubicBezTo>
                    <a:pt x="2819088" y="2335787"/>
                    <a:pt x="2774320" y="2240537"/>
                    <a:pt x="2780988" y="2151002"/>
                  </a:cubicBezTo>
                  <a:cubicBezTo>
                    <a:pt x="2793370" y="1964312"/>
                    <a:pt x="2718122" y="1808102"/>
                    <a:pt x="2697167" y="1628080"/>
                  </a:cubicBezTo>
                  <a:cubicBezTo>
                    <a:pt x="2678117" y="1463297"/>
                    <a:pt x="2562865" y="1328995"/>
                    <a:pt x="2541910" y="1168975"/>
                  </a:cubicBezTo>
                  <a:cubicBezTo>
                    <a:pt x="2529527" y="1075630"/>
                    <a:pt x="2619063" y="1029910"/>
                    <a:pt x="2599060" y="949900"/>
                  </a:cubicBezTo>
                  <a:cubicBezTo>
                    <a:pt x="2582867" y="887035"/>
                    <a:pt x="2691452" y="814645"/>
                    <a:pt x="2729552" y="774640"/>
                  </a:cubicBezTo>
                  <a:cubicBezTo>
                    <a:pt x="2876238" y="616525"/>
                    <a:pt x="2668592" y="316487"/>
                    <a:pt x="2579057" y="178375"/>
                  </a:cubicBezTo>
                  <a:cubicBezTo>
                    <a:pt x="2572390" y="167897"/>
                    <a:pt x="2567627" y="151705"/>
                    <a:pt x="2569532" y="139322"/>
                  </a:cubicBezTo>
                  <a:cubicBezTo>
                    <a:pt x="2583820" y="34547"/>
                    <a:pt x="2431420" y="-5458"/>
                    <a:pt x="2355220" y="7877"/>
                  </a:cubicBezTo>
                  <a:cubicBezTo>
                    <a:pt x="2337122" y="10735"/>
                    <a:pt x="2323787" y="20260"/>
                    <a:pt x="2301880" y="5972"/>
                  </a:cubicBezTo>
                  <a:cubicBezTo>
                    <a:pt x="2276162" y="-11173"/>
                    <a:pt x="2222822" y="11687"/>
                    <a:pt x="2207582" y="35500"/>
                  </a:cubicBezTo>
                  <a:cubicBezTo>
                    <a:pt x="2177102" y="83125"/>
                    <a:pt x="2197105" y="239335"/>
                    <a:pt x="2282830" y="224095"/>
                  </a:cubicBezTo>
                  <a:cubicBezTo>
                    <a:pt x="2437135" y="197425"/>
                    <a:pt x="2459042" y="356492"/>
                    <a:pt x="2456185" y="473650"/>
                  </a:cubicBezTo>
                  <a:cubicBezTo>
                    <a:pt x="2455232" y="516512"/>
                    <a:pt x="2454280" y="560327"/>
                    <a:pt x="2469520" y="602237"/>
                  </a:cubicBezTo>
                  <a:cubicBezTo>
                    <a:pt x="2476188" y="621287"/>
                    <a:pt x="2461900" y="652720"/>
                    <a:pt x="2442850" y="661292"/>
                  </a:cubicBezTo>
                  <a:cubicBezTo>
                    <a:pt x="2421895" y="670817"/>
                    <a:pt x="2399035" y="678437"/>
                    <a:pt x="2378080" y="688915"/>
                  </a:cubicBezTo>
                  <a:cubicBezTo>
                    <a:pt x="2360935" y="697487"/>
                    <a:pt x="2342837" y="707965"/>
                    <a:pt x="2330455" y="722252"/>
                  </a:cubicBezTo>
                  <a:cubicBezTo>
                    <a:pt x="2313310" y="742255"/>
                    <a:pt x="2294260" y="745112"/>
                    <a:pt x="2269495" y="743207"/>
                  </a:cubicBezTo>
                  <a:cubicBezTo>
                    <a:pt x="2236157" y="740350"/>
                    <a:pt x="2202820" y="743207"/>
                    <a:pt x="2169482" y="743207"/>
                  </a:cubicBezTo>
                  <a:cubicBezTo>
                    <a:pt x="2161862" y="743207"/>
                    <a:pt x="2153290" y="742255"/>
                    <a:pt x="2145670" y="740350"/>
                  </a:cubicBezTo>
                  <a:cubicBezTo>
                    <a:pt x="2130430" y="737492"/>
                    <a:pt x="2116142" y="733682"/>
                    <a:pt x="2101855" y="729872"/>
                  </a:cubicBezTo>
                  <a:cubicBezTo>
                    <a:pt x="2095187" y="727967"/>
                    <a:pt x="2081852" y="726062"/>
                    <a:pt x="2081852" y="724157"/>
                  </a:cubicBezTo>
                  <a:cubicBezTo>
                    <a:pt x="2081852" y="711775"/>
                    <a:pt x="2078995" y="692725"/>
                    <a:pt x="2086615" y="687962"/>
                  </a:cubicBezTo>
                  <a:cubicBezTo>
                    <a:pt x="2155195" y="637480"/>
                    <a:pt x="2189485" y="430787"/>
                    <a:pt x="2085662" y="398402"/>
                  </a:cubicBezTo>
                  <a:cubicBezTo>
                    <a:pt x="2072327" y="394592"/>
                    <a:pt x="2068517" y="386972"/>
                    <a:pt x="2065660" y="374590"/>
                  </a:cubicBezTo>
                  <a:cubicBezTo>
                    <a:pt x="2038990" y="211712"/>
                    <a:pt x="1968505" y="91697"/>
                    <a:pt x="1800865" y="51692"/>
                  </a:cubicBezTo>
                  <a:cubicBezTo>
                    <a:pt x="1774195" y="45025"/>
                    <a:pt x="1656085" y="53597"/>
                    <a:pt x="1643702" y="42167"/>
                  </a:cubicBezTo>
                  <a:cubicBezTo>
                    <a:pt x="1624652" y="24070"/>
                    <a:pt x="1600840" y="23117"/>
                    <a:pt x="1579885" y="30737"/>
                  </a:cubicBezTo>
                  <a:cubicBezTo>
                    <a:pt x="1527497" y="48835"/>
                    <a:pt x="1463680" y="66932"/>
                    <a:pt x="1417960" y="104080"/>
                  </a:cubicBezTo>
                  <a:cubicBezTo>
                    <a:pt x="1357952" y="151705"/>
                    <a:pt x="1359857" y="213617"/>
                    <a:pt x="1321757" y="273625"/>
                  </a:cubicBezTo>
                  <a:cubicBezTo>
                    <a:pt x="1273180" y="349825"/>
                    <a:pt x="1278895" y="431740"/>
                    <a:pt x="1296040" y="513655"/>
                  </a:cubicBezTo>
                  <a:cubicBezTo>
                    <a:pt x="1313185" y="596522"/>
                    <a:pt x="1375097" y="682247"/>
                    <a:pt x="1413197" y="756542"/>
                  </a:cubicBezTo>
                  <a:cubicBezTo>
                    <a:pt x="1437010" y="803215"/>
                    <a:pt x="1463680" y="849887"/>
                    <a:pt x="1484635" y="898465"/>
                  </a:cubicBezTo>
                  <a:cubicBezTo>
                    <a:pt x="1500827" y="934660"/>
                    <a:pt x="1478920" y="954662"/>
                    <a:pt x="1477015" y="988000"/>
                  </a:cubicBezTo>
                  <a:cubicBezTo>
                    <a:pt x="1473205" y="1068010"/>
                    <a:pt x="1494160" y="1074677"/>
                    <a:pt x="1425580" y="1120397"/>
                  </a:cubicBezTo>
                  <a:cubicBezTo>
                    <a:pt x="1387480" y="1146115"/>
                    <a:pt x="1347475" y="1171832"/>
                    <a:pt x="1312232" y="1200407"/>
                  </a:cubicBezTo>
                  <a:cubicBezTo>
                    <a:pt x="1269370" y="1236602"/>
                    <a:pt x="1328425" y="1306135"/>
                    <a:pt x="1325567" y="1349950"/>
                  </a:cubicBezTo>
                  <a:cubicBezTo>
                    <a:pt x="1321757" y="1404242"/>
                    <a:pt x="1276037" y="1459487"/>
                    <a:pt x="1241747" y="1498540"/>
                  </a:cubicBezTo>
                  <a:cubicBezTo>
                    <a:pt x="1188407" y="1560452"/>
                    <a:pt x="1106492" y="1563310"/>
                    <a:pt x="1059820" y="1630937"/>
                  </a:cubicBezTo>
                  <a:cubicBezTo>
                    <a:pt x="1033150" y="1669990"/>
                    <a:pt x="1026482" y="1717615"/>
                    <a:pt x="995050" y="1751905"/>
                  </a:cubicBezTo>
                  <a:cubicBezTo>
                    <a:pt x="934090" y="1817627"/>
                    <a:pt x="834077" y="1861442"/>
                    <a:pt x="762640" y="1916687"/>
                  </a:cubicBezTo>
                  <a:cubicBezTo>
                    <a:pt x="654055" y="2001460"/>
                    <a:pt x="554042" y="2097662"/>
                    <a:pt x="456887" y="2194817"/>
                  </a:cubicBezTo>
                  <a:cubicBezTo>
                    <a:pt x="408310" y="2243395"/>
                    <a:pt x="367352" y="2298640"/>
                    <a:pt x="314012" y="2342455"/>
                  </a:cubicBezTo>
                  <a:cubicBezTo>
                    <a:pt x="259720" y="2387222"/>
                    <a:pt x="190187" y="2367220"/>
                    <a:pt x="126370" y="2377697"/>
                  </a:cubicBezTo>
                  <a:cubicBezTo>
                    <a:pt x="48265" y="2391032"/>
                    <a:pt x="-62225" y="2534860"/>
                    <a:pt x="43502" y="2584390"/>
                  </a:cubicBezTo>
                  <a:cubicBezTo>
                    <a:pt x="53980" y="2589152"/>
                    <a:pt x="63505" y="2594867"/>
                    <a:pt x="73982" y="2600583"/>
                  </a:cubicBezTo>
                  <a:cubicBezTo>
                    <a:pt x="72077" y="2604392"/>
                    <a:pt x="72077" y="2607250"/>
                    <a:pt x="70172" y="2609155"/>
                  </a:cubicBezTo>
                  <a:cubicBezTo>
                    <a:pt x="59695" y="2630110"/>
                    <a:pt x="61600" y="2634872"/>
                    <a:pt x="84460" y="2640587"/>
                  </a:cubicBezTo>
                  <a:cubicBezTo>
                    <a:pt x="98747" y="2644397"/>
                    <a:pt x="113035" y="2647255"/>
                    <a:pt x="126370" y="2652970"/>
                  </a:cubicBezTo>
                  <a:cubicBezTo>
                    <a:pt x="155897" y="2665352"/>
                    <a:pt x="184472" y="2667258"/>
                    <a:pt x="214000" y="2654875"/>
                  </a:cubicBezTo>
                  <a:cubicBezTo>
                    <a:pt x="311155" y="2614870"/>
                    <a:pt x="372115" y="2531050"/>
                    <a:pt x="443552" y="2455802"/>
                  </a:cubicBezTo>
                  <a:cubicBezTo>
                    <a:pt x="461650" y="2436752"/>
                    <a:pt x="479747" y="2416750"/>
                    <a:pt x="501655" y="2403415"/>
                  </a:cubicBezTo>
                  <a:cubicBezTo>
                    <a:pt x="705490" y="2274827"/>
                    <a:pt x="968380" y="2179577"/>
                    <a:pt x="1128400" y="1995745"/>
                  </a:cubicBezTo>
                  <a:cubicBezTo>
                    <a:pt x="1151260" y="1970027"/>
                    <a:pt x="1176025" y="1946215"/>
                    <a:pt x="1201742" y="1923355"/>
                  </a:cubicBezTo>
                  <a:cubicBezTo>
                    <a:pt x="1220792" y="1906210"/>
                    <a:pt x="1261750" y="1904305"/>
                    <a:pt x="1278895" y="1916687"/>
                  </a:cubicBezTo>
                  <a:cubicBezTo>
                    <a:pt x="1298897" y="1930975"/>
                    <a:pt x="1304612" y="1930022"/>
                    <a:pt x="1323662" y="1914782"/>
                  </a:cubicBezTo>
                  <a:cubicBezTo>
                    <a:pt x="1363667" y="1882397"/>
                    <a:pt x="1448440" y="1821437"/>
                    <a:pt x="1506542" y="1820485"/>
                  </a:cubicBezTo>
                  <a:cubicBezTo>
                    <a:pt x="1574170" y="1818580"/>
                    <a:pt x="1660847" y="1903352"/>
                    <a:pt x="1718950" y="1939547"/>
                  </a:cubicBezTo>
                  <a:cubicBezTo>
                    <a:pt x="1763717" y="1968122"/>
                    <a:pt x="1843727" y="1996697"/>
                    <a:pt x="1868492" y="2045275"/>
                  </a:cubicBezTo>
                  <a:cubicBezTo>
                    <a:pt x="1963742" y="2227202"/>
                    <a:pt x="1922785" y="2424370"/>
                    <a:pt x="1871350" y="2612965"/>
                  </a:cubicBezTo>
                  <a:cubicBezTo>
                    <a:pt x="1810390" y="2832992"/>
                    <a:pt x="1863730" y="3059687"/>
                    <a:pt x="1838965" y="3282572"/>
                  </a:cubicBezTo>
                  <a:cubicBezTo>
                    <a:pt x="1835155" y="3318767"/>
                    <a:pt x="1878017" y="3364487"/>
                    <a:pt x="1889447" y="3398777"/>
                  </a:cubicBezTo>
                  <a:cubicBezTo>
                    <a:pt x="1899925" y="3433067"/>
                    <a:pt x="1902782" y="3467358"/>
                    <a:pt x="1904687" y="3502600"/>
                  </a:cubicBezTo>
                  <a:cubicBezTo>
                    <a:pt x="1905640" y="3517840"/>
                    <a:pt x="1898972" y="3675002"/>
                    <a:pt x="1917070" y="3675955"/>
                  </a:cubicBezTo>
                  <a:cubicBezTo>
                    <a:pt x="1909450" y="3675955"/>
                    <a:pt x="1904687" y="3675955"/>
                    <a:pt x="1900877" y="3675002"/>
                  </a:cubicBezTo>
                  <a:cubicBezTo>
                    <a:pt x="1844680" y="3653095"/>
                    <a:pt x="1788482" y="3630235"/>
                    <a:pt x="1732285" y="3609280"/>
                  </a:cubicBezTo>
                  <a:cubicBezTo>
                    <a:pt x="1711330" y="3601660"/>
                    <a:pt x="1710377" y="3586420"/>
                    <a:pt x="1713235" y="3568322"/>
                  </a:cubicBezTo>
                  <a:cubicBezTo>
                    <a:pt x="1714187" y="3563560"/>
                    <a:pt x="1711330" y="3554987"/>
                    <a:pt x="1707520" y="3554035"/>
                  </a:cubicBezTo>
                  <a:cubicBezTo>
                    <a:pt x="1637035" y="3530222"/>
                    <a:pt x="1523687" y="3467358"/>
                    <a:pt x="1447487" y="3484502"/>
                  </a:cubicBezTo>
                  <a:cubicBezTo>
                    <a:pt x="1409387" y="3493075"/>
                    <a:pt x="1353190" y="3669287"/>
                    <a:pt x="1362715" y="3672145"/>
                  </a:cubicBezTo>
                  <a:cubicBezTo>
                    <a:pt x="1256035" y="3645475"/>
                    <a:pt x="1158880" y="3603565"/>
                    <a:pt x="1065535" y="3545462"/>
                  </a:cubicBezTo>
                  <a:cubicBezTo>
                    <a:pt x="1065535" y="3545462"/>
                    <a:pt x="1065535" y="3545462"/>
                    <a:pt x="1065535" y="3544510"/>
                  </a:cubicBezTo>
                  <a:cubicBezTo>
                    <a:pt x="1106492" y="3469262"/>
                    <a:pt x="827410" y="3354010"/>
                    <a:pt x="777880" y="3366392"/>
                  </a:cubicBezTo>
                  <a:cubicBezTo>
                    <a:pt x="737875" y="3375917"/>
                    <a:pt x="699775" y="3537842"/>
                    <a:pt x="687392" y="3571180"/>
                  </a:cubicBezTo>
                  <a:cubicBezTo>
                    <a:pt x="630242" y="3703577"/>
                    <a:pt x="582617" y="3839785"/>
                    <a:pt x="535945" y="3976945"/>
                  </a:cubicBezTo>
                  <a:cubicBezTo>
                    <a:pt x="494987" y="4099817"/>
                    <a:pt x="434027" y="4227453"/>
                    <a:pt x="432122" y="4357945"/>
                  </a:cubicBezTo>
                  <a:cubicBezTo>
                    <a:pt x="432122" y="4370328"/>
                    <a:pt x="436885" y="4386520"/>
                    <a:pt x="445457" y="4393187"/>
                  </a:cubicBezTo>
                  <a:cubicBezTo>
                    <a:pt x="461650" y="4405570"/>
                    <a:pt x="482605" y="4412237"/>
                    <a:pt x="502607" y="4419858"/>
                  </a:cubicBezTo>
                  <a:cubicBezTo>
                    <a:pt x="586427" y="4451290"/>
                    <a:pt x="640720" y="4303653"/>
                    <a:pt x="672152" y="4253170"/>
                  </a:cubicBezTo>
                  <a:cubicBezTo>
                    <a:pt x="737875" y="4146490"/>
                    <a:pt x="829315" y="4047430"/>
                    <a:pt x="926470" y="3968372"/>
                  </a:cubicBezTo>
                  <a:cubicBezTo>
                    <a:pt x="1061725" y="3856930"/>
                    <a:pt x="1204600" y="3941702"/>
                    <a:pt x="1334140" y="4012187"/>
                  </a:cubicBezTo>
                  <a:cubicBezTo>
                    <a:pt x="1339855" y="4015045"/>
                    <a:pt x="1343665" y="4026475"/>
                    <a:pt x="1342712" y="4033142"/>
                  </a:cubicBezTo>
                  <a:cubicBezTo>
                    <a:pt x="1329377" y="4142680"/>
                    <a:pt x="1316042" y="4264600"/>
                    <a:pt x="1333187" y="4378900"/>
                  </a:cubicBezTo>
                  <a:cubicBezTo>
                    <a:pt x="1342712" y="4441765"/>
                    <a:pt x="1351285" y="4452243"/>
                    <a:pt x="1410340" y="4468435"/>
                  </a:cubicBezTo>
                  <a:cubicBezTo>
                    <a:pt x="1451297" y="4478912"/>
                    <a:pt x="1489397" y="4459862"/>
                    <a:pt x="1502732" y="4419858"/>
                  </a:cubicBezTo>
                  <a:cubicBezTo>
                    <a:pt x="1525592" y="4352230"/>
                    <a:pt x="1543690" y="4272220"/>
                    <a:pt x="1560835" y="4198878"/>
                  </a:cubicBezTo>
                  <a:cubicBezTo>
                    <a:pt x="1563692" y="4187447"/>
                    <a:pt x="1567502" y="4176017"/>
                    <a:pt x="1571312" y="4160777"/>
                  </a:cubicBezTo>
                  <a:cubicBezTo>
                    <a:pt x="1581790" y="4166492"/>
                    <a:pt x="1589410" y="4170302"/>
                    <a:pt x="1596077" y="4174112"/>
                  </a:cubicBezTo>
                  <a:cubicBezTo>
                    <a:pt x="1742762" y="4257933"/>
                    <a:pt x="1889447" y="4357945"/>
                    <a:pt x="2044705" y="4425572"/>
                  </a:cubicBezTo>
                  <a:cubicBezTo>
                    <a:pt x="2208535" y="4497010"/>
                    <a:pt x="2417132" y="4519870"/>
                    <a:pt x="2510477" y="4334133"/>
                  </a:cubicBezTo>
                  <a:cubicBezTo>
                    <a:pt x="2518097" y="4318893"/>
                    <a:pt x="2525717" y="4304605"/>
                    <a:pt x="2533338" y="4288412"/>
                  </a:cubicBezTo>
                  <a:cubicBezTo>
                    <a:pt x="2538100" y="4290318"/>
                    <a:pt x="2541910" y="4292222"/>
                    <a:pt x="2545720" y="4295080"/>
                  </a:cubicBezTo>
                  <a:cubicBezTo>
                    <a:pt x="2671450" y="4369375"/>
                    <a:pt x="2917195" y="4535110"/>
                    <a:pt x="3045782" y="4361755"/>
                  </a:cubicBezTo>
                  <a:cubicBezTo>
                    <a:pt x="3105790" y="4272220"/>
                    <a:pt x="3118172" y="4168397"/>
                    <a:pt x="3111505" y="40636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1">
              <a:extLst>
                <a:ext uri="{FF2B5EF4-FFF2-40B4-BE49-F238E27FC236}">
                  <a16:creationId xmlns:a16="http://schemas.microsoft.com/office/drawing/2014/main" id="{D478F373-9342-4E6B-ABC7-70D09B5EADF0}"/>
                </a:ext>
              </a:extLst>
            </p:cNvPr>
            <p:cNvGrpSpPr/>
            <p:nvPr/>
          </p:nvGrpSpPr>
          <p:grpSpPr>
            <a:xfrm>
              <a:off x="5120815" y="2572063"/>
              <a:ext cx="3848176" cy="4064976"/>
              <a:chOff x="3729037" y="928687"/>
              <a:chExt cx="4733925" cy="500062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5BBF2E4-2A29-4163-8950-17737FAEF118}"/>
                  </a:ext>
                </a:extLst>
              </p:cNvPr>
              <p:cNvSpPr/>
              <p:nvPr/>
            </p:nvSpPr>
            <p:spPr>
              <a:xfrm>
                <a:off x="3728834" y="928448"/>
                <a:ext cx="4733148" cy="3534783"/>
              </a:xfrm>
              <a:custGeom>
                <a:avLst/>
                <a:gdLst>
                  <a:gd name="connsiteX0" fmla="*/ 2438602 w 4733148"/>
                  <a:gd name="connsiteY0" fmla="*/ 1031796 h 3534783"/>
                  <a:gd name="connsiteX1" fmla="*/ 2992005 w 4733148"/>
                  <a:gd name="connsiteY1" fmla="*/ 1031796 h 3534783"/>
                  <a:gd name="connsiteX2" fmla="*/ 3015817 w 4733148"/>
                  <a:gd name="connsiteY2" fmla="*/ 1061323 h 3534783"/>
                  <a:gd name="connsiteX3" fmla="*/ 2419552 w 4733148"/>
                  <a:gd name="connsiteY3" fmla="*/ 2342436 h 3534783"/>
                  <a:gd name="connsiteX4" fmla="*/ 263092 w 4733148"/>
                  <a:gd name="connsiteY4" fmla="*/ 3288268 h 3534783"/>
                  <a:gd name="connsiteX5" fmla="*/ 1155 w 4733148"/>
                  <a:gd name="connsiteY5" fmla="*/ 3306366 h 3534783"/>
                  <a:gd name="connsiteX6" fmla="*/ 214515 w 4733148"/>
                  <a:gd name="connsiteY6" fmla="*/ 3421618 h 3534783"/>
                  <a:gd name="connsiteX7" fmla="*/ 2889135 w 4733148"/>
                  <a:gd name="connsiteY7" fmla="*/ 3048238 h 3534783"/>
                  <a:gd name="connsiteX8" fmla="*/ 4237875 w 4733148"/>
                  <a:gd name="connsiteY8" fmla="*/ 1061323 h 3534783"/>
                  <a:gd name="connsiteX9" fmla="*/ 4261687 w 4733148"/>
                  <a:gd name="connsiteY9" fmla="*/ 1042273 h 3534783"/>
                  <a:gd name="connsiteX10" fmla="*/ 4709362 w 4733148"/>
                  <a:gd name="connsiteY10" fmla="*/ 1032748 h 3534783"/>
                  <a:gd name="connsiteX11" fmla="*/ 4724602 w 4733148"/>
                  <a:gd name="connsiteY11" fmla="*/ 989886 h 3534783"/>
                  <a:gd name="connsiteX12" fmla="*/ 3617797 w 4733148"/>
                  <a:gd name="connsiteY12" fmla="*/ 10716 h 3534783"/>
                  <a:gd name="connsiteX13" fmla="*/ 3561600 w 4733148"/>
                  <a:gd name="connsiteY13" fmla="*/ 10716 h 3534783"/>
                  <a:gd name="connsiteX14" fmla="*/ 2422410 w 4733148"/>
                  <a:gd name="connsiteY14" fmla="*/ 988933 h 3534783"/>
                  <a:gd name="connsiteX15" fmla="*/ 2438602 w 4733148"/>
                  <a:gd name="connsiteY15" fmla="*/ 1031796 h 353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33148" h="3534783">
                    <a:moveTo>
                      <a:pt x="2438602" y="1031796"/>
                    </a:moveTo>
                    <a:lnTo>
                      <a:pt x="2992005" y="1031796"/>
                    </a:lnTo>
                    <a:cubicBezTo>
                      <a:pt x="3007245" y="1031796"/>
                      <a:pt x="3018675" y="1046083"/>
                      <a:pt x="3015817" y="1061323"/>
                    </a:cubicBezTo>
                    <a:cubicBezTo>
                      <a:pt x="2984385" y="1211818"/>
                      <a:pt x="2820555" y="1909048"/>
                      <a:pt x="2419552" y="2342436"/>
                    </a:cubicBezTo>
                    <a:cubicBezTo>
                      <a:pt x="1795665" y="3017758"/>
                      <a:pt x="1217497" y="3313033"/>
                      <a:pt x="263092" y="3288268"/>
                    </a:cubicBezTo>
                    <a:cubicBezTo>
                      <a:pt x="178320" y="3286363"/>
                      <a:pt x="21157" y="3235881"/>
                      <a:pt x="1155" y="3306366"/>
                    </a:cubicBezTo>
                    <a:cubicBezTo>
                      <a:pt x="-14085" y="3357801"/>
                      <a:pt x="124980" y="3398758"/>
                      <a:pt x="214515" y="3421618"/>
                    </a:cubicBezTo>
                    <a:cubicBezTo>
                      <a:pt x="827925" y="3582591"/>
                      <a:pt x="1936635" y="3655933"/>
                      <a:pt x="2889135" y="3048238"/>
                    </a:cubicBezTo>
                    <a:cubicBezTo>
                      <a:pt x="4054995" y="2304336"/>
                      <a:pt x="4194060" y="1265158"/>
                      <a:pt x="4237875" y="1061323"/>
                    </a:cubicBezTo>
                    <a:cubicBezTo>
                      <a:pt x="4240733" y="1049893"/>
                      <a:pt x="4250258" y="1042273"/>
                      <a:pt x="4261687" y="1042273"/>
                    </a:cubicBezTo>
                    <a:cubicBezTo>
                      <a:pt x="4400752" y="1040368"/>
                      <a:pt x="4607445" y="1035606"/>
                      <a:pt x="4709362" y="1032748"/>
                    </a:cubicBezTo>
                    <a:cubicBezTo>
                      <a:pt x="4731270" y="1031796"/>
                      <a:pt x="4741747" y="1005126"/>
                      <a:pt x="4724602" y="989886"/>
                    </a:cubicBezTo>
                    <a:lnTo>
                      <a:pt x="3617797" y="10716"/>
                    </a:lnTo>
                    <a:cubicBezTo>
                      <a:pt x="3601605" y="-3572"/>
                      <a:pt x="3577792" y="-3572"/>
                      <a:pt x="3561600" y="10716"/>
                    </a:cubicBezTo>
                    <a:lnTo>
                      <a:pt x="2422410" y="988933"/>
                    </a:lnTo>
                    <a:cubicBezTo>
                      <a:pt x="2405265" y="1004173"/>
                      <a:pt x="2415742" y="1031796"/>
                      <a:pt x="2438602" y="1031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4E9F57-60D6-44E4-B589-EF6ADC05EAC1}"/>
                  </a:ext>
                </a:extLst>
              </p:cNvPr>
              <p:cNvSpPr/>
              <p:nvPr/>
            </p:nvSpPr>
            <p:spPr>
              <a:xfrm>
                <a:off x="3729037" y="4451031"/>
                <a:ext cx="626745" cy="1473517"/>
              </a:xfrm>
              <a:custGeom>
                <a:avLst/>
                <a:gdLst>
                  <a:gd name="connsiteX0" fmla="*/ 4763 w 626745"/>
                  <a:gd name="connsiteY0" fmla="*/ 0 h 1473517"/>
                  <a:gd name="connsiteX1" fmla="*/ 0 w 626745"/>
                  <a:gd name="connsiteY1" fmla="*/ 0 h 1473517"/>
                  <a:gd name="connsiteX2" fmla="*/ 0 w 626745"/>
                  <a:gd name="connsiteY2" fmla="*/ 1426845 h 1473517"/>
                  <a:gd name="connsiteX3" fmla="*/ 46673 w 626745"/>
                  <a:gd name="connsiteY3" fmla="*/ 1473518 h 1473517"/>
                  <a:gd name="connsiteX4" fmla="*/ 580073 w 626745"/>
                  <a:gd name="connsiteY4" fmla="*/ 1473518 h 1473517"/>
                  <a:gd name="connsiteX5" fmla="*/ 626745 w 626745"/>
                  <a:gd name="connsiteY5" fmla="*/ 1426845 h 1473517"/>
                  <a:gd name="connsiteX6" fmla="*/ 626745 w 626745"/>
                  <a:gd name="connsiteY6" fmla="*/ 175260 h 1473517"/>
                  <a:gd name="connsiteX7" fmla="*/ 221933 w 626745"/>
                  <a:gd name="connsiteY7" fmla="*/ 95250 h 1473517"/>
                  <a:gd name="connsiteX8" fmla="*/ 4763 w 626745"/>
                  <a:gd name="connsiteY8" fmla="*/ 0 h 14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45" h="1473517">
                    <a:moveTo>
                      <a:pt x="4763" y="0"/>
                    </a:moveTo>
                    <a:lnTo>
                      <a:pt x="0" y="0"/>
                    </a:lnTo>
                    <a:lnTo>
                      <a:pt x="0" y="1426845"/>
                    </a:lnTo>
                    <a:cubicBezTo>
                      <a:pt x="0" y="1452563"/>
                      <a:pt x="20955" y="1473518"/>
                      <a:pt x="46673" y="1473518"/>
                    </a:cubicBezTo>
                    <a:lnTo>
                      <a:pt x="580073" y="1473518"/>
                    </a:lnTo>
                    <a:cubicBezTo>
                      <a:pt x="605790" y="1473518"/>
                      <a:pt x="626745" y="1452563"/>
                      <a:pt x="626745" y="1426845"/>
                    </a:cubicBezTo>
                    <a:lnTo>
                      <a:pt x="626745" y="175260"/>
                    </a:lnTo>
                    <a:cubicBezTo>
                      <a:pt x="476250" y="154305"/>
                      <a:pt x="340043" y="126683"/>
                      <a:pt x="221933" y="95250"/>
                    </a:cubicBezTo>
                    <a:cubicBezTo>
                      <a:pt x="142875" y="75248"/>
                      <a:pt x="27623" y="41910"/>
                      <a:pt x="476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320845D-446A-47F9-AB73-142F562F32C9}"/>
                  </a:ext>
                </a:extLst>
              </p:cNvPr>
              <p:cNvSpPr/>
              <p:nvPr/>
            </p:nvSpPr>
            <p:spPr>
              <a:xfrm>
                <a:off x="4667249" y="4642484"/>
                <a:ext cx="626745" cy="1282065"/>
              </a:xfrm>
              <a:custGeom>
                <a:avLst/>
                <a:gdLst>
                  <a:gd name="connsiteX0" fmla="*/ 0 w 626745"/>
                  <a:gd name="connsiteY0" fmla="*/ 14288 h 1282065"/>
                  <a:gd name="connsiteX1" fmla="*/ 0 w 626745"/>
                  <a:gd name="connsiteY1" fmla="*/ 1235392 h 1282065"/>
                  <a:gd name="connsiteX2" fmla="*/ 46673 w 626745"/>
                  <a:gd name="connsiteY2" fmla="*/ 1282065 h 1282065"/>
                  <a:gd name="connsiteX3" fmla="*/ 580072 w 626745"/>
                  <a:gd name="connsiteY3" fmla="*/ 1282065 h 1282065"/>
                  <a:gd name="connsiteX4" fmla="*/ 626745 w 626745"/>
                  <a:gd name="connsiteY4" fmla="*/ 1235392 h 1282065"/>
                  <a:gd name="connsiteX5" fmla="*/ 626745 w 626745"/>
                  <a:gd name="connsiteY5" fmla="*/ 0 h 1282065"/>
                  <a:gd name="connsiteX6" fmla="*/ 0 w 626745"/>
                  <a:gd name="connsiteY6" fmla="*/ 14288 h 128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5" h="1282065">
                    <a:moveTo>
                      <a:pt x="0" y="14288"/>
                    </a:moveTo>
                    <a:lnTo>
                      <a:pt x="0" y="1235392"/>
                    </a:lnTo>
                    <a:cubicBezTo>
                      <a:pt x="0" y="1261110"/>
                      <a:pt x="20955" y="1282065"/>
                      <a:pt x="46673" y="1282065"/>
                    </a:cubicBezTo>
                    <a:lnTo>
                      <a:pt x="580072" y="1282065"/>
                    </a:lnTo>
                    <a:cubicBezTo>
                      <a:pt x="605790" y="1282065"/>
                      <a:pt x="626745" y="1261110"/>
                      <a:pt x="626745" y="1235392"/>
                    </a:cubicBezTo>
                    <a:lnTo>
                      <a:pt x="626745" y="0"/>
                    </a:lnTo>
                    <a:cubicBezTo>
                      <a:pt x="407670" y="23813"/>
                      <a:pt x="196215" y="25718"/>
                      <a:pt x="0" y="142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5823DF5-0DD5-453F-A9C0-6AC8E596B2A4}"/>
                  </a:ext>
                </a:extLst>
              </p:cNvPr>
              <p:cNvSpPr/>
              <p:nvPr/>
            </p:nvSpPr>
            <p:spPr>
              <a:xfrm>
                <a:off x="5634037" y="4397692"/>
                <a:ext cx="626744" cy="1525905"/>
              </a:xfrm>
              <a:custGeom>
                <a:avLst/>
                <a:gdLst>
                  <a:gd name="connsiteX0" fmla="*/ 0 w 626744"/>
                  <a:gd name="connsiteY0" fmla="*/ 1479232 h 1525905"/>
                  <a:gd name="connsiteX1" fmla="*/ 46672 w 626744"/>
                  <a:gd name="connsiteY1" fmla="*/ 1525905 h 1525905"/>
                  <a:gd name="connsiteX2" fmla="*/ 580072 w 626744"/>
                  <a:gd name="connsiteY2" fmla="*/ 1525905 h 1525905"/>
                  <a:gd name="connsiteX3" fmla="*/ 626745 w 626744"/>
                  <a:gd name="connsiteY3" fmla="*/ 1479232 h 1525905"/>
                  <a:gd name="connsiteX4" fmla="*/ 626745 w 626744"/>
                  <a:gd name="connsiteY4" fmla="*/ 0 h 1525905"/>
                  <a:gd name="connsiteX5" fmla="*/ 0 w 626744"/>
                  <a:gd name="connsiteY5" fmla="*/ 193357 h 1525905"/>
                  <a:gd name="connsiteX6" fmla="*/ 0 w 626744"/>
                  <a:gd name="connsiteY6" fmla="*/ 1479232 h 152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4" h="1525905">
                    <a:moveTo>
                      <a:pt x="0" y="1479232"/>
                    </a:moveTo>
                    <a:cubicBezTo>
                      <a:pt x="0" y="1504950"/>
                      <a:pt x="20955" y="1525905"/>
                      <a:pt x="46672" y="1525905"/>
                    </a:cubicBezTo>
                    <a:lnTo>
                      <a:pt x="580072" y="1525905"/>
                    </a:lnTo>
                    <a:cubicBezTo>
                      <a:pt x="605790" y="1525905"/>
                      <a:pt x="626745" y="1504950"/>
                      <a:pt x="626745" y="1479232"/>
                    </a:cubicBezTo>
                    <a:lnTo>
                      <a:pt x="626745" y="0"/>
                    </a:lnTo>
                    <a:cubicBezTo>
                      <a:pt x="418147" y="88582"/>
                      <a:pt x="207645" y="150495"/>
                      <a:pt x="0" y="193357"/>
                    </a:cubicBezTo>
                    <a:lnTo>
                      <a:pt x="0" y="147923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358880F-BD08-4231-96FF-809B0D1E41D5}"/>
                  </a:ext>
                </a:extLst>
              </p:cNvPr>
              <p:cNvSpPr/>
              <p:nvPr/>
            </p:nvSpPr>
            <p:spPr>
              <a:xfrm>
                <a:off x="6543674" y="3810952"/>
                <a:ext cx="626744" cy="2113597"/>
              </a:xfrm>
              <a:custGeom>
                <a:avLst/>
                <a:gdLst>
                  <a:gd name="connsiteX0" fmla="*/ 0 w 626744"/>
                  <a:gd name="connsiteY0" fmla="*/ 449580 h 2113597"/>
                  <a:gd name="connsiteX1" fmla="*/ 0 w 626744"/>
                  <a:gd name="connsiteY1" fmla="*/ 2066925 h 2113597"/>
                  <a:gd name="connsiteX2" fmla="*/ 46672 w 626744"/>
                  <a:gd name="connsiteY2" fmla="*/ 2113598 h 2113597"/>
                  <a:gd name="connsiteX3" fmla="*/ 580072 w 626744"/>
                  <a:gd name="connsiteY3" fmla="*/ 2113598 h 2113597"/>
                  <a:gd name="connsiteX4" fmla="*/ 626745 w 626744"/>
                  <a:gd name="connsiteY4" fmla="*/ 2066925 h 2113597"/>
                  <a:gd name="connsiteX5" fmla="*/ 626745 w 626744"/>
                  <a:gd name="connsiteY5" fmla="*/ 0 h 2113597"/>
                  <a:gd name="connsiteX6" fmla="*/ 165735 w 626744"/>
                  <a:gd name="connsiteY6" fmla="*/ 350520 h 2113597"/>
                  <a:gd name="connsiteX7" fmla="*/ 0 w 626744"/>
                  <a:gd name="connsiteY7" fmla="*/ 449580 h 211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2113597">
                    <a:moveTo>
                      <a:pt x="0" y="449580"/>
                    </a:moveTo>
                    <a:lnTo>
                      <a:pt x="0" y="2066925"/>
                    </a:lnTo>
                    <a:cubicBezTo>
                      <a:pt x="0" y="2092642"/>
                      <a:pt x="20955" y="2113598"/>
                      <a:pt x="46672" y="2113598"/>
                    </a:cubicBezTo>
                    <a:lnTo>
                      <a:pt x="580072" y="2113598"/>
                    </a:lnTo>
                    <a:cubicBezTo>
                      <a:pt x="605790" y="2113598"/>
                      <a:pt x="626745" y="2092642"/>
                      <a:pt x="626745" y="2066925"/>
                    </a:cubicBezTo>
                    <a:lnTo>
                      <a:pt x="626745" y="0"/>
                    </a:lnTo>
                    <a:cubicBezTo>
                      <a:pt x="493395" y="120967"/>
                      <a:pt x="340995" y="239078"/>
                      <a:pt x="165735" y="350520"/>
                    </a:cubicBezTo>
                    <a:cubicBezTo>
                      <a:pt x="110490" y="385763"/>
                      <a:pt x="55245" y="418147"/>
                      <a:pt x="0" y="44958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D8ABAC-E7C3-4124-9340-D379840E2FD5}"/>
                  </a:ext>
                </a:extLst>
              </p:cNvPr>
              <p:cNvSpPr/>
              <p:nvPr/>
            </p:nvSpPr>
            <p:spPr>
              <a:xfrm>
                <a:off x="7481887" y="2153602"/>
                <a:ext cx="626744" cy="3769995"/>
              </a:xfrm>
              <a:custGeom>
                <a:avLst/>
                <a:gdLst>
                  <a:gd name="connsiteX0" fmla="*/ 0 w 626744"/>
                  <a:gd name="connsiteY0" fmla="*/ 3723323 h 3769995"/>
                  <a:gd name="connsiteX1" fmla="*/ 46672 w 626744"/>
                  <a:gd name="connsiteY1" fmla="*/ 3769995 h 3769995"/>
                  <a:gd name="connsiteX2" fmla="*/ 580072 w 626744"/>
                  <a:gd name="connsiteY2" fmla="*/ 3769995 h 3769995"/>
                  <a:gd name="connsiteX3" fmla="*/ 626745 w 626744"/>
                  <a:gd name="connsiteY3" fmla="*/ 3723323 h 3769995"/>
                  <a:gd name="connsiteX4" fmla="*/ 626745 w 626744"/>
                  <a:gd name="connsiteY4" fmla="*/ 0 h 3769995"/>
                  <a:gd name="connsiteX5" fmla="*/ 608647 w 626744"/>
                  <a:gd name="connsiteY5" fmla="*/ 9525 h 3769995"/>
                  <a:gd name="connsiteX6" fmla="*/ 0 w 626744"/>
                  <a:gd name="connsiteY6" fmla="*/ 1328738 h 3769995"/>
                  <a:gd name="connsiteX7" fmla="*/ 0 w 626744"/>
                  <a:gd name="connsiteY7" fmla="*/ 3723323 h 37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3769995">
                    <a:moveTo>
                      <a:pt x="0" y="3723323"/>
                    </a:moveTo>
                    <a:cubicBezTo>
                      <a:pt x="0" y="3749040"/>
                      <a:pt x="20955" y="3769995"/>
                      <a:pt x="46672" y="3769995"/>
                    </a:cubicBezTo>
                    <a:lnTo>
                      <a:pt x="580072" y="3769995"/>
                    </a:lnTo>
                    <a:cubicBezTo>
                      <a:pt x="605790" y="3769995"/>
                      <a:pt x="626745" y="3749040"/>
                      <a:pt x="626745" y="3723323"/>
                    </a:cubicBezTo>
                    <a:lnTo>
                      <a:pt x="626745" y="0"/>
                    </a:lnTo>
                    <a:lnTo>
                      <a:pt x="608647" y="9525"/>
                    </a:lnTo>
                    <a:cubicBezTo>
                      <a:pt x="548640" y="319088"/>
                      <a:pt x="389572" y="852488"/>
                      <a:pt x="0" y="1328738"/>
                    </a:cubicBezTo>
                    <a:lnTo>
                      <a:pt x="0" y="372332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Freeform 6">
            <a:extLst>
              <a:ext uri="{FF2B5EF4-FFF2-40B4-BE49-F238E27FC236}">
                <a16:creationId xmlns:a16="http://schemas.microsoft.com/office/drawing/2014/main" id="{A6BE8596-60D0-4F82-B886-8B03BA50FBE4}"/>
              </a:ext>
            </a:extLst>
          </p:cNvPr>
          <p:cNvSpPr/>
          <p:nvPr/>
        </p:nvSpPr>
        <p:spPr>
          <a:xfrm>
            <a:off x="4832740" y="1971575"/>
            <a:ext cx="2361216" cy="4788972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328DE5-0589-41C9-B01C-5EFC8A23598E}"/>
              </a:ext>
            </a:extLst>
          </p:cNvPr>
          <p:cNvGrpSpPr/>
          <p:nvPr/>
        </p:nvGrpSpPr>
        <p:grpSpPr>
          <a:xfrm>
            <a:off x="660136" y="1573563"/>
            <a:ext cx="2715824" cy="4568485"/>
            <a:chOff x="8618661" y="1720737"/>
            <a:chExt cx="2715824" cy="4568485"/>
          </a:xfrm>
        </p:grpSpPr>
        <p:grpSp>
          <p:nvGrpSpPr>
            <p:cNvPr id="6" name="그룹 48">
              <a:extLst>
                <a:ext uri="{FF2B5EF4-FFF2-40B4-BE49-F238E27FC236}">
                  <a16:creationId xmlns:a16="http://schemas.microsoft.com/office/drawing/2014/main" id="{02B16C97-D8A2-4300-A082-5288D434E5D1}"/>
                </a:ext>
              </a:extLst>
            </p:cNvPr>
            <p:cNvGrpSpPr/>
            <p:nvPr/>
          </p:nvGrpSpPr>
          <p:grpSpPr>
            <a:xfrm>
              <a:off x="8618661" y="1720737"/>
              <a:ext cx="2250102" cy="3927083"/>
              <a:chOff x="6900650" y="1819712"/>
              <a:chExt cx="1858036" cy="3242814"/>
            </a:xfrm>
          </p:grpSpPr>
          <p:grpSp>
            <p:nvGrpSpPr>
              <p:cNvPr id="12" name="그룹 22">
                <a:extLst>
                  <a:ext uri="{FF2B5EF4-FFF2-40B4-BE49-F238E27FC236}">
                    <a16:creationId xmlns:a16="http://schemas.microsoft.com/office/drawing/2014/main" id="{D953991B-C352-4AEF-8A63-8BB6104E2782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19" name="그룹 23">
                  <a:extLst>
                    <a:ext uri="{FF2B5EF4-FFF2-40B4-BE49-F238E27FC236}">
                      <a16:creationId xmlns:a16="http://schemas.microsoft.com/office/drawing/2014/main" id="{B2CA1F58-D515-487D-B559-929A4BD2CE2C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25" name="Group 7">
                    <a:extLst>
                      <a:ext uri="{FF2B5EF4-FFF2-40B4-BE49-F238E27FC236}">
                        <a16:creationId xmlns:a16="http://schemas.microsoft.com/office/drawing/2014/main" id="{72F16283-FBB8-4402-BA61-8AFCAA1178B4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27" name="Trapezoid 1">
                      <a:extLst>
                        <a:ext uri="{FF2B5EF4-FFF2-40B4-BE49-F238E27FC236}">
                          <a16:creationId xmlns:a16="http://schemas.microsoft.com/office/drawing/2014/main" id="{FD4D73FF-9489-48CE-B30B-8E35B87AB56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8" name="Trapezoid 6">
                      <a:extLst>
                        <a:ext uri="{FF2B5EF4-FFF2-40B4-BE49-F238E27FC236}">
                          <a16:creationId xmlns:a16="http://schemas.microsoft.com/office/drawing/2014/main" id="{E1B97797-4676-4BD8-A9C0-B3E2A13D397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9" name="Oval 5">
                      <a:extLst>
                        <a:ext uri="{FF2B5EF4-FFF2-40B4-BE49-F238E27FC236}">
                          <a16:creationId xmlns:a16="http://schemas.microsoft.com/office/drawing/2014/main" id="{6D3BB865-B883-497C-A40A-FCA94BE6D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26" name="Chord 23">
                    <a:extLst>
                      <a:ext uri="{FF2B5EF4-FFF2-40B4-BE49-F238E27FC236}">
                        <a16:creationId xmlns:a16="http://schemas.microsoft.com/office/drawing/2014/main" id="{91F746D3-3F22-4683-B8B8-F12C9F4BBA72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0" name="그룹 24">
                  <a:extLst>
                    <a:ext uri="{FF2B5EF4-FFF2-40B4-BE49-F238E27FC236}">
                      <a16:creationId xmlns:a16="http://schemas.microsoft.com/office/drawing/2014/main" id="{3E8BA205-7456-4BD2-B2C2-66857A49080A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21" name="Freeform 9">
                    <a:extLst>
                      <a:ext uri="{FF2B5EF4-FFF2-40B4-BE49-F238E27FC236}">
                        <a16:creationId xmlns:a16="http://schemas.microsoft.com/office/drawing/2014/main" id="{5900CCD5-E5C7-454A-9787-A702D82F092F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Freeform 13">
                    <a:extLst>
                      <a:ext uri="{FF2B5EF4-FFF2-40B4-BE49-F238E27FC236}">
                        <a16:creationId xmlns:a16="http://schemas.microsoft.com/office/drawing/2014/main" id="{746D222B-D8AD-4653-A9F6-3056D6F6F2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3" name="Freeform 19">
                    <a:extLst>
                      <a:ext uri="{FF2B5EF4-FFF2-40B4-BE49-F238E27FC236}">
                        <a16:creationId xmlns:a16="http://schemas.microsoft.com/office/drawing/2014/main" id="{D04D70D8-521E-4A3C-BCB9-9E49EFE96DDA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4" name="Freeform 20">
                    <a:extLst>
                      <a:ext uri="{FF2B5EF4-FFF2-40B4-BE49-F238E27FC236}">
                        <a16:creationId xmlns:a16="http://schemas.microsoft.com/office/drawing/2014/main" id="{35BEA0A7-3C84-4CA1-92A8-D8BB80CC1830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13" name="자유형 18">
                <a:extLst>
                  <a:ext uri="{FF2B5EF4-FFF2-40B4-BE49-F238E27FC236}">
                    <a16:creationId xmlns:a16="http://schemas.microsoft.com/office/drawing/2014/main" id="{FDC491C9-2CB4-4721-BBC7-9FDF57AD842D}"/>
                  </a:ext>
                </a:extLst>
              </p:cNvPr>
              <p:cNvSpPr/>
              <p:nvPr/>
            </p:nvSpPr>
            <p:spPr>
              <a:xfrm>
                <a:off x="7709429" y="2607168"/>
                <a:ext cx="294693" cy="392208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041CBA8E-0428-417C-B8DF-2743F276F456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7D4A2B9D-E4E8-4917-A232-81A163B9A21C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73CB0B29-DDA8-4467-9D9C-8D09DB963325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A5654C43-8342-4A31-8CD0-DFDD2A59DA15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56E5DB3C-AE56-4C08-B96E-F695A6787457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" name="그룹 50">
              <a:extLst>
                <a:ext uri="{FF2B5EF4-FFF2-40B4-BE49-F238E27FC236}">
                  <a16:creationId xmlns:a16="http://schemas.microsoft.com/office/drawing/2014/main" id="{DDB4D36B-683E-4AA2-9FD3-519185A79829}"/>
                </a:ext>
              </a:extLst>
            </p:cNvPr>
            <p:cNvGrpSpPr/>
            <p:nvPr/>
          </p:nvGrpSpPr>
          <p:grpSpPr>
            <a:xfrm rot="10800000" flipV="1">
              <a:off x="8811051" y="5224019"/>
              <a:ext cx="2408772" cy="1065203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078F72FF-0308-447B-9007-65A23892FDD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CAD41E17-48B8-412A-9592-CCF1FD27BBA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직사각형 51">
              <a:extLst>
                <a:ext uri="{FF2B5EF4-FFF2-40B4-BE49-F238E27FC236}">
                  <a16:creationId xmlns:a16="http://schemas.microsoft.com/office/drawing/2014/main" id="{9FAD3658-1136-464B-BD84-4627F88E4466}"/>
                </a:ext>
              </a:extLst>
            </p:cNvPr>
            <p:cNvSpPr/>
            <p:nvPr/>
          </p:nvSpPr>
          <p:spPr>
            <a:xfrm rot="13659860" flipV="1">
              <a:off x="10712741" y="5584700"/>
              <a:ext cx="357080" cy="886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6BA6DC-AF38-4F54-AC53-A2FED4EE11B1}"/>
                </a:ext>
              </a:extLst>
            </p:cNvPr>
            <p:cNvSpPr/>
            <p:nvPr/>
          </p:nvSpPr>
          <p:spPr>
            <a:xfrm>
              <a:off x="9426273" y="2558672"/>
              <a:ext cx="700531" cy="700531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1DCAC2-874F-4C48-A5A9-59B001116205}"/>
              </a:ext>
            </a:extLst>
          </p:cNvPr>
          <p:cNvGrpSpPr/>
          <p:nvPr/>
        </p:nvGrpSpPr>
        <p:grpSpPr>
          <a:xfrm>
            <a:off x="4026559" y="2384916"/>
            <a:ext cx="2137226" cy="3757132"/>
            <a:chOff x="4871870" y="1763729"/>
            <a:chExt cx="2448272" cy="4303935"/>
          </a:xfrm>
        </p:grpSpPr>
        <p:grpSp>
          <p:nvGrpSpPr>
            <p:cNvPr id="31" name="Group 3">
              <a:extLst>
                <a:ext uri="{FF2B5EF4-FFF2-40B4-BE49-F238E27FC236}">
                  <a16:creationId xmlns:a16="http://schemas.microsoft.com/office/drawing/2014/main" id="{5DA3B3AF-2C04-4C0E-9A66-2957C0CD150A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E9331474-D8B6-4383-8DF4-033FB021AF2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38EEB8AF-9C88-4DAB-BF3B-00F5062FE9E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5" name="Group 6">
                <a:extLst>
                  <a:ext uri="{FF2B5EF4-FFF2-40B4-BE49-F238E27FC236}">
                    <a16:creationId xmlns:a16="http://schemas.microsoft.com/office/drawing/2014/main" id="{78C8C2F2-1056-4C71-87EA-39090FEA907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6" name="Oval 7">
                  <a:extLst>
                    <a:ext uri="{FF2B5EF4-FFF2-40B4-BE49-F238E27FC236}">
                      <a16:creationId xmlns:a16="http://schemas.microsoft.com/office/drawing/2014/main" id="{20E45C3D-3842-41A9-9702-D1540EDC7CD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7" name="Rounded Rectangle 8">
                  <a:extLst>
                    <a:ext uri="{FF2B5EF4-FFF2-40B4-BE49-F238E27FC236}">
                      <a16:creationId xmlns:a16="http://schemas.microsoft.com/office/drawing/2014/main" id="{087AD54C-FF94-49A6-82EE-D62809CB987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2" name="Picture Placeholder 2">
              <a:extLst>
                <a:ext uri="{FF2B5EF4-FFF2-40B4-BE49-F238E27FC236}">
                  <a16:creationId xmlns:a16="http://schemas.microsoft.com/office/drawing/2014/main" id="{B20FA3D4-31C1-4B75-B034-1830DE6E0824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3DA6FA-41B4-48F2-AE1C-E8CDBA6CE024}"/>
              </a:ext>
            </a:extLst>
          </p:cNvPr>
          <p:cNvGrpSpPr/>
          <p:nvPr/>
        </p:nvGrpSpPr>
        <p:grpSpPr>
          <a:xfrm>
            <a:off x="6638982" y="2737978"/>
            <a:ext cx="5553018" cy="3051007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AE9DF1-38FF-4A1D-9786-785065951F4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3E84D8E-BD3E-41DD-99F0-FA44E968AAB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B73B69-5BAE-466C-A1B0-827F9DD1351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EA5AB5-1852-42FB-89DE-9453B8B231A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4BDFC7-E54D-44EA-BD0A-7C981604457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EA960F9-A273-4EB1-9486-B2C0F1A2380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84C8576-B5CF-41FF-A30B-BF23CBB73F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B65F48E-5589-4CBC-8041-8FF320DF108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AB20612-BDCC-42A0-AD8F-0A41D0C7001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3E66B91-9116-4264-9C29-CA83360DD9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784A0FB-1331-49E4-83A8-241C94809F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B1E72B-C3FC-4305-807E-533D147D6A5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0C24E675-CBE7-41C6-B642-D553869E74DC}"/>
              </a:ext>
            </a:extLst>
          </p:cNvPr>
          <p:cNvSpPr txBox="1">
            <a:spLocks/>
          </p:cNvSpPr>
          <p:nvPr/>
        </p:nvSpPr>
        <p:spPr>
          <a:xfrm>
            <a:off x="6521033" y="1977813"/>
            <a:ext cx="5278245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MICHAEL DOE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371F7DD9-28CA-4987-8E5D-943517EF78DB}"/>
              </a:ext>
            </a:extLst>
          </p:cNvPr>
          <p:cNvSpPr/>
          <p:nvPr/>
        </p:nvSpPr>
        <p:spPr>
          <a:xfrm>
            <a:off x="6521034" y="2516903"/>
            <a:ext cx="5278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6D9ECCD-D67F-4ED5-9158-6C9F2B4878BA}"/>
              </a:ext>
            </a:extLst>
          </p:cNvPr>
          <p:cNvSpPr txBox="1">
            <a:spLocks/>
          </p:cNvSpPr>
          <p:nvPr/>
        </p:nvSpPr>
        <p:spPr>
          <a:xfrm>
            <a:off x="8713520" y="3771900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Work Experience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B7D5FFA4-8854-4AFE-949F-D7927CED90A0}"/>
              </a:ext>
            </a:extLst>
          </p:cNvPr>
          <p:cNvSpPr/>
          <p:nvPr/>
        </p:nvSpPr>
        <p:spPr>
          <a:xfrm>
            <a:off x="8713521" y="4100997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64D4ECDB-7B39-40FE-9848-12F72E84EE8E}"/>
              </a:ext>
            </a:extLst>
          </p:cNvPr>
          <p:cNvSpPr/>
          <p:nvPr/>
        </p:nvSpPr>
        <p:spPr>
          <a:xfrm>
            <a:off x="8713521" y="478839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1" name="직사각형 24">
            <a:extLst>
              <a:ext uri="{FF2B5EF4-FFF2-40B4-BE49-F238E27FC236}">
                <a16:creationId xmlns:a16="http://schemas.microsoft.com/office/drawing/2014/main" id="{8611017D-4685-44E8-BED2-CF7CB8122096}"/>
              </a:ext>
            </a:extLst>
          </p:cNvPr>
          <p:cNvSpPr/>
          <p:nvPr/>
        </p:nvSpPr>
        <p:spPr>
          <a:xfrm>
            <a:off x="8713521" y="54757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276E3-FA5F-44E3-9E66-1BA2637014A6}"/>
              </a:ext>
            </a:extLst>
          </p:cNvPr>
          <p:cNvSpPr txBox="1"/>
          <p:nvPr/>
        </p:nvSpPr>
        <p:spPr>
          <a:xfrm>
            <a:off x="4053254" y="5012887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www.hompageurl.com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5EB04-81D9-44D2-8B5A-88E0AEFA1AA4}"/>
              </a:ext>
            </a:extLst>
          </p:cNvPr>
          <p:cNvSpPr txBox="1"/>
          <p:nvPr/>
        </p:nvSpPr>
        <p:spPr>
          <a:xfrm>
            <a:off x="3423764" y="5568445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7EF8F-1695-49F7-9482-368D0A3B9397}"/>
              </a:ext>
            </a:extLst>
          </p:cNvPr>
          <p:cNvSpPr txBox="1"/>
          <p:nvPr/>
        </p:nvSpPr>
        <p:spPr>
          <a:xfrm>
            <a:off x="891014" y="5175652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/FACEBOOK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FE55E-07E5-4208-A653-C96D32E0A119}"/>
              </a:ext>
            </a:extLst>
          </p:cNvPr>
          <p:cNvSpPr txBox="1"/>
          <p:nvPr/>
        </p:nvSpPr>
        <p:spPr>
          <a:xfrm>
            <a:off x="925007" y="569155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@TWITTER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B9EC72F-C4B2-48D3-8877-4E3BB665D019}"/>
              </a:ext>
            </a:extLst>
          </p:cNvPr>
          <p:cNvSpPr/>
          <p:nvPr/>
        </p:nvSpPr>
        <p:spPr>
          <a:xfrm>
            <a:off x="579539" y="5686988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A566A38-659B-4855-9F26-00F63AE34C16}"/>
              </a:ext>
            </a:extLst>
          </p:cNvPr>
          <p:cNvSpPr/>
          <p:nvPr/>
        </p:nvSpPr>
        <p:spPr>
          <a:xfrm>
            <a:off x="579539" y="5173801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4A3A3E-0AED-4CDD-9B9A-D2857684BCD0}"/>
              </a:ext>
            </a:extLst>
          </p:cNvPr>
          <p:cNvSpPr txBox="1"/>
          <p:nvPr/>
        </p:nvSpPr>
        <p:spPr>
          <a:xfrm>
            <a:off x="6701115" y="4048899"/>
            <a:ext cx="15765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DD22D8-1BAA-48C1-8184-66940297ED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EE3F21B-9D2A-460F-8A3C-D2189B2F1844}"/>
              </a:ext>
            </a:extLst>
          </p:cNvPr>
          <p:cNvSpPr/>
          <p:nvPr/>
        </p:nvSpPr>
        <p:spPr>
          <a:xfrm>
            <a:off x="3624752" y="2274090"/>
            <a:ext cx="3114024" cy="2298158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CD89584-7787-4967-BB08-441F6A844190}"/>
              </a:ext>
            </a:extLst>
          </p:cNvPr>
          <p:cNvSpPr/>
          <p:nvPr/>
        </p:nvSpPr>
        <p:spPr>
          <a:xfrm>
            <a:off x="3933419" y="1705099"/>
            <a:ext cx="2247441" cy="1692179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127DE8-3AD2-4A7F-B5CF-37E5AABE8140}"/>
              </a:ext>
            </a:extLst>
          </p:cNvPr>
          <p:cNvGrpSpPr/>
          <p:nvPr/>
        </p:nvGrpSpPr>
        <p:grpSpPr>
          <a:xfrm>
            <a:off x="319983" y="2613403"/>
            <a:ext cx="5024694" cy="4244597"/>
            <a:chOff x="319983" y="2613403"/>
            <a:chExt cx="5024694" cy="4244597"/>
          </a:xfrm>
        </p:grpSpPr>
        <p:grpSp>
          <p:nvGrpSpPr>
            <p:cNvPr id="35" name="Graphic 60">
              <a:extLst>
                <a:ext uri="{FF2B5EF4-FFF2-40B4-BE49-F238E27FC236}">
                  <a16:creationId xmlns:a16="http://schemas.microsoft.com/office/drawing/2014/main" id="{4D897B4B-E734-4285-B3AD-6B35B99EFC72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4F5089E-0094-4207-A613-6E3D69CD6EFA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2348BE1-FCF6-484E-BCD0-82F86AE9CE8B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91ED63-A375-445C-BF39-66ECF691AE84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CEB2FD9-1D89-43BD-9B0C-817F84B701A5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E4DA55-1491-43F2-85A2-C7DC8D230FDA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67680A-B964-44D4-A3CD-A49CC8F68FFD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F455C3-7F67-4B82-B995-C40DA783C887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F8A3F0-9CDF-41D6-8B6E-EF080C29C663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5E3DA78-7732-4C73-AFC6-20E569D9E5B8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020522-2BB2-4F8C-A3CA-C6B76EC6D137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AE38B-C6E3-4FB0-8D7F-4A486877FAE3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CF44AE-95CD-471F-B587-A1D6AF4DD47C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D7649E-3ADC-4615-AAE6-770433185BDA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CB39AC-439F-4632-A505-94A3E87B3FAD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80C4A2D-3A07-4FA2-80EF-A568056D6120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9410A6F-7C60-4F4E-9AAE-32972D573DAD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261C6E1-141E-45EE-BEF1-CBC9EB854C77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570D9F-5D2E-4EAF-B665-30B544B12CBA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F2B430E-D6CC-42E5-9572-A50E47DBA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93CD5AB3-BC0A-4649-AC12-136A5F53C094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624A7247-50A8-43CD-9696-D050B6C6F61F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A4C5E0A1-918B-4FDA-AC12-C91C849852CD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F644A08-6D51-41EE-AE2C-9889818453C2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EF3E65-4951-4021-8DEC-607EAAD8649E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AF257E-96B1-47F8-AF43-D7CDB5A258BE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rapezoid 3">
            <a:extLst>
              <a:ext uri="{FF2B5EF4-FFF2-40B4-BE49-F238E27FC236}">
                <a16:creationId xmlns:a16="http://schemas.microsoft.com/office/drawing/2014/main" id="{639B7060-6623-46B8-A84D-B89CB0BD6E07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47E11674-9DAE-45E6-AC48-B9BE0D3F3472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Donut 15">
            <a:extLst>
              <a:ext uri="{FF2B5EF4-FFF2-40B4-BE49-F238E27FC236}">
                <a16:creationId xmlns:a16="http://schemas.microsoft.com/office/drawing/2014/main" id="{6AEAA6F4-9FDA-4420-B863-6EEF0B816801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C9FA3AC-1C1F-4E7D-9FA7-1F1A55DCC391}"/>
              </a:ext>
            </a:extLst>
          </p:cNvPr>
          <p:cNvSpPr/>
          <p:nvPr/>
        </p:nvSpPr>
        <p:spPr>
          <a:xfrm>
            <a:off x="4690557" y="1540927"/>
            <a:ext cx="733163" cy="7331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1">
            <a:extLst>
              <a:ext uri="{FF2B5EF4-FFF2-40B4-BE49-F238E27FC236}">
                <a16:creationId xmlns:a16="http://schemas.microsoft.com/office/drawing/2014/main" id="{C1A0A90C-3D71-40BE-ACF7-89E9B065C3BF}"/>
              </a:ext>
            </a:extLst>
          </p:cNvPr>
          <p:cNvGrpSpPr/>
          <p:nvPr/>
        </p:nvGrpSpPr>
        <p:grpSpPr>
          <a:xfrm>
            <a:off x="4258769" y="1951892"/>
            <a:ext cx="3702715" cy="4059575"/>
            <a:chOff x="8073436" y="0"/>
            <a:chExt cx="3702715" cy="40595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3D58FC-57B3-45FC-A97B-1286ABFDAD52}"/>
                </a:ext>
              </a:extLst>
            </p:cNvPr>
            <p:cNvSpPr/>
            <p:nvPr/>
          </p:nvSpPr>
          <p:spPr>
            <a:xfrm>
              <a:off x="8073855" y="1676925"/>
              <a:ext cx="547269" cy="2097549"/>
            </a:xfrm>
            <a:custGeom>
              <a:avLst/>
              <a:gdLst>
                <a:gd name="connsiteX0" fmla="*/ 0 w 547269"/>
                <a:gd name="connsiteY0" fmla="*/ 2 h 2097549"/>
                <a:gd name="connsiteX1" fmla="*/ 152600 w 547269"/>
                <a:gd name="connsiteY1" fmla="*/ 337394 h 2097549"/>
                <a:gd name="connsiteX2" fmla="*/ 543925 w 547269"/>
                <a:gd name="connsiteY2" fmla="*/ 653464 h 2097549"/>
                <a:gd name="connsiteX3" fmla="*/ 547269 w 547269"/>
                <a:gd name="connsiteY3" fmla="*/ 2097520 h 2097549"/>
                <a:gd name="connsiteX4" fmla="*/ 298929 w 547269"/>
                <a:gd name="connsiteY4" fmla="*/ 1929451 h 2097549"/>
                <a:gd name="connsiteX5" fmla="*/ 146329 w 547269"/>
                <a:gd name="connsiteY5" fmla="*/ 1787303 h 2097549"/>
                <a:gd name="connsiteX6" fmla="*/ 20904 w 547269"/>
                <a:gd name="connsiteY6" fmla="*/ 1554013 h 2097549"/>
                <a:gd name="connsiteX7" fmla="*/ 1254 w 547269"/>
                <a:gd name="connsiteY7" fmla="*/ 1462453 h 2097549"/>
                <a:gd name="connsiteX8" fmla="*/ 0 w 547269"/>
                <a:gd name="connsiteY8" fmla="*/ 2 h 209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9" h="2097549">
                  <a:moveTo>
                    <a:pt x="0" y="2"/>
                  </a:moveTo>
                  <a:cubicBezTo>
                    <a:pt x="11288" y="-834"/>
                    <a:pt x="98249" y="270501"/>
                    <a:pt x="152600" y="337394"/>
                  </a:cubicBezTo>
                  <a:cubicBezTo>
                    <a:pt x="252103" y="460310"/>
                    <a:pt x="406794" y="577373"/>
                    <a:pt x="543925" y="653464"/>
                  </a:cubicBezTo>
                  <a:cubicBezTo>
                    <a:pt x="543925" y="872957"/>
                    <a:pt x="542671" y="1768907"/>
                    <a:pt x="547269" y="2097520"/>
                  </a:cubicBezTo>
                  <a:cubicBezTo>
                    <a:pt x="547269" y="2099610"/>
                    <a:pt x="373765" y="1990491"/>
                    <a:pt x="298929" y="1929451"/>
                  </a:cubicBezTo>
                  <a:cubicBezTo>
                    <a:pt x="239561" y="1880953"/>
                    <a:pt x="193572" y="1848343"/>
                    <a:pt x="146329" y="1787303"/>
                  </a:cubicBezTo>
                  <a:cubicBezTo>
                    <a:pt x="93232" y="1718319"/>
                    <a:pt x="43481" y="1638466"/>
                    <a:pt x="20904" y="1554013"/>
                  </a:cubicBezTo>
                  <a:cubicBezTo>
                    <a:pt x="13379" y="1526420"/>
                    <a:pt x="2927" y="1490883"/>
                    <a:pt x="1254" y="1462453"/>
                  </a:cubicBezTo>
                  <a:cubicBezTo>
                    <a:pt x="1254" y="1454927"/>
                    <a:pt x="0" y="480378"/>
                    <a:pt x="0" y="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AC2367F-51E0-41C7-AE37-02E51D54E0ED}"/>
                </a:ext>
              </a:extLst>
            </p:cNvPr>
            <p:cNvSpPr/>
            <p:nvPr/>
          </p:nvSpPr>
          <p:spPr>
            <a:xfrm>
              <a:off x="8074250" y="568173"/>
              <a:ext cx="1850454" cy="694437"/>
            </a:xfrm>
            <a:custGeom>
              <a:avLst/>
              <a:gdLst>
                <a:gd name="connsiteX0" fmla="*/ 7966 w 1850454"/>
                <a:gd name="connsiteY0" fmla="*/ 602456 h 694437"/>
                <a:gd name="connsiteX1" fmla="*/ 168092 w 1850454"/>
                <a:gd name="connsiteY1" fmla="*/ 288059 h 694437"/>
                <a:gd name="connsiteX2" fmla="*/ 543530 w 1850454"/>
                <a:gd name="connsiteY2" fmla="*/ 0 h 694437"/>
                <a:gd name="connsiteX3" fmla="*/ 1850454 w 1850454"/>
                <a:gd name="connsiteY3" fmla="*/ 694016 h 694437"/>
                <a:gd name="connsiteX4" fmla="*/ 23 w 1850454"/>
                <a:gd name="connsiteY4" fmla="*/ 690672 h 694437"/>
                <a:gd name="connsiteX5" fmla="*/ 7966 w 1850454"/>
                <a:gd name="connsiteY5" fmla="*/ 602456 h 6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454" h="694437">
                  <a:moveTo>
                    <a:pt x="7966" y="602456"/>
                  </a:moveTo>
                  <a:cubicBezTo>
                    <a:pt x="29707" y="481631"/>
                    <a:pt x="88238" y="379200"/>
                    <a:pt x="168092" y="288059"/>
                  </a:cubicBezTo>
                  <a:cubicBezTo>
                    <a:pt x="268432" y="173086"/>
                    <a:pt x="410579" y="72328"/>
                    <a:pt x="543530" y="0"/>
                  </a:cubicBezTo>
                  <a:cubicBezTo>
                    <a:pt x="653067" y="62712"/>
                    <a:pt x="1779798" y="653880"/>
                    <a:pt x="1850454" y="694016"/>
                  </a:cubicBezTo>
                  <a:cubicBezTo>
                    <a:pt x="1799866" y="695271"/>
                    <a:pt x="154713" y="693598"/>
                    <a:pt x="23" y="690672"/>
                  </a:cubicBezTo>
                  <a:cubicBezTo>
                    <a:pt x="-395" y="678129"/>
                    <a:pt x="5040" y="619180"/>
                    <a:pt x="7966" y="602456"/>
                  </a:cubicBezTo>
                  <a:close/>
                </a:path>
              </a:pathLst>
            </a:custGeom>
            <a:solidFill>
              <a:schemeClr val="accent3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BC3101-1C82-40E1-BDFD-BEBFE05F20CC}"/>
                </a:ext>
              </a:extLst>
            </p:cNvPr>
            <p:cNvSpPr/>
            <p:nvPr/>
          </p:nvSpPr>
          <p:spPr>
            <a:xfrm>
              <a:off x="8073436" y="1262189"/>
              <a:ext cx="1858374" cy="380872"/>
            </a:xfrm>
            <a:custGeom>
              <a:avLst/>
              <a:gdLst>
                <a:gd name="connsiteX0" fmla="*/ 418 w 1858374"/>
                <a:gd name="connsiteY0" fmla="*/ 836 h 380872"/>
                <a:gd name="connsiteX1" fmla="*/ 1850849 w 1858374"/>
                <a:gd name="connsiteY1" fmla="*/ 0 h 380872"/>
                <a:gd name="connsiteX2" fmla="*/ 1858375 w 1858374"/>
                <a:gd name="connsiteY2" fmla="*/ 380873 h 380872"/>
                <a:gd name="connsiteX3" fmla="*/ 0 w 1858374"/>
                <a:gd name="connsiteY3" fmla="*/ 380873 h 380872"/>
                <a:gd name="connsiteX4" fmla="*/ 418 w 1858374"/>
                <a:gd name="connsiteY4" fmla="*/ 836 h 3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374" h="380872">
                  <a:moveTo>
                    <a:pt x="418" y="836"/>
                  </a:moveTo>
                  <a:cubicBezTo>
                    <a:pt x="40136" y="836"/>
                    <a:pt x="1842488" y="5017"/>
                    <a:pt x="1850849" y="0"/>
                  </a:cubicBezTo>
                  <a:cubicBezTo>
                    <a:pt x="1852940" y="74419"/>
                    <a:pt x="1853776" y="304364"/>
                    <a:pt x="1858375" y="380873"/>
                  </a:cubicBezTo>
                  <a:cubicBezTo>
                    <a:pt x="1381343" y="380873"/>
                    <a:pt x="180193" y="374602"/>
                    <a:pt x="0" y="380873"/>
                  </a:cubicBezTo>
                  <a:cubicBezTo>
                    <a:pt x="418" y="253776"/>
                    <a:pt x="418" y="127515"/>
                    <a:pt x="418" y="8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15E68A-BE97-41D0-81DA-3D63049CF482}"/>
                </a:ext>
              </a:extLst>
            </p:cNvPr>
            <p:cNvSpPr/>
            <p:nvPr/>
          </p:nvSpPr>
          <p:spPr>
            <a:xfrm>
              <a:off x="9929303" y="1148053"/>
              <a:ext cx="1846848" cy="690517"/>
            </a:xfrm>
            <a:custGeom>
              <a:avLst/>
              <a:gdLst>
                <a:gd name="connsiteX0" fmla="*/ 1299817 w 1846848"/>
                <a:gd name="connsiteY0" fmla="*/ 0 h 690517"/>
                <a:gd name="connsiteX1" fmla="*/ 1642645 w 1846848"/>
                <a:gd name="connsiteY1" fmla="*/ 241651 h 690517"/>
                <a:gd name="connsiteX2" fmla="*/ 1834544 w 1846848"/>
                <a:gd name="connsiteY2" fmla="*/ 574863 h 690517"/>
                <a:gd name="connsiteX3" fmla="*/ 1846669 w 1846848"/>
                <a:gd name="connsiteY3" fmla="*/ 686491 h 690517"/>
                <a:gd name="connsiteX4" fmla="*/ 0 w 1846848"/>
                <a:gd name="connsiteY4" fmla="*/ 689835 h 690517"/>
                <a:gd name="connsiteX5" fmla="*/ 1299817 w 1846848"/>
                <a:gd name="connsiteY5" fmla="*/ 0 h 6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848" h="690517">
                  <a:moveTo>
                    <a:pt x="1299817" y="0"/>
                  </a:moveTo>
                  <a:cubicBezTo>
                    <a:pt x="1416462" y="62294"/>
                    <a:pt x="1549830" y="146747"/>
                    <a:pt x="1642645" y="241651"/>
                  </a:cubicBezTo>
                  <a:cubicBezTo>
                    <a:pt x="1735041" y="336138"/>
                    <a:pt x="1805697" y="443585"/>
                    <a:pt x="1834544" y="574863"/>
                  </a:cubicBezTo>
                  <a:cubicBezTo>
                    <a:pt x="1842488" y="611654"/>
                    <a:pt x="1847923" y="648863"/>
                    <a:pt x="1846669" y="686491"/>
                  </a:cubicBezTo>
                  <a:cubicBezTo>
                    <a:pt x="1842070" y="692762"/>
                    <a:pt x="110792" y="689835"/>
                    <a:pt x="0" y="689835"/>
                  </a:cubicBezTo>
                  <a:cubicBezTo>
                    <a:pt x="77763" y="637993"/>
                    <a:pt x="1219963" y="36791"/>
                    <a:pt x="1299817" y="0"/>
                  </a:cubicBezTo>
                  <a:close/>
                </a:path>
              </a:pathLst>
            </a:custGeom>
            <a:solidFill>
              <a:schemeClr val="accent3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1FEC78-77EB-4D5C-A518-FBBD1624B58A}"/>
                </a:ext>
              </a:extLst>
            </p:cNvPr>
            <p:cNvSpPr/>
            <p:nvPr/>
          </p:nvSpPr>
          <p:spPr>
            <a:xfrm>
              <a:off x="8617361" y="0"/>
              <a:ext cx="1308178" cy="972458"/>
            </a:xfrm>
            <a:custGeom>
              <a:avLst/>
              <a:gdLst>
                <a:gd name="connsiteX0" fmla="*/ 0 w 1308178"/>
                <a:gd name="connsiteY0" fmla="*/ 287640 h 972458"/>
                <a:gd name="connsiteX1" fmla="*/ 104939 w 1308178"/>
                <a:gd name="connsiteY1" fmla="*/ 234544 h 972458"/>
                <a:gd name="connsiteX2" fmla="*/ 756310 w 1308178"/>
                <a:gd name="connsiteY2" fmla="*/ 44735 h 972458"/>
                <a:gd name="connsiteX3" fmla="*/ 1287275 w 1308178"/>
                <a:gd name="connsiteY3" fmla="*/ 0 h 972458"/>
                <a:gd name="connsiteX4" fmla="*/ 1308179 w 1308178"/>
                <a:gd name="connsiteY4" fmla="*/ 20486 h 972458"/>
                <a:gd name="connsiteX5" fmla="*/ 1306925 w 1308178"/>
                <a:gd name="connsiteY5" fmla="*/ 972459 h 972458"/>
                <a:gd name="connsiteX6" fmla="*/ 1672 w 1308178"/>
                <a:gd name="connsiteY6" fmla="*/ 287640 h 972458"/>
                <a:gd name="connsiteX7" fmla="*/ 836 w 1308178"/>
                <a:gd name="connsiteY7" fmla="*/ 287222 h 972458"/>
                <a:gd name="connsiteX8" fmla="*/ 0 w 1308178"/>
                <a:gd name="connsiteY8" fmla="*/ 287640 h 97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78" h="972458">
                  <a:moveTo>
                    <a:pt x="0" y="287640"/>
                  </a:moveTo>
                  <a:cubicBezTo>
                    <a:pt x="32610" y="265482"/>
                    <a:pt x="68984" y="250431"/>
                    <a:pt x="104939" y="234544"/>
                  </a:cubicBezTo>
                  <a:cubicBezTo>
                    <a:pt x="313143" y="140894"/>
                    <a:pt x="531382" y="81944"/>
                    <a:pt x="756310" y="44735"/>
                  </a:cubicBezTo>
                  <a:cubicBezTo>
                    <a:pt x="932323" y="15887"/>
                    <a:pt x="1109172" y="1672"/>
                    <a:pt x="1287275" y="0"/>
                  </a:cubicBezTo>
                  <a:cubicBezTo>
                    <a:pt x="1303580" y="0"/>
                    <a:pt x="1308179" y="3345"/>
                    <a:pt x="1308179" y="20486"/>
                  </a:cubicBezTo>
                  <a:cubicBezTo>
                    <a:pt x="1307343" y="167651"/>
                    <a:pt x="1308179" y="808571"/>
                    <a:pt x="1306925" y="972459"/>
                  </a:cubicBezTo>
                  <a:cubicBezTo>
                    <a:pt x="1181082" y="908492"/>
                    <a:pt x="147583" y="369585"/>
                    <a:pt x="1672" y="287640"/>
                  </a:cubicBezTo>
                  <a:lnTo>
                    <a:pt x="836" y="287222"/>
                  </a:lnTo>
                  <a:lnTo>
                    <a:pt x="0" y="287640"/>
                  </a:lnTo>
                  <a:close/>
                </a:path>
              </a:pathLst>
            </a:custGeom>
            <a:solidFill>
              <a:schemeClr val="accent1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6EFCA2-40EA-4CF5-9D4A-EA92EB38CFA8}"/>
                </a:ext>
              </a:extLst>
            </p:cNvPr>
            <p:cNvSpPr/>
            <p:nvPr/>
          </p:nvSpPr>
          <p:spPr>
            <a:xfrm>
              <a:off x="9924629" y="486225"/>
              <a:ext cx="1304072" cy="972044"/>
            </a:xfrm>
            <a:custGeom>
              <a:avLst/>
              <a:gdLst>
                <a:gd name="connsiteX0" fmla="*/ 1329 w 1304072"/>
                <a:gd name="connsiteY0" fmla="*/ 4 h 972044"/>
                <a:gd name="connsiteX1" fmla="*/ 834148 w 1304072"/>
                <a:gd name="connsiteY1" fmla="*/ 102852 h 972044"/>
                <a:gd name="connsiteX2" fmla="*/ 1304072 w 1304072"/>
                <a:gd name="connsiteY2" fmla="*/ 280537 h 972044"/>
                <a:gd name="connsiteX3" fmla="*/ 3419 w 1304072"/>
                <a:gd name="connsiteY3" fmla="*/ 972045 h 972044"/>
                <a:gd name="connsiteX4" fmla="*/ 1329 w 1304072"/>
                <a:gd name="connsiteY4" fmla="*/ 4 h 97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72" h="972044">
                  <a:moveTo>
                    <a:pt x="1329" y="4"/>
                  </a:moveTo>
                  <a:cubicBezTo>
                    <a:pt x="281862" y="-414"/>
                    <a:pt x="562395" y="31778"/>
                    <a:pt x="834148" y="102852"/>
                  </a:cubicBezTo>
                  <a:cubicBezTo>
                    <a:pt x="988420" y="142988"/>
                    <a:pt x="1271044" y="257543"/>
                    <a:pt x="1304072" y="280537"/>
                  </a:cubicBezTo>
                  <a:cubicBezTo>
                    <a:pt x="1270626" y="301023"/>
                    <a:pt x="143895" y="896790"/>
                    <a:pt x="3419" y="972045"/>
                  </a:cubicBezTo>
                  <a:cubicBezTo>
                    <a:pt x="-2434" y="714088"/>
                    <a:pt x="911" y="82784"/>
                    <a:pt x="1329" y="4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95750-D5B9-4CB9-B69A-A7936FF46717}"/>
                </a:ext>
              </a:extLst>
            </p:cNvPr>
            <p:cNvSpPr/>
            <p:nvPr/>
          </p:nvSpPr>
          <p:spPr>
            <a:xfrm>
              <a:off x="9928885" y="2177109"/>
              <a:ext cx="1846668" cy="690515"/>
            </a:xfrm>
            <a:custGeom>
              <a:avLst/>
              <a:gdLst>
                <a:gd name="connsiteX0" fmla="*/ 1846669 w 1846668"/>
                <a:gd name="connsiteY0" fmla="*/ 1934 h 690515"/>
                <a:gd name="connsiteX1" fmla="*/ 1772250 w 1846668"/>
                <a:gd name="connsiteY1" fmla="*/ 277868 h 690515"/>
                <a:gd name="connsiteX2" fmla="*/ 1505513 w 1846668"/>
                <a:gd name="connsiteY2" fmla="*/ 567181 h 690515"/>
                <a:gd name="connsiteX3" fmla="*/ 1302744 w 1846668"/>
                <a:gd name="connsiteY3" fmla="*/ 690515 h 690515"/>
                <a:gd name="connsiteX4" fmla="*/ 0 w 1846668"/>
                <a:gd name="connsiteY4" fmla="*/ 6951 h 690515"/>
                <a:gd name="connsiteX5" fmla="*/ 1846669 w 1846668"/>
                <a:gd name="connsiteY5" fmla="*/ 1934 h 69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668" h="690515">
                  <a:moveTo>
                    <a:pt x="1846669" y="1934"/>
                  </a:moveTo>
                  <a:cubicBezTo>
                    <a:pt x="1846669" y="73426"/>
                    <a:pt x="1811132" y="213483"/>
                    <a:pt x="1772250" y="277868"/>
                  </a:cubicBezTo>
                  <a:cubicBezTo>
                    <a:pt x="1704521" y="389914"/>
                    <a:pt x="1610034" y="490672"/>
                    <a:pt x="1505513" y="567181"/>
                  </a:cubicBezTo>
                  <a:cubicBezTo>
                    <a:pt x="1454926" y="604390"/>
                    <a:pt x="1371309" y="660831"/>
                    <a:pt x="1302744" y="690515"/>
                  </a:cubicBezTo>
                  <a:cubicBezTo>
                    <a:pt x="1247139" y="661667"/>
                    <a:pt x="135040" y="76770"/>
                    <a:pt x="0" y="6951"/>
                  </a:cubicBezTo>
                  <a:cubicBezTo>
                    <a:pt x="2508" y="-2665"/>
                    <a:pt x="1789391" y="-156"/>
                    <a:pt x="1846669" y="19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281704-82EC-44E8-A9A0-1798306F012C}"/>
                </a:ext>
              </a:extLst>
            </p:cNvPr>
            <p:cNvSpPr/>
            <p:nvPr/>
          </p:nvSpPr>
          <p:spPr>
            <a:xfrm>
              <a:off x="9928124" y="1834544"/>
              <a:ext cx="1847847" cy="349516"/>
            </a:xfrm>
            <a:custGeom>
              <a:avLst/>
              <a:gdLst>
                <a:gd name="connsiteX0" fmla="*/ 1179 w 1847847"/>
                <a:gd name="connsiteY0" fmla="*/ 3345 h 349516"/>
                <a:gd name="connsiteX1" fmla="*/ 1847847 w 1847847"/>
                <a:gd name="connsiteY1" fmla="*/ 0 h 349516"/>
                <a:gd name="connsiteX2" fmla="*/ 1847847 w 1847847"/>
                <a:gd name="connsiteY2" fmla="*/ 345336 h 349516"/>
                <a:gd name="connsiteX3" fmla="*/ 761 w 1847847"/>
                <a:gd name="connsiteY3" fmla="*/ 349517 h 349516"/>
                <a:gd name="connsiteX4" fmla="*/ 1179 w 1847847"/>
                <a:gd name="connsiteY4" fmla="*/ 3345 h 34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47" h="349516">
                  <a:moveTo>
                    <a:pt x="1179" y="3345"/>
                  </a:moveTo>
                  <a:cubicBezTo>
                    <a:pt x="597364" y="3345"/>
                    <a:pt x="1837395" y="0"/>
                    <a:pt x="1847847" y="0"/>
                  </a:cubicBezTo>
                  <a:cubicBezTo>
                    <a:pt x="1847847" y="114973"/>
                    <a:pt x="1847847" y="230363"/>
                    <a:pt x="1847847" y="345336"/>
                  </a:cubicBezTo>
                  <a:cubicBezTo>
                    <a:pt x="1783462" y="346590"/>
                    <a:pt x="602381" y="349517"/>
                    <a:pt x="761" y="349517"/>
                  </a:cubicBezTo>
                  <a:cubicBezTo>
                    <a:pt x="-1330" y="277607"/>
                    <a:pt x="1597" y="64803"/>
                    <a:pt x="1179" y="33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6C0CD1-0C66-4872-931F-55393C40DEEB}"/>
                </a:ext>
              </a:extLst>
            </p:cNvPr>
            <p:cNvSpPr/>
            <p:nvPr/>
          </p:nvSpPr>
          <p:spPr>
            <a:xfrm>
              <a:off x="9928093" y="766344"/>
              <a:ext cx="1303195" cy="1071544"/>
            </a:xfrm>
            <a:custGeom>
              <a:avLst/>
              <a:gdLst>
                <a:gd name="connsiteX0" fmla="*/ 1209 w 1303195"/>
                <a:gd name="connsiteY0" fmla="*/ 1071544 h 1071544"/>
                <a:gd name="connsiteX1" fmla="*/ 373 w 1303195"/>
                <a:gd name="connsiteY1" fmla="*/ 687745 h 1071544"/>
                <a:gd name="connsiteX2" fmla="*/ 1301027 w 1303195"/>
                <a:gd name="connsiteY2" fmla="*/ 0 h 1071544"/>
                <a:gd name="connsiteX3" fmla="*/ 1301445 w 1303195"/>
                <a:gd name="connsiteY3" fmla="*/ 381291 h 1071544"/>
                <a:gd name="connsiteX4" fmla="*/ 1209 w 1303195"/>
                <a:gd name="connsiteY4" fmla="*/ 1071544 h 107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95" h="1071544">
                  <a:moveTo>
                    <a:pt x="1209" y="1071544"/>
                  </a:moveTo>
                  <a:cubicBezTo>
                    <a:pt x="-881" y="1004233"/>
                    <a:pt x="373" y="802718"/>
                    <a:pt x="373" y="687745"/>
                  </a:cubicBezTo>
                  <a:cubicBezTo>
                    <a:pt x="33820" y="666005"/>
                    <a:pt x="1298100" y="5435"/>
                    <a:pt x="1301027" y="0"/>
                  </a:cubicBezTo>
                  <a:cubicBezTo>
                    <a:pt x="1301863" y="0"/>
                    <a:pt x="1305207" y="267154"/>
                    <a:pt x="1301445" y="381291"/>
                  </a:cubicBezTo>
                  <a:cubicBezTo>
                    <a:pt x="1114144" y="479122"/>
                    <a:pt x="15006" y="1064019"/>
                    <a:pt x="1209" y="10715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E1FE49-2F3A-411E-9C77-5970EFA11456}"/>
                </a:ext>
              </a:extLst>
            </p:cNvPr>
            <p:cNvSpPr/>
            <p:nvPr/>
          </p:nvSpPr>
          <p:spPr>
            <a:xfrm>
              <a:off x="11230859" y="2192840"/>
              <a:ext cx="545111" cy="1581604"/>
            </a:xfrm>
            <a:custGeom>
              <a:avLst/>
              <a:gdLst>
                <a:gd name="connsiteX0" fmla="*/ 769 w 545111"/>
                <a:gd name="connsiteY0" fmla="*/ 674785 h 1581604"/>
                <a:gd name="connsiteX1" fmla="*/ 244511 w 545111"/>
                <a:gd name="connsiteY1" fmla="*/ 519676 h 1581604"/>
                <a:gd name="connsiteX2" fmla="*/ 464422 w 545111"/>
                <a:gd name="connsiteY2" fmla="*/ 272590 h 1581604"/>
                <a:gd name="connsiteX3" fmla="*/ 544276 w 545111"/>
                <a:gd name="connsiteY3" fmla="*/ 0 h 1581604"/>
                <a:gd name="connsiteX4" fmla="*/ 545112 w 545111"/>
                <a:gd name="connsiteY4" fmla="*/ 467834 h 1581604"/>
                <a:gd name="connsiteX5" fmla="*/ 545112 w 545111"/>
                <a:gd name="connsiteY5" fmla="*/ 931487 h 1581604"/>
                <a:gd name="connsiteX6" fmla="*/ 536332 w 545111"/>
                <a:gd name="connsiteY6" fmla="*/ 987092 h 1581604"/>
                <a:gd name="connsiteX7" fmla="*/ 401710 w 545111"/>
                <a:gd name="connsiteY7" fmla="*/ 1268043 h 1581604"/>
                <a:gd name="connsiteX8" fmla="*/ 60555 w 545111"/>
                <a:gd name="connsiteY8" fmla="*/ 1548576 h 1581604"/>
                <a:gd name="connsiteX9" fmla="*/ 769 w 545111"/>
                <a:gd name="connsiteY9" fmla="*/ 1581604 h 1581604"/>
                <a:gd name="connsiteX10" fmla="*/ 769 w 545111"/>
                <a:gd name="connsiteY10" fmla="*/ 674785 h 15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111" h="1581604">
                  <a:moveTo>
                    <a:pt x="769" y="674785"/>
                  </a:moveTo>
                  <a:cubicBezTo>
                    <a:pt x="95256" y="627541"/>
                    <a:pt x="158386" y="587405"/>
                    <a:pt x="244511" y="519676"/>
                  </a:cubicBezTo>
                  <a:cubicBezTo>
                    <a:pt x="333980" y="450274"/>
                    <a:pt x="408817" y="354952"/>
                    <a:pt x="464422" y="272590"/>
                  </a:cubicBezTo>
                  <a:cubicBezTo>
                    <a:pt x="506230" y="200679"/>
                    <a:pt x="519191" y="137549"/>
                    <a:pt x="544276" y="0"/>
                  </a:cubicBezTo>
                  <a:cubicBezTo>
                    <a:pt x="544276" y="145493"/>
                    <a:pt x="545112" y="322341"/>
                    <a:pt x="545112" y="467834"/>
                  </a:cubicBezTo>
                  <a:cubicBezTo>
                    <a:pt x="545112" y="622524"/>
                    <a:pt x="545112" y="776796"/>
                    <a:pt x="545112" y="931487"/>
                  </a:cubicBezTo>
                  <a:cubicBezTo>
                    <a:pt x="542185" y="949883"/>
                    <a:pt x="540095" y="968696"/>
                    <a:pt x="536332" y="987092"/>
                  </a:cubicBezTo>
                  <a:cubicBezTo>
                    <a:pt x="516264" y="1092448"/>
                    <a:pt x="468603" y="1185263"/>
                    <a:pt x="401710" y="1268043"/>
                  </a:cubicBezTo>
                  <a:cubicBezTo>
                    <a:pt x="307641" y="1385106"/>
                    <a:pt x="190160" y="1474576"/>
                    <a:pt x="60555" y="1548576"/>
                  </a:cubicBezTo>
                  <a:cubicBezTo>
                    <a:pt x="40905" y="1559864"/>
                    <a:pt x="20837" y="1570734"/>
                    <a:pt x="769" y="1581604"/>
                  </a:cubicBezTo>
                  <a:cubicBezTo>
                    <a:pt x="-1321" y="1445310"/>
                    <a:pt x="1605" y="757147"/>
                    <a:pt x="769" y="67478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B50475-3926-4FE7-A4AA-CCE59D6BFDC4}"/>
                </a:ext>
              </a:extLst>
            </p:cNvPr>
            <p:cNvSpPr/>
            <p:nvPr/>
          </p:nvSpPr>
          <p:spPr>
            <a:xfrm>
              <a:off x="9916537" y="2179879"/>
              <a:ext cx="1315509" cy="978778"/>
            </a:xfrm>
            <a:custGeom>
              <a:avLst/>
              <a:gdLst>
                <a:gd name="connsiteX0" fmla="*/ 8585 w 1315509"/>
                <a:gd name="connsiteY0" fmla="*/ 0 h 978778"/>
                <a:gd name="connsiteX1" fmla="*/ 1315091 w 1315509"/>
                <a:gd name="connsiteY1" fmla="*/ 687745 h 978778"/>
                <a:gd name="connsiteX2" fmla="*/ 1315509 w 1315509"/>
                <a:gd name="connsiteY2" fmla="*/ 978730 h 978778"/>
                <a:gd name="connsiteX3" fmla="*/ 3568 w 1315509"/>
                <a:gd name="connsiteY3" fmla="*/ 296420 h 978778"/>
                <a:gd name="connsiteX4" fmla="*/ 223 w 1315509"/>
                <a:gd name="connsiteY4" fmla="*/ 278025 h 978778"/>
                <a:gd name="connsiteX5" fmla="*/ 8585 w 1315509"/>
                <a:gd name="connsiteY5" fmla="*/ 0 h 9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509" h="978778">
                  <a:moveTo>
                    <a:pt x="8585" y="0"/>
                  </a:moveTo>
                  <a:cubicBezTo>
                    <a:pt x="649086" y="342827"/>
                    <a:pt x="1240673" y="649281"/>
                    <a:pt x="1315091" y="687745"/>
                  </a:cubicBezTo>
                  <a:cubicBezTo>
                    <a:pt x="1315091" y="803972"/>
                    <a:pt x="1315509" y="888424"/>
                    <a:pt x="1315509" y="978730"/>
                  </a:cubicBezTo>
                  <a:cubicBezTo>
                    <a:pt x="1306311" y="985419"/>
                    <a:pt x="10675" y="303110"/>
                    <a:pt x="3568" y="296420"/>
                  </a:cubicBezTo>
                  <a:cubicBezTo>
                    <a:pt x="641" y="290567"/>
                    <a:pt x="223" y="284296"/>
                    <a:pt x="223" y="278025"/>
                  </a:cubicBezTo>
                  <a:cubicBezTo>
                    <a:pt x="-195" y="192736"/>
                    <a:pt x="-1031" y="5017"/>
                    <a:pt x="858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596F33-39F9-4C6E-86DF-F6200C68DE6D}"/>
                </a:ext>
              </a:extLst>
            </p:cNvPr>
            <p:cNvSpPr/>
            <p:nvPr/>
          </p:nvSpPr>
          <p:spPr>
            <a:xfrm>
              <a:off x="8617779" y="1643062"/>
              <a:ext cx="1314449" cy="1796498"/>
            </a:xfrm>
            <a:custGeom>
              <a:avLst/>
              <a:gdLst>
                <a:gd name="connsiteX0" fmla="*/ 1309015 w 1314449"/>
                <a:gd name="connsiteY0" fmla="*/ 1110426 h 1796498"/>
                <a:gd name="connsiteX1" fmla="*/ 418 w 1314449"/>
                <a:gd name="connsiteY1" fmla="*/ 1796499 h 1796498"/>
                <a:gd name="connsiteX2" fmla="*/ 0 w 1314449"/>
                <a:gd name="connsiteY2" fmla="*/ 687745 h 1796498"/>
                <a:gd name="connsiteX3" fmla="*/ 1314450 w 1314449"/>
                <a:gd name="connsiteY3" fmla="*/ 0 h 1796498"/>
                <a:gd name="connsiteX4" fmla="*/ 1309015 w 1314449"/>
                <a:gd name="connsiteY4" fmla="*/ 1110426 h 179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796498">
                  <a:moveTo>
                    <a:pt x="1309015" y="1110426"/>
                  </a:moveTo>
                  <a:cubicBezTo>
                    <a:pt x="1135929" y="1202822"/>
                    <a:pt x="188555" y="1696995"/>
                    <a:pt x="418" y="1796499"/>
                  </a:cubicBezTo>
                  <a:cubicBezTo>
                    <a:pt x="418" y="1471231"/>
                    <a:pt x="0" y="732062"/>
                    <a:pt x="0" y="687745"/>
                  </a:cubicBezTo>
                  <a:cubicBezTo>
                    <a:pt x="173504" y="596603"/>
                    <a:pt x="1180246" y="79436"/>
                    <a:pt x="1314450" y="0"/>
                  </a:cubicBezTo>
                  <a:cubicBezTo>
                    <a:pt x="1309433" y="69402"/>
                    <a:pt x="1309015" y="784322"/>
                    <a:pt x="1309015" y="11104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3D8DF8-FD5A-467B-A242-CA01B1614C92}"/>
                </a:ext>
              </a:extLst>
            </p:cNvPr>
            <p:cNvSpPr/>
            <p:nvPr/>
          </p:nvSpPr>
          <p:spPr>
            <a:xfrm>
              <a:off x="8618197" y="2751270"/>
              <a:ext cx="1314129" cy="971957"/>
            </a:xfrm>
            <a:custGeom>
              <a:avLst/>
              <a:gdLst>
                <a:gd name="connsiteX0" fmla="*/ 0 w 1314129"/>
                <a:gd name="connsiteY0" fmla="*/ 688291 h 971957"/>
                <a:gd name="connsiteX1" fmla="*/ 1298981 w 1314129"/>
                <a:gd name="connsiteY1" fmla="*/ 1800 h 971957"/>
                <a:gd name="connsiteX2" fmla="*/ 1314032 w 1314129"/>
                <a:gd name="connsiteY2" fmla="*/ 9325 h 971957"/>
                <a:gd name="connsiteX3" fmla="*/ 1306507 w 1314129"/>
                <a:gd name="connsiteY3" fmla="*/ 971750 h 971957"/>
                <a:gd name="connsiteX4" fmla="*/ 855396 w 1314129"/>
                <a:gd name="connsiteY4" fmla="*/ 941648 h 971957"/>
                <a:gd name="connsiteX5" fmla="*/ 305200 w 1314129"/>
                <a:gd name="connsiteY5" fmla="*/ 825422 h 971957"/>
                <a:gd name="connsiteX6" fmla="*/ 0 w 1314129"/>
                <a:gd name="connsiteY6" fmla="*/ 688291 h 9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129" h="971957">
                  <a:moveTo>
                    <a:pt x="0" y="688291"/>
                  </a:moveTo>
                  <a:cubicBezTo>
                    <a:pt x="128351" y="620561"/>
                    <a:pt x="1294382" y="4308"/>
                    <a:pt x="1298981" y="1800"/>
                  </a:cubicBezTo>
                  <a:cubicBezTo>
                    <a:pt x="1307343" y="-2381"/>
                    <a:pt x="1311942" y="964"/>
                    <a:pt x="1314032" y="9325"/>
                  </a:cubicBezTo>
                  <a:cubicBezTo>
                    <a:pt x="1315286" y="14342"/>
                    <a:pt x="1303998" y="893987"/>
                    <a:pt x="1306507" y="971750"/>
                  </a:cubicBezTo>
                  <a:cubicBezTo>
                    <a:pt x="1271806" y="974259"/>
                    <a:pt x="940685" y="953355"/>
                    <a:pt x="855396" y="941648"/>
                  </a:cubicBezTo>
                  <a:cubicBezTo>
                    <a:pt x="655971" y="914891"/>
                    <a:pt x="532218" y="904021"/>
                    <a:pt x="305200" y="825422"/>
                  </a:cubicBezTo>
                  <a:cubicBezTo>
                    <a:pt x="231618" y="799082"/>
                    <a:pt x="153436" y="767308"/>
                    <a:pt x="0" y="6882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6F9E36-10A9-420E-9189-5935F3AA568F}"/>
                </a:ext>
              </a:extLst>
            </p:cNvPr>
            <p:cNvSpPr/>
            <p:nvPr/>
          </p:nvSpPr>
          <p:spPr>
            <a:xfrm>
              <a:off x="8617361" y="288058"/>
              <a:ext cx="1306924" cy="978311"/>
            </a:xfrm>
            <a:custGeom>
              <a:avLst/>
              <a:gdLst>
                <a:gd name="connsiteX0" fmla="*/ 1306925 w 1306924"/>
                <a:gd name="connsiteY0" fmla="*/ 679801 h 978311"/>
                <a:gd name="connsiteX1" fmla="*/ 1306925 w 1306924"/>
                <a:gd name="connsiteY1" fmla="*/ 978312 h 978311"/>
                <a:gd name="connsiteX2" fmla="*/ 0 w 1306924"/>
                <a:gd name="connsiteY2" fmla="*/ 284296 h 978311"/>
                <a:gd name="connsiteX3" fmla="*/ 1672 w 1306924"/>
                <a:gd name="connsiteY3" fmla="*/ 0 h 978311"/>
                <a:gd name="connsiteX4" fmla="*/ 1306925 w 1306924"/>
                <a:gd name="connsiteY4" fmla="*/ 679801 h 9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924" h="978311">
                  <a:moveTo>
                    <a:pt x="1306925" y="679801"/>
                  </a:moveTo>
                  <a:cubicBezTo>
                    <a:pt x="1306925" y="776378"/>
                    <a:pt x="1306925" y="881317"/>
                    <a:pt x="1306925" y="978312"/>
                  </a:cubicBezTo>
                  <a:cubicBezTo>
                    <a:pt x="1304834" y="977476"/>
                    <a:pt x="90306" y="338646"/>
                    <a:pt x="0" y="284296"/>
                  </a:cubicBezTo>
                  <a:cubicBezTo>
                    <a:pt x="836" y="200679"/>
                    <a:pt x="1254" y="6271"/>
                    <a:pt x="1672" y="0"/>
                  </a:cubicBezTo>
                  <a:cubicBezTo>
                    <a:pt x="33028" y="16723"/>
                    <a:pt x="1258845" y="658897"/>
                    <a:pt x="1306925" y="6798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5B7706-1E67-420E-9D5D-40A8337A06F3}"/>
                </a:ext>
              </a:extLst>
            </p:cNvPr>
            <p:cNvSpPr/>
            <p:nvPr/>
          </p:nvSpPr>
          <p:spPr>
            <a:xfrm>
              <a:off x="9921748" y="3161899"/>
              <a:ext cx="1310298" cy="897676"/>
            </a:xfrm>
            <a:custGeom>
              <a:avLst/>
              <a:gdLst>
                <a:gd name="connsiteX0" fmla="*/ 3792 w 1310298"/>
                <a:gd name="connsiteY0" fmla="*/ 284351 h 897676"/>
                <a:gd name="connsiteX1" fmla="*/ 156392 w 1310298"/>
                <a:gd name="connsiteY1" fmla="*/ 272644 h 897676"/>
                <a:gd name="connsiteX2" fmla="*/ 364179 w 1310298"/>
                <a:gd name="connsiteY2" fmla="*/ 257175 h 897676"/>
                <a:gd name="connsiteX3" fmla="*/ 649729 w 1310298"/>
                <a:gd name="connsiteY3" fmla="*/ 214113 h 897676"/>
                <a:gd name="connsiteX4" fmla="*/ 1025584 w 1310298"/>
                <a:gd name="connsiteY4" fmla="*/ 112937 h 897676"/>
                <a:gd name="connsiteX5" fmla="*/ 1310298 w 1310298"/>
                <a:gd name="connsiteY5" fmla="*/ 55 h 897676"/>
                <a:gd name="connsiteX6" fmla="*/ 1310298 w 1310298"/>
                <a:gd name="connsiteY6" fmla="*/ 473 h 897676"/>
                <a:gd name="connsiteX7" fmla="*/ 1310298 w 1310298"/>
                <a:gd name="connsiteY7" fmla="*/ 612545 h 897676"/>
                <a:gd name="connsiteX8" fmla="*/ 732509 w 1310298"/>
                <a:gd name="connsiteY8" fmla="*/ 818241 h 897676"/>
                <a:gd name="connsiteX9" fmla="*/ 426473 w 1310298"/>
                <a:gd name="connsiteY9" fmla="*/ 871756 h 897676"/>
                <a:gd name="connsiteX10" fmla="*/ 4210 w 1310298"/>
                <a:gd name="connsiteY10" fmla="*/ 897677 h 897676"/>
                <a:gd name="connsiteX11" fmla="*/ 2956 w 1310298"/>
                <a:gd name="connsiteY11" fmla="*/ 896841 h 897676"/>
                <a:gd name="connsiteX12" fmla="*/ 3792 w 1310298"/>
                <a:gd name="connsiteY12" fmla="*/ 284351 h 8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0298" h="897676">
                  <a:moveTo>
                    <a:pt x="3792" y="284351"/>
                  </a:moveTo>
                  <a:cubicBezTo>
                    <a:pt x="8809" y="276407"/>
                    <a:pt x="112493" y="275153"/>
                    <a:pt x="156392" y="272644"/>
                  </a:cubicBezTo>
                  <a:cubicBezTo>
                    <a:pt x="225793" y="268881"/>
                    <a:pt x="295195" y="264283"/>
                    <a:pt x="364179" y="257175"/>
                  </a:cubicBezTo>
                  <a:cubicBezTo>
                    <a:pt x="459919" y="247141"/>
                    <a:pt x="555242" y="232926"/>
                    <a:pt x="649729" y="214113"/>
                  </a:cubicBezTo>
                  <a:cubicBezTo>
                    <a:pt x="777244" y="188610"/>
                    <a:pt x="903086" y="156417"/>
                    <a:pt x="1025584" y="112937"/>
                  </a:cubicBezTo>
                  <a:cubicBezTo>
                    <a:pt x="1112545" y="81999"/>
                    <a:pt x="1299428" y="-2454"/>
                    <a:pt x="1310298" y="55"/>
                  </a:cubicBezTo>
                  <a:cubicBezTo>
                    <a:pt x="1310298" y="55"/>
                    <a:pt x="1310298" y="473"/>
                    <a:pt x="1310298" y="473"/>
                  </a:cubicBezTo>
                  <a:cubicBezTo>
                    <a:pt x="1310298" y="204497"/>
                    <a:pt x="1310298" y="408521"/>
                    <a:pt x="1310298" y="612545"/>
                  </a:cubicBezTo>
                  <a:cubicBezTo>
                    <a:pt x="1127178" y="708286"/>
                    <a:pt x="933188" y="772252"/>
                    <a:pt x="732509" y="818241"/>
                  </a:cubicBezTo>
                  <a:cubicBezTo>
                    <a:pt x="631333" y="841236"/>
                    <a:pt x="529321" y="858377"/>
                    <a:pt x="426473" y="871756"/>
                  </a:cubicBezTo>
                  <a:cubicBezTo>
                    <a:pt x="357071" y="880536"/>
                    <a:pt x="75284" y="896841"/>
                    <a:pt x="4210" y="897677"/>
                  </a:cubicBezTo>
                  <a:cubicBezTo>
                    <a:pt x="4210" y="897677"/>
                    <a:pt x="2956" y="896841"/>
                    <a:pt x="2956" y="896841"/>
                  </a:cubicBezTo>
                  <a:cubicBezTo>
                    <a:pt x="-4152" y="890988"/>
                    <a:pt x="3792" y="296475"/>
                    <a:pt x="3792" y="28435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8ACA1-B49B-4895-A783-A3152C4AE6B0}"/>
                </a:ext>
              </a:extLst>
            </p:cNvPr>
            <p:cNvSpPr/>
            <p:nvPr/>
          </p:nvSpPr>
          <p:spPr>
            <a:xfrm>
              <a:off x="8617301" y="3439561"/>
              <a:ext cx="1307403" cy="619083"/>
            </a:xfrm>
            <a:custGeom>
              <a:avLst/>
              <a:gdLst>
                <a:gd name="connsiteX0" fmla="*/ 1306985 w 1307403"/>
                <a:gd name="connsiteY0" fmla="*/ 283878 h 619083"/>
                <a:gd name="connsiteX1" fmla="*/ 1307403 w 1307403"/>
                <a:gd name="connsiteY1" fmla="*/ 618761 h 619083"/>
                <a:gd name="connsiteX2" fmla="*/ 1025616 w 1307403"/>
                <a:gd name="connsiteY2" fmla="*/ 607891 h 619083"/>
                <a:gd name="connsiteX3" fmla="*/ 482109 w 1307403"/>
                <a:gd name="connsiteY3" fmla="*/ 516749 h 619083"/>
                <a:gd name="connsiteX4" fmla="*/ 3823 w 1307403"/>
                <a:gd name="connsiteY4" fmla="*/ 335302 h 619083"/>
                <a:gd name="connsiteX5" fmla="*/ 479 w 1307403"/>
                <a:gd name="connsiteY5" fmla="*/ 0 h 619083"/>
                <a:gd name="connsiteX6" fmla="*/ 699094 w 1307403"/>
                <a:gd name="connsiteY6" fmla="*/ 229945 h 619083"/>
                <a:gd name="connsiteX7" fmla="*/ 1306985 w 1307403"/>
                <a:gd name="connsiteY7" fmla="*/ 283878 h 61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403" h="619083">
                  <a:moveTo>
                    <a:pt x="1306985" y="283878"/>
                  </a:moveTo>
                  <a:cubicBezTo>
                    <a:pt x="1306985" y="395506"/>
                    <a:pt x="1306985" y="507134"/>
                    <a:pt x="1307403" y="618761"/>
                  </a:cubicBezTo>
                  <a:cubicBezTo>
                    <a:pt x="1213335" y="620434"/>
                    <a:pt x="1119266" y="615417"/>
                    <a:pt x="1025616" y="607891"/>
                  </a:cubicBezTo>
                  <a:cubicBezTo>
                    <a:pt x="841660" y="592840"/>
                    <a:pt x="660212" y="563575"/>
                    <a:pt x="482109" y="516749"/>
                  </a:cubicBezTo>
                  <a:cubicBezTo>
                    <a:pt x="322402" y="474523"/>
                    <a:pt x="9258" y="338228"/>
                    <a:pt x="3823" y="335302"/>
                  </a:cubicBezTo>
                  <a:cubicBezTo>
                    <a:pt x="3823" y="232036"/>
                    <a:pt x="-1612" y="23412"/>
                    <a:pt x="479" y="0"/>
                  </a:cubicBezTo>
                  <a:cubicBezTo>
                    <a:pt x="344142" y="176012"/>
                    <a:pt x="464968" y="186883"/>
                    <a:pt x="699094" y="229945"/>
                  </a:cubicBezTo>
                  <a:cubicBezTo>
                    <a:pt x="781874" y="244578"/>
                    <a:pt x="1237583" y="284296"/>
                    <a:pt x="1306985" y="28387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75AFE5-BE84-4FAC-AF75-4FD35B8F4C75}"/>
                </a:ext>
              </a:extLst>
            </p:cNvPr>
            <p:cNvSpPr/>
            <p:nvPr/>
          </p:nvSpPr>
          <p:spPr>
            <a:xfrm>
              <a:off x="9925243" y="2477554"/>
              <a:ext cx="1306803" cy="968696"/>
            </a:xfrm>
            <a:custGeom>
              <a:avLst/>
              <a:gdLst>
                <a:gd name="connsiteX0" fmla="*/ 1306803 w 1306803"/>
                <a:gd name="connsiteY0" fmla="*/ 684400 h 968696"/>
                <a:gd name="connsiteX1" fmla="*/ 680516 w 1306803"/>
                <a:gd name="connsiteY1" fmla="*/ 900549 h 968696"/>
                <a:gd name="connsiteX2" fmla="*/ 327655 w 1306803"/>
                <a:gd name="connsiteY2" fmla="*/ 953645 h 968696"/>
                <a:gd name="connsiteX3" fmla="*/ 296 w 1306803"/>
                <a:gd name="connsiteY3" fmla="*/ 968696 h 968696"/>
                <a:gd name="connsiteX4" fmla="*/ 3223 w 1306803"/>
                <a:gd name="connsiteY4" fmla="*/ 0 h 968696"/>
                <a:gd name="connsiteX5" fmla="*/ 1270012 w 1306803"/>
                <a:gd name="connsiteY5" fmla="*/ 663078 h 968696"/>
                <a:gd name="connsiteX6" fmla="*/ 1306385 w 1306803"/>
                <a:gd name="connsiteY6" fmla="*/ 681474 h 968696"/>
                <a:gd name="connsiteX7" fmla="*/ 1306803 w 1306803"/>
                <a:gd name="connsiteY7" fmla="*/ 684400 h 96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803" h="968696">
                  <a:moveTo>
                    <a:pt x="1306803" y="684400"/>
                  </a:moveTo>
                  <a:cubicBezTo>
                    <a:pt x="1108632" y="787249"/>
                    <a:pt x="898337" y="854978"/>
                    <a:pt x="680516" y="900549"/>
                  </a:cubicBezTo>
                  <a:cubicBezTo>
                    <a:pt x="563871" y="924798"/>
                    <a:pt x="446390" y="942357"/>
                    <a:pt x="327655" y="953645"/>
                  </a:cubicBezTo>
                  <a:cubicBezTo>
                    <a:pt x="267869" y="959498"/>
                    <a:pt x="49212" y="967442"/>
                    <a:pt x="296" y="968696"/>
                  </a:cubicBezTo>
                  <a:cubicBezTo>
                    <a:pt x="296" y="955736"/>
                    <a:pt x="-1376" y="7107"/>
                    <a:pt x="3223" y="0"/>
                  </a:cubicBezTo>
                  <a:cubicBezTo>
                    <a:pt x="49212" y="19650"/>
                    <a:pt x="1159220" y="604965"/>
                    <a:pt x="1270012" y="663078"/>
                  </a:cubicBezTo>
                  <a:cubicBezTo>
                    <a:pt x="1282136" y="669350"/>
                    <a:pt x="1292588" y="678547"/>
                    <a:pt x="1306385" y="681474"/>
                  </a:cubicBezTo>
                  <a:cubicBezTo>
                    <a:pt x="1306803" y="682310"/>
                    <a:pt x="1306803" y="683146"/>
                    <a:pt x="1306803" y="6844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628ADC-A427-43D0-9613-ABA202B278BD}"/>
                </a:ext>
              </a:extLst>
            </p:cNvPr>
            <p:cNvSpPr/>
            <p:nvPr/>
          </p:nvSpPr>
          <p:spPr>
            <a:xfrm>
              <a:off x="8073855" y="1636586"/>
              <a:ext cx="1858374" cy="693881"/>
            </a:xfrm>
            <a:custGeom>
              <a:avLst/>
              <a:gdLst>
                <a:gd name="connsiteX0" fmla="*/ 543925 w 1858374"/>
                <a:gd name="connsiteY0" fmla="*/ 693803 h 693881"/>
                <a:gd name="connsiteX1" fmla="*/ 181866 w 1858374"/>
                <a:gd name="connsiteY1" fmla="*/ 425394 h 693881"/>
                <a:gd name="connsiteX2" fmla="*/ 10870 w 1858374"/>
                <a:gd name="connsiteY2" fmla="*/ 106815 h 693881"/>
                <a:gd name="connsiteX3" fmla="*/ 0 w 1858374"/>
                <a:gd name="connsiteY3" fmla="*/ 6057 h 693881"/>
                <a:gd name="connsiteX4" fmla="*/ 1858375 w 1858374"/>
                <a:gd name="connsiteY4" fmla="*/ 6057 h 693881"/>
                <a:gd name="connsiteX5" fmla="*/ 543925 w 1858374"/>
                <a:gd name="connsiteY5" fmla="*/ 693803 h 6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374" h="693881">
                  <a:moveTo>
                    <a:pt x="543925" y="693803"/>
                  </a:moveTo>
                  <a:cubicBezTo>
                    <a:pt x="409302" y="623147"/>
                    <a:pt x="285132" y="537858"/>
                    <a:pt x="181866" y="425394"/>
                  </a:cubicBezTo>
                  <a:cubicBezTo>
                    <a:pt x="101176" y="337597"/>
                    <a:pt x="37627" y="224296"/>
                    <a:pt x="10870" y="106815"/>
                  </a:cubicBezTo>
                  <a:cubicBezTo>
                    <a:pt x="5017" y="80476"/>
                    <a:pt x="0" y="32397"/>
                    <a:pt x="0" y="6057"/>
                  </a:cubicBezTo>
                  <a:cubicBezTo>
                    <a:pt x="4599" y="204"/>
                    <a:pt x="1771832" y="-3976"/>
                    <a:pt x="1858375" y="6057"/>
                  </a:cubicBezTo>
                  <a:cubicBezTo>
                    <a:pt x="1799425" y="39086"/>
                    <a:pt x="556467" y="702164"/>
                    <a:pt x="543925" y="693803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Parallelogram 30">
            <a:extLst>
              <a:ext uri="{FF2B5EF4-FFF2-40B4-BE49-F238E27FC236}">
                <a16:creationId xmlns:a16="http://schemas.microsoft.com/office/drawing/2014/main" id="{8C093BE3-9808-4127-9580-D381D98F18EC}"/>
              </a:ext>
            </a:extLst>
          </p:cNvPr>
          <p:cNvSpPr/>
          <p:nvPr/>
        </p:nvSpPr>
        <p:spPr>
          <a:xfrm flipH="1">
            <a:off x="6361426" y="482998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AE02B616-A00B-48CF-BFE5-CE8CFD10CE7E}"/>
              </a:ext>
            </a:extLst>
          </p:cNvPr>
          <p:cNvSpPr/>
          <p:nvPr/>
        </p:nvSpPr>
        <p:spPr>
          <a:xfrm>
            <a:off x="7174256" y="323914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9C2FC310-2CD8-4138-AD63-0F80A7E220CF}"/>
              </a:ext>
            </a:extLst>
          </p:cNvPr>
          <p:cNvSpPr/>
          <p:nvPr/>
        </p:nvSpPr>
        <p:spPr>
          <a:xfrm>
            <a:off x="5557007" y="212163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Block Arc 25">
            <a:extLst>
              <a:ext uri="{FF2B5EF4-FFF2-40B4-BE49-F238E27FC236}">
                <a16:creationId xmlns:a16="http://schemas.microsoft.com/office/drawing/2014/main" id="{AB6B81A4-16A3-40F5-812C-8EBFDBBEB87A}"/>
              </a:ext>
            </a:extLst>
          </p:cNvPr>
          <p:cNvSpPr>
            <a:spLocks noChangeAspect="1"/>
          </p:cNvSpPr>
          <p:nvPr/>
        </p:nvSpPr>
        <p:spPr>
          <a:xfrm>
            <a:off x="6368950" y="2605017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자유형 151">
            <a:extLst>
              <a:ext uri="{FF2B5EF4-FFF2-40B4-BE49-F238E27FC236}">
                <a16:creationId xmlns:a16="http://schemas.microsoft.com/office/drawing/2014/main" id="{22D87C69-EA21-4725-8210-5ED4C46C664D}"/>
              </a:ext>
            </a:extLst>
          </p:cNvPr>
          <p:cNvSpPr/>
          <p:nvPr/>
        </p:nvSpPr>
        <p:spPr>
          <a:xfrm>
            <a:off x="4709706" y="3689645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72E02B5F-23BB-4F8A-BF63-911D3469BD9E}"/>
              </a:ext>
            </a:extLst>
          </p:cNvPr>
          <p:cNvSpPr>
            <a:spLocks noChangeAspect="1"/>
          </p:cNvSpPr>
          <p:nvPr/>
        </p:nvSpPr>
        <p:spPr>
          <a:xfrm rot="9900000">
            <a:off x="7208703" y="4271934"/>
            <a:ext cx="370917" cy="3150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99B3F541-B2A7-4523-AB4F-7173F23042FD}"/>
              </a:ext>
            </a:extLst>
          </p:cNvPr>
          <p:cNvSpPr>
            <a:spLocks noChangeAspect="1"/>
          </p:cNvSpPr>
          <p:nvPr/>
        </p:nvSpPr>
        <p:spPr>
          <a:xfrm>
            <a:off x="4647216" y="2727000"/>
            <a:ext cx="357715" cy="3607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52D9AB50-29A5-4547-9392-A75C6EA3182B}"/>
              </a:ext>
            </a:extLst>
          </p:cNvPr>
          <p:cNvSpPr/>
          <p:nvPr/>
        </p:nvSpPr>
        <p:spPr>
          <a:xfrm rot="18805991">
            <a:off x="5484236" y="5163432"/>
            <a:ext cx="330313" cy="32686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4FC0341F-ACBC-4CE7-9C3F-585385170B93}"/>
              </a:ext>
            </a:extLst>
          </p:cNvPr>
          <p:cNvGrpSpPr/>
          <p:nvPr/>
        </p:nvGrpSpPr>
        <p:grpSpPr>
          <a:xfrm>
            <a:off x="7174255" y="1497725"/>
            <a:ext cx="3144980" cy="970888"/>
            <a:chOff x="2714218" y="4244551"/>
            <a:chExt cx="1857782" cy="97088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8AE880-18CA-457C-8934-4AB15822790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6" name="Content Placeholder 3">
              <a:extLst>
                <a:ext uri="{FF2B5EF4-FFF2-40B4-BE49-F238E27FC236}">
                  <a16:creationId xmlns:a16="http://schemas.microsoft.com/office/drawing/2014/main" id="{3404C8D3-898E-4544-9861-8295A27170F2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:a16="http://schemas.microsoft.com/office/drawing/2014/main" id="{CF529123-4099-4230-8D97-7B89A76C7D7F}"/>
              </a:ext>
            </a:extLst>
          </p:cNvPr>
          <p:cNvGrpSpPr/>
          <p:nvPr/>
        </p:nvGrpSpPr>
        <p:grpSpPr>
          <a:xfrm>
            <a:off x="8413250" y="2790332"/>
            <a:ext cx="3144980" cy="970888"/>
            <a:chOff x="2714218" y="4244551"/>
            <a:chExt cx="1857782" cy="97088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7AA459-DC0F-4B77-A66E-D94D4712A8D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9" name="Content Placeholder 3">
              <a:extLst>
                <a:ext uri="{FF2B5EF4-FFF2-40B4-BE49-F238E27FC236}">
                  <a16:creationId xmlns:a16="http://schemas.microsoft.com/office/drawing/2014/main" id="{B3B2DC87-2C39-411E-B72C-E110D99E25A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64">
            <a:extLst>
              <a:ext uri="{FF2B5EF4-FFF2-40B4-BE49-F238E27FC236}">
                <a16:creationId xmlns:a16="http://schemas.microsoft.com/office/drawing/2014/main" id="{DE9C6F4D-EAEC-4731-BB7F-A23A2E938D77}"/>
              </a:ext>
            </a:extLst>
          </p:cNvPr>
          <p:cNvGrpSpPr/>
          <p:nvPr/>
        </p:nvGrpSpPr>
        <p:grpSpPr>
          <a:xfrm>
            <a:off x="8261490" y="5375546"/>
            <a:ext cx="3144980" cy="970888"/>
            <a:chOff x="2714218" y="4244551"/>
            <a:chExt cx="1857782" cy="970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9853A8-F35F-4C4C-8862-C9FF17643CD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16FFD02C-10A6-4BBD-B799-2923567F3969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64">
            <a:extLst>
              <a:ext uri="{FF2B5EF4-FFF2-40B4-BE49-F238E27FC236}">
                <a16:creationId xmlns:a16="http://schemas.microsoft.com/office/drawing/2014/main" id="{7774F637-129E-4D2F-8AAD-0D6FA4B17D22}"/>
              </a:ext>
            </a:extLst>
          </p:cNvPr>
          <p:cNvGrpSpPr/>
          <p:nvPr/>
        </p:nvGrpSpPr>
        <p:grpSpPr>
          <a:xfrm flipH="1">
            <a:off x="1430699" y="1497725"/>
            <a:ext cx="3144980" cy="878555"/>
            <a:chOff x="2714218" y="4244551"/>
            <a:chExt cx="1857782" cy="87855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5916F6-502E-401B-998D-1340427618E8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8" name="Content Placeholder 3">
              <a:extLst>
                <a:ext uri="{FF2B5EF4-FFF2-40B4-BE49-F238E27FC236}">
                  <a16:creationId xmlns:a16="http://schemas.microsoft.com/office/drawing/2014/main" id="{AC72AB3C-931D-45D3-9BCD-C6CEAAB8B19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4">
            <a:extLst>
              <a:ext uri="{FF2B5EF4-FFF2-40B4-BE49-F238E27FC236}">
                <a16:creationId xmlns:a16="http://schemas.microsoft.com/office/drawing/2014/main" id="{D10E5781-10EF-4F58-914E-0C3EFFDC21AF}"/>
              </a:ext>
            </a:extLst>
          </p:cNvPr>
          <p:cNvGrpSpPr/>
          <p:nvPr/>
        </p:nvGrpSpPr>
        <p:grpSpPr>
          <a:xfrm flipH="1">
            <a:off x="621939" y="2790332"/>
            <a:ext cx="3144980" cy="878555"/>
            <a:chOff x="2714218" y="4244551"/>
            <a:chExt cx="1857782" cy="8785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013036-6EA9-4BE4-B0A0-EDA86B90FAA7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1" name="Content Placeholder 3">
              <a:extLst>
                <a:ext uri="{FF2B5EF4-FFF2-40B4-BE49-F238E27FC236}">
                  <a16:creationId xmlns:a16="http://schemas.microsoft.com/office/drawing/2014/main" id="{D478D001-4A38-4D33-B062-F5447CF5B96A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4">
            <a:extLst>
              <a:ext uri="{FF2B5EF4-FFF2-40B4-BE49-F238E27FC236}">
                <a16:creationId xmlns:a16="http://schemas.microsoft.com/office/drawing/2014/main" id="{AC163942-F2F7-4819-829D-038EDDADA800}"/>
              </a:ext>
            </a:extLst>
          </p:cNvPr>
          <p:cNvGrpSpPr/>
          <p:nvPr/>
        </p:nvGrpSpPr>
        <p:grpSpPr>
          <a:xfrm>
            <a:off x="8529364" y="4082939"/>
            <a:ext cx="3144980" cy="970888"/>
            <a:chOff x="2714218" y="4244551"/>
            <a:chExt cx="1857782" cy="97088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902723-9947-4325-8AF7-F3B105652A4C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2" name="Content Placeholder 3">
              <a:extLst>
                <a:ext uri="{FF2B5EF4-FFF2-40B4-BE49-F238E27FC236}">
                  <a16:creationId xmlns:a16="http://schemas.microsoft.com/office/drawing/2014/main" id="{447D82F9-EA84-435F-A194-096810532EB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4">
            <a:extLst>
              <a:ext uri="{FF2B5EF4-FFF2-40B4-BE49-F238E27FC236}">
                <a16:creationId xmlns:a16="http://schemas.microsoft.com/office/drawing/2014/main" id="{F72D7595-BD52-4092-8F13-DD04AD3BB814}"/>
              </a:ext>
            </a:extLst>
          </p:cNvPr>
          <p:cNvGrpSpPr/>
          <p:nvPr/>
        </p:nvGrpSpPr>
        <p:grpSpPr>
          <a:xfrm flipH="1">
            <a:off x="517657" y="4082939"/>
            <a:ext cx="3144980" cy="878555"/>
            <a:chOff x="2714218" y="4244551"/>
            <a:chExt cx="1857782" cy="87855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459372-B922-43E0-B7F5-A687467F804C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4" name="Content Placeholder 3">
              <a:extLst>
                <a:ext uri="{FF2B5EF4-FFF2-40B4-BE49-F238E27FC236}">
                  <a16:creationId xmlns:a16="http://schemas.microsoft.com/office/drawing/2014/main" id="{25D8FD40-B259-4DD3-BF37-2DA675B4DE96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C5B96141-C7FB-48F0-AA32-61C5002A5740}"/>
              </a:ext>
            </a:extLst>
          </p:cNvPr>
          <p:cNvGrpSpPr/>
          <p:nvPr/>
        </p:nvGrpSpPr>
        <p:grpSpPr>
          <a:xfrm flipH="1">
            <a:off x="853417" y="5375546"/>
            <a:ext cx="3144980" cy="878555"/>
            <a:chOff x="2714218" y="4244551"/>
            <a:chExt cx="1857782" cy="87855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27D160-7F20-4568-BC9A-1E60DB49C14B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7" name="Content Placeholder 3">
              <a:extLst>
                <a:ext uri="{FF2B5EF4-FFF2-40B4-BE49-F238E27FC236}">
                  <a16:creationId xmlns:a16="http://schemas.microsoft.com/office/drawing/2014/main" id="{AA79B384-B30A-4B06-A6F8-D84CAA8C1129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123AB-16C2-4EE0-9918-5C048655B0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5823865" y="889726"/>
            <a:ext cx="72631" cy="2103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5726781" y="65532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5722330" y="181360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5722330" y="297188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EB515-2BA8-4C78-8D83-2B5D10EF3A4A}"/>
              </a:ext>
            </a:extLst>
          </p:cNvPr>
          <p:cNvGrpSpPr/>
          <p:nvPr/>
        </p:nvGrpSpPr>
        <p:grpSpPr>
          <a:xfrm>
            <a:off x="6077470" y="664266"/>
            <a:ext cx="5212080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08F61B-1221-4E17-9374-461119F1BABC}"/>
              </a:ext>
            </a:extLst>
          </p:cNvPr>
          <p:cNvGrpSpPr/>
          <p:nvPr/>
        </p:nvGrpSpPr>
        <p:grpSpPr>
          <a:xfrm>
            <a:off x="6077470" y="1819028"/>
            <a:ext cx="5212080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4F6435-9762-496F-86CB-D69FCB0D113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3703B-B987-45F9-B5F5-78433C194407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CC58E-5FE2-4446-B20B-09A6E45AE159}"/>
              </a:ext>
            </a:extLst>
          </p:cNvPr>
          <p:cNvGrpSpPr/>
          <p:nvPr/>
        </p:nvGrpSpPr>
        <p:grpSpPr>
          <a:xfrm>
            <a:off x="6077470" y="2973789"/>
            <a:ext cx="5212080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7BD60A-87F2-404B-AB02-7789114EED0B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253F4-FB12-4E22-8C32-8EDB53C61546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644428" y="5852213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7397562" y="5564181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43663F-141C-4CC9-92A5-3E721535A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845899"/>
              </p:ext>
            </p:extLst>
          </p:nvPr>
        </p:nvGraphicFramePr>
        <p:xfrm>
          <a:off x="6170610" y="1508335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13453A-EC02-4AA2-B654-0B4EBDEE9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156835"/>
              </p:ext>
            </p:extLst>
          </p:nvPr>
        </p:nvGraphicFramePr>
        <p:xfrm>
          <a:off x="4329466" y="4365669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2FCCAC2-2C9D-468E-AC7B-0FC4551F9F36}"/>
              </a:ext>
            </a:extLst>
          </p:cNvPr>
          <p:cNvSpPr/>
          <p:nvPr/>
        </p:nvSpPr>
        <p:spPr>
          <a:xfrm>
            <a:off x="4039071" y="2355858"/>
            <a:ext cx="2160000" cy="2124000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6D8E3BE-DFB1-4CF1-A2DB-3086F77BCD76}"/>
              </a:ext>
            </a:extLst>
          </p:cNvPr>
          <p:cNvSpPr/>
          <p:nvPr/>
        </p:nvSpPr>
        <p:spPr>
          <a:xfrm rot="10800000">
            <a:off x="5880216" y="3321982"/>
            <a:ext cx="2160000" cy="2124000"/>
          </a:xfrm>
          <a:prstGeom prst="triangl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608D0-AEAA-4EA2-954A-3016FF5C9478}"/>
              </a:ext>
            </a:extLst>
          </p:cNvPr>
          <p:cNvSpPr txBox="1"/>
          <p:nvPr/>
        </p:nvSpPr>
        <p:spPr>
          <a:xfrm>
            <a:off x="4362987" y="3950838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7F23E-3E67-44D0-8DC2-51C1B5F02BA0}"/>
              </a:ext>
            </a:extLst>
          </p:cNvPr>
          <p:cNvSpPr txBox="1"/>
          <p:nvPr/>
        </p:nvSpPr>
        <p:spPr>
          <a:xfrm>
            <a:off x="6204131" y="360203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8DDC5B-B3F0-45AD-926E-2DC2866D64BD}"/>
              </a:ext>
            </a:extLst>
          </p:cNvPr>
          <p:cNvGrpSpPr/>
          <p:nvPr/>
        </p:nvGrpSpPr>
        <p:grpSpPr>
          <a:xfrm>
            <a:off x="887867" y="1755093"/>
            <a:ext cx="3613404" cy="1112546"/>
            <a:chOff x="323529" y="1876742"/>
            <a:chExt cx="2664296" cy="1112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69431E-0C01-49DB-962E-31A9089EA6CB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F9A0E-EB72-41B0-9EE4-8A2DB9333F5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D060E3-8861-4925-AE95-906F5F12029E}"/>
              </a:ext>
            </a:extLst>
          </p:cNvPr>
          <p:cNvGrpSpPr/>
          <p:nvPr/>
        </p:nvGrpSpPr>
        <p:grpSpPr>
          <a:xfrm>
            <a:off x="7716300" y="4955359"/>
            <a:ext cx="3642993" cy="1112546"/>
            <a:chOff x="6012160" y="4657016"/>
            <a:chExt cx="2664296" cy="1112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1D0C41-E221-475E-ABEC-F88624C31E91}"/>
                </a:ext>
              </a:extLst>
            </p:cNvPr>
            <p:cNvSpPr txBox="1"/>
            <p:nvPr/>
          </p:nvSpPr>
          <p:spPr>
            <a:xfrm>
              <a:off x="6012160" y="4657016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BC9FAA-C9E8-4885-AA2B-23487A313385}"/>
                </a:ext>
              </a:extLst>
            </p:cNvPr>
            <p:cNvSpPr txBox="1"/>
            <p:nvPr/>
          </p:nvSpPr>
          <p:spPr>
            <a:xfrm>
              <a:off x="6012162" y="4938565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CD4176-1228-4AB9-B742-CFA7B66FF037}"/>
              </a:ext>
            </a:extLst>
          </p:cNvPr>
          <p:cNvSpPr txBox="1"/>
          <p:nvPr/>
        </p:nvSpPr>
        <p:spPr>
          <a:xfrm>
            <a:off x="4501271" y="5059695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DA65B-21BA-4F9A-B8FA-7B5185AAF35F}"/>
              </a:ext>
            </a:extLst>
          </p:cNvPr>
          <p:cNvSpPr txBox="1"/>
          <p:nvPr/>
        </p:nvSpPr>
        <p:spPr>
          <a:xfrm>
            <a:off x="7893164" y="1956139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21A9D-D36A-482A-8617-EF8B29565852}"/>
              </a:ext>
            </a:extLst>
          </p:cNvPr>
          <p:cNvSpPr txBox="1"/>
          <p:nvPr/>
        </p:nvSpPr>
        <p:spPr>
          <a:xfrm>
            <a:off x="1558338" y="4812256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5497-66AE-42D9-8DA1-2B5EBBAB8D68}"/>
              </a:ext>
            </a:extLst>
          </p:cNvPr>
          <p:cNvSpPr txBox="1"/>
          <p:nvPr/>
        </p:nvSpPr>
        <p:spPr>
          <a:xfrm>
            <a:off x="6342415" y="2202361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A1EB46DC-A7D2-4604-8777-F63F78B6DFA6}"/>
              </a:ext>
            </a:extLst>
          </p:cNvPr>
          <p:cNvSpPr/>
          <p:nvPr/>
        </p:nvSpPr>
        <p:spPr>
          <a:xfrm flipH="1">
            <a:off x="6752465" y="4063330"/>
            <a:ext cx="415501" cy="41652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EFE42E7-1AC9-4584-9897-31FF83F0B488}"/>
              </a:ext>
            </a:extLst>
          </p:cNvPr>
          <p:cNvSpPr/>
          <p:nvPr/>
        </p:nvSpPr>
        <p:spPr>
          <a:xfrm>
            <a:off x="4944848" y="3367916"/>
            <a:ext cx="381182" cy="3811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4924</Words>
  <Application>Microsoft Office PowerPoint</Application>
  <PresentationFormat>宽屏</PresentationFormat>
  <Paragraphs>653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Designed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39</cp:revision>
  <dcterms:created xsi:type="dcterms:W3CDTF">2020-01-20T05:08:25Z</dcterms:created>
  <dcterms:modified xsi:type="dcterms:W3CDTF">2020-04-09T03:02:54Z</dcterms:modified>
</cp:coreProperties>
</file>