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66" r:id="rId5"/>
    <p:sldId id="265" r:id="rId6"/>
    <p:sldId id="274" r:id="rId7"/>
    <p:sldId id="276"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2B213A"/>
    <a:srgbClr val="C0B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1" d="100"/>
          <a:sy n="81" d="100"/>
        </p:scale>
        <p:origin x="725"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dLbls>
            <c:dLbl>
              <c:idx val="6"/>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FFC000"/>
                      </a:solidFill>
                      <a:latin typeface="+mn-lt"/>
                      <a:ea typeface="+mn-ea"/>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0-1F20-491E-9CBC-4CFB590961C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Sheet1!$B$2:$B$9</c:f>
              <c:numCache>
                <c:formatCode>General</c:formatCode>
                <c:ptCount val="8"/>
                <c:pt idx="0">
                  <c:v>4.3</c:v>
                </c:pt>
                <c:pt idx="1">
                  <c:v>2.5</c:v>
                </c:pt>
                <c:pt idx="2">
                  <c:v>3.5</c:v>
                </c:pt>
                <c:pt idx="3">
                  <c:v>4.5</c:v>
                </c:pt>
                <c:pt idx="4">
                  <c:v>5.5</c:v>
                </c:pt>
                <c:pt idx="5">
                  <c:v>2</c:v>
                </c:pt>
                <c:pt idx="6">
                  <c:v>6</c:v>
                </c:pt>
                <c:pt idx="7">
                  <c:v>4</c:v>
                </c:pt>
              </c:numCache>
            </c:numRef>
          </c:val>
          <c:extLst>
            <c:ext xmlns:c16="http://schemas.microsoft.com/office/drawing/2014/chart" uri="{C3380CC4-5D6E-409C-BE32-E72D297353CC}">
              <c16:uniqueId val="{00000001-1F20-491E-9CBC-4CFB590961C4}"/>
            </c:ext>
          </c:extLst>
        </c:ser>
        <c:dLbls>
          <c:showLegendKey val="0"/>
          <c:showVal val="0"/>
          <c:showCatName val="0"/>
          <c:showSerName val="0"/>
          <c:showPercent val="0"/>
          <c:showBubbleSize val="0"/>
        </c:dLbls>
        <c:gapWidth val="14"/>
        <c:overlap val="-64"/>
        <c:axId val="43061760"/>
        <c:axId val="3500288"/>
      </c:barChart>
      <c:catAx>
        <c:axId val="4306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zh-CN"/>
          </a:p>
        </c:txPr>
        <c:crossAx val="3500288"/>
        <c:crosses val="autoZero"/>
        <c:auto val="1"/>
        <c:lblAlgn val="ctr"/>
        <c:lblOffset val="100"/>
        <c:noMultiLvlLbl val="0"/>
      </c:catAx>
      <c:valAx>
        <c:axId val="3500288"/>
        <c:scaling>
          <c:orientation val="minMax"/>
        </c:scaling>
        <c:delete val="1"/>
        <c:axPos val="l"/>
        <c:numFmt formatCode="General" sourceLinked="1"/>
        <c:majorTickMark val="none"/>
        <c:minorTickMark val="none"/>
        <c:tickLblPos val="nextTo"/>
        <c:crossAx val="43061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99E0F-77EC-443A-8032-798D878EA9C4}"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zh-CN" altLang="en-US"/>
        </a:p>
      </dgm:t>
    </dgm:pt>
    <dgm:pt modelId="{B92F684D-6D5F-4F95-A440-869678ABDDE7}">
      <dgm:prSet phldrT="[文本]" custT="1"/>
      <dgm:spPr>
        <a:solidFill>
          <a:srgbClr val="FFC000"/>
        </a:solidFill>
        <a:ln>
          <a:noFill/>
        </a:ln>
      </dgm:spPr>
      <dgm:t>
        <a:bodyPr/>
        <a:lstStyle/>
        <a:p>
          <a:r>
            <a:rPr lang="en-US" altLang="en-US" sz="1600" dirty="0">
              <a:solidFill>
                <a:schemeClr val="tx1">
                  <a:lumMod val="75000"/>
                  <a:lumOff val="25000"/>
                </a:schemeClr>
              </a:solidFill>
            </a:rPr>
            <a:t>Keyword</a:t>
          </a:r>
          <a:r>
            <a:rPr lang="en-US" altLang="zh-CN" sz="1600" dirty="0">
              <a:solidFill>
                <a:schemeClr val="tx1">
                  <a:lumMod val="75000"/>
                  <a:lumOff val="25000"/>
                </a:schemeClr>
              </a:solidFill>
            </a:rPr>
            <a:t>s</a:t>
          </a:r>
          <a:endParaRPr lang="zh-CN" altLang="en-US" sz="1600" dirty="0">
            <a:solidFill>
              <a:schemeClr val="tx1">
                <a:lumMod val="75000"/>
                <a:lumOff val="25000"/>
              </a:schemeClr>
            </a:solidFill>
          </a:endParaRPr>
        </a:p>
      </dgm:t>
    </dgm:pt>
    <dgm:pt modelId="{92A51E27-A17E-4E8F-9586-F474EBAC2CCA}" type="parTrans" cxnId="{2CD906A8-F956-4E31-BD62-F533B25DFE8C}">
      <dgm:prSet/>
      <dgm:spPr/>
      <dgm:t>
        <a:bodyPr/>
        <a:lstStyle/>
        <a:p>
          <a:endParaRPr lang="zh-CN" altLang="en-US"/>
        </a:p>
      </dgm:t>
    </dgm:pt>
    <dgm:pt modelId="{D0E8A67E-82FE-47BB-9161-74302C6FEA25}" type="sibTrans" cxnId="{2CD906A8-F956-4E31-BD62-F533B25DFE8C}">
      <dgm:prSet/>
      <dgm:spPr>
        <a:blipFill rotWithShape="1">
          <a:blip xmlns:r="http://schemas.openxmlformats.org/officeDocument/2006/relationships" r:embed="rId1"/>
          <a:stretch>
            <a:fillRect/>
          </a:stretch>
        </a:blipFill>
        <a:ln>
          <a:noFill/>
        </a:ln>
      </dgm:spPr>
      <dgm:t>
        <a:bodyPr/>
        <a:lstStyle/>
        <a:p>
          <a:endParaRPr lang="zh-CN" altLang="en-US"/>
        </a:p>
      </dgm:t>
    </dgm:pt>
    <dgm:pt modelId="{70AEC85B-A160-4A90-8A4B-1573C01B5CC0}">
      <dgm:prSet phldrT="[文本]" custT="1"/>
      <dgm:spPr>
        <a:solidFill>
          <a:schemeClr val="tx1">
            <a:lumMod val="75000"/>
            <a:lumOff val="25000"/>
          </a:schemeClr>
        </a:solidFill>
        <a:ln>
          <a:noFill/>
        </a:ln>
      </dgm:spPr>
      <dgm:t>
        <a:bodyPr/>
        <a:lstStyle/>
        <a:p>
          <a:r>
            <a:rPr lang="en-US" altLang="en-US" sz="1600" dirty="0">
              <a:solidFill>
                <a:srgbClr val="FFC000"/>
              </a:solidFill>
            </a:rPr>
            <a:t>Keyword</a:t>
          </a:r>
          <a:r>
            <a:rPr lang="en-US" altLang="zh-CN" sz="1600" dirty="0">
              <a:solidFill>
                <a:srgbClr val="FFC000"/>
              </a:solidFill>
            </a:rPr>
            <a:t>s</a:t>
          </a:r>
          <a:endParaRPr lang="zh-CN" altLang="en-US" sz="1600" dirty="0">
            <a:solidFill>
              <a:srgbClr val="FFC000"/>
            </a:solidFill>
          </a:endParaRPr>
        </a:p>
      </dgm:t>
    </dgm:pt>
    <dgm:pt modelId="{5FDE3AAE-5052-4B6A-AE27-5B5583ED2CAF}" type="parTrans" cxnId="{B38AA7B2-310F-4DBB-B6DF-2FD43D77FC99}">
      <dgm:prSet/>
      <dgm:spPr/>
      <dgm:t>
        <a:bodyPr/>
        <a:lstStyle/>
        <a:p>
          <a:endParaRPr lang="zh-CN" altLang="en-US"/>
        </a:p>
      </dgm:t>
    </dgm:pt>
    <dgm:pt modelId="{BA53225B-F872-411E-84C0-D7B4CE2E431F}" type="sibTrans" cxnId="{B38AA7B2-310F-4DBB-B6DF-2FD43D77FC99}">
      <dgm:prSet/>
      <dgm:spPr>
        <a:blipFill rotWithShape="1">
          <a:blip xmlns:r="http://schemas.openxmlformats.org/officeDocument/2006/relationships" r:embed="rId1"/>
          <a:stretch>
            <a:fillRect/>
          </a:stretch>
        </a:blipFill>
        <a:ln>
          <a:noFill/>
        </a:ln>
      </dgm:spPr>
      <dgm:t>
        <a:bodyPr/>
        <a:lstStyle/>
        <a:p>
          <a:endParaRPr lang="zh-CN" altLang="en-US"/>
        </a:p>
      </dgm:t>
    </dgm:pt>
    <dgm:pt modelId="{B5749E7E-5F67-4892-B8FA-29BF1F0FA4E1}">
      <dgm:prSet phldrT="[文本]" custT="1"/>
      <dgm:spPr>
        <a:solidFill>
          <a:srgbClr val="FFC000"/>
        </a:solidFill>
        <a:ln>
          <a:noFill/>
        </a:ln>
      </dgm:spPr>
      <dgm:t>
        <a:bodyPr/>
        <a:lstStyle/>
        <a:p>
          <a:r>
            <a:rPr lang="en-US" altLang="en-US" sz="1600" dirty="0">
              <a:solidFill>
                <a:schemeClr val="tx1">
                  <a:lumMod val="75000"/>
                  <a:lumOff val="25000"/>
                </a:schemeClr>
              </a:solidFill>
            </a:rPr>
            <a:t>Keyword</a:t>
          </a:r>
          <a:r>
            <a:rPr lang="en-US" altLang="zh-CN" sz="1600" dirty="0">
              <a:solidFill>
                <a:schemeClr val="tx1">
                  <a:lumMod val="75000"/>
                  <a:lumOff val="25000"/>
                </a:schemeClr>
              </a:solidFill>
            </a:rPr>
            <a:t>s</a:t>
          </a:r>
          <a:endParaRPr lang="zh-CN" altLang="en-US" sz="1600" dirty="0">
            <a:solidFill>
              <a:schemeClr val="tx1">
                <a:lumMod val="75000"/>
                <a:lumOff val="25000"/>
              </a:schemeClr>
            </a:solidFill>
          </a:endParaRPr>
        </a:p>
      </dgm:t>
    </dgm:pt>
    <dgm:pt modelId="{477071B5-6A1F-473B-B274-9DEAC1B3CD7C}" type="parTrans" cxnId="{B8949159-AF57-472F-ABAE-837AD36ED742}">
      <dgm:prSet/>
      <dgm:spPr/>
      <dgm:t>
        <a:bodyPr/>
        <a:lstStyle/>
        <a:p>
          <a:endParaRPr lang="zh-CN" altLang="en-US"/>
        </a:p>
      </dgm:t>
    </dgm:pt>
    <dgm:pt modelId="{CAD6DFFF-3D43-4A4F-91EC-CC2FD2F9DA19}" type="sibTrans" cxnId="{B8949159-AF57-472F-ABAE-837AD36ED742}">
      <dgm:prSet/>
      <dgm:spPr>
        <a:blipFill rotWithShape="1">
          <a:blip xmlns:r="http://schemas.openxmlformats.org/officeDocument/2006/relationships" r:embed="rId1"/>
          <a:stretch>
            <a:fillRect/>
          </a:stretch>
        </a:blipFill>
        <a:ln>
          <a:noFill/>
        </a:ln>
      </dgm:spPr>
      <dgm:t>
        <a:bodyPr/>
        <a:lstStyle/>
        <a:p>
          <a:endParaRPr lang="zh-CN" altLang="en-US"/>
        </a:p>
      </dgm:t>
    </dgm:pt>
    <dgm:pt modelId="{3D1AE746-BE28-4455-B0F5-8392A0CEA669}">
      <dgm:prSet custT="1"/>
      <dgm:spPr>
        <a:solidFill>
          <a:srgbClr val="FFC000"/>
        </a:solidFill>
        <a:ln>
          <a:noFill/>
        </a:ln>
      </dgm:spPr>
      <dgm:t>
        <a:bodyPr/>
        <a:lstStyle/>
        <a:p>
          <a:r>
            <a:rPr lang="en-US" altLang="en-US" sz="1600" dirty="0">
              <a:solidFill>
                <a:schemeClr val="tx1">
                  <a:lumMod val="75000"/>
                  <a:lumOff val="25000"/>
                </a:schemeClr>
              </a:solidFill>
            </a:rPr>
            <a:t>Keyword</a:t>
          </a:r>
          <a:r>
            <a:rPr lang="en-US" altLang="zh-CN" sz="1600" dirty="0">
              <a:solidFill>
                <a:schemeClr val="tx1">
                  <a:lumMod val="75000"/>
                  <a:lumOff val="25000"/>
                </a:schemeClr>
              </a:solidFill>
            </a:rPr>
            <a:t>s</a:t>
          </a:r>
          <a:endParaRPr lang="zh-CN" altLang="en-US" sz="1600" dirty="0">
            <a:solidFill>
              <a:schemeClr val="tx1">
                <a:lumMod val="75000"/>
                <a:lumOff val="25000"/>
              </a:schemeClr>
            </a:solidFill>
          </a:endParaRPr>
        </a:p>
      </dgm:t>
    </dgm:pt>
    <dgm:pt modelId="{E286748F-429C-4D14-890E-13A2847919CF}" type="parTrans" cxnId="{B8BAB451-81ED-44A2-9EB2-F19B80FD2BBB}">
      <dgm:prSet/>
      <dgm:spPr/>
      <dgm:t>
        <a:bodyPr/>
        <a:lstStyle/>
        <a:p>
          <a:endParaRPr lang="zh-CN" altLang="en-US"/>
        </a:p>
      </dgm:t>
    </dgm:pt>
    <dgm:pt modelId="{CE918A2B-B0FE-40FA-8789-C2467A63FAE9}" type="sibTrans" cxnId="{B8BAB451-81ED-44A2-9EB2-F19B80FD2BBB}">
      <dgm:prSet/>
      <dgm:spPr>
        <a:blipFill rotWithShape="1">
          <a:blip xmlns:r="http://schemas.openxmlformats.org/officeDocument/2006/relationships" r:embed="rId1"/>
          <a:stretch>
            <a:fillRect/>
          </a:stretch>
        </a:blipFill>
        <a:ln>
          <a:noFill/>
        </a:ln>
      </dgm:spPr>
      <dgm:t>
        <a:bodyPr/>
        <a:lstStyle/>
        <a:p>
          <a:endParaRPr lang="zh-CN" altLang="en-US"/>
        </a:p>
      </dgm:t>
    </dgm:pt>
    <dgm:pt modelId="{EBD9D46F-0DAB-41B2-89F7-644481CC925B}">
      <dgm:prSet custT="1"/>
      <dgm:spPr>
        <a:solidFill>
          <a:schemeClr val="tx1">
            <a:lumMod val="75000"/>
            <a:lumOff val="25000"/>
          </a:schemeClr>
        </a:solidFill>
        <a:ln>
          <a:noFill/>
        </a:ln>
      </dgm:spPr>
      <dgm:t>
        <a:bodyPr/>
        <a:lstStyle/>
        <a:p>
          <a:r>
            <a:rPr lang="en-US" altLang="en-US" sz="1600" dirty="0">
              <a:solidFill>
                <a:srgbClr val="FFC000"/>
              </a:solidFill>
            </a:rPr>
            <a:t>Keyword</a:t>
          </a:r>
          <a:r>
            <a:rPr lang="en-US" altLang="zh-CN" sz="1600" dirty="0">
              <a:solidFill>
                <a:srgbClr val="FFC000"/>
              </a:solidFill>
            </a:rPr>
            <a:t>s</a:t>
          </a:r>
          <a:endParaRPr lang="zh-CN" altLang="en-US" sz="1600" dirty="0">
            <a:solidFill>
              <a:srgbClr val="FFC000"/>
            </a:solidFill>
          </a:endParaRPr>
        </a:p>
      </dgm:t>
    </dgm:pt>
    <dgm:pt modelId="{86F888E6-AF99-4682-940B-ADFB918C5CBB}" type="parTrans" cxnId="{0B07FFFC-3680-4251-9CD5-59AF36437F55}">
      <dgm:prSet/>
      <dgm:spPr/>
      <dgm:t>
        <a:bodyPr/>
        <a:lstStyle/>
        <a:p>
          <a:endParaRPr lang="zh-CN" altLang="en-US"/>
        </a:p>
      </dgm:t>
    </dgm:pt>
    <dgm:pt modelId="{520F4182-2536-4FC5-9C1B-6FB6BB69C002}" type="sibTrans" cxnId="{0B07FFFC-3680-4251-9CD5-59AF36437F55}">
      <dgm:prSet/>
      <dgm:spPr>
        <a:blipFill rotWithShape="1">
          <a:blip xmlns:r="http://schemas.openxmlformats.org/officeDocument/2006/relationships" r:embed="rId1"/>
          <a:stretch>
            <a:fillRect/>
          </a:stretch>
        </a:blipFill>
        <a:ln>
          <a:noFill/>
        </a:ln>
      </dgm:spPr>
      <dgm:t>
        <a:bodyPr/>
        <a:lstStyle/>
        <a:p>
          <a:endParaRPr lang="zh-CN" altLang="en-US"/>
        </a:p>
      </dgm:t>
    </dgm:pt>
    <dgm:pt modelId="{CF3E0E36-CE2E-42B9-8C6F-22DABAB47BD7}" type="pres">
      <dgm:prSet presAssocID="{E5299E0F-77EC-443A-8032-798D878EA9C4}" presName="Name0" presStyleCnt="0">
        <dgm:presLayoutVars>
          <dgm:chMax val="21"/>
          <dgm:chPref val="21"/>
        </dgm:presLayoutVars>
      </dgm:prSet>
      <dgm:spPr/>
    </dgm:pt>
    <dgm:pt modelId="{A827A8B8-5537-489C-BD38-8C10208525BD}" type="pres">
      <dgm:prSet presAssocID="{B92F684D-6D5F-4F95-A440-869678ABDDE7}" presName="text1" presStyleCnt="0"/>
      <dgm:spPr/>
    </dgm:pt>
    <dgm:pt modelId="{6E7B33C1-7006-4094-8175-0775D859B10A}" type="pres">
      <dgm:prSet presAssocID="{B92F684D-6D5F-4F95-A440-869678ABDDE7}" presName="textRepeatNode" presStyleLbl="alignNode1" presStyleIdx="0" presStyleCnt="5">
        <dgm:presLayoutVars>
          <dgm:chMax val="0"/>
          <dgm:chPref val="0"/>
          <dgm:bulletEnabled val="1"/>
        </dgm:presLayoutVars>
      </dgm:prSet>
      <dgm:spPr/>
    </dgm:pt>
    <dgm:pt modelId="{16F852BC-2025-43B9-A598-C69DBAD642B3}" type="pres">
      <dgm:prSet presAssocID="{B92F684D-6D5F-4F95-A440-869678ABDDE7}" presName="textaccent1" presStyleCnt="0"/>
      <dgm:spPr/>
    </dgm:pt>
    <dgm:pt modelId="{B62C98B3-9039-42AB-A06B-A2447C06BBC1}" type="pres">
      <dgm:prSet presAssocID="{B92F684D-6D5F-4F95-A440-869678ABDDE7}" presName="accentRepeatNode" presStyleLbl="solidAlignAcc1" presStyleIdx="0" presStyleCnt="10"/>
      <dgm:spPr>
        <a:solidFill>
          <a:schemeClr val="bg1">
            <a:lumMod val="95000"/>
          </a:schemeClr>
        </a:solidFill>
        <a:ln>
          <a:noFill/>
        </a:ln>
      </dgm:spPr>
    </dgm:pt>
    <dgm:pt modelId="{6CC630F2-9C14-45AA-8400-6CA0F75E5017}" type="pres">
      <dgm:prSet presAssocID="{D0E8A67E-82FE-47BB-9161-74302C6FEA25}" presName="image1" presStyleCnt="0"/>
      <dgm:spPr/>
    </dgm:pt>
    <dgm:pt modelId="{57A4BAEB-1623-4364-8159-61BD505C5C59}" type="pres">
      <dgm:prSet presAssocID="{D0E8A67E-82FE-47BB-9161-74302C6FEA25}" presName="imageRepeatNode" presStyleLbl="alignAcc1" presStyleIdx="0" presStyleCnt="5"/>
      <dgm:spPr/>
    </dgm:pt>
    <dgm:pt modelId="{4C88AD1F-2D91-48CE-B246-F4D0D432E1F0}" type="pres">
      <dgm:prSet presAssocID="{D0E8A67E-82FE-47BB-9161-74302C6FEA25}" presName="imageaccent1" presStyleCnt="0"/>
      <dgm:spPr/>
    </dgm:pt>
    <dgm:pt modelId="{87C42F3C-EF29-4B09-B420-EF2EF4DFC1FA}" type="pres">
      <dgm:prSet presAssocID="{D0E8A67E-82FE-47BB-9161-74302C6FEA25}" presName="accentRepeatNode" presStyleLbl="solidAlignAcc1" presStyleIdx="1" presStyleCnt="10"/>
      <dgm:spPr>
        <a:solidFill>
          <a:schemeClr val="bg1">
            <a:lumMod val="95000"/>
          </a:schemeClr>
        </a:solidFill>
        <a:ln>
          <a:noFill/>
        </a:ln>
      </dgm:spPr>
    </dgm:pt>
    <dgm:pt modelId="{B08E7B01-B098-4E25-810D-F19A79BFCB30}" type="pres">
      <dgm:prSet presAssocID="{70AEC85B-A160-4A90-8A4B-1573C01B5CC0}" presName="text2" presStyleCnt="0"/>
      <dgm:spPr/>
    </dgm:pt>
    <dgm:pt modelId="{68202142-6967-493E-9F94-6C5349612C8D}" type="pres">
      <dgm:prSet presAssocID="{70AEC85B-A160-4A90-8A4B-1573C01B5CC0}" presName="textRepeatNode" presStyleLbl="alignNode1" presStyleIdx="1" presStyleCnt="5">
        <dgm:presLayoutVars>
          <dgm:chMax val="0"/>
          <dgm:chPref val="0"/>
          <dgm:bulletEnabled val="1"/>
        </dgm:presLayoutVars>
      </dgm:prSet>
      <dgm:spPr/>
    </dgm:pt>
    <dgm:pt modelId="{F44385A0-AE36-44AF-9A6F-308C67929A89}" type="pres">
      <dgm:prSet presAssocID="{70AEC85B-A160-4A90-8A4B-1573C01B5CC0}" presName="textaccent2" presStyleCnt="0"/>
      <dgm:spPr/>
    </dgm:pt>
    <dgm:pt modelId="{74BE1FFD-711D-458F-A61C-A73A9E729D69}" type="pres">
      <dgm:prSet presAssocID="{70AEC85B-A160-4A90-8A4B-1573C01B5CC0}" presName="accentRepeatNode" presStyleLbl="solidAlignAcc1" presStyleIdx="2" presStyleCnt="10"/>
      <dgm:spPr>
        <a:solidFill>
          <a:schemeClr val="bg1">
            <a:lumMod val="95000"/>
          </a:schemeClr>
        </a:solidFill>
        <a:ln>
          <a:noFill/>
        </a:ln>
      </dgm:spPr>
    </dgm:pt>
    <dgm:pt modelId="{A544DBF8-3CE7-488E-9223-C9A6DDEFE83D}" type="pres">
      <dgm:prSet presAssocID="{BA53225B-F872-411E-84C0-D7B4CE2E431F}" presName="image2" presStyleCnt="0"/>
      <dgm:spPr/>
    </dgm:pt>
    <dgm:pt modelId="{81F8D405-D785-4E11-B699-96421A2BDFC4}" type="pres">
      <dgm:prSet presAssocID="{BA53225B-F872-411E-84C0-D7B4CE2E431F}" presName="imageRepeatNode" presStyleLbl="alignAcc1" presStyleIdx="1" presStyleCnt="5"/>
      <dgm:spPr/>
    </dgm:pt>
    <dgm:pt modelId="{202A3732-B21F-4632-BEA8-71E099F115AA}" type="pres">
      <dgm:prSet presAssocID="{BA53225B-F872-411E-84C0-D7B4CE2E431F}" presName="imageaccent2" presStyleCnt="0"/>
      <dgm:spPr/>
    </dgm:pt>
    <dgm:pt modelId="{CA27A02D-F06F-4125-B20D-B0EE753BA364}" type="pres">
      <dgm:prSet presAssocID="{BA53225B-F872-411E-84C0-D7B4CE2E431F}" presName="accentRepeatNode" presStyleLbl="solidAlignAcc1" presStyleIdx="3" presStyleCnt="10"/>
      <dgm:spPr>
        <a:solidFill>
          <a:schemeClr val="bg1">
            <a:lumMod val="95000"/>
          </a:schemeClr>
        </a:solidFill>
        <a:ln>
          <a:noFill/>
        </a:ln>
      </dgm:spPr>
    </dgm:pt>
    <dgm:pt modelId="{F74D5880-D7B0-407E-922E-18470EDE6A13}" type="pres">
      <dgm:prSet presAssocID="{B5749E7E-5F67-4892-B8FA-29BF1F0FA4E1}" presName="text3" presStyleCnt="0"/>
      <dgm:spPr/>
    </dgm:pt>
    <dgm:pt modelId="{FCDE5F61-A0DB-48F6-BDFA-342704FD9E58}" type="pres">
      <dgm:prSet presAssocID="{B5749E7E-5F67-4892-B8FA-29BF1F0FA4E1}" presName="textRepeatNode" presStyleLbl="alignNode1" presStyleIdx="2" presStyleCnt="5">
        <dgm:presLayoutVars>
          <dgm:chMax val="0"/>
          <dgm:chPref val="0"/>
          <dgm:bulletEnabled val="1"/>
        </dgm:presLayoutVars>
      </dgm:prSet>
      <dgm:spPr/>
    </dgm:pt>
    <dgm:pt modelId="{2065A01E-349D-4894-9753-06A35C026A0E}" type="pres">
      <dgm:prSet presAssocID="{B5749E7E-5F67-4892-B8FA-29BF1F0FA4E1}" presName="textaccent3" presStyleCnt="0"/>
      <dgm:spPr/>
    </dgm:pt>
    <dgm:pt modelId="{AA5B3DEF-6910-4467-A6D4-F2346AD511D9}" type="pres">
      <dgm:prSet presAssocID="{B5749E7E-5F67-4892-B8FA-29BF1F0FA4E1}" presName="accentRepeatNode" presStyleLbl="solidAlignAcc1" presStyleIdx="4" presStyleCnt="10"/>
      <dgm:spPr>
        <a:solidFill>
          <a:schemeClr val="bg1">
            <a:lumMod val="95000"/>
          </a:schemeClr>
        </a:solidFill>
        <a:ln>
          <a:noFill/>
        </a:ln>
      </dgm:spPr>
    </dgm:pt>
    <dgm:pt modelId="{878D2288-4264-4DDA-A585-89DAC05BD3CA}" type="pres">
      <dgm:prSet presAssocID="{CAD6DFFF-3D43-4A4F-91EC-CC2FD2F9DA19}" presName="image3" presStyleCnt="0"/>
      <dgm:spPr/>
    </dgm:pt>
    <dgm:pt modelId="{9014BE33-4740-4D52-920E-1F736020600D}" type="pres">
      <dgm:prSet presAssocID="{CAD6DFFF-3D43-4A4F-91EC-CC2FD2F9DA19}" presName="imageRepeatNode" presStyleLbl="alignAcc1" presStyleIdx="2" presStyleCnt="5"/>
      <dgm:spPr/>
    </dgm:pt>
    <dgm:pt modelId="{F4C0FA24-C930-4EE3-98A9-436D36F1AD71}" type="pres">
      <dgm:prSet presAssocID="{CAD6DFFF-3D43-4A4F-91EC-CC2FD2F9DA19}" presName="imageaccent3" presStyleCnt="0"/>
      <dgm:spPr/>
    </dgm:pt>
    <dgm:pt modelId="{00674FD6-9797-4397-B7E1-04786F95ECA9}" type="pres">
      <dgm:prSet presAssocID="{CAD6DFFF-3D43-4A4F-91EC-CC2FD2F9DA19}" presName="accentRepeatNode" presStyleLbl="solidAlignAcc1" presStyleIdx="5" presStyleCnt="10"/>
      <dgm:spPr>
        <a:solidFill>
          <a:schemeClr val="bg1">
            <a:lumMod val="95000"/>
          </a:schemeClr>
        </a:solidFill>
        <a:ln>
          <a:noFill/>
        </a:ln>
      </dgm:spPr>
    </dgm:pt>
    <dgm:pt modelId="{5381DA58-B46F-4B47-BB37-63696FDF7677}" type="pres">
      <dgm:prSet presAssocID="{3D1AE746-BE28-4455-B0F5-8392A0CEA669}" presName="text4" presStyleCnt="0"/>
      <dgm:spPr/>
    </dgm:pt>
    <dgm:pt modelId="{E0F0EC8A-EF4F-4D67-88F7-C29E44CDD0B1}" type="pres">
      <dgm:prSet presAssocID="{3D1AE746-BE28-4455-B0F5-8392A0CEA669}" presName="textRepeatNode" presStyleLbl="alignNode1" presStyleIdx="3" presStyleCnt="5">
        <dgm:presLayoutVars>
          <dgm:chMax val="0"/>
          <dgm:chPref val="0"/>
          <dgm:bulletEnabled val="1"/>
        </dgm:presLayoutVars>
      </dgm:prSet>
      <dgm:spPr/>
    </dgm:pt>
    <dgm:pt modelId="{7394AD07-59EC-4358-BC69-AB2876747634}" type="pres">
      <dgm:prSet presAssocID="{3D1AE746-BE28-4455-B0F5-8392A0CEA669}" presName="textaccent4" presStyleCnt="0"/>
      <dgm:spPr/>
    </dgm:pt>
    <dgm:pt modelId="{9A70C708-149D-4450-93B6-932B183BF2FE}" type="pres">
      <dgm:prSet presAssocID="{3D1AE746-BE28-4455-B0F5-8392A0CEA669}" presName="accentRepeatNode" presStyleLbl="solidAlignAcc1" presStyleIdx="6" presStyleCnt="10"/>
      <dgm:spPr>
        <a:ln>
          <a:noFill/>
        </a:ln>
      </dgm:spPr>
    </dgm:pt>
    <dgm:pt modelId="{DA823DC6-1ECA-47B6-B1C7-3914BCA223C5}" type="pres">
      <dgm:prSet presAssocID="{CE918A2B-B0FE-40FA-8789-C2467A63FAE9}" presName="image4" presStyleCnt="0"/>
      <dgm:spPr/>
    </dgm:pt>
    <dgm:pt modelId="{A86DD78A-2072-4D7F-8A32-91CCA1F353D4}" type="pres">
      <dgm:prSet presAssocID="{CE918A2B-B0FE-40FA-8789-C2467A63FAE9}" presName="imageRepeatNode" presStyleLbl="alignAcc1" presStyleIdx="3" presStyleCnt="5"/>
      <dgm:spPr/>
    </dgm:pt>
    <dgm:pt modelId="{44A0032C-AB25-497F-8302-3B01F9D717A2}" type="pres">
      <dgm:prSet presAssocID="{CE918A2B-B0FE-40FA-8789-C2467A63FAE9}" presName="imageaccent4" presStyleCnt="0"/>
      <dgm:spPr/>
    </dgm:pt>
    <dgm:pt modelId="{56684EF4-DBEC-4623-8497-3973AC377CCC}" type="pres">
      <dgm:prSet presAssocID="{CE918A2B-B0FE-40FA-8789-C2467A63FAE9}" presName="accentRepeatNode" presStyleLbl="solidAlignAcc1" presStyleIdx="7" presStyleCnt="10"/>
      <dgm:spPr>
        <a:ln>
          <a:noFill/>
        </a:ln>
      </dgm:spPr>
    </dgm:pt>
    <dgm:pt modelId="{AAA92DFD-BA3C-4EB4-8BD5-875F70DCDB16}" type="pres">
      <dgm:prSet presAssocID="{EBD9D46F-0DAB-41B2-89F7-644481CC925B}" presName="text5" presStyleCnt="0"/>
      <dgm:spPr/>
    </dgm:pt>
    <dgm:pt modelId="{965DDE8F-8CC1-402F-8D67-E016284DBBB8}" type="pres">
      <dgm:prSet presAssocID="{EBD9D46F-0DAB-41B2-89F7-644481CC925B}" presName="textRepeatNode" presStyleLbl="alignNode1" presStyleIdx="4" presStyleCnt="5">
        <dgm:presLayoutVars>
          <dgm:chMax val="0"/>
          <dgm:chPref val="0"/>
          <dgm:bulletEnabled val="1"/>
        </dgm:presLayoutVars>
      </dgm:prSet>
      <dgm:spPr/>
    </dgm:pt>
    <dgm:pt modelId="{BEE64357-6028-46F6-82BE-FDE857F4E532}" type="pres">
      <dgm:prSet presAssocID="{EBD9D46F-0DAB-41B2-89F7-644481CC925B}" presName="textaccent5" presStyleCnt="0"/>
      <dgm:spPr/>
    </dgm:pt>
    <dgm:pt modelId="{C3C07B58-E8A8-4B8F-9852-0E44F4BBB586}" type="pres">
      <dgm:prSet presAssocID="{EBD9D46F-0DAB-41B2-89F7-644481CC925B}" presName="accentRepeatNode" presStyleLbl="solidAlignAcc1" presStyleIdx="8" presStyleCnt="10"/>
      <dgm:spPr>
        <a:ln>
          <a:noFill/>
        </a:ln>
      </dgm:spPr>
    </dgm:pt>
    <dgm:pt modelId="{8ADDAF43-6858-4403-AE4A-E3658A4D38AD}" type="pres">
      <dgm:prSet presAssocID="{520F4182-2536-4FC5-9C1B-6FB6BB69C002}" presName="image5" presStyleCnt="0"/>
      <dgm:spPr/>
    </dgm:pt>
    <dgm:pt modelId="{23F91551-1A0C-4B8E-80A4-F67BC78F6B17}" type="pres">
      <dgm:prSet presAssocID="{520F4182-2536-4FC5-9C1B-6FB6BB69C002}" presName="imageRepeatNode" presStyleLbl="alignAcc1" presStyleIdx="4" presStyleCnt="5"/>
      <dgm:spPr/>
    </dgm:pt>
    <dgm:pt modelId="{BD1CEDFF-16D5-46A5-BDF3-6F77925F18CD}" type="pres">
      <dgm:prSet presAssocID="{520F4182-2536-4FC5-9C1B-6FB6BB69C002}" presName="imageaccent5" presStyleCnt="0"/>
      <dgm:spPr/>
    </dgm:pt>
    <dgm:pt modelId="{E4A7621B-4B7C-42F9-B1A6-E1CBD10A63E8}" type="pres">
      <dgm:prSet presAssocID="{520F4182-2536-4FC5-9C1B-6FB6BB69C002}" presName="accentRepeatNode" presStyleLbl="solidAlignAcc1" presStyleIdx="9" presStyleCnt="10"/>
      <dgm:spPr>
        <a:ln>
          <a:noFill/>
        </a:ln>
      </dgm:spPr>
    </dgm:pt>
  </dgm:ptLst>
  <dgm:cxnLst>
    <dgm:cxn modelId="{B5170D24-70CA-43A4-A709-4110E4FA7821}" type="presOf" srcId="{3D1AE746-BE28-4455-B0F5-8392A0CEA669}" destId="{E0F0EC8A-EF4F-4D67-88F7-C29E44CDD0B1}" srcOrd="0" destOrd="0" presId="urn:microsoft.com/office/officeart/2008/layout/HexagonCluster"/>
    <dgm:cxn modelId="{09BA3138-9FB2-473A-84B5-AFAF28FA7713}" type="presOf" srcId="{CE918A2B-B0FE-40FA-8789-C2467A63FAE9}" destId="{A86DD78A-2072-4D7F-8A32-91CCA1F353D4}" srcOrd="0" destOrd="0" presId="urn:microsoft.com/office/officeart/2008/layout/HexagonCluster"/>
    <dgm:cxn modelId="{E0B44A68-7FD3-4848-91A0-A59C44D14C8A}" type="presOf" srcId="{B92F684D-6D5F-4F95-A440-869678ABDDE7}" destId="{6E7B33C1-7006-4094-8175-0775D859B10A}" srcOrd="0" destOrd="0" presId="urn:microsoft.com/office/officeart/2008/layout/HexagonCluster"/>
    <dgm:cxn modelId="{B8BAB451-81ED-44A2-9EB2-F19B80FD2BBB}" srcId="{E5299E0F-77EC-443A-8032-798D878EA9C4}" destId="{3D1AE746-BE28-4455-B0F5-8392A0CEA669}" srcOrd="3" destOrd="0" parTransId="{E286748F-429C-4D14-890E-13A2847919CF}" sibTransId="{CE918A2B-B0FE-40FA-8789-C2467A63FAE9}"/>
    <dgm:cxn modelId="{20476075-E9FA-4D91-AC7F-7E572A03627D}" type="presOf" srcId="{BA53225B-F872-411E-84C0-D7B4CE2E431F}" destId="{81F8D405-D785-4E11-B699-96421A2BDFC4}" srcOrd="0" destOrd="0" presId="urn:microsoft.com/office/officeart/2008/layout/HexagonCluster"/>
    <dgm:cxn modelId="{A46E9C76-AC47-4C97-8CEF-4C450AA759B4}" type="presOf" srcId="{E5299E0F-77EC-443A-8032-798D878EA9C4}" destId="{CF3E0E36-CE2E-42B9-8C6F-22DABAB47BD7}" srcOrd="0" destOrd="0" presId="urn:microsoft.com/office/officeart/2008/layout/HexagonCluster"/>
    <dgm:cxn modelId="{B8949159-AF57-472F-ABAE-837AD36ED742}" srcId="{E5299E0F-77EC-443A-8032-798D878EA9C4}" destId="{B5749E7E-5F67-4892-B8FA-29BF1F0FA4E1}" srcOrd="2" destOrd="0" parTransId="{477071B5-6A1F-473B-B274-9DEAC1B3CD7C}" sibTransId="{CAD6DFFF-3D43-4A4F-91EC-CC2FD2F9DA19}"/>
    <dgm:cxn modelId="{5E5577A7-D7BD-40AF-B1A4-9E20A34C170C}" type="presOf" srcId="{D0E8A67E-82FE-47BB-9161-74302C6FEA25}" destId="{57A4BAEB-1623-4364-8159-61BD505C5C59}" srcOrd="0" destOrd="0" presId="urn:microsoft.com/office/officeart/2008/layout/HexagonCluster"/>
    <dgm:cxn modelId="{2CD906A8-F956-4E31-BD62-F533B25DFE8C}" srcId="{E5299E0F-77EC-443A-8032-798D878EA9C4}" destId="{B92F684D-6D5F-4F95-A440-869678ABDDE7}" srcOrd="0" destOrd="0" parTransId="{92A51E27-A17E-4E8F-9586-F474EBAC2CCA}" sibTransId="{D0E8A67E-82FE-47BB-9161-74302C6FEA25}"/>
    <dgm:cxn modelId="{B38AA7B2-310F-4DBB-B6DF-2FD43D77FC99}" srcId="{E5299E0F-77EC-443A-8032-798D878EA9C4}" destId="{70AEC85B-A160-4A90-8A4B-1573C01B5CC0}" srcOrd="1" destOrd="0" parTransId="{5FDE3AAE-5052-4B6A-AE27-5B5583ED2CAF}" sibTransId="{BA53225B-F872-411E-84C0-D7B4CE2E431F}"/>
    <dgm:cxn modelId="{2CFCA9C2-AB2F-4B6A-96E7-31F607C5AD74}" type="presOf" srcId="{520F4182-2536-4FC5-9C1B-6FB6BB69C002}" destId="{23F91551-1A0C-4B8E-80A4-F67BC78F6B17}" srcOrd="0" destOrd="0" presId="urn:microsoft.com/office/officeart/2008/layout/HexagonCluster"/>
    <dgm:cxn modelId="{C13067D3-CDE0-4A1F-9A10-E2736984B073}" type="presOf" srcId="{B5749E7E-5F67-4892-B8FA-29BF1F0FA4E1}" destId="{FCDE5F61-A0DB-48F6-BDFA-342704FD9E58}" srcOrd="0" destOrd="0" presId="urn:microsoft.com/office/officeart/2008/layout/HexagonCluster"/>
    <dgm:cxn modelId="{885A2CDA-D618-4831-8799-2315E28FC163}" type="presOf" srcId="{CAD6DFFF-3D43-4A4F-91EC-CC2FD2F9DA19}" destId="{9014BE33-4740-4D52-920E-1F736020600D}" srcOrd="0" destOrd="0" presId="urn:microsoft.com/office/officeart/2008/layout/HexagonCluster"/>
    <dgm:cxn modelId="{CB9222DE-67B0-4E5C-B9FA-977F2B8E625E}" type="presOf" srcId="{EBD9D46F-0DAB-41B2-89F7-644481CC925B}" destId="{965DDE8F-8CC1-402F-8D67-E016284DBBB8}" srcOrd="0" destOrd="0" presId="urn:microsoft.com/office/officeart/2008/layout/HexagonCluster"/>
    <dgm:cxn modelId="{918410F4-E3FE-4C3C-86ED-1E6DD790CB6A}" type="presOf" srcId="{70AEC85B-A160-4A90-8A4B-1573C01B5CC0}" destId="{68202142-6967-493E-9F94-6C5349612C8D}" srcOrd="0" destOrd="0" presId="urn:microsoft.com/office/officeart/2008/layout/HexagonCluster"/>
    <dgm:cxn modelId="{0B07FFFC-3680-4251-9CD5-59AF36437F55}" srcId="{E5299E0F-77EC-443A-8032-798D878EA9C4}" destId="{EBD9D46F-0DAB-41B2-89F7-644481CC925B}" srcOrd="4" destOrd="0" parTransId="{86F888E6-AF99-4682-940B-ADFB918C5CBB}" sibTransId="{520F4182-2536-4FC5-9C1B-6FB6BB69C002}"/>
    <dgm:cxn modelId="{B037A287-1C89-4349-990A-9D78D189CA4F}" type="presParOf" srcId="{CF3E0E36-CE2E-42B9-8C6F-22DABAB47BD7}" destId="{A827A8B8-5537-489C-BD38-8C10208525BD}" srcOrd="0" destOrd="0" presId="urn:microsoft.com/office/officeart/2008/layout/HexagonCluster"/>
    <dgm:cxn modelId="{9FC18D85-F73F-4B5C-B095-38FA31EAF8FF}" type="presParOf" srcId="{A827A8B8-5537-489C-BD38-8C10208525BD}" destId="{6E7B33C1-7006-4094-8175-0775D859B10A}" srcOrd="0" destOrd="0" presId="urn:microsoft.com/office/officeart/2008/layout/HexagonCluster"/>
    <dgm:cxn modelId="{DB7F5CCF-C76F-42BF-89D6-8E637F976E4D}" type="presParOf" srcId="{CF3E0E36-CE2E-42B9-8C6F-22DABAB47BD7}" destId="{16F852BC-2025-43B9-A598-C69DBAD642B3}" srcOrd="1" destOrd="0" presId="urn:microsoft.com/office/officeart/2008/layout/HexagonCluster"/>
    <dgm:cxn modelId="{E5C0BE4F-D23A-4D27-BE87-84EC1709E971}" type="presParOf" srcId="{16F852BC-2025-43B9-A598-C69DBAD642B3}" destId="{B62C98B3-9039-42AB-A06B-A2447C06BBC1}" srcOrd="0" destOrd="0" presId="urn:microsoft.com/office/officeart/2008/layout/HexagonCluster"/>
    <dgm:cxn modelId="{06F26D5F-6C7F-4909-AA83-3FE914D96E5B}" type="presParOf" srcId="{CF3E0E36-CE2E-42B9-8C6F-22DABAB47BD7}" destId="{6CC630F2-9C14-45AA-8400-6CA0F75E5017}" srcOrd="2" destOrd="0" presId="urn:microsoft.com/office/officeart/2008/layout/HexagonCluster"/>
    <dgm:cxn modelId="{E2962525-379B-4DB7-9E9D-6C6CD6D70FAC}" type="presParOf" srcId="{6CC630F2-9C14-45AA-8400-6CA0F75E5017}" destId="{57A4BAEB-1623-4364-8159-61BD505C5C59}" srcOrd="0" destOrd="0" presId="urn:microsoft.com/office/officeart/2008/layout/HexagonCluster"/>
    <dgm:cxn modelId="{BF6BD524-4FE6-42A9-B832-BEBAECCAD7F6}" type="presParOf" srcId="{CF3E0E36-CE2E-42B9-8C6F-22DABAB47BD7}" destId="{4C88AD1F-2D91-48CE-B246-F4D0D432E1F0}" srcOrd="3" destOrd="0" presId="urn:microsoft.com/office/officeart/2008/layout/HexagonCluster"/>
    <dgm:cxn modelId="{0B991FA4-AB18-4DCE-B69B-3A57FDAD5AAD}" type="presParOf" srcId="{4C88AD1F-2D91-48CE-B246-F4D0D432E1F0}" destId="{87C42F3C-EF29-4B09-B420-EF2EF4DFC1FA}" srcOrd="0" destOrd="0" presId="urn:microsoft.com/office/officeart/2008/layout/HexagonCluster"/>
    <dgm:cxn modelId="{7FC50686-813E-4809-A7A5-8CB61494D8DD}" type="presParOf" srcId="{CF3E0E36-CE2E-42B9-8C6F-22DABAB47BD7}" destId="{B08E7B01-B098-4E25-810D-F19A79BFCB30}" srcOrd="4" destOrd="0" presId="urn:microsoft.com/office/officeart/2008/layout/HexagonCluster"/>
    <dgm:cxn modelId="{492C173C-2A17-4FB0-9DEF-7706A311F5C2}" type="presParOf" srcId="{B08E7B01-B098-4E25-810D-F19A79BFCB30}" destId="{68202142-6967-493E-9F94-6C5349612C8D}" srcOrd="0" destOrd="0" presId="urn:microsoft.com/office/officeart/2008/layout/HexagonCluster"/>
    <dgm:cxn modelId="{0DAFA28C-4C2A-47E3-9DA6-FE5672524FF4}" type="presParOf" srcId="{CF3E0E36-CE2E-42B9-8C6F-22DABAB47BD7}" destId="{F44385A0-AE36-44AF-9A6F-308C67929A89}" srcOrd="5" destOrd="0" presId="urn:microsoft.com/office/officeart/2008/layout/HexagonCluster"/>
    <dgm:cxn modelId="{BC820244-4FBE-421C-8072-E9BB696A9C16}" type="presParOf" srcId="{F44385A0-AE36-44AF-9A6F-308C67929A89}" destId="{74BE1FFD-711D-458F-A61C-A73A9E729D69}" srcOrd="0" destOrd="0" presId="urn:microsoft.com/office/officeart/2008/layout/HexagonCluster"/>
    <dgm:cxn modelId="{854074DF-39A1-409B-A26C-4E177841A9F2}" type="presParOf" srcId="{CF3E0E36-CE2E-42B9-8C6F-22DABAB47BD7}" destId="{A544DBF8-3CE7-488E-9223-C9A6DDEFE83D}" srcOrd="6" destOrd="0" presId="urn:microsoft.com/office/officeart/2008/layout/HexagonCluster"/>
    <dgm:cxn modelId="{26602801-0832-496A-938D-B2168ADBBD44}" type="presParOf" srcId="{A544DBF8-3CE7-488E-9223-C9A6DDEFE83D}" destId="{81F8D405-D785-4E11-B699-96421A2BDFC4}" srcOrd="0" destOrd="0" presId="urn:microsoft.com/office/officeart/2008/layout/HexagonCluster"/>
    <dgm:cxn modelId="{63721270-ACEB-4292-A0F9-56CDAC4D3DE7}" type="presParOf" srcId="{CF3E0E36-CE2E-42B9-8C6F-22DABAB47BD7}" destId="{202A3732-B21F-4632-BEA8-71E099F115AA}" srcOrd="7" destOrd="0" presId="urn:microsoft.com/office/officeart/2008/layout/HexagonCluster"/>
    <dgm:cxn modelId="{712C10B3-9B3B-4C58-A1F7-35CC89EF842F}" type="presParOf" srcId="{202A3732-B21F-4632-BEA8-71E099F115AA}" destId="{CA27A02D-F06F-4125-B20D-B0EE753BA364}" srcOrd="0" destOrd="0" presId="urn:microsoft.com/office/officeart/2008/layout/HexagonCluster"/>
    <dgm:cxn modelId="{E9E0CDE1-FE82-43BD-8159-B522D0733630}" type="presParOf" srcId="{CF3E0E36-CE2E-42B9-8C6F-22DABAB47BD7}" destId="{F74D5880-D7B0-407E-922E-18470EDE6A13}" srcOrd="8" destOrd="0" presId="urn:microsoft.com/office/officeart/2008/layout/HexagonCluster"/>
    <dgm:cxn modelId="{70A6F3B5-2BB8-44A5-8371-19804B6686B8}" type="presParOf" srcId="{F74D5880-D7B0-407E-922E-18470EDE6A13}" destId="{FCDE5F61-A0DB-48F6-BDFA-342704FD9E58}" srcOrd="0" destOrd="0" presId="urn:microsoft.com/office/officeart/2008/layout/HexagonCluster"/>
    <dgm:cxn modelId="{51CE44F6-EC15-4C1E-AD2F-499D2A3E3EAE}" type="presParOf" srcId="{CF3E0E36-CE2E-42B9-8C6F-22DABAB47BD7}" destId="{2065A01E-349D-4894-9753-06A35C026A0E}" srcOrd="9" destOrd="0" presId="urn:microsoft.com/office/officeart/2008/layout/HexagonCluster"/>
    <dgm:cxn modelId="{EB596A3E-DE84-4A84-AD87-AC9154BF0DE8}" type="presParOf" srcId="{2065A01E-349D-4894-9753-06A35C026A0E}" destId="{AA5B3DEF-6910-4467-A6D4-F2346AD511D9}" srcOrd="0" destOrd="0" presId="urn:microsoft.com/office/officeart/2008/layout/HexagonCluster"/>
    <dgm:cxn modelId="{A91FACCF-1F44-4A63-9C6C-DE656E0B5163}" type="presParOf" srcId="{CF3E0E36-CE2E-42B9-8C6F-22DABAB47BD7}" destId="{878D2288-4264-4DDA-A585-89DAC05BD3CA}" srcOrd="10" destOrd="0" presId="urn:microsoft.com/office/officeart/2008/layout/HexagonCluster"/>
    <dgm:cxn modelId="{F7360C38-2AC5-418A-AC0F-C5EF03214C37}" type="presParOf" srcId="{878D2288-4264-4DDA-A585-89DAC05BD3CA}" destId="{9014BE33-4740-4D52-920E-1F736020600D}" srcOrd="0" destOrd="0" presId="urn:microsoft.com/office/officeart/2008/layout/HexagonCluster"/>
    <dgm:cxn modelId="{08548A88-8F22-46E5-BA01-34B66FFB97B8}" type="presParOf" srcId="{CF3E0E36-CE2E-42B9-8C6F-22DABAB47BD7}" destId="{F4C0FA24-C930-4EE3-98A9-436D36F1AD71}" srcOrd="11" destOrd="0" presId="urn:microsoft.com/office/officeart/2008/layout/HexagonCluster"/>
    <dgm:cxn modelId="{75E547F6-B812-4743-BEF6-D136C1BE9E2D}" type="presParOf" srcId="{F4C0FA24-C930-4EE3-98A9-436D36F1AD71}" destId="{00674FD6-9797-4397-B7E1-04786F95ECA9}" srcOrd="0" destOrd="0" presId="urn:microsoft.com/office/officeart/2008/layout/HexagonCluster"/>
    <dgm:cxn modelId="{788441F4-453B-4DBF-A000-33F4E63E45E8}" type="presParOf" srcId="{CF3E0E36-CE2E-42B9-8C6F-22DABAB47BD7}" destId="{5381DA58-B46F-4B47-BB37-63696FDF7677}" srcOrd="12" destOrd="0" presId="urn:microsoft.com/office/officeart/2008/layout/HexagonCluster"/>
    <dgm:cxn modelId="{C7A48D32-3A5D-4CDC-B227-663E6D5B5AE4}" type="presParOf" srcId="{5381DA58-B46F-4B47-BB37-63696FDF7677}" destId="{E0F0EC8A-EF4F-4D67-88F7-C29E44CDD0B1}" srcOrd="0" destOrd="0" presId="urn:microsoft.com/office/officeart/2008/layout/HexagonCluster"/>
    <dgm:cxn modelId="{FF500C12-B22B-4F64-861D-47E283BE43A2}" type="presParOf" srcId="{CF3E0E36-CE2E-42B9-8C6F-22DABAB47BD7}" destId="{7394AD07-59EC-4358-BC69-AB2876747634}" srcOrd="13" destOrd="0" presId="urn:microsoft.com/office/officeart/2008/layout/HexagonCluster"/>
    <dgm:cxn modelId="{6E375457-FDCF-42F1-A29C-DF282D4187D9}" type="presParOf" srcId="{7394AD07-59EC-4358-BC69-AB2876747634}" destId="{9A70C708-149D-4450-93B6-932B183BF2FE}" srcOrd="0" destOrd="0" presId="urn:microsoft.com/office/officeart/2008/layout/HexagonCluster"/>
    <dgm:cxn modelId="{FF2ABAC6-6C24-41D6-876E-7B70E16A9ACE}" type="presParOf" srcId="{CF3E0E36-CE2E-42B9-8C6F-22DABAB47BD7}" destId="{DA823DC6-1ECA-47B6-B1C7-3914BCA223C5}" srcOrd="14" destOrd="0" presId="urn:microsoft.com/office/officeart/2008/layout/HexagonCluster"/>
    <dgm:cxn modelId="{AE0EA104-D55E-40FF-BFFC-D45362E20C32}" type="presParOf" srcId="{DA823DC6-1ECA-47B6-B1C7-3914BCA223C5}" destId="{A86DD78A-2072-4D7F-8A32-91CCA1F353D4}" srcOrd="0" destOrd="0" presId="urn:microsoft.com/office/officeart/2008/layout/HexagonCluster"/>
    <dgm:cxn modelId="{DCE21C93-F6F6-4567-82E0-9F6483AF8C02}" type="presParOf" srcId="{CF3E0E36-CE2E-42B9-8C6F-22DABAB47BD7}" destId="{44A0032C-AB25-497F-8302-3B01F9D717A2}" srcOrd="15" destOrd="0" presId="urn:microsoft.com/office/officeart/2008/layout/HexagonCluster"/>
    <dgm:cxn modelId="{6F9F2445-B242-4A9F-9ABB-A4D3FF0B6FBD}" type="presParOf" srcId="{44A0032C-AB25-497F-8302-3B01F9D717A2}" destId="{56684EF4-DBEC-4623-8497-3973AC377CCC}" srcOrd="0" destOrd="0" presId="urn:microsoft.com/office/officeart/2008/layout/HexagonCluster"/>
    <dgm:cxn modelId="{55042762-2942-466F-B83F-B4A81F51CA40}" type="presParOf" srcId="{CF3E0E36-CE2E-42B9-8C6F-22DABAB47BD7}" destId="{AAA92DFD-BA3C-4EB4-8BD5-875F70DCDB16}" srcOrd="16" destOrd="0" presId="urn:microsoft.com/office/officeart/2008/layout/HexagonCluster"/>
    <dgm:cxn modelId="{34F1372C-C6E1-4690-A0F6-65AA65F2A933}" type="presParOf" srcId="{AAA92DFD-BA3C-4EB4-8BD5-875F70DCDB16}" destId="{965DDE8F-8CC1-402F-8D67-E016284DBBB8}" srcOrd="0" destOrd="0" presId="urn:microsoft.com/office/officeart/2008/layout/HexagonCluster"/>
    <dgm:cxn modelId="{CD87B30C-F0CB-430F-907E-EE32D02F5BA0}" type="presParOf" srcId="{CF3E0E36-CE2E-42B9-8C6F-22DABAB47BD7}" destId="{BEE64357-6028-46F6-82BE-FDE857F4E532}" srcOrd="17" destOrd="0" presId="urn:microsoft.com/office/officeart/2008/layout/HexagonCluster"/>
    <dgm:cxn modelId="{BEF0400D-722B-4C29-90E0-39FC6C25EB90}" type="presParOf" srcId="{BEE64357-6028-46F6-82BE-FDE857F4E532}" destId="{C3C07B58-E8A8-4B8F-9852-0E44F4BBB586}" srcOrd="0" destOrd="0" presId="urn:microsoft.com/office/officeart/2008/layout/HexagonCluster"/>
    <dgm:cxn modelId="{C127AC8B-A6C9-497B-81ED-127CC65EAE7B}" type="presParOf" srcId="{CF3E0E36-CE2E-42B9-8C6F-22DABAB47BD7}" destId="{8ADDAF43-6858-4403-AE4A-E3658A4D38AD}" srcOrd="18" destOrd="0" presId="urn:microsoft.com/office/officeart/2008/layout/HexagonCluster"/>
    <dgm:cxn modelId="{4D6EEEB0-5E47-490D-B577-C2821CD55668}" type="presParOf" srcId="{8ADDAF43-6858-4403-AE4A-E3658A4D38AD}" destId="{23F91551-1A0C-4B8E-80A4-F67BC78F6B17}" srcOrd="0" destOrd="0" presId="urn:microsoft.com/office/officeart/2008/layout/HexagonCluster"/>
    <dgm:cxn modelId="{7A8F9925-9293-445F-9DFF-BEBA54DB835A}" type="presParOf" srcId="{CF3E0E36-CE2E-42B9-8C6F-22DABAB47BD7}" destId="{BD1CEDFF-16D5-46A5-BDF3-6F77925F18CD}" srcOrd="19" destOrd="0" presId="urn:microsoft.com/office/officeart/2008/layout/HexagonCluster"/>
    <dgm:cxn modelId="{9B81C8FD-D3B2-46F0-9DB4-91FEB3F2E585}" type="presParOf" srcId="{BD1CEDFF-16D5-46A5-BDF3-6F77925F18CD}" destId="{E4A7621B-4B7C-42F9-B1A6-E1CBD10A63E8}" srcOrd="0" destOrd="0" presId="urn:microsoft.com/office/officeart/2008/layout/HexagonCluster"/>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B33C1-7006-4094-8175-0775D859B10A}">
      <dsp:nvSpPr>
        <dsp:cNvPr id="0" name=""/>
        <dsp:cNvSpPr/>
      </dsp:nvSpPr>
      <dsp:spPr>
        <a:xfrm>
          <a:off x="1277616" y="2601083"/>
          <a:ext cx="1484648" cy="1274615"/>
        </a:xfrm>
        <a:prstGeom prst="hexagon">
          <a:avLst>
            <a:gd name="adj" fmla="val 25000"/>
            <a:gd name="vf" fmla="val 115470"/>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tx1">
                  <a:lumMod val="75000"/>
                  <a:lumOff val="25000"/>
                </a:schemeClr>
              </a:solidFill>
            </a:rPr>
            <a:t>Keyword</a:t>
          </a:r>
          <a:r>
            <a:rPr lang="en-US" altLang="zh-CN" sz="1600" kern="1200" dirty="0">
              <a:solidFill>
                <a:schemeClr val="tx1">
                  <a:lumMod val="75000"/>
                  <a:lumOff val="25000"/>
                </a:schemeClr>
              </a:solidFill>
            </a:rPr>
            <a:t>s</a:t>
          </a:r>
          <a:endParaRPr lang="zh-CN" altLang="en-US" sz="1600" kern="1200" dirty="0">
            <a:solidFill>
              <a:schemeClr val="tx1">
                <a:lumMod val="75000"/>
                <a:lumOff val="25000"/>
              </a:schemeClr>
            </a:solidFill>
          </a:endParaRPr>
        </a:p>
      </dsp:txBody>
      <dsp:txXfrm>
        <a:off x="1507555" y="2798492"/>
        <a:ext cx="1024770" cy="879797"/>
      </dsp:txXfrm>
    </dsp:sp>
    <dsp:sp modelId="{B62C98B3-9039-42AB-A06B-A2447C06BBC1}">
      <dsp:nvSpPr>
        <dsp:cNvPr id="0" name=""/>
        <dsp:cNvSpPr/>
      </dsp:nvSpPr>
      <dsp:spPr>
        <a:xfrm>
          <a:off x="1313040" y="3171047"/>
          <a:ext cx="173182" cy="149276"/>
        </a:xfrm>
        <a:prstGeom prst="hexagon">
          <a:avLst>
            <a:gd name="adj" fmla="val 25000"/>
            <a:gd name="vf" fmla="val 115470"/>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7A4BAEB-1623-4364-8159-61BD505C5C59}">
      <dsp:nvSpPr>
        <dsp:cNvPr id="0" name=""/>
        <dsp:cNvSpPr/>
      </dsp:nvSpPr>
      <dsp:spPr>
        <a:xfrm>
          <a:off x="0" y="1896432"/>
          <a:ext cx="1484648" cy="1274615"/>
        </a:xfrm>
        <a:prstGeom prst="hexagon">
          <a:avLst>
            <a:gd name="adj" fmla="val 25000"/>
            <a:gd name="vf" fmla="val 115470"/>
          </a:avLst>
        </a:prstGeom>
        <a:blipFill rotWithShape="1">
          <a:blip xmlns:r="http://schemas.openxmlformats.org/officeDocument/2006/relationships" r:embed="rId1"/>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7C42F3C-EF29-4B09-B420-EF2EF4DFC1FA}">
      <dsp:nvSpPr>
        <dsp:cNvPr id="0" name=""/>
        <dsp:cNvSpPr/>
      </dsp:nvSpPr>
      <dsp:spPr>
        <a:xfrm>
          <a:off x="1017055" y="3001754"/>
          <a:ext cx="173182" cy="149276"/>
        </a:xfrm>
        <a:prstGeom prst="hexagon">
          <a:avLst>
            <a:gd name="adj" fmla="val 25000"/>
            <a:gd name="vf" fmla="val 115470"/>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8202142-6967-493E-9F94-6C5349612C8D}">
      <dsp:nvSpPr>
        <dsp:cNvPr id="0" name=""/>
        <dsp:cNvSpPr/>
      </dsp:nvSpPr>
      <dsp:spPr>
        <a:xfrm>
          <a:off x="2555233" y="1892361"/>
          <a:ext cx="1484648" cy="1274615"/>
        </a:xfrm>
        <a:prstGeom prst="hexagon">
          <a:avLst>
            <a:gd name="adj" fmla="val 25000"/>
            <a:gd name="vf" fmla="val 11547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rgbClr val="FFC000"/>
              </a:solidFill>
            </a:rPr>
            <a:t>Keyword</a:t>
          </a:r>
          <a:r>
            <a:rPr lang="en-US" altLang="zh-CN" sz="1600" kern="1200" dirty="0">
              <a:solidFill>
                <a:srgbClr val="FFC000"/>
              </a:solidFill>
            </a:rPr>
            <a:t>s</a:t>
          </a:r>
          <a:endParaRPr lang="zh-CN" altLang="en-US" sz="1600" kern="1200" dirty="0">
            <a:solidFill>
              <a:srgbClr val="FFC000"/>
            </a:solidFill>
          </a:endParaRPr>
        </a:p>
      </dsp:txBody>
      <dsp:txXfrm>
        <a:off x="2785172" y="2089770"/>
        <a:ext cx="1024770" cy="879797"/>
      </dsp:txXfrm>
    </dsp:sp>
    <dsp:sp modelId="{74BE1FFD-711D-458F-A61C-A73A9E729D69}">
      <dsp:nvSpPr>
        <dsp:cNvPr id="0" name=""/>
        <dsp:cNvSpPr/>
      </dsp:nvSpPr>
      <dsp:spPr>
        <a:xfrm>
          <a:off x="3577011" y="2994969"/>
          <a:ext cx="173182" cy="149276"/>
        </a:xfrm>
        <a:prstGeom prst="hexagon">
          <a:avLst>
            <a:gd name="adj" fmla="val 25000"/>
            <a:gd name="vf" fmla="val 115470"/>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1F8D405-D785-4E11-B699-96421A2BDFC4}">
      <dsp:nvSpPr>
        <dsp:cNvPr id="0" name=""/>
        <dsp:cNvSpPr/>
      </dsp:nvSpPr>
      <dsp:spPr>
        <a:xfrm>
          <a:off x="3832062" y="2598369"/>
          <a:ext cx="1484648" cy="1274615"/>
        </a:xfrm>
        <a:prstGeom prst="hexagon">
          <a:avLst>
            <a:gd name="adj" fmla="val 25000"/>
            <a:gd name="vf" fmla="val 115470"/>
          </a:avLst>
        </a:prstGeom>
        <a:blipFill rotWithShape="1">
          <a:blip xmlns:r="http://schemas.openxmlformats.org/officeDocument/2006/relationships" r:embed="rId1"/>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A27A02D-F06F-4125-B20D-B0EE753BA364}">
      <dsp:nvSpPr>
        <dsp:cNvPr id="0" name=""/>
        <dsp:cNvSpPr/>
      </dsp:nvSpPr>
      <dsp:spPr>
        <a:xfrm>
          <a:off x="3868273" y="3165619"/>
          <a:ext cx="173182" cy="149276"/>
        </a:xfrm>
        <a:prstGeom prst="hexagon">
          <a:avLst>
            <a:gd name="adj" fmla="val 25000"/>
            <a:gd name="vf" fmla="val 115470"/>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CDE5F61-A0DB-48F6-BDFA-342704FD9E58}">
      <dsp:nvSpPr>
        <dsp:cNvPr id="0" name=""/>
        <dsp:cNvSpPr/>
      </dsp:nvSpPr>
      <dsp:spPr>
        <a:xfrm>
          <a:off x="1277616" y="1191780"/>
          <a:ext cx="1484648" cy="1274615"/>
        </a:xfrm>
        <a:prstGeom prst="hexagon">
          <a:avLst>
            <a:gd name="adj" fmla="val 25000"/>
            <a:gd name="vf" fmla="val 115470"/>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tx1">
                  <a:lumMod val="75000"/>
                  <a:lumOff val="25000"/>
                </a:schemeClr>
              </a:solidFill>
            </a:rPr>
            <a:t>Keyword</a:t>
          </a:r>
          <a:r>
            <a:rPr lang="en-US" altLang="zh-CN" sz="1600" kern="1200" dirty="0">
              <a:solidFill>
                <a:schemeClr val="tx1">
                  <a:lumMod val="75000"/>
                  <a:lumOff val="25000"/>
                </a:schemeClr>
              </a:solidFill>
            </a:rPr>
            <a:t>s</a:t>
          </a:r>
          <a:endParaRPr lang="zh-CN" altLang="en-US" sz="1600" kern="1200" dirty="0">
            <a:solidFill>
              <a:schemeClr val="tx1">
                <a:lumMod val="75000"/>
                <a:lumOff val="25000"/>
              </a:schemeClr>
            </a:solidFill>
          </a:endParaRPr>
        </a:p>
      </dsp:txBody>
      <dsp:txXfrm>
        <a:off x="1507555" y="1389189"/>
        <a:ext cx="1024770" cy="879797"/>
      </dsp:txXfrm>
    </dsp:sp>
    <dsp:sp modelId="{AA5B3DEF-6910-4467-A6D4-F2346AD511D9}">
      <dsp:nvSpPr>
        <dsp:cNvPr id="0" name=""/>
        <dsp:cNvSpPr/>
      </dsp:nvSpPr>
      <dsp:spPr>
        <a:xfrm>
          <a:off x="2294671" y="1215868"/>
          <a:ext cx="173182" cy="149276"/>
        </a:xfrm>
        <a:prstGeom prst="hexagon">
          <a:avLst>
            <a:gd name="adj" fmla="val 25000"/>
            <a:gd name="vf" fmla="val 115470"/>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014BE33-4740-4D52-920E-1F736020600D}">
      <dsp:nvSpPr>
        <dsp:cNvPr id="0" name=""/>
        <dsp:cNvSpPr/>
      </dsp:nvSpPr>
      <dsp:spPr>
        <a:xfrm>
          <a:off x="2555233" y="483058"/>
          <a:ext cx="1484648" cy="1274615"/>
        </a:xfrm>
        <a:prstGeom prst="hexagon">
          <a:avLst>
            <a:gd name="adj" fmla="val 25000"/>
            <a:gd name="vf" fmla="val 115470"/>
          </a:avLst>
        </a:prstGeom>
        <a:blipFill rotWithShape="1">
          <a:blip xmlns:r="http://schemas.openxmlformats.org/officeDocument/2006/relationships" r:embed="rId1"/>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0674FD6-9797-4397-B7E1-04786F95ECA9}">
      <dsp:nvSpPr>
        <dsp:cNvPr id="0" name=""/>
        <dsp:cNvSpPr/>
      </dsp:nvSpPr>
      <dsp:spPr>
        <a:xfrm>
          <a:off x="2596954" y="1047932"/>
          <a:ext cx="173182" cy="149276"/>
        </a:xfrm>
        <a:prstGeom prst="hexagon">
          <a:avLst>
            <a:gd name="adj" fmla="val 25000"/>
            <a:gd name="vf" fmla="val 115470"/>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F0EC8A-EF4F-4D67-88F7-C29E44CDD0B1}">
      <dsp:nvSpPr>
        <dsp:cNvPr id="0" name=""/>
        <dsp:cNvSpPr/>
      </dsp:nvSpPr>
      <dsp:spPr>
        <a:xfrm>
          <a:off x="3832062" y="1189066"/>
          <a:ext cx="1484648" cy="1274615"/>
        </a:xfrm>
        <a:prstGeom prst="hexagon">
          <a:avLst>
            <a:gd name="adj" fmla="val 25000"/>
            <a:gd name="vf" fmla="val 115470"/>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chemeClr val="tx1">
                  <a:lumMod val="75000"/>
                  <a:lumOff val="25000"/>
                </a:schemeClr>
              </a:solidFill>
            </a:rPr>
            <a:t>Keyword</a:t>
          </a:r>
          <a:r>
            <a:rPr lang="en-US" altLang="zh-CN" sz="1600" kern="1200" dirty="0">
              <a:solidFill>
                <a:schemeClr val="tx1">
                  <a:lumMod val="75000"/>
                  <a:lumOff val="25000"/>
                </a:schemeClr>
              </a:solidFill>
            </a:rPr>
            <a:t>s</a:t>
          </a:r>
          <a:endParaRPr lang="zh-CN" altLang="en-US" sz="1600" kern="1200" dirty="0">
            <a:solidFill>
              <a:schemeClr val="tx1">
                <a:lumMod val="75000"/>
                <a:lumOff val="25000"/>
              </a:schemeClr>
            </a:solidFill>
          </a:endParaRPr>
        </a:p>
      </dsp:txBody>
      <dsp:txXfrm>
        <a:off x="4062001" y="1386475"/>
        <a:ext cx="1024770" cy="879797"/>
      </dsp:txXfrm>
    </dsp:sp>
    <dsp:sp modelId="{9A70C708-149D-4450-93B6-932B183BF2FE}">
      <dsp:nvSpPr>
        <dsp:cNvPr id="0" name=""/>
        <dsp:cNvSpPr/>
      </dsp:nvSpPr>
      <dsp:spPr>
        <a:xfrm>
          <a:off x="5116763" y="1753941"/>
          <a:ext cx="173182" cy="149276"/>
        </a:xfrm>
        <a:prstGeom prst="hexagon">
          <a:avLst>
            <a:gd name="adj" fmla="val 25000"/>
            <a:gd name="vf" fmla="val 1154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86DD78A-2072-4D7F-8A32-91CCA1F353D4}">
      <dsp:nvSpPr>
        <dsp:cNvPr id="0" name=""/>
        <dsp:cNvSpPr/>
      </dsp:nvSpPr>
      <dsp:spPr>
        <a:xfrm>
          <a:off x="5109678" y="1905592"/>
          <a:ext cx="1484648" cy="1274615"/>
        </a:xfrm>
        <a:prstGeom prst="hexagon">
          <a:avLst>
            <a:gd name="adj" fmla="val 25000"/>
            <a:gd name="vf" fmla="val 115470"/>
          </a:avLst>
        </a:prstGeom>
        <a:blipFill rotWithShape="1">
          <a:blip xmlns:r="http://schemas.openxmlformats.org/officeDocument/2006/relationships" r:embed="rId1"/>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6684EF4-DBEC-4623-8497-3973AC377CCC}">
      <dsp:nvSpPr>
        <dsp:cNvPr id="0" name=""/>
        <dsp:cNvSpPr/>
      </dsp:nvSpPr>
      <dsp:spPr>
        <a:xfrm>
          <a:off x="5399366" y="1928662"/>
          <a:ext cx="173182" cy="149276"/>
        </a:xfrm>
        <a:prstGeom prst="hexagon">
          <a:avLst>
            <a:gd name="adj" fmla="val 25000"/>
            <a:gd name="vf" fmla="val 1154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65DDE8F-8CC1-402F-8D67-E016284DBBB8}">
      <dsp:nvSpPr>
        <dsp:cNvPr id="0" name=""/>
        <dsp:cNvSpPr/>
      </dsp:nvSpPr>
      <dsp:spPr>
        <a:xfrm>
          <a:off x="5109678" y="496628"/>
          <a:ext cx="1484648" cy="1274615"/>
        </a:xfrm>
        <a:prstGeom prst="hexagon">
          <a:avLst>
            <a:gd name="adj" fmla="val 25000"/>
            <a:gd name="vf" fmla="val 11547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solidFill>
                <a:srgbClr val="FFC000"/>
              </a:solidFill>
            </a:rPr>
            <a:t>Keyword</a:t>
          </a:r>
          <a:r>
            <a:rPr lang="en-US" altLang="zh-CN" sz="1600" kern="1200" dirty="0">
              <a:solidFill>
                <a:srgbClr val="FFC000"/>
              </a:solidFill>
            </a:rPr>
            <a:t>s</a:t>
          </a:r>
          <a:endParaRPr lang="zh-CN" altLang="en-US" sz="1600" kern="1200" dirty="0">
            <a:solidFill>
              <a:srgbClr val="FFC000"/>
            </a:solidFill>
          </a:endParaRPr>
        </a:p>
      </dsp:txBody>
      <dsp:txXfrm>
        <a:off x="5339617" y="694037"/>
        <a:ext cx="1024770" cy="879797"/>
      </dsp:txXfrm>
    </dsp:sp>
    <dsp:sp modelId="{C3C07B58-E8A8-4B8F-9852-0E44F4BBB586}">
      <dsp:nvSpPr>
        <dsp:cNvPr id="0" name=""/>
        <dsp:cNvSpPr/>
      </dsp:nvSpPr>
      <dsp:spPr>
        <a:xfrm>
          <a:off x="6394380" y="1067949"/>
          <a:ext cx="173182" cy="149276"/>
        </a:xfrm>
        <a:prstGeom prst="hexagon">
          <a:avLst>
            <a:gd name="adj" fmla="val 25000"/>
            <a:gd name="vf" fmla="val 1154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3F91551-1A0C-4B8E-80A4-F67BC78F6B17}">
      <dsp:nvSpPr>
        <dsp:cNvPr id="0" name=""/>
        <dsp:cNvSpPr/>
      </dsp:nvSpPr>
      <dsp:spPr>
        <a:xfrm>
          <a:off x="6387295" y="1207726"/>
          <a:ext cx="1484648" cy="1274615"/>
        </a:xfrm>
        <a:prstGeom prst="hexagon">
          <a:avLst>
            <a:gd name="adj" fmla="val 25000"/>
            <a:gd name="vf" fmla="val 115470"/>
          </a:avLst>
        </a:prstGeom>
        <a:blipFill rotWithShape="1">
          <a:blip xmlns:r="http://schemas.openxmlformats.org/officeDocument/2006/relationships" r:embed="rId1"/>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4A7621B-4B7C-42F9-B1A6-E1CBD10A63E8}">
      <dsp:nvSpPr>
        <dsp:cNvPr id="0" name=""/>
        <dsp:cNvSpPr/>
      </dsp:nvSpPr>
      <dsp:spPr>
        <a:xfrm>
          <a:off x="6683280" y="1236224"/>
          <a:ext cx="173182" cy="149276"/>
        </a:xfrm>
        <a:prstGeom prst="hexagon">
          <a:avLst>
            <a:gd name="adj" fmla="val 25000"/>
            <a:gd name="vf" fmla="val 1154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82412-E044-40FD-B8B0-5B29137B9BBF}" type="datetimeFigureOut">
              <a:rPr lang="zh-CN" altLang="en-US" smtClean="0"/>
              <a:t>2020/4/13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03959-EC7D-4E90-9EE1-C6C186B03590}" type="slidenum">
              <a:rPr lang="zh-CN" altLang="en-US" smtClean="0"/>
              <a:t>‹#›</a:t>
            </a:fld>
            <a:endParaRPr lang="zh-CN" altLang="en-US"/>
          </a:p>
        </p:txBody>
      </p:sp>
    </p:spTree>
    <p:extLst>
      <p:ext uri="{BB962C8B-B14F-4D97-AF65-F5344CB8AC3E}">
        <p14:creationId xmlns:p14="http://schemas.microsoft.com/office/powerpoint/2010/main" val="1039696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a:defRPr sz="48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670967-CF4C-4D61-89B6-51794A826BDB}" type="datetimeFigureOut">
              <a:rPr lang="zh-CN" altLang="en-US" smtClean="0"/>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763710-F3A8-45A9-8728-56442EC2EDCA}" type="slidenum">
              <a:rPr lang="zh-CN" altLang="en-US" smtClean="0"/>
              <a:t>‹#›</a:t>
            </a:fld>
            <a:endParaRPr lang="zh-CN" altLang="en-US"/>
          </a:p>
        </p:txBody>
      </p:sp>
      <p:sp>
        <p:nvSpPr>
          <p:cNvPr id="9" name="矩形 8"/>
          <p:cNvSpPr/>
          <p:nvPr userDrawn="1"/>
        </p:nvSpPr>
        <p:spPr>
          <a:xfrm>
            <a:off x="0" y="0"/>
            <a:ext cx="12192000" cy="6858000"/>
          </a:xfrm>
          <a:prstGeom prst="rect">
            <a:avLst/>
          </a:prstGeom>
          <a:gradFill flip="none" rotWithShape="1">
            <a:gsLst>
              <a:gs pos="55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02171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670967-CF4C-4D61-89B6-51794A826BDB}" type="datetimeFigureOut">
              <a:rPr lang="zh-CN" altLang="en-US" smtClean="0"/>
              <a:t>2020/4/13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763710-F3A8-45A9-8728-56442EC2EDCA}" type="slidenum">
              <a:rPr lang="zh-CN" altLang="en-US" smtClean="0"/>
              <a:t>‹#›</a:t>
            </a:fld>
            <a:endParaRPr lang="zh-CN" altLang="en-US"/>
          </a:p>
        </p:txBody>
      </p:sp>
    </p:spTree>
    <p:extLst>
      <p:ext uri="{BB962C8B-B14F-4D97-AF65-F5344CB8AC3E}">
        <p14:creationId xmlns:p14="http://schemas.microsoft.com/office/powerpoint/2010/main" val="416567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670967-CF4C-4D61-89B6-51794A826BDB}" type="datetimeFigureOut">
              <a:rPr lang="zh-CN" altLang="en-US" smtClean="0"/>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763710-F3A8-45A9-8728-56442EC2EDCA}" type="slidenum">
              <a:rPr lang="zh-CN" altLang="en-US" smtClean="0"/>
              <a:t>‹#›</a:t>
            </a:fld>
            <a:endParaRPr lang="zh-CN" altLang="en-US"/>
          </a:p>
        </p:txBody>
      </p:sp>
    </p:spTree>
    <p:extLst>
      <p:ext uri="{BB962C8B-B14F-4D97-AF65-F5344CB8AC3E}">
        <p14:creationId xmlns:p14="http://schemas.microsoft.com/office/powerpoint/2010/main" val="39510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670967-CF4C-4D61-89B6-51794A826BDB}" type="datetimeFigureOut">
              <a:rPr lang="zh-CN" altLang="en-US" smtClean="0"/>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763710-F3A8-45A9-8728-56442EC2EDCA}" type="slidenum">
              <a:rPr lang="zh-CN" altLang="en-US" smtClean="0"/>
              <a:t>‹#›</a:t>
            </a:fld>
            <a:endParaRPr lang="zh-CN" altLang="en-US"/>
          </a:p>
        </p:txBody>
      </p:sp>
    </p:spTree>
    <p:extLst>
      <p:ext uri="{BB962C8B-B14F-4D97-AF65-F5344CB8AC3E}">
        <p14:creationId xmlns:p14="http://schemas.microsoft.com/office/powerpoint/2010/main" val="284665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gradFill flip="none" rotWithShape="1">
            <a:gsLst>
              <a:gs pos="29000">
                <a:schemeClr val="tx1">
                  <a:alpha val="5000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319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670967-CF4C-4D61-89B6-51794A826BDB}" type="datetimeFigureOut">
              <a:rPr lang="zh-CN" altLang="en-US" smtClean="0"/>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763710-F3A8-45A9-8728-56442EC2EDCA}" type="slidenum">
              <a:rPr lang="zh-CN" altLang="en-US" smtClean="0"/>
              <a:t>‹#›</a:t>
            </a:fld>
            <a:endParaRPr lang="zh-CN" altLang="en-US"/>
          </a:p>
        </p:txBody>
      </p:sp>
    </p:spTree>
    <p:extLst>
      <p:ext uri="{BB962C8B-B14F-4D97-AF65-F5344CB8AC3E}">
        <p14:creationId xmlns:p14="http://schemas.microsoft.com/office/powerpoint/2010/main" val="52762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670967-CF4C-4D61-89B6-51794A826BDB}" type="datetimeFigureOut">
              <a:rPr lang="zh-CN" altLang="en-US" smtClean="0"/>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763710-F3A8-45A9-8728-56442EC2EDCA}" type="slidenum">
              <a:rPr lang="zh-CN" altLang="en-US" smtClean="0"/>
              <a:t>‹#›</a:t>
            </a:fld>
            <a:endParaRPr lang="zh-CN" altLang="en-US"/>
          </a:p>
        </p:txBody>
      </p:sp>
    </p:spTree>
    <p:extLst>
      <p:ext uri="{BB962C8B-B14F-4D97-AF65-F5344CB8AC3E}">
        <p14:creationId xmlns:p14="http://schemas.microsoft.com/office/powerpoint/2010/main" val="329370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670967-CF4C-4D61-89B6-51794A826BDB}" type="datetimeFigureOut">
              <a:rPr lang="zh-CN" altLang="en-US" smtClean="0"/>
              <a:t>2020/4/13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763710-F3A8-45A9-8728-56442EC2EDCA}" type="slidenum">
              <a:rPr lang="zh-CN" altLang="en-US" smtClean="0"/>
              <a:t>‹#›</a:t>
            </a:fld>
            <a:endParaRPr lang="zh-CN" altLang="en-US"/>
          </a:p>
        </p:txBody>
      </p:sp>
    </p:spTree>
    <p:extLst>
      <p:ext uri="{BB962C8B-B14F-4D97-AF65-F5344CB8AC3E}">
        <p14:creationId xmlns:p14="http://schemas.microsoft.com/office/powerpoint/2010/main" val="175577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670967-CF4C-4D61-89B6-51794A826BDB}" type="datetimeFigureOut">
              <a:rPr lang="zh-CN" altLang="en-US" smtClean="0"/>
              <a:t>2020/4/13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0763710-F3A8-45A9-8728-56442EC2EDCA}" type="slidenum">
              <a:rPr lang="zh-CN" altLang="en-US" smtClean="0"/>
              <a:t>‹#›</a:t>
            </a:fld>
            <a:endParaRPr lang="zh-CN" altLang="en-US"/>
          </a:p>
        </p:txBody>
      </p:sp>
    </p:spTree>
    <p:extLst>
      <p:ext uri="{BB962C8B-B14F-4D97-AF65-F5344CB8AC3E}">
        <p14:creationId xmlns:p14="http://schemas.microsoft.com/office/powerpoint/2010/main" val="57535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670967-CF4C-4D61-89B6-51794A826BDB}" type="datetimeFigureOut">
              <a:rPr lang="zh-CN" altLang="en-US" smtClean="0"/>
              <a:t>2020/4/13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763710-F3A8-45A9-8728-56442EC2EDCA}" type="slidenum">
              <a:rPr lang="zh-CN" altLang="en-US" smtClean="0"/>
              <a:t>‹#›</a:t>
            </a:fld>
            <a:endParaRPr lang="zh-CN" altLang="en-US"/>
          </a:p>
        </p:txBody>
      </p:sp>
    </p:spTree>
    <p:extLst>
      <p:ext uri="{BB962C8B-B14F-4D97-AF65-F5344CB8AC3E}">
        <p14:creationId xmlns:p14="http://schemas.microsoft.com/office/powerpoint/2010/main" val="66045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670967-CF4C-4D61-89B6-51794A826BDB}" type="datetimeFigureOut">
              <a:rPr lang="zh-CN" altLang="en-US" smtClean="0"/>
              <a:t>2020/4/13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0763710-F3A8-45A9-8728-56442EC2EDCA}" type="slidenum">
              <a:rPr lang="zh-CN" altLang="en-US" smtClean="0"/>
              <a:t>‹#›</a:t>
            </a:fld>
            <a:endParaRPr lang="zh-CN" altLang="en-US"/>
          </a:p>
        </p:txBody>
      </p:sp>
    </p:spTree>
    <p:extLst>
      <p:ext uri="{BB962C8B-B14F-4D97-AF65-F5344CB8AC3E}">
        <p14:creationId xmlns:p14="http://schemas.microsoft.com/office/powerpoint/2010/main" val="353940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670967-CF4C-4D61-89B6-51794A826BDB}" type="datetimeFigureOut">
              <a:rPr lang="zh-CN" altLang="en-US" smtClean="0"/>
              <a:t>2020/4/13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763710-F3A8-45A9-8728-56442EC2EDCA}" type="slidenum">
              <a:rPr lang="zh-CN" altLang="en-US" smtClean="0"/>
              <a:t>‹#›</a:t>
            </a:fld>
            <a:endParaRPr lang="zh-CN" altLang="en-US"/>
          </a:p>
        </p:txBody>
      </p:sp>
    </p:spTree>
    <p:extLst>
      <p:ext uri="{BB962C8B-B14F-4D97-AF65-F5344CB8AC3E}">
        <p14:creationId xmlns:p14="http://schemas.microsoft.com/office/powerpoint/2010/main" val="8085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25000">
              <a:schemeClr val="bg1"/>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5746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054100"/>
            <a:ext cx="10515600" cy="51228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70967-CF4C-4D61-89B6-51794A826BDB}" type="datetimeFigureOut">
              <a:rPr lang="zh-CN" altLang="en-US" smtClean="0"/>
              <a:t>2020/4/13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63710-F3A8-45A9-8728-56442EC2EDCA}" type="slidenum">
              <a:rPr lang="zh-CN" altLang="en-US" smtClean="0"/>
              <a:t>‹#›</a:t>
            </a:fld>
            <a:endParaRPr lang="zh-CN" altLang="en-US"/>
          </a:p>
        </p:txBody>
      </p:sp>
    </p:spTree>
    <p:extLst>
      <p:ext uri="{BB962C8B-B14F-4D97-AF65-F5344CB8AC3E}">
        <p14:creationId xmlns:p14="http://schemas.microsoft.com/office/powerpoint/2010/main" val="199348036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97280" y="1005840"/>
            <a:ext cx="7110286" cy="186956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副标题 2"/>
          <p:cNvSpPr>
            <a:spLocks noGrp="1"/>
          </p:cNvSpPr>
          <p:nvPr>
            <p:ph type="subTitle" idx="1"/>
          </p:nvPr>
        </p:nvSpPr>
        <p:spPr>
          <a:xfrm>
            <a:off x="1143000" y="1783556"/>
            <a:ext cx="4831080" cy="497522"/>
          </a:xfrm>
        </p:spPr>
        <p:txBody>
          <a:bodyPr anchor="ctr">
            <a:normAutofit/>
          </a:bodyPr>
          <a:lstStyle/>
          <a:p>
            <a:pPr algn="l">
              <a:lnSpc>
                <a:spcPct val="100000"/>
              </a:lnSpc>
            </a:pPr>
            <a:r>
              <a:rPr lang="zh-CN" altLang="en-US" dirty="0">
                <a:solidFill>
                  <a:schemeClr val="bg1"/>
                </a:solidFill>
              </a:rPr>
              <a:t>Please enter the subtitle here</a:t>
            </a:r>
          </a:p>
        </p:txBody>
      </p:sp>
      <p:sp>
        <p:nvSpPr>
          <p:cNvPr id="5" name="矩形 4"/>
          <p:cNvSpPr/>
          <p:nvPr/>
        </p:nvSpPr>
        <p:spPr>
          <a:xfrm>
            <a:off x="0" y="1005840"/>
            <a:ext cx="975360" cy="18695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5360" y="1005840"/>
            <a:ext cx="121920" cy="1869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143000" y="1097280"/>
            <a:ext cx="9144000" cy="828357"/>
          </a:xfrm>
        </p:spPr>
        <p:txBody>
          <a:bodyPr anchor="b">
            <a:noAutofit/>
          </a:bodyPr>
          <a:lstStyle/>
          <a:p>
            <a:pPr algn="l">
              <a:lnSpc>
                <a:spcPct val="100000"/>
              </a:lnSpc>
            </a:pPr>
            <a:r>
              <a:rPr lang="en-US" altLang="zh-CN" sz="5400" b="1" dirty="0">
                <a:solidFill>
                  <a:srgbClr val="FFC000"/>
                </a:solidFill>
              </a:rPr>
              <a:t>BUSINESS REPORT</a:t>
            </a:r>
            <a:endParaRPr lang="zh-CN" altLang="en-US" sz="5400" b="1" dirty="0">
              <a:solidFill>
                <a:srgbClr val="FFC000"/>
              </a:solidFill>
            </a:endParaRPr>
          </a:p>
        </p:txBody>
      </p:sp>
      <p:sp>
        <p:nvSpPr>
          <p:cNvPr id="4" name="矩形 3"/>
          <p:cNvSpPr/>
          <p:nvPr/>
        </p:nvSpPr>
        <p:spPr>
          <a:xfrm>
            <a:off x="1200521" y="2262020"/>
            <a:ext cx="2695610" cy="307777"/>
          </a:xfrm>
          <a:prstGeom prst="rect">
            <a:avLst/>
          </a:prstGeom>
        </p:spPr>
        <p:txBody>
          <a:bodyPr wrap="none">
            <a:spAutoFit/>
          </a:bodyPr>
          <a:lstStyle/>
          <a:p>
            <a:r>
              <a:rPr lang="en-US" altLang="zh-CN" sz="1400" dirty="0">
                <a:solidFill>
                  <a:schemeClr val="bg1"/>
                </a:solidFill>
              </a:rPr>
              <a:t>By </a:t>
            </a:r>
            <a:r>
              <a:rPr lang="en-US" altLang="zh-CN" sz="1400" dirty="0">
                <a:solidFill>
                  <a:schemeClr val="bg1"/>
                </a:solidFill>
                <a:hlinkClick r:id="rId2">
                  <a:extLst>
                    <a:ext uri="{A12FA001-AC4F-418D-AE19-62706E023703}">
                      <ahyp:hlinkClr xmlns:ahyp="http://schemas.microsoft.com/office/drawing/2018/hyperlinkcolor" val="tx"/>
                    </a:ext>
                  </a:extLst>
                </a:hlinkClick>
              </a:rPr>
              <a:t>https://www.freeppt7.com</a:t>
            </a:r>
            <a:endParaRPr lang="zh-CN" altLang="en-US" sz="1400" dirty="0">
              <a:solidFill>
                <a:schemeClr val="bg1"/>
              </a:solidFill>
            </a:endParaRPr>
          </a:p>
        </p:txBody>
      </p:sp>
    </p:spTree>
    <p:extLst>
      <p:ext uri="{BB962C8B-B14F-4D97-AF65-F5344CB8AC3E}">
        <p14:creationId xmlns:p14="http://schemas.microsoft.com/office/powerpoint/2010/main" val="122923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b="52482"/>
          <a:stretch/>
        </p:blipFill>
        <p:spPr>
          <a:xfrm>
            <a:off x="0" y="0"/>
            <a:ext cx="12192000" cy="3829050"/>
          </a:xfrm>
          <a:prstGeom prst="rect">
            <a:avLst/>
          </a:prstGeom>
        </p:spPr>
      </p:pic>
      <p:sp>
        <p:nvSpPr>
          <p:cNvPr id="6" name="矩形 5"/>
          <p:cNvSpPr/>
          <p:nvPr/>
        </p:nvSpPr>
        <p:spPr>
          <a:xfrm>
            <a:off x="0" y="38290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504950" y="4972050"/>
            <a:ext cx="2937792" cy="707886"/>
          </a:xfrm>
          <a:prstGeom prst="rect">
            <a:avLst/>
          </a:prstGeom>
          <a:noFill/>
        </p:spPr>
        <p:txBody>
          <a:bodyPr wrap="none" rtlCol="0">
            <a:spAutoFit/>
          </a:bodyPr>
          <a:lstStyle/>
          <a:p>
            <a:r>
              <a:rPr lang="en-US" altLang="zh-CN" sz="4000" dirty="0">
                <a:solidFill>
                  <a:schemeClr val="tx1">
                    <a:lumMod val="75000"/>
                    <a:lumOff val="25000"/>
                  </a:schemeClr>
                </a:solidFill>
              </a:rPr>
              <a:t>CONTENTS</a:t>
            </a:r>
            <a:endParaRPr lang="zh-CN" altLang="en-US" sz="4000" dirty="0">
              <a:solidFill>
                <a:schemeClr val="tx1">
                  <a:lumMod val="75000"/>
                  <a:lumOff val="25000"/>
                </a:schemeClr>
              </a:solidFill>
            </a:endParaRPr>
          </a:p>
        </p:txBody>
      </p:sp>
      <p:sp>
        <p:nvSpPr>
          <p:cNvPr id="9" name="文本框 8"/>
          <p:cNvSpPr txBox="1"/>
          <p:nvPr/>
        </p:nvSpPr>
        <p:spPr>
          <a:xfrm>
            <a:off x="4677437" y="4564272"/>
            <a:ext cx="780214" cy="307777"/>
          </a:xfrm>
          <a:prstGeom prst="rect">
            <a:avLst/>
          </a:prstGeom>
          <a:noFill/>
        </p:spPr>
        <p:txBody>
          <a:bodyPr wrap="none" rtlCol="0">
            <a:spAutoFit/>
          </a:bodyPr>
          <a:lstStyle/>
          <a:p>
            <a:r>
              <a:rPr lang="en-US" altLang="zh-CN" sz="1400" dirty="0">
                <a:solidFill>
                  <a:schemeClr val="tx1">
                    <a:lumMod val="75000"/>
                    <a:lumOff val="25000"/>
                  </a:schemeClr>
                </a:solidFill>
              </a:rPr>
              <a:t>PART 1</a:t>
            </a:r>
            <a:endParaRPr lang="zh-CN" altLang="en-US" sz="1400" dirty="0">
              <a:solidFill>
                <a:schemeClr val="tx1">
                  <a:lumMod val="75000"/>
                  <a:lumOff val="25000"/>
                </a:schemeClr>
              </a:solidFill>
            </a:endParaRPr>
          </a:p>
        </p:txBody>
      </p:sp>
      <p:sp>
        <p:nvSpPr>
          <p:cNvPr id="10" name="文本框 9"/>
          <p:cNvSpPr txBox="1"/>
          <p:nvPr/>
        </p:nvSpPr>
        <p:spPr>
          <a:xfrm>
            <a:off x="4677437" y="4849108"/>
            <a:ext cx="1800493" cy="369332"/>
          </a:xfrm>
          <a:prstGeom prst="rect">
            <a:avLst/>
          </a:prstGeom>
          <a:noFill/>
        </p:spPr>
        <p:txBody>
          <a:bodyPr wrap="none" rtlCol="0">
            <a:spAutoFit/>
          </a:bodyPr>
          <a:lstStyle/>
          <a:p>
            <a:r>
              <a:rPr lang="zh-CN" altLang="en-US" b="1" dirty="0">
                <a:solidFill>
                  <a:schemeClr val="tx1">
                    <a:lumMod val="75000"/>
                    <a:lumOff val="25000"/>
                  </a:schemeClr>
                </a:solidFill>
              </a:rPr>
              <a:t>Please enter the title here</a:t>
            </a:r>
          </a:p>
        </p:txBody>
      </p:sp>
      <p:sp>
        <p:nvSpPr>
          <p:cNvPr id="11" name="文本框 10"/>
          <p:cNvSpPr txBox="1"/>
          <p:nvPr/>
        </p:nvSpPr>
        <p:spPr>
          <a:xfrm>
            <a:off x="4677437" y="5572444"/>
            <a:ext cx="780214" cy="307777"/>
          </a:xfrm>
          <a:prstGeom prst="rect">
            <a:avLst/>
          </a:prstGeom>
          <a:noFill/>
        </p:spPr>
        <p:txBody>
          <a:bodyPr wrap="none" rtlCol="0">
            <a:spAutoFit/>
          </a:bodyPr>
          <a:lstStyle/>
          <a:p>
            <a:r>
              <a:rPr lang="en-US" altLang="zh-CN" sz="1400" dirty="0">
                <a:solidFill>
                  <a:schemeClr val="tx1">
                    <a:lumMod val="75000"/>
                    <a:lumOff val="25000"/>
                  </a:schemeClr>
                </a:solidFill>
              </a:rPr>
              <a:t>PART 2</a:t>
            </a:r>
            <a:endParaRPr lang="zh-CN" altLang="en-US" sz="1400" dirty="0">
              <a:solidFill>
                <a:schemeClr val="tx1">
                  <a:lumMod val="75000"/>
                  <a:lumOff val="25000"/>
                </a:schemeClr>
              </a:solidFill>
            </a:endParaRPr>
          </a:p>
        </p:txBody>
      </p:sp>
      <p:sp>
        <p:nvSpPr>
          <p:cNvPr id="12" name="文本框 11"/>
          <p:cNvSpPr txBox="1"/>
          <p:nvPr/>
        </p:nvSpPr>
        <p:spPr>
          <a:xfrm>
            <a:off x="4677437" y="5857280"/>
            <a:ext cx="1800493" cy="369332"/>
          </a:xfrm>
          <a:prstGeom prst="rect">
            <a:avLst/>
          </a:prstGeom>
          <a:noFill/>
        </p:spPr>
        <p:txBody>
          <a:bodyPr wrap="none" rtlCol="0">
            <a:spAutoFit/>
          </a:bodyPr>
          <a:lstStyle/>
          <a:p>
            <a:r>
              <a:rPr lang="zh-CN" altLang="en-US" b="1" dirty="0">
                <a:solidFill>
                  <a:schemeClr val="tx1">
                    <a:lumMod val="75000"/>
                    <a:lumOff val="25000"/>
                  </a:schemeClr>
                </a:solidFill>
              </a:rPr>
              <a:t>Please enter the title here</a:t>
            </a:r>
          </a:p>
        </p:txBody>
      </p:sp>
      <p:sp>
        <p:nvSpPr>
          <p:cNvPr id="13" name="文本框 12"/>
          <p:cNvSpPr txBox="1"/>
          <p:nvPr/>
        </p:nvSpPr>
        <p:spPr>
          <a:xfrm>
            <a:off x="8276422" y="4564272"/>
            <a:ext cx="780214" cy="307777"/>
          </a:xfrm>
          <a:prstGeom prst="rect">
            <a:avLst/>
          </a:prstGeom>
          <a:noFill/>
        </p:spPr>
        <p:txBody>
          <a:bodyPr wrap="none" rtlCol="0">
            <a:spAutoFit/>
          </a:bodyPr>
          <a:lstStyle/>
          <a:p>
            <a:r>
              <a:rPr lang="en-US" altLang="zh-CN" sz="1400" dirty="0">
                <a:solidFill>
                  <a:schemeClr val="tx1">
                    <a:lumMod val="75000"/>
                    <a:lumOff val="25000"/>
                  </a:schemeClr>
                </a:solidFill>
              </a:rPr>
              <a:t>PART 3</a:t>
            </a:r>
            <a:endParaRPr lang="zh-CN" altLang="en-US" sz="1400" dirty="0">
              <a:solidFill>
                <a:schemeClr val="tx1">
                  <a:lumMod val="75000"/>
                  <a:lumOff val="25000"/>
                </a:schemeClr>
              </a:solidFill>
            </a:endParaRPr>
          </a:p>
        </p:txBody>
      </p:sp>
      <p:sp>
        <p:nvSpPr>
          <p:cNvPr id="14" name="文本框 13"/>
          <p:cNvSpPr txBox="1"/>
          <p:nvPr/>
        </p:nvSpPr>
        <p:spPr>
          <a:xfrm>
            <a:off x="8276422" y="4849108"/>
            <a:ext cx="1800493" cy="369332"/>
          </a:xfrm>
          <a:prstGeom prst="rect">
            <a:avLst/>
          </a:prstGeom>
          <a:noFill/>
        </p:spPr>
        <p:txBody>
          <a:bodyPr wrap="none" rtlCol="0">
            <a:spAutoFit/>
          </a:bodyPr>
          <a:lstStyle/>
          <a:p>
            <a:r>
              <a:rPr lang="zh-CN" altLang="en-US" b="1" dirty="0">
                <a:solidFill>
                  <a:schemeClr val="tx1">
                    <a:lumMod val="75000"/>
                    <a:lumOff val="25000"/>
                  </a:schemeClr>
                </a:solidFill>
              </a:rPr>
              <a:t>Please enter the title here</a:t>
            </a:r>
          </a:p>
        </p:txBody>
      </p:sp>
      <p:sp>
        <p:nvSpPr>
          <p:cNvPr id="15" name="文本框 14"/>
          <p:cNvSpPr txBox="1"/>
          <p:nvPr/>
        </p:nvSpPr>
        <p:spPr>
          <a:xfrm>
            <a:off x="8276422" y="5572444"/>
            <a:ext cx="780214" cy="307777"/>
          </a:xfrm>
          <a:prstGeom prst="rect">
            <a:avLst/>
          </a:prstGeom>
          <a:noFill/>
        </p:spPr>
        <p:txBody>
          <a:bodyPr wrap="none" rtlCol="0">
            <a:spAutoFit/>
          </a:bodyPr>
          <a:lstStyle/>
          <a:p>
            <a:r>
              <a:rPr lang="en-US" altLang="zh-CN" sz="1400" dirty="0">
                <a:solidFill>
                  <a:schemeClr val="tx1">
                    <a:lumMod val="75000"/>
                    <a:lumOff val="25000"/>
                  </a:schemeClr>
                </a:solidFill>
              </a:rPr>
              <a:t>PART 4</a:t>
            </a:r>
            <a:endParaRPr lang="zh-CN" altLang="en-US" sz="1400" dirty="0">
              <a:solidFill>
                <a:schemeClr val="tx1">
                  <a:lumMod val="75000"/>
                  <a:lumOff val="25000"/>
                </a:schemeClr>
              </a:solidFill>
            </a:endParaRPr>
          </a:p>
        </p:txBody>
      </p:sp>
      <p:sp>
        <p:nvSpPr>
          <p:cNvPr id="16" name="文本框 15"/>
          <p:cNvSpPr txBox="1"/>
          <p:nvPr/>
        </p:nvSpPr>
        <p:spPr>
          <a:xfrm>
            <a:off x="8276422" y="5857280"/>
            <a:ext cx="1800493" cy="369332"/>
          </a:xfrm>
          <a:prstGeom prst="rect">
            <a:avLst/>
          </a:prstGeom>
          <a:noFill/>
        </p:spPr>
        <p:txBody>
          <a:bodyPr wrap="none" rtlCol="0">
            <a:spAutoFit/>
          </a:bodyPr>
          <a:lstStyle/>
          <a:p>
            <a:r>
              <a:rPr lang="zh-CN" altLang="en-US" b="1" dirty="0">
                <a:solidFill>
                  <a:schemeClr val="tx1">
                    <a:lumMod val="75000"/>
                    <a:lumOff val="25000"/>
                  </a:schemeClr>
                </a:solidFill>
              </a:rPr>
              <a:t>Please enter the title here</a:t>
            </a:r>
          </a:p>
        </p:txBody>
      </p:sp>
    </p:spTree>
    <p:extLst>
      <p:ext uri="{BB962C8B-B14F-4D97-AF65-F5344CB8AC3E}">
        <p14:creationId xmlns:p14="http://schemas.microsoft.com/office/powerpoint/2010/main" val="87900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5324474" y="1885950"/>
            <a:ext cx="1543050" cy="15430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KSO_Shape"/>
          <p:cNvSpPr>
            <a:spLocks/>
          </p:cNvSpPr>
          <p:nvPr/>
        </p:nvSpPr>
        <p:spPr bwMode="auto">
          <a:xfrm>
            <a:off x="5829300" y="2302037"/>
            <a:ext cx="566736" cy="717387"/>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2B213A"/>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 name="文本框 8"/>
          <p:cNvSpPr txBox="1"/>
          <p:nvPr/>
        </p:nvSpPr>
        <p:spPr>
          <a:xfrm>
            <a:off x="5621383" y="3546121"/>
            <a:ext cx="949234" cy="369332"/>
          </a:xfrm>
          <a:prstGeom prst="rect">
            <a:avLst/>
          </a:prstGeom>
          <a:noFill/>
        </p:spPr>
        <p:txBody>
          <a:bodyPr wrap="none" rtlCol="0">
            <a:spAutoFit/>
          </a:bodyPr>
          <a:lstStyle/>
          <a:p>
            <a:pPr algn="ctr"/>
            <a:r>
              <a:rPr lang="en-US" altLang="zh-CN" dirty="0">
                <a:solidFill>
                  <a:schemeClr val="bg1"/>
                </a:solidFill>
              </a:rPr>
              <a:t>PART 1</a:t>
            </a:r>
            <a:endParaRPr lang="zh-CN" altLang="en-US" dirty="0">
              <a:solidFill>
                <a:schemeClr val="bg1"/>
              </a:solidFill>
            </a:endParaRPr>
          </a:p>
        </p:txBody>
      </p:sp>
      <p:sp>
        <p:nvSpPr>
          <p:cNvPr id="10" name="文本框 9"/>
          <p:cNvSpPr txBox="1"/>
          <p:nvPr/>
        </p:nvSpPr>
        <p:spPr>
          <a:xfrm>
            <a:off x="4926449" y="3945257"/>
            <a:ext cx="2339102" cy="461665"/>
          </a:xfrm>
          <a:prstGeom prst="rect">
            <a:avLst/>
          </a:prstGeom>
          <a:noFill/>
        </p:spPr>
        <p:txBody>
          <a:bodyPr wrap="none" rtlCol="0">
            <a:spAutoFit/>
          </a:bodyPr>
          <a:lstStyle/>
          <a:p>
            <a:pPr algn="ctr"/>
            <a:r>
              <a:rPr lang="zh-CN" altLang="en-US" sz="2400" b="1" dirty="0">
                <a:solidFill>
                  <a:srgbClr val="FFC000"/>
                </a:solidFill>
              </a:rPr>
              <a:t>Please enter the title here</a:t>
            </a:r>
          </a:p>
        </p:txBody>
      </p:sp>
      <p:cxnSp>
        <p:nvCxnSpPr>
          <p:cNvPr id="12" name="直接连接符 11"/>
          <p:cNvCxnSpPr/>
          <p:nvPr/>
        </p:nvCxnSpPr>
        <p:spPr>
          <a:xfrm>
            <a:off x="4819650" y="3915453"/>
            <a:ext cx="25527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838700" y="4429803"/>
            <a:ext cx="25527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40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19050"/>
            <a:ext cx="6339840" cy="6858000"/>
          </a:xfrm>
          <a:prstGeom prst="homePlate">
            <a:avLst>
              <a:gd name="adj" fmla="val 1880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736080" y="1854085"/>
            <a:ext cx="4617720" cy="574675"/>
          </a:xfrm>
        </p:spPr>
        <p:txBody>
          <a:bodyPr>
            <a:normAutofit fontScale="90000"/>
          </a:bodyPr>
          <a:lstStyle/>
          <a:p>
            <a:r>
              <a:rPr lang="zh-CN" altLang="en-US" b="1" dirty="0">
                <a:solidFill>
                  <a:srgbClr val="FFC000"/>
                </a:solidFill>
              </a:rPr>
              <a:t>Please enter the subheading here</a:t>
            </a:r>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 r="50000" b="15129"/>
          <a:stretch/>
        </p:blipFill>
        <p:spPr>
          <a:xfrm>
            <a:off x="0" y="0"/>
            <a:ext cx="6096000" cy="6838950"/>
          </a:xfrm>
          <a:custGeom>
            <a:avLst/>
            <a:gdLst>
              <a:gd name="connsiteX0" fmla="*/ 0 w 6096000"/>
              <a:gd name="connsiteY0" fmla="*/ 0 h 6838950"/>
              <a:gd name="connsiteX1" fmla="*/ 4949586 w 6096000"/>
              <a:gd name="connsiteY1" fmla="*/ 0 h 6838950"/>
              <a:gd name="connsiteX2" fmla="*/ 6096000 w 6096000"/>
              <a:gd name="connsiteY2" fmla="*/ 3429000 h 6838950"/>
              <a:gd name="connsiteX3" fmla="*/ 4955955 w 6096000"/>
              <a:gd name="connsiteY3" fmla="*/ 6838950 h 6838950"/>
              <a:gd name="connsiteX4" fmla="*/ 0 w 6096000"/>
              <a:gd name="connsiteY4" fmla="*/ 6838950 h 683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38950">
                <a:moveTo>
                  <a:pt x="0" y="0"/>
                </a:moveTo>
                <a:lnTo>
                  <a:pt x="4949586" y="0"/>
                </a:lnTo>
                <a:lnTo>
                  <a:pt x="6096000" y="3429000"/>
                </a:lnTo>
                <a:lnTo>
                  <a:pt x="4955955" y="6838950"/>
                </a:lnTo>
                <a:lnTo>
                  <a:pt x="0" y="6838950"/>
                </a:lnTo>
                <a:close/>
              </a:path>
            </a:pathLst>
          </a:custGeom>
        </p:spPr>
      </p:pic>
      <p:sp>
        <p:nvSpPr>
          <p:cNvPr id="7" name="矩形 6"/>
          <p:cNvSpPr/>
          <p:nvPr/>
        </p:nvSpPr>
        <p:spPr>
          <a:xfrm>
            <a:off x="6751320" y="2357640"/>
            <a:ext cx="5105400" cy="1023742"/>
          </a:xfrm>
          <a:prstGeom prst="rect">
            <a:avLst/>
          </a:prstGeom>
        </p:spPr>
        <p:txBody>
          <a:bodyPr wrap="square">
            <a:spAutoFit/>
          </a:bodyPr>
          <a:lstStyle/>
          <a:p>
            <a:pPr>
              <a:lnSpc>
                <a:spcPct val="150000"/>
              </a:lnSpc>
            </a:pPr>
            <a:r>
              <a:rPr lang="zh-CN" altLang="en-US" sz="1400" dirty="0">
                <a:solidFill>
                  <a:schemeClr val="tx1">
                    <a:lumMod val="75000"/>
                    <a:lumOff val="25000"/>
                  </a:schemeClr>
                </a:solidFill>
                <a:latin typeface="Microsoft YaHei" panose="020B0503020204020204" pitchFamily="34" charset="-122"/>
                <a:ea typeface="Microsoft YaHei" panose="020B0503020204020204" pitchFamily="34" charset="-122"/>
              </a:rPr>
              <a:t>Please click here to enter, please click here to enter, click here to enter, click here to enter, click here to enter, click here to enter, click here to enter, click here to enter, click here to enter content, click here to enter</a:t>
            </a:r>
            <a:endParaRPr lang="en-US" altLang="zh-CN" sz="1400"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8" name="椭圆 7"/>
          <p:cNvSpPr/>
          <p:nvPr/>
        </p:nvSpPr>
        <p:spPr>
          <a:xfrm>
            <a:off x="6766560" y="4824149"/>
            <a:ext cx="634599" cy="6345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endParaRPr>
          </a:p>
        </p:txBody>
      </p:sp>
      <p:sp>
        <p:nvSpPr>
          <p:cNvPr id="9" name="矩形 8"/>
          <p:cNvSpPr/>
          <p:nvPr/>
        </p:nvSpPr>
        <p:spPr>
          <a:xfrm>
            <a:off x="7432943" y="4790953"/>
            <a:ext cx="1495112" cy="276999"/>
          </a:xfrm>
          <a:prstGeom prst="rect">
            <a:avLst/>
          </a:prstGeom>
        </p:spPr>
        <p:txBody>
          <a:bodyPr wrap="square">
            <a:spAutoFit/>
          </a:bodyPr>
          <a:lstStyle/>
          <a:p>
            <a:r>
              <a:rPr lang="zh-CN" altLang="en-US" sz="1200" b="1" dirty="0">
                <a:solidFill>
                  <a:schemeClr val="tx1">
                    <a:lumMod val="75000"/>
                    <a:lumOff val="25000"/>
                  </a:schemeClr>
                </a:solidFill>
              </a:rPr>
              <a:t>Please enter the subheading here</a:t>
            </a:r>
            <a:endParaRPr lang="zh-CN" altLang="en-US" sz="1000" b="1" dirty="0">
              <a:solidFill>
                <a:schemeClr val="tx1">
                  <a:lumMod val="75000"/>
                  <a:lumOff val="25000"/>
                </a:schemeClr>
              </a:solidFill>
            </a:endParaRPr>
          </a:p>
        </p:txBody>
      </p:sp>
      <p:sp>
        <p:nvSpPr>
          <p:cNvPr id="10" name="矩形 9"/>
          <p:cNvSpPr/>
          <p:nvPr/>
        </p:nvSpPr>
        <p:spPr>
          <a:xfrm>
            <a:off x="7427798" y="5184474"/>
            <a:ext cx="1735963" cy="548548"/>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Microsoft YaHei" panose="020B0503020204020204" pitchFamily="34" charset="-122"/>
                <a:ea typeface="Microsoft YaHei" panose="020B0503020204020204" pitchFamily="34" charset="-122"/>
              </a:rPr>
              <a:t>Click here to enter, click here to enter</a:t>
            </a:r>
            <a:endParaRPr lang="en-US" altLang="zh-CN" sz="1050"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11" name="椭圆 10"/>
          <p:cNvSpPr/>
          <p:nvPr/>
        </p:nvSpPr>
        <p:spPr>
          <a:xfrm>
            <a:off x="9315685" y="4824149"/>
            <a:ext cx="634599" cy="63459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endParaRPr>
          </a:p>
        </p:txBody>
      </p:sp>
      <p:sp>
        <p:nvSpPr>
          <p:cNvPr id="12" name="矩形 11"/>
          <p:cNvSpPr/>
          <p:nvPr/>
        </p:nvSpPr>
        <p:spPr>
          <a:xfrm>
            <a:off x="9982068" y="4790953"/>
            <a:ext cx="1495112" cy="276999"/>
          </a:xfrm>
          <a:prstGeom prst="rect">
            <a:avLst/>
          </a:prstGeom>
        </p:spPr>
        <p:txBody>
          <a:bodyPr wrap="square">
            <a:spAutoFit/>
          </a:bodyPr>
          <a:lstStyle/>
          <a:p>
            <a:r>
              <a:rPr lang="zh-CN" altLang="en-US" sz="1200" b="1" dirty="0">
                <a:solidFill>
                  <a:schemeClr val="tx1">
                    <a:lumMod val="75000"/>
                    <a:lumOff val="25000"/>
                  </a:schemeClr>
                </a:solidFill>
              </a:rPr>
              <a:t>Please enter the subheading here</a:t>
            </a:r>
            <a:endParaRPr lang="zh-CN" altLang="en-US" sz="1000" b="1" dirty="0">
              <a:solidFill>
                <a:schemeClr val="tx1">
                  <a:lumMod val="75000"/>
                  <a:lumOff val="25000"/>
                </a:schemeClr>
              </a:solidFill>
            </a:endParaRPr>
          </a:p>
        </p:txBody>
      </p:sp>
      <p:sp>
        <p:nvSpPr>
          <p:cNvPr id="13" name="矩形 12"/>
          <p:cNvSpPr/>
          <p:nvPr/>
        </p:nvSpPr>
        <p:spPr>
          <a:xfrm>
            <a:off x="9982068" y="5141448"/>
            <a:ext cx="1735963" cy="548548"/>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Microsoft YaHei" panose="020B0503020204020204" pitchFamily="34" charset="-122"/>
                <a:ea typeface="Microsoft YaHei" panose="020B0503020204020204" pitchFamily="34" charset="-122"/>
              </a:rPr>
              <a:t>Click here to enter, click here to enter</a:t>
            </a:r>
            <a:endParaRPr lang="en-US" altLang="zh-CN" sz="1050"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14" name="KSO_Shape"/>
          <p:cNvSpPr/>
          <p:nvPr/>
        </p:nvSpPr>
        <p:spPr>
          <a:xfrm>
            <a:off x="6917882" y="4991702"/>
            <a:ext cx="351906" cy="279765"/>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noFill/>
          <a:ln w="9525">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zh-CN" altLang="en-US" sz="1400">
              <a:solidFill>
                <a:schemeClr val="tx1">
                  <a:lumMod val="75000"/>
                  <a:lumOff val="25000"/>
                </a:schemeClr>
              </a:solidFill>
            </a:endParaRPr>
          </a:p>
        </p:txBody>
      </p:sp>
      <p:sp>
        <p:nvSpPr>
          <p:cNvPr id="15" name="KSO_Shape"/>
          <p:cNvSpPr>
            <a:spLocks/>
          </p:cNvSpPr>
          <p:nvPr/>
        </p:nvSpPr>
        <p:spPr bwMode="auto">
          <a:xfrm>
            <a:off x="9473695" y="4905935"/>
            <a:ext cx="406486" cy="447507"/>
          </a:xfrm>
          <a:custGeom>
            <a:avLst/>
            <a:gdLst>
              <a:gd name="T0" fmla="*/ 1478682 w 5929"/>
              <a:gd name="T1" fmla="*/ 292493 h 6526"/>
              <a:gd name="T2" fmla="*/ 1443934 w 5929"/>
              <a:gd name="T3" fmla="*/ 257756 h 6526"/>
              <a:gd name="T4" fmla="*/ 395074 w 5929"/>
              <a:gd name="T5" fmla="*/ 34445 h 6526"/>
              <a:gd name="T6" fmla="*/ 274187 w 5929"/>
              <a:gd name="T7" fmla="*/ 203169 h 6526"/>
              <a:gd name="T8" fmla="*/ 195931 w 5929"/>
              <a:gd name="T9" fmla="*/ 389115 h 6526"/>
              <a:gd name="T10" fmla="*/ 160307 w 5929"/>
              <a:gd name="T11" fmla="*/ 585570 h 6526"/>
              <a:gd name="T12" fmla="*/ 167315 w 5929"/>
              <a:gd name="T13" fmla="*/ 784068 h 6526"/>
              <a:gd name="T14" fmla="*/ 217247 w 5929"/>
              <a:gd name="T15" fmla="*/ 977896 h 6526"/>
              <a:gd name="T16" fmla="*/ 309811 w 5929"/>
              <a:gd name="T17" fmla="*/ 1158880 h 6526"/>
              <a:gd name="T18" fmla="*/ 427778 w 5929"/>
              <a:gd name="T19" fmla="*/ 1303667 h 6526"/>
              <a:gd name="T20" fmla="*/ 591882 w 5929"/>
              <a:gd name="T21" fmla="*/ 1434150 h 6526"/>
              <a:gd name="T22" fmla="*/ 774673 w 5929"/>
              <a:gd name="T23" fmla="*/ 1521723 h 6526"/>
              <a:gd name="T24" fmla="*/ 969436 w 5929"/>
              <a:gd name="T25" fmla="*/ 1566677 h 6526"/>
              <a:gd name="T26" fmla="*/ 1167995 w 5929"/>
              <a:gd name="T27" fmla="*/ 1569012 h 6526"/>
              <a:gd name="T28" fmla="*/ 1363342 w 5929"/>
              <a:gd name="T29" fmla="*/ 1528729 h 6526"/>
              <a:gd name="T30" fmla="*/ 1548178 w 5929"/>
              <a:gd name="T31" fmla="*/ 1445827 h 6526"/>
              <a:gd name="T32" fmla="*/ 1714617 w 5929"/>
              <a:gd name="T33" fmla="*/ 1320014 h 6526"/>
              <a:gd name="T34" fmla="*/ 284991 w 5929"/>
              <a:gd name="T35" fmla="*/ 957754 h 6526"/>
              <a:gd name="T36" fmla="*/ 228635 w 5929"/>
              <a:gd name="T37" fmla="*/ 742033 h 6526"/>
              <a:gd name="T38" fmla="*/ 228051 w 5929"/>
              <a:gd name="T39" fmla="*/ 552292 h 6526"/>
              <a:gd name="T40" fmla="*/ 264843 w 5929"/>
              <a:gd name="T41" fmla="*/ 392326 h 6526"/>
              <a:gd name="T42" fmla="*/ 320323 w 5929"/>
              <a:gd name="T43" fmla="*/ 266221 h 6526"/>
              <a:gd name="T44" fmla="*/ 405002 w 5929"/>
              <a:gd name="T45" fmla="*/ 140992 h 6526"/>
              <a:gd name="T46" fmla="*/ 467782 w 5929"/>
              <a:gd name="T47" fmla="*/ 237030 h 6526"/>
              <a:gd name="T48" fmla="*/ 387190 w 5929"/>
              <a:gd name="T49" fmla="*/ 363719 h 6526"/>
              <a:gd name="T50" fmla="*/ 338427 w 5929"/>
              <a:gd name="T51" fmla="*/ 486029 h 6526"/>
              <a:gd name="T52" fmla="*/ 305723 w 5929"/>
              <a:gd name="T53" fmla="*/ 643076 h 6526"/>
              <a:gd name="T54" fmla="*/ 301635 w 5929"/>
              <a:gd name="T55" fmla="*/ 834569 h 6526"/>
              <a:gd name="T56" fmla="*/ 339887 w 5929"/>
              <a:gd name="T57" fmla="*/ 1060215 h 6526"/>
              <a:gd name="T58" fmla="*/ 566186 w 5929"/>
              <a:gd name="T59" fmla="*/ 1663591 h 6526"/>
              <a:gd name="T60" fmla="*/ 553922 w 5929"/>
              <a:gd name="T61" fmla="*/ 1538946 h 6526"/>
              <a:gd name="T62" fmla="*/ 519466 w 5929"/>
              <a:gd name="T63" fmla="*/ 1472099 h 6526"/>
              <a:gd name="T64" fmla="*/ 482966 w 5929"/>
              <a:gd name="T65" fmla="*/ 1447870 h 6526"/>
              <a:gd name="T66" fmla="*/ 430406 w 5929"/>
              <a:gd name="T67" fmla="*/ 1436778 h 6526"/>
              <a:gd name="T68" fmla="*/ 375802 w 5929"/>
              <a:gd name="T69" fmla="*/ 1439989 h 6526"/>
              <a:gd name="T70" fmla="*/ 330251 w 5929"/>
              <a:gd name="T71" fmla="*/ 1457503 h 6526"/>
              <a:gd name="T72" fmla="*/ 294919 w 5929"/>
              <a:gd name="T73" fmla="*/ 1494576 h 6526"/>
              <a:gd name="T74" fmla="*/ 270683 w 5929"/>
              <a:gd name="T75" fmla="*/ 1579229 h 6526"/>
              <a:gd name="T76" fmla="*/ 256083 w 5929"/>
              <a:gd name="T77" fmla="*/ 1702123 h 6526"/>
              <a:gd name="T78" fmla="*/ 212283 w 5929"/>
              <a:gd name="T79" fmla="*/ 1758462 h 6526"/>
              <a:gd name="T80" fmla="*/ 163811 w 5929"/>
              <a:gd name="T81" fmla="*/ 1784150 h 6526"/>
              <a:gd name="T82" fmla="*/ 70956 w 5929"/>
              <a:gd name="T83" fmla="*/ 1795826 h 6526"/>
              <a:gd name="T84" fmla="*/ 27448 w 5929"/>
              <a:gd name="T85" fmla="*/ 1814216 h 6526"/>
              <a:gd name="T86" fmla="*/ 5840 w 5929"/>
              <a:gd name="T87" fmla="*/ 1856251 h 6526"/>
              <a:gd name="T88" fmla="*/ 831905 w 5929"/>
              <a:gd name="T89" fmla="*/ 1895367 h 6526"/>
              <a:gd name="T90" fmla="*/ 818765 w 5929"/>
              <a:gd name="T91" fmla="*/ 1833190 h 6526"/>
              <a:gd name="T92" fmla="*/ 790733 w 5929"/>
              <a:gd name="T93" fmla="*/ 1804291 h 6526"/>
              <a:gd name="T94" fmla="*/ 711601 w 5929"/>
              <a:gd name="T95" fmla="*/ 1791739 h 6526"/>
              <a:gd name="T96" fmla="*/ 646485 w 5929"/>
              <a:gd name="T97" fmla="*/ 1775976 h 6526"/>
              <a:gd name="T98" fmla="*/ 599766 w 5929"/>
              <a:gd name="T99" fmla="*/ 1738028 h 6526"/>
              <a:gd name="T100" fmla="*/ 299299 w 5929"/>
              <a:gd name="T101" fmla="*/ 1676727 h 6526"/>
              <a:gd name="T102" fmla="*/ 297255 w 5929"/>
              <a:gd name="T103" fmla="*/ 1599663 h 6526"/>
              <a:gd name="T104" fmla="*/ 311563 w 5929"/>
              <a:gd name="T105" fmla="*/ 1537486 h 6526"/>
              <a:gd name="T106" fmla="*/ 336967 w 5929"/>
              <a:gd name="T107" fmla="*/ 1496619 h 6526"/>
              <a:gd name="T108" fmla="*/ 397702 w 5929"/>
              <a:gd name="T109" fmla="*/ 1461590 h 6526"/>
              <a:gd name="T110" fmla="*/ 430990 w 5929"/>
              <a:gd name="T111" fmla="*/ 1461006 h 6526"/>
              <a:gd name="T112" fmla="*/ 366751 w 5929"/>
              <a:gd name="T113" fmla="*/ 1534859 h 6526"/>
              <a:gd name="T114" fmla="*/ 315359 w 5929"/>
              <a:gd name="T115" fmla="*/ 1632941 h 65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29" h="6526">
                <a:moveTo>
                  <a:pt x="5068" y="3604"/>
                </a:moveTo>
                <a:lnTo>
                  <a:pt x="5081" y="1083"/>
                </a:lnTo>
                <a:lnTo>
                  <a:pt x="5080" y="1071"/>
                </a:lnTo>
                <a:lnTo>
                  <a:pt x="5079" y="1061"/>
                </a:lnTo>
                <a:lnTo>
                  <a:pt x="5075" y="1041"/>
                </a:lnTo>
                <a:lnTo>
                  <a:pt x="5071" y="1022"/>
                </a:lnTo>
                <a:lnTo>
                  <a:pt x="5064" y="1002"/>
                </a:lnTo>
                <a:lnTo>
                  <a:pt x="5056" y="986"/>
                </a:lnTo>
                <a:lnTo>
                  <a:pt x="5047" y="969"/>
                </a:lnTo>
                <a:lnTo>
                  <a:pt x="5036" y="953"/>
                </a:lnTo>
                <a:lnTo>
                  <a:pt x="5024" y="937"/>
                </a:lnTo>
                <a:lnTo>
                  <a:pt x="5010" y="923"/>
                </a:lnTo>
                <a:lnTo>
                  <a:pt x="4995" y="911"/>
                </a:lnTo>
                <a:lnTo>
                  <a:pt x="4980" y="901"/>
                </a:lnTo>
                <a:lnTo>
                  <a:pt x="4963" y="891"/>
                </a:lnTo>
                <a:lnTo>
                  <a:pt x="4945" y="883"/>
                </a:lnTo>
                <a:lnTo>
                  <a:pt x="4925" y="876"/>
                </a:lnTo>
                <a:lnTo>
                  <a:pt x="4906" y="872"/>
                </a:lnTo>
                <a:lnTo>
                  <a:pt x="4887" y="869"/>
                </a:lnTo>
                <a:lnTo>
                  <a:pt x="4866" y="868"/>
                </a:lnTo>
                <a:lnTo>
                  <a:pt x="2333" y="868"/>
                </a:lnTo>
                <a:lnTo>
                  <a:pt x="1465" y="0"/>
                </a:lnTo>
                <a:lnTo>
                  <a:pt x="1409" y="58"/>
                </a:lnTo>
                <a:lnTo>
                  <a:pt x="1353" y="118"/>
                </a:lnTo>
                <a:lnTo>
                  <a:pt x="1300" y="179"/>
                </a:lnTo>
                <a:lnTo>
                  <a:pt x="1249" y="240"/>
                </a:lnTo>
                <a:lnTo>
                  <a:pt x="1199" y="302"/>
                </a:lnTo>
                <a:lnTo>
                  <a:pt x="1152" y="366"/>
                </a:lnTo>
                <a:lnTo>
                  <a:pt x="1105" y="430"/>
                </a:lnTo>
                <a:lnTo>
                  <a:pt x="1061" y="495"/>
                </a:lnTo>
                <a:lnTo>
                  <a:pt x="1018" y="561"/>
                </a:lnTo>
                <a:lnTo>
                  <a:pt x="978" y="628"/>
                </a:lnTo>
                <a:lnTo>
                  <a:pt x="939" y="696"/>
                </a:lnTo>
                <a:lnTo>
                  <a:pt x="902" y="764"/>
                </a:lnTo>
                <a:lnTo>
                  <a:pt x="867" y="833"/>
                </a:lnTo>
                <a:lnTo>
                  <a:pt x="833" y="903"/>
                </a:lnTo>
                <a:lnTo>
                  <a:pt x="802" y="973"/>
                </a:lnTo>
                <a:lnTo>
                  <a:pt x="772" y="1044"/>
                </a:lnTo>
                <a:lnTo>
                  <a:pt x="744" y="1116"/>
                </a:lnTo>
                <a:lnTo>
                  <a:pt x="718" y="1188"/>
                </a:lnTo>
                <a:lnTo>
                  <a:pt x="693" y="1261"/>
                </a:lnTo>
                <a:lnTo>
                  <a:pt x="671" y="1333"/>
                </a:lnTo>
                <a:lnTo>
                  <a:pt x="651" y="1406"/>
                </a:lnTo>
                <a:lnTo>
                  <a:pt x="631" y="1481"/>
                </a:lnTo>
                <a:lnTo>
                  <a:pt x="614" y="1555"/>
                </a:lnTo>
                <a:lnTo>
                  <a:pt x="599" y="1630"/>
                </a:lnTo>
                <a:lnTo>
                  <a:pt x="585" y="1704"/>
                </a:lnTo>
                <a:lnTo>
                  <a:pt x="573" y="1779"/>
                </a:lnTo>
                <a:lnTo>
                  <a:pt x="564" y="1854"/>
                </a:lnTo>
                <a:lnTo>
                  <a:pt x="555" y="1930"/>
                </a:lnTo>
                <a:lnTo>
                  <a:pt x="549" y="2006"/>
                </a:lnTo>
                <a:lnTo>
                  <a:pt x="545" y="2081"/>
                </a:lnTo>
                <a:lnTo>
                  <a:pt x="541" y="2157"/>
                </a:lnTo>
                <a:lnTo>
                  <a:pt x="541" y="2232"/>
                </a:lnTo>
                <a:lnTo>
                  <a:pt x="541" y="2308"/>
                </a:lnTo>
                <a:lnTo>
                  <a:pt x="545" y="2384"/>
                </a:lnTo>
                <a:lnTo>
                  <a:pt x="549" y="2459"/>
                </a:lnTo>
                <a:lnTo>
                  <a:pt x="555" y="2535"/>
                </a:lnTo>
                <a:lnTo>
                  <a:pt x="564" y="2610"/>
                </a:lnTo>
                <a:lnTo>
                  <a:pt x="573" y="2686"/>
                </a:lnTo>
                <a:lnTo>
                  <a:pt x="585" y="2761"/>
                </a:lnTo>
                <a:lnTo>
                  <a:pt x="599" y="2835"/>
                </a:lnTo>
                <a:lnTo>
                  <a:pt x="614" y="2910"/>
                </a:lnTo>
                <a:lnTo>
                  <a:pt x="631" y="2984"/>
                </a:lnTo>
                <a:lnTo>
                  <a:pt x="651" y="3058"/>
                </a:lnTo>
                <a:lnTo>
                  <a:pt x="671" y="3132"/>
                </a:lnTo>
                <a:lnTo>
                  <a:pt x="693" y="3204"/>
                </a:lnTo>
                <a:lnTo>
                  <a:pt x="718" y="3277"/>
                </a:lnTo>
                <a:lnTo>
                  <a:pt x="744" y="3350"/>
                </a:lnTo>
                <a:lnTo>
                  <a:pt x="772" y="3421"/>
                </a:lnTo>
                <a:lnTo>
                  <a:pt x="802" y="3492"/>
                </a:lnTo>
                <a:lnTo>
                  <a:pt x="833" y="3562"/>
                </a:lnTo>
                <a:lnTo>
                  <a:pt x="867" y="3632"/>
                </a:lnTo>
                <a:lnTo>
                  <a:pt x="902" y="3701"/>
                </a:lnTo>
                <a:lnTo>
                  <a:pt x="939" y="3769"/>
                </a:lnTo>
                <a:lnTo>
                  <a:pt x="978" y="3837"/>
                </a:lnTo>
                <a:lnTo>
                  <a:pt x="1018" y="3904"/>
                </a:lnTo>
                <a:lnTo>
                  <a:pt x="1061" y="3970"/>
                </a:lnTo>
                <a:lnTo>
                  <a:pt x="1105" y="4036"/>
                </a:lnTo>
                <a:lnTo>
                  <a:pt x="1152" y="4100"/>
                </a:lnTo>
                <a:lnTo>
                  <a:pt x="1199" y="4163"/>
                </a:lnTo>
                <a:lnTo>
                  <a:pt x="1249" y="4225"/>
                </a:lnTo>
                <a:lnTo>
                  <a:pt x="1300" y="4287"/>
                </a:lnTo>
                <a:lnTo>
                  <a:pt x="1353" y="4347"/>
                </a:lnTo>
                <a:lnTo>
                  <a:pt x="1409" y="4407"/>
                </a:lnTo>
                <a:lnTo>
                  <a:pt x="1465" y="4466"/>
                </a:lnTo>
                <a:lnTo>
                  <a:pt x="1524" y="4522"/>
                </a:lnTo>
                <a:lnTo>
                  <a:pt x="1584" y="4577"/>
                </a:lnTo>
                <a:lnTo>
                  <a:pt x="1643" y="4630"/>
                </a:lnTo>
                <a:lnTo>
                  <a:pt x="1705" y="4682"/>
                </a:lnTo>
                <a:lnTo>
                  <a:pt x="1768" y="4732"/>
                </a:lnTo>
                <a:lnTo>
                  <a:pt x="1831" y="4779"/>
                </a:lnTo>
                <a:lnTo>
                  <a:pt x="1895" y="4826"/>
                </a:lnTo>
                <a:lnTo>
                  <a:pt x="1960" y="4870"/>
                </a:lnTo>
                <a:lnTo>
                  <a:pt x="2027" y="4913"/>
                </a:lnTo>
                <a:lnTo>
                  <a:pt x="2094" y="4953"/>
                </a:lnTo>
                <a:lnTo>
                  <a:pt x="2161" y="4991"/>
                </a:lnTo>
                <a:lnTo>
                  <a:pt x="2230" y="5029"/>
                </a:lnTo>
                <a:lnTo>
                  <a:pt x="2299" y="5064"/>
                </a:lnTo>
                <a:lnTo>
                  <a:pt x="2369" y="5098"/>
                </a:lnTo>
                <a:lnTo>
                  <a:pt x="2439" y="5129"/>
                </a:lnTo>
                <a:lnTo>
                  <a:pt x="2510" y="5159"/>
                </a:lnTo>
                <a:lnTo>
                  <a:pt x="2581" y="5187"/>
                </a:lnTo>
                <a:lnTo>
                  <a:pt x="2653" y="5213"/>
                </a:lnTo>
                <a:lnTo>
                  <a:pt x="2725" y="5237"/>
                </a:lnTo>
                <a:lnTo>
                  <a:pt x="2799" y="5260"/>
                </a:lnTo>
                <a:lnTo>
                  <a:pt x="2872" y="5280"/>
                </a:lnTo>
                <a:lnTo>
                  <a:pt x="2947" y="5300"/>
                </a:lnTo>
                <a:lnTo>
                  <a:pt x="3020" y="5316"/>
                </a:lnTo>
                <a:lnTo>
                  <a:pt x="3094" y="5332"/>
                </a:lnTo>
                <a:lnTo>
                  <a:pt x="3170" y="5346"/>
                </a:lnTo>
                <a:lnTo>
                  <a:pt x="3244" y="5357"/>
                </a:lnTo>
                <a:lnTo>
                  <a:pt x="3320" y="5367"/>
                </a:lnTo>
                <a:lnTo>
                  <a:pt x="3396" y="5375"/>
                </a:lnTo>
                <a:lnTo>
                  <a:pt x="3471" y="5382"/>
                </a:lnTo>
                <a:lnTo>
                  <a:pt x="3547" y="5386"/>
                </a:lnTo>
                <a:lnTo>
                  <a:pt x="3622" y="5389"/>
                </a:lnTo>
                <a:lnTo>
                  <a:pt x="3698" y="5390"/>
                </a:lnTo>
                <a:lnTo>
                  <a:pt x="3773" y="5389"/>
                </a:lnTo>
                <a:lnTo>
                  <a:pt x="3849" y="5386"/>
                </a:lnTo>
                <a:lnTo>
                  <a:pt x="3925" y="5382"/>
                </a:lnTo>
                <a:lnTo>
                  <a:pt x="4000" y="5375"/>
                </a:lnTo>
                <a:lnTo>
                  <a:pt x="4076" y="5367"/>
                </a:lnTo>
                <a:lnTo>
                  <a:pt x="4151" y="5357"/>
                </a:lnTo>
                <a:lnTo>
                  <a:pt x="4226" y="5346"/>
                </a:lnTo>
                <a:lnTo>
                  <a:pt x="4300" y="5332"/>
                </a:lnTo>
                <a:lnTo>
                  <a:pt x="4375" y="5316"/>
                </a:lnTo>
                <a:lnTo>
                  <a:pt x="4449" y="5300"/>
                </a:lnTo>
                <a:lnTo>
                  <a:pt x="4523" y="5280"/>
                </a:lnTo>
                <a:lnTo>
                  <a:pt x="4596" y="5260"/>
                </a:lnTo>
                <a:lnTo>
                  <a:pt x="4669" y="5237"/>
                </a:lnTo>
                <a:lnTo>
                  <a:pt x="4741" y="5213"/>
                </a:lnTo>
                <a:lnTo>
                  <a:pt x="4814" y="5187"/>
                </a:lnTo>
                <a:lnTo>
                  <a:pt x="4886" y="5159"/>
                </a:lnTo>
                <a:lnTo>
                  <a:pt x="4957" y="5129"/>
                </a:lnTo>
                <a:lnTo>
                  <a:pt x="5027" y="5098"/>
                </a:lnTo>
                <a:lnTo>
                  <a:pt x="5097" y="5064"/>
                </a:lnTo>
                <a:lnTo>
                  <a:pt x="5166" y="5029"/>
                </a:lnTo>
                <a:lnTo>
                  <a:pt x="5235" y="4991"/>
                </a:lnTo>
                <a:lnTo>
                  <a:pt x="5302" y="4953"/>
                </a:lnTo>
                <a:lnTo>
                  <a:pt x="5369" y="4913"/>
                </a:lnTo>
                <a:lnTo>
                  <a:pt x="5434" y="4870"/>
                </a:lnTo>
                <a:lnTo>
                  <a:pt x="5500" y="4826"/>
                </a:lnTo>
                <a:lnTo>
                  <a:pt x="5564" y="4779"/>
                </a:lnTo>
                <a:lnTo>
                  <a:pt x="5627" y="4732"/>
                </a:lnTo>
                <a:lnTo>
                  <a:pt x="5690" y="4682"/>
                </a:lnTo>
                <a:lnTo>
                  <a:pt x="5751" y="4630"/>
                </a:lnTo>
                <a:lnTo>
                  <a:pt x="5812" y="4577"/>
                </a:lnTo>
                <a:lnTo>
                  <a:pt x="5872" y="4522"/>
                </a:lnTo>
                <a:lnTo>
                  <a:pt x="5929" y="4466"/>
                </a:lnTo>
                <a:lnTo>
                  <a:pt x="5068" y="3604"/>
                </a:lnTo>
                <a:close/>
                <a:moveTo>
                  <a:pt x="1189" y="3725"/>
                </a:moveTo>
                <a:lnTo>
                  <a:pt x="1189" y="3725"/>
                </a:lnTo>
                <a:lnTo>
                  <a:pt x="1139" y="3634"/>
                </a:lnTo>
                <a:lnTo>
                  <a:pt x="1094" y="3545"/>
                </a:lnTo>
                <a:lnTo>
                  <a:pt x="1051" y="3456"/>
                </a:lnTo>
                <a:lnTo>
                  <a:pt x="1012" y="3368"/>
                </a:lnTo>
                <a:lnTo>
                  <a:pt x="976" y="3281"/>
                </a:lnTo>
                <a:lnTo>
                  <a:pt x="943" y="3195"/>
                </a:lnTo>
                <a:lnTo>
                  <a:pt x="913" y="3109"/>
                </a:lnTo>
                <a:lnTo>
                  <a:pt x="886" y="3026"/>
                </a:lnTo>
                <a:lnTo>
                  <a:pt x="863" y="2942"/>
                </a:lnTo>
                <a:lnTo>
                  <a:pt x="841" y="2860"/>
                </a:lnTo>
                <a:lnTo>
                  <a:pt x="823" y="2779"/>
                </a:lnTo>
                <a:lnTo>
                  <a:pt x="807" y="2698"/>
                </a:lnTo>
                <a:lnTo>
                  <a:pt x="794" y="2620"/>
                </a:lnTo>
                <a:lnTo>
                  <a:pt x="783" y="2542"/>
                </a:lnTo>
                <a:lnTo>
                  <a:pt x="775" y="2465"/>
                </a:lnTo>
                <a:lnTo>
                  <a:pt x="768" y="2389"/>
                </a:lnTo>
                <a:lnTo>
                  <a:pt x="765" y="2315"/>
                </a:lnTo>
                <a:lnTo>
                  <a:pt x="762" y="2241"/>
                </a:lnTo>
                <a:lnTo>
                  <a:pt x="762" y="2169"/>
                </a:lnTo>
                <a:lnTo>
                  <a:pt x="765" y="2098"/>
                </a:lnTo>
                <a:lnTo>
                  <a:pt x="768" y="2028"/>
                </a:lnTo>
                <a:lnTo>
                  <a:pt x="774" y="1959"/>
                </a:lnTo>
                <a:lnTo>
                  <a:pt x="781" y="1892"/>
                </a:lnTo>
                <a:lnTo>
                  <a:pt x="789" y="1826"/>
                </a:lnTo>
                <a:lnTo>
                  <a:pt x="801" y="1761"/>
                </a:lnTo>
                <a:lnTo>
                  <a:pt x="812" y="1698"/>
                </a:lnTo>
                <a:lnTo>
                  <a:pt x="824" y="1636"/>
                </a:lnTo>
                <a:lnTo>
                  <a:pt x="839" y="1575"/>
                </a:lnTo>
                <a:lnTo>
                  <a:pt x="855" y="1515"/>
                </a:lnTo>
                <a:lnTo>
                  <a:pt x="871" y="1456"/>
                </a:lnTo>
                <a:lnTo>
                  <a:pt x="889" y="1400"/>
                </a:lnTo>
                <a:lnTo>
                  <a:pt x="907" y="1344"/>
                </a:lnTo>
                <a:lnTo>
                  <a:pt x="926" y="1290"/>
                </a:lnTo>
                <a:lnTo>
                  <a:pt x="946" y="1238"/>
                </a:lnTo>
                <a:lnTo>
                  <a:pt x="966" y="1186"/>
                </a:lnTo>
                <a:lnTo>
                  <a:pt x="987" y="1137"/>
                </a:lnTo>
                <a:lnTo>
                  <a:pt x="1008" y="1089"/>
                </a:lnTo>
                <a:lnTo>
                  <a:pt x="1031" y="1043"/>
                </a:lnTo>
                <a:lnTo>
                  <a:pt x="1052" y="998"/>
                </a:lnTo>
                <a:lnTo>
                  <a:pt x="1075" y="954"/>
                </a:lnTo>
                <a:lnTo>
                  <a:pt x="1097" y="912"/>
                </a:lnTo>
                <a:lnTo>
                  <a:pt x="1120" y="872"/>
                </a:lnTo>
                <a:lnTo>
                  <a:pt x="1142" y="833"/>
                </a:lnTo>
                <a:lnTo>
                  <a:pt x="1164" y="796"/>
                </a:lnTo>
                <a:lnTo>
                  <a:pt x="1208" y="727"/>
                </a:lnTo>
                <a:lnTo>
                  <a:pt x="1250" y="664"/>
                </a:lnTo>
                <a:lnTo>
                  <a:pt x="1289" y="609"/>
                </a:lnTo>
                <a:lnTo>
                  <a:pt x="1326" y="559"/>
                </a:lnTo>
                <a:lnTo>
                  <a:pt x="1359" y="517"/>
                </a:lnTo>
                <a:lnTo>
                  <a:pt x="1387" y="483"/>
                </a:lnTo>
                <a:lnTo>
                  <a:pt x="1411" y="456"/>
                </a:lnTo>
                <a:lnTo>
                  <a:pt x="1428" y="437"/>
                </a:lnTo>
                <a:lnTo>
                  <a:pt x="1443" y="421"/>
                </a:lnTo>
                <a:lnTo>
                  <a:pt x="1698" y="705"/>
                </a:lnTo>
                <a:lnTo>
                  <a:pt x="1685" y="717"/>
                </a:lnTo>
                <a:lnTo>
                  <a:pt x="1652" y="753"/>
                </a:lnTo>
                <a:lnTo>
                  <a:pt x="1629" y="779"/>
                </a:lnTo>
                <a:lnTo>
                  <a:pt x="1602" y="812"/>
                </a:lnTo>
                <a:lnTo>
                  <a:pt x="1571" y="850"/>
                </a:lnTo>
                <a:lnTo>
                  <a:pt x="1537" y="895"/>
                </a:lnTo>
                <a:lnTo>
                  <a:pt x="1502" y="946"/>
                </a:lnTo>
                <a:lnTo>
                  <a:pt x="1465" y="1002"/>
                </a:lnTo>
                <a:lnTo>
                  <a:pt x="1426" y="1065"/>
                </a:lnTo>
                <a:lnTo>
                  <a:pt x="1386" y="1132"/>
                </a:lnTo>
                <a:lnTo>
                  <a:pt x="1367" y="1168"/>
                </a:lnTo>
                <a:lnTo>
                  <a:pt x="1347" y="1207"/>
                </a:lnTo>
                <a:lnTo>
                  <a:pt x="1326" y="1246"/>
                </a:lnTo>
                <a:lnTo>
                  <a:pt x="1307" y="1287"/>
                </a:lnTo>
                <a:lnTo>
                  <a:pt x="1287" y="1329"/>
                </a:lnTo>
                <a:lnTo>
                  <a:pt x="1268" y="1373"/>
                </a:lnTo>
                <a:lnTo>
                  <a:pt x="1249" y="1418"/>
                </a:lnTo>
                <a:lnTo>
                  <a:pt x="1230" y="1464"/>
                </a:lnTo>
                <a:lnTo>
                  <a:pt x="1211" y="1511"/>
                </a:lnTo>
                <a:lnTo>
                  <a:pt x="1194" y="1561"/>
                </a:lnTo>
                <a:lnTo>
                  <a:pt x="1176" y="1612"/>
                </a:lnTo>
                <a:lnTo>
                  <a:pt x="1159" y="1665"/>
                </a:lnTo>
                <a:lnTo>
                  <a:pt x="1144" y="1719"/>
                </a:lnTo>
                <a:lnTo>
                  <a:pt x="1128" y="1774"/>
                </a:lnTo>
                <a:lnTo>
                  <a:pt x="1114" y="1831"/>
                </a:lnTo>
                <a:lnTo>
                  <a:pt x="1100" y="1889"/>
                </a:lnTo>
                <a:lnTo>
                  <a:pt x="1087" y="1949"/>
                </a:lnTo>
                <a:lnTo>
                  <a:pt x="1076" y="2010"/>
                </a:lnTo>
                <a:lnTo>
                  <a:pt x="1065" y="2073"/>
                </a:lnTo>
                <a:lnTo>
                  <a:pt x="1056" y="2137"/>
                </a:lnTo>
                <a:lnTo>
                  <a:pt x="1047" y="2203"/>
                </a:lnTo>
                <a:lnTo>
                  <a:pt x="1040" y="2270"/>
                </a:lnTo>
                <a:lnTo>
                  <a:pt x="1033" y="2339"/>
                </a:lnTo>
                <a:lnTo>
                  <a:pt x="1029" y="2408"/>
                </a:lnTo>
                <a:lnTo>
                  <a:pt x="1025" y="2480"/>
                </a:lnTo>
                <a:lnTo>
                  <a:pt x="1024" y="2553"/>
                </a:lnTo>
                <a:lnTo>
                  <a:pt x="1024" y="2626"/>
                </a:lnTo>
                <a:lnTo>
                  <a:pt x="1025" y="2703"/>
                </a:lnTo>
                <a:lnTo>
                  <a:pt x="1029" y="2780"/>
                </a:lnTo>
                <a:lnTo>
                  <a:pt x="1033" y="2859"/>
                </a:lnTo>
                <a:lnTo>
                  <a:pt x="1040" y="2939"/>
                </a:lnTo>
                <a:lnTo>
                  <a:pt x="1048" y="3020"/>
                </a:lnTo>
                <a:lnTo>
                  <a:pt x="1058" y="3104"/>
                </a:lnTo>
                <a:lnTo>
                  <a:pt x="1070" y="3188"/>
                </a:lnTo>
                <a:lnTo>
                  <a:pt x="1085" y="3274"/>
                </a:lnTo>
                <a:lnTo>
                  <a:pt x="1101" y="3361"/>
                </a:lnTo>
                <a:lnTo>
                  <a:pt x="1120" y="3450"/>
                </a:lnTo>
                <a:lnTo>
                  <a:pt x="1140" y="3540"/>
                </a:lnTo>
                <a:lnTo>
                  <a:pt x="1164" y="3632"/>
                </a:lnTo>
                <a:lnTo>
                  <a:pt x="1189" y="3725"/>
                </a:lnTo>
                <a:close/>
                <a:moveTo>
                  <a:pt x="4632" y="3167"/>
                </a:moveTo>
                <a:lnTo>
                  <a:pt x="2763" y="1298"/>
                </a:lnTo>
                <a:lnTo>
                  <a:pt x="4632" y="1298"/>
                </a:lnTo>
                <a:lnTo>
                  <a:pt x="4632" y="3167"/>
                </a:lnTo>
                <a:close/>
                <a:moveTo>
                  <a:pt x="1942" y="5769"/>
                </a:moveTo>
                <a:lnTo>
                  <a:pt x="1942" y="5769"/>
                </a:lnTo>
                <a:lnTo>
                  <a:pt x="1939" y="5699"/>
                </a:lnTo>
                <a:lnTo>
                  <a:pt x="1937" y="5628"/>
                </a:lnTo>
                <a:lnTo>
                  <a:pt x="1933" y="5555"/>
                </a:lnTo>
                <a:lnTo>
                  <a:pt x="1929" y="5482"/>
                </a:lnTo>
                <a:lnTo>
                  <a:pt x="1925" y="5446"/>
                </a:lnTo>
                <a:lnTo>
                  <a:pt x="1921" y="5410"/>
                </a:lnTo>
                <a:lnTo>
                  <a:pt x="1916" y="5375"/>
                </a:lnTo>
                <a:lnTo>
                  <a:pt x="1911" y="5340"/>
                </a:lnTo>
                <a:lnTo>
                  <a:pt x="1904" y="5306"/>
                </a:lnTo>
                <a:lnTo>
                  <a:pt x="1897" y="5272"/>
                </a:lnTo>
                <a:lnTo>
                  <a:pt x="1887" y="5240"/>
                </a:lnTo>
                <a:lnTo>
                  <a:pt x="1877" y="5208"/>
                </a:lnTo>
                <a:lnTo>
                  <a:pt x="1866" y="5178"/>
                </a:lnTo>
                <a:lnTo>
                  <a:pt x="1852" y="5148"/>
                </a:lnTo>
                <a:lnTo>
                  <a:pt x="1836" y="5120"/>
                </a:lnTo>
                <a:lnTo>
                  <a:pt x="1819" y="5093"/>
                </a:lnTo>
                <a:lnTo>
                  <a:pt x="1800" y="5067"/>
                </a:lnTo>
                <a:lnTo>
                  <a:pt x="1789" y="5056"/>
                </a:lnTo>
                <a:lnTo>
                  <a:pt x="1779" y="5043"/>
                </a:lnTo>
                <a:lnTo>
                  <a:pt x="1768" y="5033"/>
                </a:lnTo>
                <a:lnTo>
                  <a:pt x="1755" y="5022"/>
                </a:lnTo>
                <a:lnTo>
                  <a:pt x="1743" y="5012"/>
                </a:lnTo>
                <a:lnTo>
                  <a:pt x="1729" y="5002"/>
                </a:lnTo>
                <a:lnTo>
                  <a:pt x="1716" y="4993"/>
                </a:lnTo>
                <a:lnTo>
                  <a:pt x="1701" y="4984"/>
                </a:lnTo>
                <a:lnTo>
                  <a:pt x="1686" y="4976"/>
                </a:lnTo>
                <a:lnTo>
                  <a:pt x="1670" y="4968"/>
                </a:lnTo>
                <a:lnTo>
                  <a:pt x="1654" y="4960"/>
                </a:lnTo>
                <a:lnTo>
                  <a:pt x="1637" y="4954"/>
                </a:lnTo>
                <a:lnTo>
                  <a:pt x="1619" y="4947"/>
                </a:lnTo>
                <a:lnTo>
                  <a:pt x="1601" y="4942"/>
                </a:lnTo>
                <a:lnTo>
                  <a:pt x="1581" y="4937"/>
                </a:lnTo>
                <a:lnTo>
                  <a:pt x="1561" y="4933"/>
                </a:lnTo>
                <a:lnTo>
                  <a:pt x="1541" y="4929"/>
                </a:lnTo>
                <a:lnTo>
                  <a:pt x="1519" y="4926"/>
                </a:lnTo>
                <a:lnTo>
                  <a:pt x="1497" y="4924"/>
                </a:lnTo>
                <a:lnTo>
                  <a:pt x="1474" y="4922"/>
                </a:lnTo>
                <a:lnTo>
                  <a:pt x="1450" y="4922"/>
                </a:lnTo>
                <a:lnTo>
                  <a:pt x="1426" y="4920"/>
                </a:lnTo>
                <a:lnTo>
                  <a:pt x="1400" y="4922"/>
                </a:lnTo>
                <a:lnTo>
                  <a:pt x="1376" y="4922"/>
                </a:lnTo>
                <a:lnTo>
                  <a:pt x="1352" y="4924"/>
                </a:lnTo>
                <a:lnTo>
                  <a:pt x="1330" y="4926"/>
                </a:lnTo>
                <a:lnTo>
                  <a:pt x="1308" y="4929"/>
                </a:lnTo>
                <a:lnTo>
                  <a:pt x="1287" y="4933"/>
                </a:lnTo>
                <a:lnTo>
                  <a:pt x="1267" y="4937"/>
                </a:lnTo>
                <a:lnTo>
                  <a:pt x="1247" y="4942"/>
                </a:lnTo>
                <a:lnTo>
                  <a:pt x="1228" y="4947"/>
                </a:lnTo>
                <a:lnTo>
                  <a:pt x="1210" y="4954"/>
                </a:lnTo>
                <a:lnTo>
                  <a:pt x="1193" y="4960"/>
                </a:lnTo>
                <a:lnTo>
                  <a:pt x="1176" y="4968"/>
                </a:lnTo>
                <a:lnTo>
                  <a:pt x="1161" y="4976"/>
                </a:lnTo>
                <a:lnTo>
                  <a:pt x="1146" y="4984"/>
                </a:lnTo>
                <a:lnTo>
                  <a:pt x="1131" y="4993"/>
                </a:lnTo>
                <a:lnTo>
                  <a:pt x="1118" y="5002"/>
                </a:lnTo>
                <a:lnTo>
                  <a:pt x="1104" y="5012"/>
                </a:lnTo>
                <a:lnTo>
                  <a:pt x="1092" y="5022"/>
                </a:lnTo>
                <a:lnTo>
                  <a:pt x="1079" y="5033"/>
                </a:lnTo>
                <a:lnTo>
                  <a:pt x="1068" y="5043"/>
                </a:lnTo>
                <a:lnTo>
                  <a:pt x="1057" y="5056"/>
                </a:lnTo>
                <a:lnTo>
                  <a:pt x="1047" y="5067"/>
                </a:lnTo>
                <a:lnTo>
                  <a:pt x="1027" y="5093"/>
                </a:lnTo>
                <a:lnTo>
                  <a:pt x="1010" y="5120"/>
                </a:lnTo>
                <a:lnTo>
                  <a:pt x="995" y="5148"/>
                </a:lnTo>
                <a:lnTo>
                  <a:pt x="981" y="5178"/>
                </a:lnTo>
                <a:lnTo>
                  <a:pt x="970" y="5208"/>
                </a:lnTo>
                <a:lnTo>
                  <a:pt x="960" y="5240"/>
                </a:lnTo>
                <a:lnTo>
                  <a:pt x="951" y="5272"/>
                </a:lnTo>
                <a:lnTo>
                  <a:pt x="943" y="5306"/>
                </a:lnTo>
                <a:lnTo>
                  <a:pt x="937" y="5340"/>
                </a:lnTo>
                <a:lnTo>
                  <a:pt x="932" y="5375"/>
                </a:lnTo>
                <a:lnTo>
                  <a:pt x="927" y="5410"/>
                </a:lnTo>
                <a:lnTo>
                  <a:pt x="924" y="5446"/>
                </a:lnTo>
                <a:lnTo>
                  <a:pt x="921" y="5482"/>
                </a:lnTo>
                <a:lnTo>
                  <a:pt x="917" y="5555"/>
                </a:lnTo>
                <a:lnTo>
                  <a:pt x="913" y="5628"/>
                </a:lnTo>
                <a:lnTo>
                  <a:pt x="911" y="5699"/>
                </a:lnTo>
                <a:lnTo>
                  <a:pt x="908" y="5769"/>
                </a:lnTo>
                <a:lnTo>
                  <a:pt x="893" y="5801"/>
                </a:lnTo>
                <a:lnTo>
                  <a:pt x="877" y="5831"/>
                </a:lnTo>
                <a:lnTo>
                  <a:pt x="863" y="5859"/>
                </a:lnTo>
                <a:lnTo>
                  <a:pt x="846" y="5885"/>
                </a:lnTo>
                <a:lnTo>
                  <a:pt x="830" y="5910"/>
                </a:lnTo>
                <a:lnTo>
                  <a:pt x="813" y="5933"/>
                </a:lnTo>
                <a:lnTo>
                  <a:pt x="796" y="5954"/>
                </a:lnTo>
                <a:lnTo>
                  <a:pt x="779" y="5974"/>
                </a:lnTo>
                <a:lnTo>
                  <a:pt x="762" y="5992"/>
                </a:lnTo>
                <a:lnTo>
                  <a:pt x="744" y="6009"/>
                </a:lnTo>
                <a:lnTo>
                  <a:pt x="727" y="6024"/>
                </a:lnTo>
                <a:lnTo>
                  <a:pt x="709" y="6039"/>
                </a:lnTo>
                <a:lnTo>
                  <a:pt x="691" y="6051"/>
                </a:lnTo>
                <a:lnTo>
                  <a:pt x="673" y="6064"/>
                </a:lnTo>
                <a:lnTo>
                  <a:pt x="654" y="6074"/>
                </a:lnTo>
                <a:lnTo>
                  <a:pt x="636" y="6084"/>
                </a:lnTo>
                <a:lnTo>
                  <a:pt x="618" y="6092"/>
                </a:lnTo>
                <a:lnTo>
                  <a:pt x="599" y="6100"/>
                </a:lnTo>
                <a:lnTo>
                  <a:pt x="581" y="6106"/>
                </a:lnTo>
                <a:lnTo>
                  <a:pt x="561" y="6112"/>
                </a:lnTo>
                <a:lnTo>
                  <a:pt x="543" y="6118"/>
                </a:lnTo>
                <a:lnTo>
                  <a:pt x="524" y="6122"/>
                </a:lnTo>
                <a:lnTo>
                  <a:pt x="487" y="6129"/>
                </a:lnTo>
                <a:lnTo>
                  <a:pt x="451" y="6133"/>
                </a:lnTo>
                <a:lnTo>
                  <a:pt x="415" y="6138"/>
                </a:lnTo>
                <a:lnTo>
                  <a:pt x="344" y="6143"/>
                </a:lnTo>
                <a:lnTo>
                  <a:pt x="309" y="6145"/>
                </a:lnTo>
                <a:lnTo>
                  <a:pt x="276" y="6148"/>
                </a:lnTo>
                <a:lnTo>
                  <a:pt x="243" y="6152"/>
                </a:lnTo>
                <a:lnTo>
                  <a:pt x="213" y="6157"/>
                </a:lnTo>
                <a:lnTo>
                  <a:pt x="184" y="6165"/>
                </a:lnTo>
                <a:lnTo>
                  <a:pt x="170" y="6170"/>
                </a:lnTo>
                <a:lnTo>
                  <a:pt x="156" y="6174"/>
                </a:lnTo>
                <a:lnTo>
                  <a:pt x="143" y="6181"/>
                </a:lnTo>
                <a:lnTo>
                  <a:pt x="130" y="6188"/>
                </a:lnTo>
                <a:lnTo>
                  <a:pt x="118" y="6196"/>
                </a:lnTo>
                <a:lnTo>
                  <a:pt x="106" y="6205"/>
                </a:lnTo>
                <a:lnTo>
                  <a:pt x="94" y="6215"/>
                </a:lnTo>
                <a:lnTo>
                  <a:pt x="84" y="6225"/>
                </a:lnTo>
                <a:lnTo>
                  <a:pt x="74" y="6237"/>
                </a:lnTo>
                <a:lnTo>
                  <a:pt x="64" y="6251"/>
                </a:lnTo>
                <a:lnTo>
                  <a:pt x="55" y="6264"/>
                </a:lnTo>
                <a:lnTo>
                  <a:pt x="47" y="6280"/>
                </a:lnTo>
                <a:lnTo>
                  <a:pt x="39" y="6298"/>
                </a:lnTo>
                <a:lnTo>
                  <a:pt x="31" y="6316"/>
                </a:lnTo>
                <a:lnTo>
                  <a:pt x="26" y="6337"/>
                </a:lnTo>
                <a:lnTo>
                  <a:pt x="20" y="6359"/>
                </a:lnTo>
                <a:lnTo>
                  <a:pt x="14" y="6382"/>
                </a:lnTo>
                <a:lnTo>
                  <a:pt x="10" y="6408"/>
                </a:lnTo>
                <a:lnTo>
                  <a:pt x="6" y="6434"/>
                </a:lnTo>
                <a:lnTo>
                  <a:pt x="3" y="6463"/>
                </a:lnTo>
                <a:lnTo>
                  <a:pt x="1" y="6493"/>
                </a:lnTo>
                <a:lnTo>
                  <a:pt x="0" y="6526"/>
                </a:lnTo>
                <a:lnTo>
                  <a:pt x="2852" y="6526"/>
                </a:lnTo>
                <a:lnTo>
                  <a:pt x="2849" y="6493"/>
                </a:lnTo>
                <a:lnTo>
                  <a:pt x="2847" y="6463"/>
                </a:lnTo>
                <a:lnTo>
                  <a:pt x="2845" y="6434"/>
                </a:lnTo>
                <a:lnTo>
                  <a:pt x="2842" y="6408"/>
                </a:lnTo>
                <a:lnTo>
                  <a:pt x="2837" y="6382"/>
                </a:lnTo>
                <a:lnTo>
                  <a:pt x="2831" y="6359"/>
                </a:lnTo>
                <a:lnTo>
                  <a:pt x="2826" y="6337"/>
                </a:lnTo>
                <a:lnTo>
                  <a:pt x="2819" y="6316"/>
                </a:lnTo>
                <a:lnTo>
                  <a:pt x="2812" y="6298"/>
                </a:lnTo>
                <a:lnTo>
                  <a:pt x="2804" y="6280"/>
                </a:lnTo>
                <a:lnTo>
                  <a:pt x="2796" y="6264"/>
                </a:lnTo>
                <a:lnTo>
                  <a:pt x="2787" y="6251"/>
                </a:lnTo>
                <a:lnTo>
                  <a:pt x="2777" y="6237"/>
                </a:lnTo>
                <a:lnTo>
                  <a:pt x="2767" y="6225"/>
                </a:lnTo>
                <a:lnTo>
                  <a:pt x="2756" y="6215"/>
                </a:lnTo>
                <a:lnTo>
                  <a:pt x="2745" y="6205"/>
                </a:lnTo>
                <a:lnTo>
                  <a:pt x="2733" y="6196"/>
                </a:lnTo>
                <a:lnTo>
                  <a:pt x="2721" y="6188"/>
                </a:lnTo>
                <a:lnTo>
                  <a:pt x="2708" y="6181"/>
                </a:lnTo>
                <a:lnTo>
                  <a:pt x="2695" y="6174"/>
                </a:lnTo>
                <a:lnTo>
                  <a:pt x="2681" y="6170"/>
                </a:lnTo>
                <a:lnTo>
                  <a:pt x="2668" y="6165"/>
                </a:lnTo>
                <a:lnTo>
                  <a:pt x="2638" y="6157"/>
                </a:lnTo>
                <a:lnTo>
                  <a:pt x="2607" y="6152"/>
                </a:lnTo>
                <a:lnTo>
                  <a:pt x="2575" y="6148"/>
                </a:lnTo>
                <a:lnTo>
                  <a:pt x="2541" y="6145"/>
                </a:lnTo>
                <a:lnTo>
                  <a:pt x="2508" y="6143"/>
                </a:lnTo>
                <a:lnTo>
                  <a:pt x="2437" y="6138"/>
                </a:lnTo>
                <a:lnTo>
                  <a:pt x="2400" y="6133"/>
                </a:lnTo>
                <a:lnTo>
                  <a:pt x="2363" y="6129"/>
                </a:lnTo>
                <a:lnTo>
                  <a:pt x="2326" y="6122"/>
                </a:lnTo>
                <a:lnTo>
                  <a:pt x="2308" y="6118"/>
                </a:lnTo>
                <a:lnTo>
                  <a:pt x="2289" y="6112"/>
                </a:lnTo>
                <a:lnTo>
                  <a:pt x="2271" y="6106"/>
                </a:lnTo>
                <a:lnTo>
                  <a:pt x="2252" y="6100"/>
                </a:lnTo>
                <a:lnTo>
                  <a:pt x="2233" y="6092"/>
                </a:lnTo>
                <a:lnTo>
                  <a:pt x="2214" y="6084"/>
                </a:lnTo>
                <a:lnTo>
                  <a:pt x="2196" y="6074"/>
                </a:lnTo>
                <a:lnTo>
                  <a:pt x="2178" y="6064"/>
                </a:lnTo>
                <a:lnTo>
                  <a:pt x="2160" y="6051"/>
                </a:lnTo>
                <a:lnTo>
                  <a:pt x="2142" y="6039"/>
                </a:lnTo>
                <a:lnTo>
                  <a:pt x="2124" y="6024"/>
                </a:lnTo>
                <a:lnTo>
                  <a:pt x="2106" y="6009"/>
                </a:lnTo>
                <a:lnTo>
                  <a:pt x="2089" y="5992"/>
                </a:lnTo>
                <a:lnTo>
                  <a:pt x="2071" y="5974"/>
                </a:lnTo>
                <a:lnTo>
                  <a:pt x="2054" y="5954"/>
                </a:lnTo>
                <a:lnTo>
                  <a:pt x="2037" y="5933"/>
                </a:lnTo>
                <a:lnTo>
                  <a:pt x="2021" y="5910"/>
                </a:lnTo>
                <a:lnTo>
                  <a:pt x="2004" y="5885"/>
                </a:lnTo>
                <a:lnTo>
                  <a:pt x="1989" y="5859"/>
                </a:lnTo>
                <a:lnTo>
                  <a:pt x="1973" y="5831"/>
                </a:lnTo>
                <a:lnTo>
                  <a:pt x="1958" y="5801"/>
                </a:lnTo>
                <a:lnTo>
                  <a:pt x="1942" y="5769"/>
                </a:lnTo>
                <a:close/>
                <a:moveTo>
                  <a:pt x="1025" y="5744"/>
                </a:moveTo>
                <a:lnTo>
                  <a:pt x="1025" y="5744"/>
                </a:lnTo>
                <a:lnTo>
                  <a:pt x="1021" y="5707"/>
                </a:lnTo>
                <a:lnTo>
                  <a:pt x="1018" y="5671"/>
                </a:lnTo>
                <a:lnTo>
                  <a:pt x="1016" y="5636"/>
                </a:lnTo>
                <a:lnTo>
                  <a:pt x="1015" y="5602"/>
                </a:lnTo>
                <a:lnTo>
                  <a:pt x="1015" y="5570"/>
                </a:lnTo>
                <a:lnTo>
                  <a:pt x="1015" y="5539"/>
                </a:lnTo>
                <a:lnTo>
                  <a:pt x="1016" y="5508"/>
                </a:lnTo>
                <a:lnTo>
                  <a:pt x="1018" y="5480"/>
                </a:lnTo>
                <a:lnTo>
                  <a:pt x="1022" y="5452"/>
                </a:lnTo>
                <a:lnTo>
                  <a:pt x="1025" y="5425"/>
                </a:lnTo>
                <a:lnTo>
                  <a:pt x="1030" y="5400"/>
                </a:lnTo>
                <a:lnTo>
                  <a:pt x="1034" y="5375"/>
                </a:lnTo>
                <a:lnTo>
                  <a:pt x="1040" y="5351"/>
                </a:lnTo>
                <a:lnTo>
                  <a:pt x="1045" y="5329"/>
                </a:lnTo>
                <a:lnTo>
                  <a:pt x="1052" y="5307"/>
                </a:lnTo>
                <a:lnTo>
                  <a:pt x="1059" y="5286"/>
                </a:lnTo>
                <a:lnTo>
                  <a:pt x="1067" y="5267"/>
                </a:lnTo>
                <a:lnTo>
                  <a:pt x="1075" y="5248"/>
                </a:lnTo>
                <a:lnTo>
                  <a:pt x="1084" y="5230"/>
                </a:lnTo>
                <a:lnTo>
                  <a:pt x="1092" y="5213"/>
                </a:lnTo>
                <a:lnTo>
                  <a:pt x="1102" y="5196"/>
                </a:lnTo>
                <a:lnTo>
                  <a:pt x="1111" y="5181"/>
                </a:lnTo>
                <a:lnTo>
                  <a:pt x="1121" y="5166"/>
                </a:lnTo>
                <a:lnTo>
                  <a:pt x="1131" y="5153"/>
                </a:lnTo>
                <a:lnTo>
                  <a:pt x="1142" y="5139"/>
                </a:lnTo>
                <a:lnTo>
                  <a:pt x="1154" y="5127"/>
                </a:lnTo>
                <a:lnTo>
                  <a:pt x="1175" y="5104"/>
                </a:lnTo>
                <a:lnTo>
                  <a:pt x="1199" y="5084"/>
                </a:lnTo>
                <a:lnTo>
                  <a:pt x="1223" y="5067"/>
                </a:lnTo>
                <a:lnTo>
                  <a:pt x="1246" y="5052"/>
                </a:lnTo>
                <a:lnTo>
                  <a:pt x="1270" y="5039"/>
                </a:lnTo>
                <a:lnTo>
                  <a:pt x="1295" y="5029"/>
                </a:lnTo>
                <a:lnTo>
                  <a:pt x="1317" y="5020"/>
                </a:lnTo>
                <a:lnTo>
                  <a:pt x="1341" y="5013"/>
                </a:lnTo>
                <a:lnTo>
                  <a:pt x="1362" y="5007"/>
                </a:lnTo>
                <a:lnTo>
                  <a:pt x="1384" y="5003"/>
                </a:lnTo>
                <a:lnTo>
                  <a:pt x="1403" y="4999"/>
                </a:lnTo>
                <a:lnTo>
                  <a:pt x="1421" y="4997"/>
                </a:lnTo>
                <a:lnTo>
                  <a:pt x="1438" y="4996"/>
                </a:lnTo>
                <a:lnTo>
                  <a:pt x="1464" y="4995"/>
                </a:lnTo>
                <a:lnTo>
                  <a:pt x="1482" y="4996"/>
                </a:lnTo>
                <a:lnTo>
                  <a:pt x="1488" y="4996"/>
                </a:lnTo>
                <a:lnTo>
                  <a:pt x="1476" y="5005"/>
                </a:lnTo>
                <a:lnTo>
                  <a:pt x="1462" y="5016"/>
                </a:lnTo>
                <a:lnTo>
                  <a:pt x="1443" y="5033"/>
                </a:lnTo>
                <a:lnTo>
                  <a:pt x="1420" y="5055"/>
                </a:lnTo>
                <a:lnTo>
                  <a:pt x="1393" y="5083"/>
                </a:lnTo>
                <a:lnTo>
                  <a:pt x="1362" y="5117"/>
                </a:lnTo>
                <a:lnTo>
                  <a:pt x="1330" y="5157"/>
                </a:lnTo>
                <a:lnTo>
                  <a:pt x="1294" y="5204"/>
                </a:lnTo>
                <a:lnTo>
                  <a:pt x="1276" y="5230"/>
                </a:lnTo>
                <a:lnTo>
                  <a:pt x="1256" y="5258"/>
                </a:lnTo>
                <a:lnTo>
                  <a:pt x="1237" y="5287"/>
                </a:lnTo>
                <a:lnTo>
                  <a:pt x="1218" y="5319"/>
                </a:lnTo>
                <a:lnTo>
                  <a:pt x="1199" y="5351"/>
                </a:lnTo>
                <a:lnTo>
                  <a:pt x="1179" y="5388"/>
                </a:lnTo>
                <a:lnTo>
                  <a:pt x="1159" y="5425"/>
                </a:lnTo>
                <a:lnTo>
                  <a:pt x="1139" y="5464"/>
                </a:lnTo>
                <a:lnTo>
                  <a:pt x="1120" y="5505"/>
                </a:lnTo>
                <a:lnTo>
                  <a:pt x="1101" y="5549"/>
                </a:lnTo>
                <a:lnTo>
                  <a:pt x="1080" y="5594"/>
                </a:lnTo>
                <a:lnTo>
                  <a:pt x="1062" y="5641"/>
                </a:lnTo>
                <a:lnTo>
                  <a:pt x="1043" y="5691"/>
                </a:lnTo>
                <a:lnTo>
                  <a:pt x="1025" y="5744"/>
                </a:lnTo>
                <a:close/>
              </a:path>
            </a:pathLst>
          </a:custGeom>
          <a:noFill/>
          <a:ln w="9525">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zh-CN" altLang="en-US" sz="1400">
              <a:solidFill>
                <a:schemeClr val="tx1">
                  <a:lumMod val="75000"/>
                  <a:lumOff val="25000"/>
                </a:schemeClr>
              </a:solidFill>
            </a:endParaRPr>
          </a:p>
        </p:txBody>
      </p:sp>
    </p:spTree>
    <p:extLst>
      <p:ext uri="{BB962C8B-B14F-4D97-AF65-F5344CB8AC3E}">
        <p14:creationId xmlns:p14="http://schemas.microsoft.com/office/powerpoint/2010/main" val="258382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a:t>Please enter the subheading on this page here</a:t>
            </a:r>
          </a:p>
        </p:txBody>
      </p:sp>
      <p:graphicFrame>
        <p:nvGraphicFramePr>
          <p:cNvPr id="3" name="图示 2"/>
          <p:cNvGraphicFramePr/>
          <p:nvPr>
            <p:extLst>
              <p:ext uri="{D42A27DB-BD31-4B8C-83A1-F6EECF244321}">
                <p14:modId xmlns:p14="http://schemas.microsoft.com/office/powerpoint/2010/main" val="1148124649"/>
              </p:ext>
            </p:extLst>
          </p:nvPr>
        </p:nvGraphicFramePr>
        <p:xfrm>
          <a:off x="2160028" y="1249621"/>
          <a:ext cx="7871944" cy="4358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p:cNvSpPr/>
          <p:nvPr/>
        </p:nvSpPr>
        <p:spPr>
          <a:xfrm>
            <a:off x="1426159" y="5679960"/>
            <a:ext cx="9339682" cy="738664"/>
          </a:xfrm>
          <a:prstGeom prst="rect">
            <a:avLst/>
          </a:prstGeom>
        </p:spPr>
        <p:txBody>
          <a:bodyPr wrap="square">
            <a:spAutoFit/>
          </a:bodyPr>
          <a:lstStyle/>
          <a:p>
            <a:pPr algn="ctr">
              <a:lnSpc>
                <a:spcPct val="150000"/>
              </a:lnSpc>
            </a:pPr>
            <a:r>
              <a:rPr lang="zh-CN" altLang="en-US" sz="1400" dirty="0">
                <a:latin typeface="Microsoft YaHei" panose="020B0503020204020204" pitchFamily="34" charset="-122"/>
                <a:ea typeface="Microsoft YaHei" panose="020B0503020204020204" pitchFamily="34" charset="-122"/>
              </a:rPr>
              <a:t>Please click here to enter, please click here to enter, please click here to enter, please click here to enter, click here to enter, click here to enter, click here to enter, click here to enter, click here to enter, click here to enter content, click here to enter</a:t>
            </a:r>
            <a:endParaRPr lang="en-US" altLang="zh-CN" sz="1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473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dirty="0"/>
              <a:t>Please enter the subheading here</a:t>
            </a:r>
          </a:p>
        </p:txBody>
      </p:sp>
      <p:graphicFrame>
        <p:nvGraphicFramePr>
          <p:cNvPr id="5" name="图表 4"/>
          <p:cNvGraphicFramePr/>
          <p:nvPr>
            <p:extLst>
              <p:ext uri="{D42A27DB-BD31-4B8C-83A1-F6EECF244321}">
                <p14:modId xmlns:p14="http://schemas.microsoft.com/office/powerpoint/2010/main" val="2215183184"/>
              </p:ext>
            </p:extLst>
          </p:nvPr>
        </p:nvGraphicFramePr>
        <p:xfrm>
          <a:off x="1280160" y="939800"/>
          <a:ext cx="9585960" cy="4241800"/>
        </p:xfrm>
        <a:graphic>
          <a:graphicData uri="http://schemas.openxmlformats.org/drawingml/2006/chart">
            <c:chart xmlns:c="http://schemas.openxmlformats.org/drawingml/2006/chart" xmlns:r="http://schemas.openxmlformats.org/officeDocument/2006/relationships" r:id="rId2"/>
          </a:graphicData>
        </a:graphic>
      </p:graphicFrame>
      <p:sp>
        <p:nvSpPr>
          <p:cNvPr id="7" name="MH_Text_1"/>
          <p:cNvSpPr txBox="1">
            <a:spLocks noChangeArrowheads="1"/>
          </p:cNvSpPr>
          <p:nvPr/>
        </p:nvSpPr>
        <p:spPr bwMode="auto">
          <a:xfrm>
            <a:off x="762001" y="5453788"/>
            <a:ext cx="10668000" cy="10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30000"/>
              </a:lnSpc>
              <a:spcBef>
                <a:spcPts val="600"/>
              </a:spcBef>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Please click here to enter, please click here to enter, click here to enter, please click here to enter content, click here to enter, click here to enter, click here to enter, click here to enter, click here to enter, click here to enter, click here to enter, click here to enter, click here to enter content, click here to enter</a:t>
            </a:r>
          </a:p>
        </p:txBody>
      </p:sp>
      <p:sp>
        <p:nvSpPr>
          <p:cNvPr id="8" name="文本框 7"/>
          <p:cNvSpPr txBox="1"/>
          <p:nvPr/>
        </p:nvSpPr>
        <p:spPr>
          <a:xfrm>
            <a:off x="9387890" y="6422585"/>
            <a:ext cx="2621230" cy="246221"/>
          </a:xfrm>
          <a:prstGeom prst="rect">
            <a:avLst/>
          </a:prstGeom>
          <a:noFill/>
        </p:spPr>
        <p:txBody>
          <a:bodyPr wrap="none" rtlCol="0">
            <a:spAutoFit/>
          </a:bodyPr>
          <a:lstStyle/>
          <a:p>
            <a:pPr algn="r"/>
            <a:r>
              <a:rPr lang="zh-CN" altLang="en-US" sz="1000" dirty="0">
                <a:solidFill>
                  <a:schemeClr val="tx1">
                    <a:lumMod val="50000"/>
                    <a:lumOff val="50000"/>
                  </a:schemeClr>
                </a:solidFill>
              </a:rPr>
              <a:t>Source: A certain,</a:t>
            </a:r>
            <a:r>
              <a:rPr lang="en-US" altLang="zh-CN" sz="1000" dirty="0">
                <a:solidFill>
                  <a:schemeClr val="tx1">
                    <a:lumMod val="50000"/>
                    <a:lumOff val="50000"/>
                  </a:schemeClr>
                </a:solidFill>
              </a:rPr>
              <a:t>《</a:t>
            </a:r>
            <a:r>
              <a:rPr lang="zh-CN" altLang="en-US" sz="1000" dirty="0">
                <a:solidFill>
                  <a:schemeClr val="tx1">
                    <a:lumMod val="50000"/>
                    <a:lumOff val="50000"/>
                  </a:schemeClr>
                </a:solidFill>
              </a:rPr>
              <a:t>A certain certain certain</a:t>
            </a:r>
            <a:r>
              <a:rPr lang="en-US" altLang="zh-CN" sz="1000" dirty="0">
                <a:solidFill>
                  <a:schemeClr val="tx1">
                    <a:lumMod val="50000"/>
                    <a:lumOff val="50000"/>
                  </a:schemeClr>
                </a:solidFill>
              </a:rPr>
              <a:t>》</a:t>
            </a:r>
            <a:r>
              <a:rPr lang="zh-CN" altLang="en-US" sz="1000" dirty="0">
                <a:solidFill>
                  <a:schemeClr val="tx1">
                    <a:lumMod val="50000"/>
                    <a:lumOff val="50000"/>
                  </a:schemeClr>
                </a:solidFill>
              </a:rPr>
              <a:t>Date</a:t>
            </a:r>
          </a:p>
        </p:txBody>
      </p:sp>
    </p:spTree>
    <p:extLst>
      <p:ext uri="{BB962C8B-B14F-4D97-AF65-F5344CB8AC3E}">
        <p14:creationId xmlns:p14="http://schemas.microsoft.com/office/powerpoint/2010/main" val="196945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97280" y="4206240"/>
            <a:ext cx="4998720" cy="149352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副标题 2"/>
          <p:cNvSpPr txBox="1">
            <a:spLocks/>
          </p:cNvSpPr>
          <p:nvPr/>
        </p:nvSpPr>
        <p:spPr>
          <a:xfrm>
            <a:off x="1143000" y="5075396"/>
            <a:ext cx="4831080" cy="624364"/>
          </a:xfrm>
          <a:prstGeom prst="rect">
            <a:avLst/>
          </a:prstGeom>
        </p:spPr>
        <p:txBody>
          <a:bodyPr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dirty="0">
                <a:solidFill>
                  <a:schemeClr val="bg1"/>
                </a:solidFill>
              </a:rPr>
              <a:t>Please enter the subtitle here</a:t>
            </a:r>
            <a:endParaRPr lang="en-US" altLang="zh-CN" dirty="0">
              <a:solidFill>
                <a:schemeClr val="bg1"/>
              </a:solidFill>
            </a:endParaRPr>
          </a:p>
          <a:p>
            <a:pPr marL="0" indent="0">
              <a:lnSpc>
                <a:spcPct val="100000"/>
              </a:lnSpc>
              <a:buNone/>
            </a:pPr>
            <a:r>
              <a:rPr lang="en-US" altLang="zh-CN" dirty="0">
                <a:solidFill>
                  <a:schemeClr val="bg1"/>
                </a:solidFill>
              </a:rPr>
              <a:t>By https://www.freeppt7.com</a:t>
            </a:r>
          </a:p>
        </p:txBody>
      </p:sp>
      <p:sp>
        <p:nvSpPr>
          <p:cNvPr id="3" name="矩形 2"/>
          <p:cNvSpPr/>
          <p:nvPr/>
        </p:nvSpPr>
        <p:spPr>
          <a:xfrm>
            <a:off x="0" y="4206240"/>
            <a:ext cx="975360" cy="14935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75360" y="4206240"/>
            <a:ext cx="121920" cy="1493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a:spLocks/>
          </p:cNvSpPr>
          <p:nvPr/>
        </p:nvSpPr>
        <p:spPr>
          <a:xfrm>
            <a:off x="1143000" y="4307999"/>
            <a:ext cx="9144000" cy="828357"/>
          </a:xfrm>
          <a:prstGeom prst="rect">
            <a:avLst/>
          </a:prstGeom>
        </p:spPr>
        <p:txBody>
          <a:bodyPr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0000"/>
              </a:lnSpc>
            </a:pPr>
            <a:r>
              <a:rPr lang="en-US" altLang="zh-CN" sz="4800" b="1" dirty="0">
                <a:solidFill>
                  <a:srgbClr val="FFC000"/>
                </a:solidFill>
              </a:rPr>
              <a:t>THANK YOU</a:t>
            </a:r>
            <a:endParaRPr lang="zh-CN" altLang="en-US" sz="4800" b="1" dirty="0">
              <a:solidFill>
                <a:srgbClr val="FFC000"/>
              </a:solidFill>
            </a:endParaRPr>
          </a:p>
        </p:txBody>
      </p:sp>
    </p:spTree>
    <p:extLst>
      <p:ext uri="{BB962C8B-B14F-4D97-AF65-F5344CB8AC3E}">
        <p14:creationId xmlns:p14="http://schemas.microsoft.com/office/powerpoint/2010/main" val="178296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常用">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315</Words>
  <Application>Microsoft Office PowerPoint</Application>
  <PresentationFormat>宽屏</PresentationFormat>
  <Paragraphs>34</Paragraphs>
  <Slides>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7</vt:i4>
      </vt:variant>
    </vt:vector>
  </HeadingPairs>
  <TitlesOfParts>
    <vt:vector size="12" baseType="lpstr">
      <vt:lpstr>Microsoft YaHei</vt:lpstr>
      <vt:lpstr>Microsoft YaHei</vt:lpstr>
      <vt:lpstr>Arial</vt:lpstr>
      <vt:lpstr>Calibri</vt:lpstr>
      <vt:lpstr>https://www.freeppt7.com</vt:lpstr>
      <vt:lpstr>BUSINESS REPORT</vt:lpstr>
      <vt:lpstr>PowerPoint 演示文稿</vt:lpstr>
      <vt:lpstr>PowerPoint 演示文稿</vt:lpstr>
      <vt:lpstr>Please enter the subheading here</vt:lpstr>
      <vt:lpstr>Please enter the subheading on this page here</vt:lpstr>
      <vt:lpstr>Please enter the subheading here</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3</cp:revision>
  <dcterms:created xsi:type="dcterms:W3CDTF">2015-07-13T14:07:56Z</dcterms:created>
  <dcterms:modified xsi:type="dcterms:W3CDTF">2020-04-13T06:24:24Z</dcterms:modified>
</cp:coreProperties>
</file>