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3"/>
  </p:notesMasterIdLst>
  <p:sldIdLst>
    <p:sldId id="280" r:id="rId3"/>
    <p:sldId id="257" r:id="rId4"/>
    <p:sldId id="260" r:id="rId5"/>
    <p:sldId id="277" r:id="rId6"/>
    <p:sldId id="264" r:id="rId7"/>
    <p:sldId id="263" r:id="rId8"/>
    <p:sldId id="261" r:id="rId9"/>
    <p:sldId id="266" r:id="rId10"/>
    <p:sldId id="267" r:id="rId11"/>
    <p:sldId id="269" r:id="rId12"/>
    <p:sldId id="259" r:id="rId13"/>
    <p:sldId id="271" r:id="rId14"/>
    <p:sldId id="272" r:id="rId15"/>
    <p:sldId id="273" r:id="rId16"/>
    <p:sldId id="274" r:id="rId17"/>
    <p:sldId id="258" r:id="rId18"/>
    <p:sldId id="284" r:id="rId19"/>
    <p:sldId id="283" r:id="rId20"/>
    <p:sldId id="282" r:id="rId21"/>
    <p:sldId id="281" r:id="rId22"/>
  </p:sldIdLst>
  <p:sldSz cx="12192000" cy="6858000"/>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38A"/>
    <a:srgbClr val="FFC557"/>
    <a:srgbClr val="F57B3D"/>
    <a:srgbClr val="E24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1" d="100"/>
          <a:sy n="81" d="100"/>
        </p:scale>
        <p:origin x="74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1576B10-8F34-4D54-A32E-8692C7B034C8}" type="datetimeFigureOut">
              <a:rPr lang="zh-CN" altLang="en-US"/>
              <a:pPr>
                <a:defRPr/>
              </a:pPr>
              <a:t>2020/4/13</a:t>
            </a:fld>
            <a:endParaRPr lang="zh-CN" altLang="en-US"/>
          </a:p>
        </p:txBody>
      </p:sp>
      <p:sp>
        <p:nvSpPr>
          <p:cNvPr id="235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A85DD0-AFF0-4499-A1AF-D91136582FE0}" type="slidenum">
              <a:rPr lang="zh-CN" altLang="en-US"/>
              <a:pPr>
                <a:defRPr/>
              </a:pPr>
              <a:t>‹#›</a:t>
            </a:fld>
            <a:endParaRPr lang="zh-CN" altLang="en-US"/>
          </a:p>
        </p:txBody>
      </p:sp>
    </p:spTree>
    <p:extLst>
      <p:ext uri="{BB962C8B-B14F-4D97-AF65-F5344CB8AC3E}">
        <p14:creationId xmlns:p14="http://schemas.microsoft.com/office/powerpoint/2010/main" val="2129510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noFill/>
          <a:ln w="12700">
            <a:solidFill>
              <a:srgbClr val="000000"/>
            </a:solidFill>
            <a:miter lim="800000"/>
            <a:headEnd/>
            <a:tailEnd/>
          </a:ln>
        </p:spPr>
      </p:sp>
      <p:sp>
        <p:nvSpPr>
          <p:cNvPr id="24579" name="Notes Placeholder 2"/>
          <p:cNvSpPr>
            <a:spLocks noGrp="1" noChangeArrowheads="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en-US" altLang="zh-CN"/>
              <a:t>In this slide there is a background placeholder. Click to the small icon on the center of the slide and choose an image from computer. When add an image, you must sent it to back with </a:t>
            </a:r>
            <a:r>
              <a:rPr lang="en-US" altLang="zh-CN" b="1"/>
              <a:t>Right Click on Image </a:t>
            </a:r>
            <a:r>
              <a:rPr lang="en-US" altLang="zh-CN"/>
              <a:t>-&gt; </a:t>
            </a:r>
            <a:r>
              <a:rPr lang="en-US" altLang="zh-CN" b="1"/>
              <a:t>Send to Back</a:t>
            </a:r>
            <a:r>
              <a:rPr lang="en-US" altLang="zh-CN"/>
              <a:t> -&gt; </a:t>
            </a:r>
            <a:r>
              <a:rPr lang="en-US" altLang="zh-CN" b="1"/>
              <a:t>Send to Back.</a:t>
            </a:r>
            <a:endParaRPr lang="bg-BG" altLang="en-US"/>
          </a:p>
          <a:p>
            <a:pPr eaLnBrk="1" hangingPunct="1">
              <a:spcBef>
                <a:spcPct val="0"/>
              </a:spcBef>
            </a:pPr>
            <a:endParaRPr lang="bg-BG" altLang="en-US"/>
          </a:p>
        </p:txBody>
      </p:sp>
      <p:sp>
        <p:nvSpPr>
          <p:cNvPr id="24580"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fld id="{F493F77D-06F4-4438-8DC8-C0642E7EC146}" type="slidenum">
              <a:rPr lang="bg-BG" altLang="en-US" sz="1200">
                <a:solidFill>
                  <a:srgbClr val="000000"/>
                </a:solidFill>
              </a:rPr>
              <a:pPr algn="r" eaLnBrk="1" hangingPunct="1"/>
              <a:t>4</a:t>
            </a:fld>
            <a:endParaRPr lang="bg-BG" altLang="en-US" sz="1200">
              <a:solidFill>
                <a:srgbClr val="000000"/>
              </a:solidFill>
            </a:endParaRPr>
          </a:p>
        </p:txBody>
      </p:sp>
    </p:spTree>
    <p:extLst>
      <p:ext uri="{BB962C8B-B14F-4D97-AF65-F5344CB8AC3E}">
        <p14:creationId xmlns:p14="http://schemas.microsoft.com/office/powerpoint/2010/main" val="88231234"/>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6AAFF1D3-8F08-4F68-B3A8-DD7EF4BB1DB0}" type="datetimeFigureOut">
              <a:rPr lang="zh-CN" altLang="en-US"/>
              <a:pPr>
                <a:defRPr/>
              </a:pPr>
              <a:t>2020/4/13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326230-13B0-44DA-A84A-ED9DDD491AC8}" type="slidenum">
              <a:rPr lang="zh-CN" altLang="en-US"/>
              <a:pPr>
                <a:defRPr/>
              </a:pPr>
              <a:t>‹#›</a:t>
            </a:fld>
            <a:endParaRPr lang="zh-CN" altLang="en-US"/>
          </a:p>
        </p:txBody>
      </p:sp>
    </p:spTree>
    <p:extLst>
      <p:ext uri="{BB962C8B-B14F-4D97-AF65-F5344CB8AC3E}">
        <p14:creationId xmlns:p14="http://schemas.microsoft.com/office/powerpoint/2010/main" val="82915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5F98C9B2-B3DC-48D5-A5EC-7C5A15EDC12A}" type="datetimeFigureOut">
              <a:rPr lang="zh-CN" altLang="en-US"/>
              <a:pPr>
                <a:defRPr/>
              </a:pPr>
              <a:t>2020/4/13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8F5B891-9A91-48CE-BDF9-BB64128EC307}" type="slidenum">
              <a:rPr lang="zh-CN" altLang="en-US"/>
              <a:pPr>
                <a:defRPr/>
              </a:pPr>
              <a:t>‹#›</a:t>
            </a:fld>
            <a:endParaRPr lang="zh-CN" altLang="en-US"/>
          </a:p>
        </p:txBody>
      </p:sp>
    </p:spTree>
    <p:extLst>
      <p:ext uri="{BB962C8B-B14F-4D97-AF65-F5344CB8AC3E}">
        <p14:creationId xmlns:p14="http://schemas.microsoft.com/office/powerpoint/2010/main" val="198764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14DCC51-D1F5-4BA2-B7F7-EBE79686E755}" type="datetimeFigureOut">
              <a:rPr lang="zh-CN" altLang="en-US"/>
              <a:pPr>
                <a:defRPr/>
              </a:pPr>
              <a:t>2020/4/13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AAA1102-BC2D-4C2A-BB5A-CDE388285FC1}" type="slidenum">
              <a:rPr lang="zh-CN" altLang="en-US"/>
              <a:pPr>
                <a:defRPr/>
              </a:pPr>
              <a:t>‹#›</a:t>
            </a:fld>
            <a:endParaRPr lang="zh-CN" altLang="en-US"/>
          </a:p>
        </p:txBody>
      </p:sp>
    </p:spTree>
    <p:extLst>
      <p:ext uri="{BB962C8B-B14F-4D97-AF65-F5344CB8AC3E}">
        <p14:creationId xmlns:p14="http://schemas.microsoft.com/office/powerpoint/2010/main" val="32595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72774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243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46627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080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0694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92702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941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75864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0CA18E2-6F33-4D86-86AC-01AFA945B274}" type="datetimeFigureOut">
              <a:rPr lang="zh-CN" altLang="en-US"/>
              <a:pPr>
                <a:defRPr/>
              </a:pPr>
              <a:t>2020/4/13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4AF7992-2B69-4788-9B25-D9E135F68404}" type="slidenum">
              <a:rPr lang="zh-CN" altLang="en-US"/>
              <a:pPr>
                <a:defRPr/>
              </a:pPr>
              <a:t>‹#›</a:t>
            </a:fld>
            <a:endParaRPr lang="zh-CN" altLang="en-US"/>
          </a:p>
        </p:txBody>
      </p:sp>
    </p:spTree>
    <p:extLst>
      <p:ext uri="{BB962C8B-B14F-4D97-AF65-F5344CB8AC3E}">
        <p14:creationId xmlns:p14="http://schemas.microsoft.com/office/powerpoint/2010/main" val="2830784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06284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6701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6939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AA839B0-33F9-4DFA-8A26-D8BD3F3C546C}" type="datetimeFigureOut">
              <a:rPr lang="zh-CN" altLang="en-US"/>
              <a:pPr>
                <a:defRPr/>
              </a:pPr>
              <a:t>2020/4/13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52A7A38-3198-4E81-88AD-1E158599A341}" type="slidenum">
              <a:rPr lang="zh-CN" altLang="en-US"/>
              <a:pPr>
                <a:defRPr/>
              </a:pPr>
              <a:t>‹#›</a:t>
            </a:fld>
            <a:endParaRPr lang="zh-CN" altLang="en-US"/>
          </a:p>
        </p:txBody>
      </p:sp>
    </p:spTree>
    <p:extLst>
      <p:ext uri="{BB962C8B-B14F-4D97-AF65-F5344CB8AC3E}">
        <p14:creationId xmlns:p14="http://schemas.microsoft.com/office/powerpoint/2010/main" val="111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D61FCABC-9AA7-4A0E-96FA-AEBCD83BB5CE}" type="datetimeFigureOut">
              <a:rPr lang="zh-CN" altLang="en-US"/>
              <a:pPr>
                <a:defRPr/>
              </a:pPr>
              <a:t>2020/4/13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F3337BF-7D46-46A3-A14A-3DD978329F3A}" type="slidenum">
              <a:rPr lang="zh-CN" altLang="en-US"/>
              <a:pPr>
                <a:defRPr/>
              </a:pPr>
              <a:t>‹#›</a:t>
            </a:fld>
            <a:endParaRPr lang="zh-CN" altLang="en-US"/>
          </a:p>
        </p:txBody>
      </p:sp>
    </p:spTree>
    <p:extLst>
      <p:ext uri="{BB962C8B-B14F-4D97-AF65-F5344CB8AC3E}">
        <p14:creationId xmlns:p14="http://schemas.microsoft.com/office/powerpoint/2010/main" val="148573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BAE450BD-CC3F-43FE-ACDC-D5DE1D508D6C}" type="datetimeFigureOut">
              <a:rPr lang="zh-CN" altLang="en-US"/>
              <a:pPr>
                <a:defRPr/>
              </a:pPr>
              <a:t>2020/4/13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8C7267E-2C8A-4FB2-96EB-0A331AE45638}" type="slidenum">
              <a:rPr lang="zh-CN" altLang="en-US"/>
              <a:pPr>
                <a:defRPr/>
              </a:pPr>
              <a:t>‹#›</a:t>
            </a:fld>
            <a:endParaRPr lang="zh-CN" altLang="en-US"/>
          </a:p>
        </p:txBody>
      </p:sp>
    </p:spTree>
    <p:extLst>
      <p:ext uri="{BB962C8B-B14F-4D97-AF65-F5344CB8AC3E}">
        <p14:creationId xmlns:p14="http://schemas.microsoft.com/office/powerpoint/2010/main" val="128648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4FED6F61-C1BA-44A1-9690-DBCE577A0BC1}" type="datetimeFigureOut">
              <a:rPr lang="zh-CN" altLang="en-US"/>
              <a:pPr>
                <a:defRPr/>
              </a:pPr>
              <a:t>2020/4/13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0A30BE8-CF57-4FF3-91C1-BFDDFE034FAE}" type="slidenum">
              <a:rPr lang="zh-CN" altLang="en-US"/>
              <a:pPr>
                <a:defRPr/>
              </a:pPr>
              <a:t>‹#›</a:t>
            </a:fld>
            <a:endParaRPr lang="zh-CN" altLang="en-US"/>
          </a:p>
        </p:txBody>
      </p:sp>
    </p:spTree>
    <p:extLst>
      <p:ext uri="{BB962C8B-B14F-4D97-AF65-F5344CB8AC3E}">
        <p14:creationId xmlns:p14="http://schemas.microsoft.com/office/powerpoint/2010/main" val="74676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68E12389-31A9-4819-A1B2-D0F3ABF202DC}" type="datetimeFigureOut">
              <a:rPr lang="zh-CN" altLang="en-US"/>
              <a:pPr>
                <a:defRPr/>
              </a:pPr>
              <a:t>2020/4/13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AAA724F-C266-4F04-97B3-8B5398E9C344}" type="slidenum">
              <a:rPr lang="zh-CN" altLang="en-US"/>
              <a:pPr>
                <a:defRPr/>
              </a:pPr>
              <a:t>‹#›</a:t>
            </a:fld>
            <a:endParaRPr lang="zh-CN" altLang="en-US"/>
          </a:p>
        </p:txBody>
      </p:sp>
    </p:spTree>
    <p:extLst>
      <p:ext uri="{BB962C8B-B14F-4D97-AF65-F5344CB8AC3E}">
        <p14:creationId xmlns:p14="http://schemas.microsoft.com/office/powerpoint/2010/main" val="10366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33BB282-B1E1-41AF-AB1D-514BECF28C41}" type="datetimeFigureOut">
              <a:rPr lang="zh-CN" altLang="en-US"/>
              <a:pPr>
                <a:defRPr/>
              </a:pPr>
              <a:t>2020/4/13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FDFA17A-8BFA-4A9F-8796-E0F8702C8180}" type="slidenum">
              <a:rPr lang="zh-CN" altLang="en-US"/>
              <a:pPr>
                <a:defRPr/>
              </a:pPr>
              <a:t>‹#›</a:t>
            </a:fld>
            <a:endParaRPr lang="zh-CN" altLang="en-US"/>
          </a:p>
        </p:txBody>
      </p:sp>
    </p:spTree>
    <p:extLst>
      <p:ext uri="{BB962C8B-B14F-4D97-AF65-F5344CB8AC3E}">
        <p14:creationId xmlns:p14="http://schemas.microsoft.com/office/powerpoint/2010/main" val="70237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7414B64-05B1-4273-81B5-9F7AD8694893}" type="datetimeFigureOut">
              <a:rPr lang="zh-CN" altLang="en-US"/>
              <a:pPr>
                <a:defRPr/>
              </a:pPr>
              <a:t>2020/4/13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A6CFCDB-6703-4FE4-8F53-66628A1017FD}" type="slidenum">
              <a:rPr lang="zh-CN" altLang="en-US"/>
              <a:pPr>
                <a:defRPr/>
              </a:pPr>
              <a:t>‹#›</a:t>
            </a:fld>
            <a:endParaRPr lang="zh-CN" altLang="en-US"/>
          </a:p>
        </p:txBody>
      </p:sp>
    </p:spTree>
    <p:extLst>
      <p:ext uri="{BB962C8B-B14F-4D97-AF65-F5344CB8AC3E}">
        <p14:creationId xmlns:p14="http://schemas.microsoft.com/office/powerpoint/2010/main" val="358563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0062049-1B8C-4BEA-AF67-51930006FEF6}" type="datetimeFigureOut">
              <a:rPr lang="zh-CN" altLang="en-US"/>
              <a:pPr>
                <a:defRPr/>
              </a:pPr>
              <a:t>2020/4/13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D17EC1D-5573-48D7-99FA-A4D8F4958FA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12193588" cy="53848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78" name="矩形 3"/>
          <p:cNvSpPr>
            <a:spLocks noChangeArrowheads="1"/>
          </p:cNvSpPr>
          <p:nvPr/>
        </p:nvSpPr>
        <p:spPr bwMode="auto">
          <a:xfrm>
            <a:off x="506731" y="2303914"/>
            <a:ext cx="5925751" cy="1133475"/>
          </a:xfrm>
          <a:prstGeom prst="rect">
            <a:avLst/>
          </a:prstGeom>
          <a:solidFill>
            <a:schemeClr val="tx1">
              <a:lumMod val="75000"/>
              <a:lumOff val="25000"/>
            </a:schemeClr>
          </a:solidFill>
          <a:ln>
            <a:noFill/>
          </a:ln>
        </p:spPr>
        <p:txBody>
          <a:bodyPr anchor="ctr"/>
          <a:lstStyle/>
          <a:p>
            <a:pPr algn="ctr" eaLnBrk="1" hangingPunct="1"/>
            <a:endParaRPr lang="zh-CN" altLang="en-US">
              <a:solidFill>
                <a:srgbClr val="FFFFFF"/>
              </a:solidFill>
            </a:endParaRPr>
          </a:p>
        </p:txBody>
      </p:sp>
      <p:sp>
        <p:nvSpPr>
          <p:cNvPr id="3079" name="文本框 1"/>
          <p:cNvSpPr txBox="1">
            <a:spLocks noChangeArrowheads="1"/>
          </p:cNvSpPr>
          <p:nvPr/>
        </p:nvSpPr>
        <p:spPr bwMode="auto">
          <a:xfrm>
            <a:off x="600932" y="2476951"/>
            <a:ext cx="5706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dist" eaLnBrk="1" hangingPunct="1"/>
            <a:r>
              <a:rPr lang="zh-CN" altLang="en-US" sz="2400" dirty="0">
                <a:solidFill>
                  <a:srgbClr val="FFC557"/>
                </a:solidFill>
                <a:effectLst>
                  <a:outerShdw blurRad="38100" dist="38100" dir="2700000" algn="tl">
                    <a:srgbClr val="000000">
                      <a:alpha val="43137"/>
                    </a:srgbClr>
                  </a:outerShdw>
                </a:effectLst>
                <a:latin typeface="方正综艺简体" pitchFamily="2" charset="-122"/>
                <a:ea typeface="方正综艺简体" pitchFamily="2" charset="-122"/>
              </a:rPr>
              <a:t>General Business Summary Report</a:t>
            </a:r>
          </a:p>
        </p:txBody>
      </p:sp>
      <p:sp>
        <p:nvSpPr>
          <p:cNvPr id="3081" name="Rectangle 5"/>
          <p:cNvSpPr>
            <a:spLocks noChangeArrowheads="1"/>
          </p:cNvSpPr>
          <p:nvPr/>
        </p:nvSpPr>
        <p:spPr bwMode="auto">
          <a:xfrm>
            <a:off x="0" y="5465763"/>
            <a:ext cx="12193588" cy="1392237"/>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cxnSp>
        <p:nvCxnSpPr>
          <p:cNvPr id="3082" name="直接连接符 5"/>
          <p:cNvCxnSpPr>
            <a:cxnSpLocks noChangeShapeType="1"/>
          </p:cNvCxnSpPr>
          <p:nvPr/>
        </p:nvCxnSpPr>
        <p:spPr bwMode="auto">
          <a:xfrm>
            <a:off x="0" y="5600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3" name="直接连接符 60"/>
          <p:cNvCxnSpPr>
            <a:cxnSpLocks noChangeShapeType="1"/>
          </p:cNvCxnSpPr>
          <p:nvPr/>
        </p:nvCxnSpPr>
        <p:spPr bwMode="auto">
          <a:xfrm>
            <a:off x="0" y="57912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4" name="直接连接符 61"/>
          <p:cNvCxnSpPr>
            <a:cxnSpLocks noChangeShapeType="1"/>
          </p:cNvCxnSpPr>
          <p:nvPr/>
        </p:nvCxnSpPr>
        <p:spPr bwMode="auto">
          <a:xfrm>
            <a:off x="0" y="5981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5" name="直接连接符 62"/>
          <p:cNvCxnSpPr>
            <a:cxnSpLocks noChangeShapeType="1"/>
          </p:cNvCxnSpPr>
          <p:nvPr/>
        </p:nvCxnSpPr>
        <p:spPr bwMode="auto">
          <a:xfrm>
            <a:off x="0" y="61722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6" name="直接连接符 63"/>
          <p:cNvCxnSpPr>
            <a:cxnSpLocks noChangeShapeType="1"/>
          </p:cNvCxnSpPr>
          <p:nvPr/>
        </p:nvCxnSpPr>
        <p:spPr bwMode="auto">
          <a:xfrm>
            <a:off x="0" y="6362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7" name="直接连接符 64"/>
          <p:cNvCxnSpPr>
            <a:cxnSpLocks noChangeShapeType="1"/>
          </p:cNvCxnSpPr>
          <p:nvPr/>
        </p:nvCxnSpPr>
        <p:spPr bwMode="auto">
          <a:xfrm>
            <a:off x="0" y="65532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8" name="直接连接符 65"/>
          <p:cNvCxnSpPr>
            <a:cxnSpLocks noChangeShapeType="1"/>
          </p:cNvCxnSpPr>
          <p:nvPr/>
        </p:nvCxnSpPr>
        <p:spPr bwMode="auto">
          <a:xfrm>
            <a:off x="0" y="6743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sp>
        <p:nvSpPr>
          <p:cNvPr id="65" name="矩形 13"/>
          <p:cNvSpPr/>
          <p:nvPr/>
        </p:nvSpPr>
        <p:spPr>
          <a:xfrm flipH="1">
            <a:off x="506731" y="643734"/>
            <a:ext cx="3070071" cy="1714893"/>
          </a:xfrm>
          <a:custGeom>
            <a:avLst/>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91440 w 2600392"/>
              <a:gd name="connsiteY4" fmla="*/ 91440 h 1677382"/>
              <a:gd name="connsiteX0" fmla="*/ 0 w 2600392"/>
              <a:gd name="connsiteY0" fmla="*/ 124250 h 1801632"/>
              <a:gd name="connsiteX1" fmla="*/ 2600392 w 2600392"/>
              <a:gd name="connsiteY1" fmla="*/ 124250 h 1801632"/>
              <a:gd name="connsiteX2" fmla="*/ 2600392 w 2600392"/>
              <a:gd name="connsiteY2" fmla="*/ 1801632 h 1801632"/>
              <a:gd name="connsiteX3" fmla="*/ 0 w 2600392"/>
              <a:gd name="connsiteY3" fmla="*/ 1801632 h 1801632"/>
              <a:gd name="connsiteX4" fmla="*/ 91440 w 2600392"/>
              <a:gd name="connsiteY4" fmla="*/ 215690 h 180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fontAlgn="base">
              <a:lnSpc>
                <a:spcPct val="120000"/>
              </a:lnSpc>
            </a:pPr>
            <a:r>
              <a:rPr lang="en-US" altLang="zh-CN" sz="9600" dirty="0">
                <a:solidFill>
                  <a:srgbClr val="414042"/>
                </a:solidFill>
                <a:effectLst>
                  <a:outerShdw blurRad="38100" dist="38100" dir="2700000" algn="tl">
                    <a:srgbClr val="000000">
                      <a:alpha val="43137"/>
                    </a:srgbClr>
                  </a:outerShdw>
                </a:effectLst>
                <a:latin typeface="方正粗宋简体" pitchFamily="65" charset="-122"/>
                <a:ea typeface="方正粗宋简体" pitchFamily="65" charset="-122"/>
                <a:sym typeface="Arial" pitchFamily="34" charset="0"/>
              </a:rPr>
              <a:t>2020</a:t>
            </a:r>
            <a:endParaRPr lang="zh-CN" altLang="en-US" sz="9600" dirty="0">
              <a:solidFill>
                <a:srgbClr val="414042"/>
              </a:solidFill>
              <a:effectLst>
                <a:outerShdw blurRad="38100" dist="38100" dir="2700000" algn="tl">
                  <a:srgbClr val="000000">
                    <a:alpha val="43137"/>
                  </a:srgbClr>
                </a:outerShdw>
              </a:effectLst>
              <a:latin typeface="方正粗宋简体" pitchFamily="65" charset="-122"/>
              <a:ea typeface="方正粗宋简体" pitchFamily="65" charset="-122"/>
              <a:sym typeface="Arial" pitchFamily="34" charset="0"/>
            </a:endParaRPr>
          </a:p>
        </p:txBody>
      </p:sp>
      <p:sp>
        <p:nvSpPr>
          <p:cNvPr id="67" name="矩形 66"/>
          <p:cNvSpPr/>
          <p:nvPr/>
        </p:nvSpPr>
        <p:spPr>
          <a:xfrm flipH="1">
            <a:off x="506731" y="3503519"/>
            <a:ext cx="4854919" cy="401264"/>
          </a:xfrm>
          <a:prstGeom prst="rect">
            <a:avLst/>
          </a:prstGeom>
        </p:spPr>
        <p:txBody>
          <a:bodyPr wrap="none">
            <a:spAutoFit/>
          </a:bodyPr>
          <a:lstStyle/>
          <a:p>
            <a:pPr fontAlgn="base">
              <a:lnSpc>
                <a:spcPct val="120000"/>
              </a:lnSpc>
            </a:pPr>
            <a:r>
              <a:rPr lang="en-US" altLang="zh-CN" dirty="0">
                <a:solidFill>
                  <a:schemeClr val="bg2">
                    <a:lumMod val="25000"/>
                  </a:schemeClr>
                </a:solidFill>
              </a:rPr>
              <a:t>Blue work work summary report PPT template</a:t>
            </a:r>
            <a:endParaRPr lang="zh-CN" altLang="en-US" dirty="0">
              <a:solidFill>
                <a:schemeClr val="bg2">
                  <a:lumMod val="25000"/>
                </a:schemeClr>
              </a:solidFill>
              <a:latin typeface="微软雅黑" pitchFamily="34" charset="-122"/>
              <a:ea typeface="微软雅黑" pitchFamily="34" charset="-122"/>
              <a:sym typeface="Arial" pitchFamily="34" charset="0"/>
            </a:endParaRPr>
          </a:p>
        </p:txBody>
      </p:sp>
      <p:grpSp>
        <p:nvGrpSpPr>
          <p:cNvPr id="68" name="组合 67"/>
          <p:cNvGrpSpPr/>
          <p:nvPr/>
        </p:nvGrpSpPr>
        <p:grpSpPr>
          <a:xfrm>
            <a:off x="1929186" y="4135890"/>
            <a:ext cx="487723" cy="487718"/>
            <a:chOff x="5196486" y="5946187"/>
            <a:chExt cx="305647" cy="305644"/>
          </a:xfrm>
        </p:grpSpPr>
        <p:grpSp>
          <p:nvGrpSpPr>
            <p:cNvPr id="69" name="组合 68"/>
            <p:cNvGrpSpPr/>
            <p:nvPr/>
          </p:nvGrpSpPr>
          <p:grpSpPr>
            <a:xfrm>
              <a:off x="5196486" y="5946187"/>
              <a:ext cx="305647" cy="305644"/>
              <a:chOff x="1517330" y="1125257"/>
              <a:chExt cx="2204282" cy="2204282"/>
            </a:xfrm>
          </p:grpSpPr>
          <p:sp>
            <p:nvSpPr>
              <p:cNvPr id="71" name="椭圆 70"/>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prstTxWarp prst="textNoShape">
                <a:avLst/>
              </a:prstTxWarp>
            </a:bodyPr>
            <a:lstStyle/>
            <a:p>
              <a:endParaRPr lang="zh-CN" altLang="en-US"/>
            </a:p>
          </p:txBody>
        </p:sp>
      </p:grpSp>
      <p:grpSp>
        <p:nvGrpSpPr>
          <p:cNvPr id="73" name="组合 72"/>
          <p:cNvGrpSpPr/>
          <p:nvPr/>
        </p:nvGrpSpPr>
        <p:grpSpPr>
          <a:xfrm>
            <a:off x="2618321" y="4135890"/>
            <a:ext cx="487723" cy="487718"/>
            <a:chOff x="5638883" y="5946187"/>
            <a:chExt cx="305647" cy="305644"/>
          </a:xfrm>
        </p:grpSpPr>
        <p:grpSp>
          <p:nvGrpSpPr>
            <p:cNvPr id="74" name="组合 73"/>
            <p:cNvGrpSpPr/>
            <p:nvPr/>
          </p:nvGrpSpPr>
          <p:grpSpPr>
            <a:xfrm>
              <a:off x="5638883" y="5946187"/>
              <a:ext cx="305647" cy="305644"/>
              <a:chOff x="1517330" y="1125257"/>
              <a:chExt cx="2204282" cy="2204282"/>
            </a:xfrm>
          </p:grpSpPr>
          <p:sp>
            <p:nvSpPr>
              <p:cNvPr id="76" name="椭圆 75"/>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5"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8" name="组合 77"/>
          <p:cNvGrpSpPr/>
          <p:nvPr/>
        </p:nvGrpSpPr>
        <p:grpSpPr>
          <a:xfrm>
            <a:off x="611560" y="4135890"/>
            <a:ext cx="487723" cy="487718"/>
            <a:chOff x="4299766" y="5946187"/>
            <a:chExt cx="305647" cy="305644"/>
          </a:xfrm>
        </p:grpSpPr>
        <p:grpSp>
          <p:nvGrpSpPr>
            <p:cNvPr id="79" name="组合 78"/>
            <p:cNvGrpSpPr/>
            <p:nvPr/>
          </p:nvGrpSpPr>
          <p:grpSpPr>
            <a:xfrm>
              <a:off x="4299766" y="5946187"/>
              <a:ext cx="305647" cy="305644"/>
              <a:chOff x="1517330" y="1125257"/>
              <a:chExt cx="2204282" cy="2204282"/>
            </a:xfrm>
          </p:grpSpPr>
          <p:sp>
            <p:nvSpPr>
              <p:cNvPr id="81" name="椭圆 80"/>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0"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prstTxWarp prst="textNoShape">
                <a:avLst/>
              </a:prstTxWarp>
            </a:bodyPr>
            <a:lstStyle/>
            <a:p>
              <a:endParaRPr lang="zh-CN" altLang="en-US"/>
            </a:p>
          </p:txBody>
        </p:sp>
      </p:grpSp>
      <p:grpSp>
        <p:nvGrpSpPr>
          <p:cNvPr id="83" name="组合 82"/>
          <p:cNvGrpSpPr/>
          <p:nvPr/>
        </p:nvGrpSpPr>
        <p:grpSpPr>
          <a:xfrm>
            <a:off x="1284408" y="4135890"/>
            <a:ext cx="487723" cy="487718"/>
            <a:chOff x="4740390" y="5946187"/>
            <a:chExt cx="305647" cy="305644"/>
          </a:xfrm>
        </p:grpSpPr>
        <p:grpSp>
          <p:nvGrpSpPr>
            <p:cNvPr id="84" name="组合 83"/>
            <p:cNvGrpSpPr/>
            <p:nvPr/>
          </p:nvGrpSpPr>
          <p:grpSpPr>
            <a:xfrm>
              <a:off x="4740390" y="5946187"/>
              <a:ext cx="305647" cy="305644"/>
              <a:chOff x="1517330" y="1125257"/>
              <a:chExt cx="2204282" cy="2204282"/>
            </a:xfrm>
          </p:grpSpPr>
          <p:sp>
            <p:nvSpPr>
              <p:cNvPr id="86" name="椭圆 85"/>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1719372" y="1327298"/>
                <a:ext cx="1800200" cy="180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5"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prstTxWarp prst="textNoShape">
                <a:avLst/>
              </a:prstTxWarp>
            </a:bodyPr>
            <a:lstStyle/>
            <a:p>
              <a:endParaRPr lang="zh-CN" altLang="en-US"/>
            </a:p>
          </p:txBody>
        </p:sp>
      </p:grpSp>
      <p:pic>
        <p:nvPicPr>
          <p:cNvPr id="8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0480" y="643734"/>
            <a:ext cx="6333108" cy="474106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 calcmode="lin" valueType="num">
                                      <p:cBhvr>
                                        <p:cTn id="12" dur="10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67">
                                            <p:txEl>
                                              <p:pRg st="0" end="0"/>
                                            </p:txEl>
                                          </p:spTgt>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additive="base">
                                        <p:cTn id="18" dur="500" fill="hold"/>
                                        <p:tgtEl>
                                          <p:spTgt spid="78"/>
                                        </p:tgtEl>
                                        <p:attrNameLst>
                                          <p:attrName>ppt_x</p:attrName>
                                        </p:attrNameLst>
                                      </p:cBhvr>
                                      <p:tavLst>
                                        <p:tav tm="0">
                                          <p:val>
                                            <p:strVal val="1+#ppt_w/2"/>
                                          </p:val>
                                        </p:tav>
                                        <p:tav tm="100000">
                                          <p:val>
                                            <p:strVal val="#ppt_x"/>
                                          </p:val>
                                        </p:tav>
                                      </p:tavLst>
                                    </p:anim>
                                    <p:anim calcmode="lin" valueType="num">
                                      <p:cBhvr additive="base">
                                        <p:cTn id="19" dur="500" fill="hold"/>
                                        <p:tgtEl>
                                          <p:spTgt spid="7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0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fill="hold"/>
                                        <p:tgtEl>
                                          <p:spTgt spid="83"/>
                                        </p:tgtEl>
                                        <p:attrNameLst>
                                          <p:attrName>ppt_x</p:attrName>
                                        </p:attrNameLst>
                                      </p:cBhvr>
                                      <p:tavLst>
                                        <p:tav tm="0">
                                          <p:val>
                                            <p:strVal val="1+#ppt_w/2"/>
                                          </p:val>
                                        </p:tav>
                                        <p:tav tm="100000">
                                          <p:val>
                                            <p:strVal val="#ppt_x"/>
                                          </p:val>
                                        </p:tav>
                                      </p:tavLst>
                                    </p:anim>
                                    <p:anim calcmode="lin" valueType="num">
                                      <p:cBhvr additive="base">
                                        <p:cTn id="23" dur="500" fill="hold"/>
                                        <p:tgtEl>
                                          <p:spTgt spid="8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0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1+#ppt_w/2"/>
                                          </p:val>
                                        </p:tav>
                                        <p:tav tm="100000">
                                          <p:val>
                                            <p:strVal val="#ppt_x"/>
                                          </p:val>
                                        </p:tav>
                                      </p:tavLst>
                                    </p:anim>
                                    <p:anim calcmode="lin" valueType="num">
                                      <p:cBhvr additive="base">
                                        <p:cTn id="27" dur="500" fill="hold"/>
                                        <p:tgtEl>
                                          <p:spTgt spid="6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60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1+#ppt_w/2"/>
                                          </p:val>
                                        </p:tav>
                                        <p:tav tm="100000">
                                          <p:val>
                                            <p:strVal val="#ppt_x"/>
                                          </p:val>
                                        </p:tav>
                                      </p:tavLst>
                                    </p:anim>
                                    <p:anim calcmode="lin" valueType="num">
                                      <p:cBhvr additive="base">
                                        <p:cTn id="31" dur="500" fill="hold"/>
                                        <p:tgtEl>
                                          <p:spTgt spid="73"/>
                                        </p:tgtEl>
                                        <p:attrNameLst>
                                          <p:attrName>ppt_y</p:attrName>
                                        </p:attrNameLst>
                                      </p:cBhvr>
                                      <p:tavLst>
                                        <p:tav tm="0">
                                          <p:val>
                                            <p:strVal val="#ppt_y"/>
                                          </p:val>
                                        </p:tav>
                                        <p:tav tm="100000">
                                          <p:val>
                                            <p:strVal val="#ppt_y"/>
                                          </p:val>
                                        </p:tav>
                                      </p:tavLst>
                                    </p:anim>
                                  </p:childTnLst>
                                </p:cTn>
                              </p:par>
                            </p:childTnLst>
                          </p:cTn>
                        </p:par>
                        <p:par>
                          <p:cTn id="32" fill="hold">
                            <p:stCondLst>
                              <p:cond delay="2600"/>
                            </p:stCondLst>
                            <p:childTnLst>
                              <p:par>
                                <p:cTn id="33" presetID="2" presetClass="entr" presetSubtype="2"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1+#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38"/>
          <p:cNvSpPr txBox="1">
            <a:spLocks noChangeArrowheads="1"/>
          </p:cNvSpPr>
          <p:nvPr/>
        </p:nvSpPr>
        <p:spPr bwMode="auto">
          <a:xfrm>
            <a:off x="142874" y="114300"/>
            <a:ext cx="4957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pic>
        <p:nvPicPr>
          <p:cNvPr id="15363" name="Group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1249363"/>
            <a:ext cx="3097213"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Group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578225"/>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文本框 16"/>
          <p:cNvSpPr txBox="1">
            <a:spLocks noChangeArrowheads="1"/>
          </p:cNvSpPr>
          <p:nvPr/>
        </p:nvSpPr>
        <p:spPr bwMode="auto">
          <a:xfrm>
            <a:off x="8391525" y="4613275"/>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dirty="0">
                <a:solidFill>
                  <a:srgbClr val="FFFFFF"/>
                </a:solidFill>
                <a:latin typeface="微软雅黑" pitchFamily="34" charset="-122"/>
                <a:ea typeface="微软雅黑" pitchFamily="34" charset="-122"/>
              </a:rPr>
              <a:t>Enter text</a:t>
            </a:r>
            <a:endParaRPr lang="en-US" sz="1600" dirty="0">
              <a:solidFill>
                <a:srgbClr val="FFFFFF"/>
              </a:solidFill>
              <a:latin typeface="微软雅黑" pitchFamily="34" charset="-122"/>
              <a:ea typeface="微软雅黑" pitchFamily="34" charset="-122"/>
            </a:endParaRPr>
          </a:p>
        </p:txBody>
      </p:sp>
      <p:sp>
        <p:nvSpPr>
          <p:cNvPr id="15366" name="文本框 17"/>
          <p:cNvSpPr txBox="1">
            <a:spLocks noChangeArrowheads="1"/>
          </p:cNvSpPr>
          <p:nvPr/>
        </p:nvSpPr>
        <p:spPr bwMode="auto">
          <a:xfrm>
            <a:off x="1304925" y="1863725"/>
            <a:ext cx="4946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5367" name="矩形 18"/>
          <p:cNvSpPr>
            <a:spLocks noChangeArrowheads="1"/>
          </p:cNvSpPr>
          <p:nvPr/>
        </p:nvSpPr>
        <p:spPr bwMode="auto">
          <a:xfrm>
            <a:off x="5100638" y="14446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000000"/>
                </a:solidFill>
                <a:latin typeface="微软雅黑" pitchFamily="34" charset="-122"/>
                <a:ea typeface="微软雅黑" pitchFamily="34" charset="-122"/>
              </a:rPr>
              <a:t>Add a title</a:t>
            </a:r>
            <a:endParaRPr lang="en-US" b="1">
              <a:solidFill>
                <a:srgbClr val="000000"/>
              </a:solidFill>
              <a:latin typeface="微软雅黑" pitchFamily="34" charset="-122"/>
              <a:ea typeface="微软雅黑" pitchFamily="34" charset="-122"/>
            </a:endParaRPr>
          </a:p>
        </p:txBody>
      </p:sp>
      <p:sp>
        <p:nvSpPr>
          <p:cNvPr id="15368" name="文本框 19"/>
          <p:cNvSpPr txBox="1">
            <a:spLocks noChangeArrowheads="1"/>
          </p:cNvSpPr>
          <p:nvPr/>
        </p:nvSpPr>
        <p:spPr bwMode="auto">
          <a:xfrm>
            <a:off x="1365250" y="3278188"/>
            <a:ext cx="4946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5369" name="矩形 20"/>
          <p:cNvSpPr>
            <a:spLocks noChangeArrowheads="1"/>
          </p:cNvSpPr>
          <p:nvPr/>
        </p:nvSpPr>
        <p:spPr bwMode="auto">
          <a:xfrm>
            <a:off x="5100638" y="28797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000000"/>
                </a:solidFill>
                <a:latin typeface="微软雅黑" pitchFamily="34" charset="-122"/>
                <a:ea typeface="微软雅黑" pitchFamily="34" charset="-122"/>
              </a:rPr>
              <a:t>Add a title</a:t>
            </a:r>
            <a:endParaRPr lang="en-US" b="1">
              <a:solidFill>
                <a:srgbClr val="000000"/>
              </a:solidFill>
              <a:latin typeface="微软雅黑" pitchFamily="34" charset="-122"/>
              <a:ea typeface="微软雅黑" pitchFamily="34" charset="-122"/>
            </a:endParaRPr>
          </a:p>
        </p:txBody>
      </p:sp>
      <p:sp>
        <p:nvSpPr>
          <p:cNvPr id="15370" name="文本框 21"/>
          <p:cNvSpPr txBox="1">
            <a:spLocks noChangeArrowheads="1"/>
          </p:cNvSpPr>
          <p:nvPr/>
        </p:nvSpPr>
        <p:spPr bwMode="auto">
          <a:xfrm>
            <a:off x="1260475" y="4735513"/>
            <a:ext cx="494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5371" name="矩形 22"/>
          <p:cNvSpPr>
            <a:spLocks noChangeArrowheads="1"/>
          </p:cNvSpPr>
          <p:nvPr/>
        </p:nvSpPr>
        <p:spPr bwMode="auto">
          <a:xfrm>
            <a:off x="5100638" y="431641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000000"/>
                </a:solidFill>
                <a:latin typeface="微软雅黑" pitchFamily="34" charset="-122"/>
                <a:ea typeface="微软雅黑" pitchFamily="34" charset="-122"/>
              </a:rPr>
              <a:t>Add a title</a:t>
            </a:r>
            <a:endParaRPr lang="en-US" b="1">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36"/>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6387" name="文本框 237"/>
          <p:cNvSpPr txBox="1">
            <a:spLocks noChangeArrowheads="1"/>
          </p:cNvSpPr>
          <p:nvPr/>
        </p:nvSpPr>
        <p:spPr bwMode="auto">
          <a:xfrm>
            <a:off x="2698436" y="4620739"/>
            <a:ext cx="6517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3200" b="1" dirty="0">
                <a:latin typeface="微软雅黑" pitchFamily="34" charset="-122"/>
                <a:ea typeface="微软雅黑" pitchFamily="34" charset="-122"/>
              </a:rPr>
              <a:t>【 </a:t>
            </a:r>
            <a:r>
              <a:rPr lang="zh-CN" altLang="en-US" sz="3200" b="1" dirty="0">
                <a:latin typeface="微软雅黑" pitchFamily="34" charset="-122"/>
                <a:ea typeface="微软雅黑" pitchFamily="34" charset="-122"/>
              </a:rPr>
              <a:t>Project Results Presentation</a:t>
            </a:r>
            <a:r>
              <a:rPr lang="en-US" altLang="zh-CN" sz="3200" b="1" dirty="0">
                <a:latin typeface="微软雅黑" pitchFamily="34" charset="-122"/>
                <a:ea typeface="微软雅黑" pitchFamily="34" charset="-122"/>
              </a:rPr>
              <a:t>】</a:t>
            </a:r>
            <a:endParaRPr lang="zh-CN" altLang="en-US" sz="3200" b="1" dirty="0">
              <a:latin typeface="微软雅黑" pitchFamily="34" charset="-122"/>
              <a:ea typeface="微软雅黑" pitchFamily="34" charset="-122"/>
            </a:endParaRPr>
          </a:p>
        </p:txBody>
      </p:sp>
      <p:grpSp>
        <p:nvGrpSpPr>
          <p:cNvPr id="16388" name="组合 238"/>
          <p:cNvGrpSpPr>
            <a:grpSpLocks/>
          </p:cNvGrpSpPr>
          <p:nvPr/>
        </p:nvGrpSpPr>
        <p:grpSpPr bwMode="auto">
          <a:xfrm>
            <a:off x="4573588" y="1449388"/>
            <a:ext cx="3044825" cy="3043237"/>
            <a:chOff x="0" y="0"/>
            <a:chExt cx="3044824" cy="3044824"/>
          </a:xfrm>
        </p:grpSpPr>
        <p:sp>
          <p:nvSpPr>
            <p:cNvPr id="16389" name="椭圆 239"/>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nvGrpSpPr>
            <p:cNvPr id="16390" name="组合 240"/>
            <p:cNvGrpSpPr>
              <a:grpSpLocks/>
            </p:cNvGrpSpPr>
            <p:nvPr/>
          </p:nvGrpSpPr>
          <p:grpSpPr bwMode="auto">
            <a:xfrm>
              <a:off x="272653" y="377783"/>
              <a:ext cx="2499519" cy="2289258"/>
              <a:chOff x="0" y="0"/>
              <a:chExt cx="3529013" cy="3232150"/>
            </a:xfrm>
          </p:grpSpPr>
          <p:grpSp>
            <p:nvGrpSpPr>
              <p:cNvPr id="16391" name="Group 334"/>
              <p:cNvGrpSpPr>
                <a:grpSpLocks/>
              </p:cNvGrpSpPr>
              <p:nvPr/>
            </p:nvGrpSpPr>
            <p:grpSpPr bwMode="auto">
              <a:xfrm>
                <a:off x="0" y="0"/>
                <a:ext cx="3529013" cy="3232150"/>
                <a:chOff x="0" y="0"/>
                <a:chExt cx="2223" cy="2036"/>
              </a:xfrm>
            </p:grpSpPr>
            <p:sp>
              <p:nvSpPr>
                <p:cNvPr id="16419" name="Oval 134"/>
                <p:cNvSpPr>
                  <a:spLocks noChangeArrowheads="1"/>
                </p:cNvSpPr>
                <p:nvPr/>
              </p:nvSpPr>
              <p:spPr bwMode="auto">
                <a:xfrm>
                  <a:off x="592" y="494"/>
                  <a:ext cx="1036" cy="1036"/>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0" name="Oval 135"/>
                <p:cNvSpPr>
                  <a:spLocks noChangeArrowheads="1"/>
                </p:cNvSpPr>
                <p:nvPr/>
              </p:nvSpPr>
              <p:spPr bwMode="auto">
                <a:xfrm>
                  <a:off x="179" y="126"/>
                  <a:ext cx="616" cy="617"/>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1" name="Oval 136"/>
                <p:cNvSpPr>
                  <a:spLocks noChangeArrowheads="1"/>
                </p:cNvSpPr>
                <p:nvPr/>
              </p:nvSpPr>
              <p:spPr bwMode="auto">
                <a:xfrm>
                  <a:off x="1680" y="614"/>
                  <a:ext cx="543" cy="543"/>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2" name="Oval 137"/>
                <p:cNvSpPr>
                  <a:spLocks noChangeArrowheads="1"/>
                </p:cNvSpPr>
                <p:nvPr/>
              </p:nvSpPr>
              <p:spPr bwMode="auto">
                <a:xfrm>
                  <a:off x="1489" y="1299"/>
                  <a:ext cx="481" cy="481"/>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3" name="Oval 138"/>
                <p:cNvSpPr>
                  <a:spLocks noChangeArrowheads="1"/>
                </p:cNvSpPr>
                <p:nvPr/>
              </p:nvSpPr>
              <p:spPr bwMode="auto">
                <a:xfrm>
                  <a:off x="0" y="1009"/>
                  <a:ext cx="617" cy="617"/>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4" name="Oval 139"/>
                <p:cNvSpPr>
                  <a:spLocks noChangeArrowheads="1"/>
                </p:cNvSpPr>
                <p:nvPr/>
              </p:nvSpPr>
              <p:spPr bwMode="auto">
                <a:xfrm>
                  <a:off x="592" y="1518"/>
                  <a:ext cx="518" cy="518"/>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5" name="Oval 140"/>
                <p:cNvSpPr>
                  <a:spLocks noChangeArrowheads="1"/>
                </p:cNvSpPr>
                <p:nvPr/>
              </p:nvSpPr>
              <p:spPr bwMode="auto">
                <a:xfrm>
                  <a:off x="1905" y="1169"/>
                  <a:ext cx="173" cy="173"/>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6" name="Oval 141"/>
                <p:cNvSpPr>
                  <a:spLocks noChangeArrowheads="1"/>
                </p:cNvSpPr>
                <p:nvPr/>
              </p:nvSpPr>
              <p:spPr bwMode="auto">
                <a:xfrm>
                  <a:off x="154" y="725"/>
                  <a:ext cx="197" cy="197"/>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7" name="Oval 142"/>
                <p:cNvSpPr>
                  <a:spLocks noChangeArrowheads="1"/>
                </p:cNvSpPr>
                <p:nvPr/>
              </p:nvSpPr>
              <p:spPr bwMode="auto">
                <a:xfrm>
                  <a:off x="1147" y="1620"/>
                  <a:ext cx="111" cy="111"/>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8" name="Oval 143"/>
                <p:cNvSpPr>
                  <a:spLocks noChangeArrowheads="1"/>
                </p:cNvSpPr>
                <p:nvPr/>
              </p:nvSpPr>
              <p:spPr bwMode="auto">
                <a:xfrm>
                  <a:off x="980" y="139"/>
                  <a:ext cx="272" cy="271"/>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29" name="Oval 144"/>
                <p:cNvSpPr>
                  <a:spLocks noChangeArrowheads="1"/>
                </p:cNvSpPr>
                <p:nvPr/>
              </p:nvSpPr>
              <p:spPr bwMode="auto">
                <a:xfrm>
                  <a:off x="1341" y="0"/>
                  <a:ext cx="641" cy="642"/>
                </a:xfrm>
                <a:prstGeom prst="ellipse">
                  <a:avLst/>
                </a:pr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30" name="Freeform 145"/>
                <p:cNvSpPr>
                  <a:spLocks/>
                </p:cNvSpPr>
                <p:nvPr/>
              </p:nvSpPr>
              <p:spPr bwMode="auto">
                <a:xfrm>
                  <a:off x="1881" y="682"/>
                  <a:ext cx="234" cy="336"/>
                </a:xfrm>
                <a:custGeom>
                  <a:avLst/>
                  <a:gdLst>
                    <a:gd name="T0" fmla="*/ 2217 w 76"/>
                    <a:gd name="T1" fmla="*/ 3135 h 109"/>
                    <a:gd name="T2" fmla="*/ 2134 w 76"/>
                    <a:gd name="T3" fmla="*/ 3194 h 109"/>
                    <a:gd name="T4" fmla="*/ 86 w 76"/>
                    <a:gd name="T5" fmla="*/ 3194 h 109"/>
                    <a:gd name="T6" fmla="*/ 0 w 76"/>
                    <a:gd name="T7" fmla="*/ 3135 h 109"/>
                    <a:gd name="T8" fmla="*/ 0 w 76"/>
                    <a:gd name="T9" fmla="*/ 86 h 109"/>
                    <a:gd name="T10" fmla="*/ 86 w 76"/>
                    <a:gd name="T11" fmla="*/ 0 h 109"/>
                    <a:gd name="T12" fmla="*/ 2134 w 76"/>
                    <a:gd name="T13" fmla="*/ 0 h 109"/>
                    <a:gd name="T14" fmla="*/ 2217 w 76"/>
                    <a:gd name="T15" fmla="*/ 86 h 109"/>
                    <a:gd name="T16" fmla="*/ 2217 w 76"/>
                    <a:gd name="T17" fmla="*/ 313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9">
                      <a:moveTo>
                        <a:pt x="76" y="107"/>
                      </a:moveTo>
                      <a:cubicBezTo>
                        <a:pt x="76" y="108"/>
                        <a:pt x="75" y="109"/>
                        <a:pt x="73" y="109"/>
                      </a:cubicBezTo>
                      <a:cubicBezTo>
                        <a:pt x="3" y="109"/>
                        <a:pt x="3" y="109"/>
                        <a:pt x="3" y="109"/>
                      </a:cubicBezTo>
                      <a:cubicBezTo>
                        <a:pt x="1" y="109"/>
                        <a:pt x="0" y="108"/>
                        <a:pt x="0" y="107"/>
                      </a:cubicBezTo>
                      <a:cubicBezTo>
                        <a:pt x="0" y="3"/>
                        <a:pt x="0" y="3"/>
                        <a:pt x="0" y="3"/>
                      </a:cubicBezTo>
                      <a:cubicBezTo>
                        <a:pt x="0" y="1"/>
                        <a:pt x="1" y="0"/>
                        <a:pt x="3" y="0"/>
                      </a:cubicBezTo>
                      <a:cubicBezTo>
                        <a:pt x="73" y="0"/>
                        <a:pt x="73" y="0"/>
                        <a:pt x="73" y="0"/>
                      </a:cubicBezTo>
                      <a:cubicBezTo>
                        <a:pt x="75" y="0"/>
                        <a:pt x="76" y="1"/>
                        <a:pt x="76" y="3"/>
                      </a:cubicBezTo>
                      <a:lnTo>
                        <a:pt x="76" y="10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1" name="Freeform 146"/>
                <p:cNvSpPr>
                  <a:spLocks/>
                </p:cNvSpPr>
                <p:nvPr/>
              </p:nvSpPr>
              <p:spPr bwMode="auto">
                <a:xfrm>
                  <a:off x="1776" y="737"/>
                  <a:ext cx="250" cy="352"/>
                </a:xfrm>
                <a:custGeom>
                  <a:avLst/>
                  <a:gdLst>
                    <a:gd name="T0" fmla="*/ 142 w 81"/>
                    <a:gd name="T1" fmla="*/ 3356 h 114"/>
                    <a:gd name="T2" fmla="*/ 0 w 81"/>
                    <a:gd name="T3" fmla="*/ 3214 h 114"/>
                    <a:gd name="T4" fmla="*/ 0 w 81"/>
                    <a:gd name="T5" fmla="*/ 142 h 114"/>
                    <a:gd name="T6" fmla="*/ 142 w 81"/>
                    <a:gd name="T7" fmla="*/ 0 h 114"/>
                    <a:gd name="T8" fmla="*/ 2238 w 81"/>
                    <a:gd name="T9" fmla="*/ 0 h 114"/>
                    <a:gd name="T10" fmla="*/ 2383 w 81"/>
                    <a:gd name="T11" fmla="*/ 142 h 114"/>
                    <a:gd name="T12" fmla="*/ 2383 w 81"/>
                    <a:gd name="T13" fmla="*/ 3214 h 114"/>
                    <a:gd name="T14" fmla="*/ 2238 w 81"/>
                    <a:gd name="T15" fmla="*/ 3356 h 114"/>
                    <a:gd name="T16" fmla="*/ 142 w 81"/>
                    <a:gd name="T17" fmla="*/ 3356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114">
                      <a:moveTo>
                        <a:pt x="5" y="114"/>
                      </a:moveTo>
                      <a:cubicBezTo>
                        <a:pt x="2" y="114"/>
                        <a:pt x="0" y="112"/>
                        <a:pt x="0" y="109"/>
                      </a:cubicBezTo>
                      <a:cubicBezTo>
                        <a:pt x="0" y="5"/>
                        <a:pt x="0" y="5"/>
                        <a:pt x="0" y="5"/>
                      </a:cubicBezTo>
                      <a:cubicBezTo>
                        <a:pt x="0" y="3"/>
                        <a:pt x="2" y="0"/>
                        <a:pt x="5" y="0"/>
                      </a:cubicBezTo>
                      <a:cubicBezTo>
                        <a:pt x="76" y="0"/>
                        <a:pt x="76" y="0"/>
                        <a:pt x="76" y="0"/>
                      </a:cubicBezTo>
                      <a:cubicBezTo>
                        <a:pt x="79" y="0"/>
                        <a:pt x="81" y="3"/>
                        <a:pt x="81" y="5"/>
                      </a:cubicBezTo>
                      <a:cubicBezTo>
                        <a:pt x="81" y="109"/>
                        <a:pt x="81" y="109"/>
                        <a:pt x="81" y="109"/>
                      </a:cubicBezTo>
                      <a:cubicBezTo>
                        <a:pt x="81" y="112"/>
                        <a:pt x="79" y="114"/>
                        <a:pt x="76" y="114"/>
                      </a:cubicBezTo>
                      <a:lnTo>
                        <a:pt x="5" y="114"/>
                      </a:lnTo>
                      <a:close/>
                    </a:path>
                  </a:pathLst>
                </a:custGeom>
                <a:solidFill>
                  <a:srgbClr val="179E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2" name="Freeform 147"/>
                <p:cNvSpPr>
                  <a:spLocks/>
                </p:cNvSpPr>
                <p:nvPr/>
              </p:nvSpPr>
              <p:spPr bwMode="auto">
                <a:xfrm>
                  <a:off x="1785" y="747"/>
                  <a:ext cx="234" cy="336"/>
                </a:xfrm>
                <a:custGeom>
                  <a:avLst/>
                  <a:gdLst>
                    <a:gd name="T0" fmla="*/ 2217 w 76"/>
                    <a:gd name="T1" fmla="*/ 3107 h 109"/>
                    <a:gd name="T2" fmla="*/ 2134 w 76"/>
                    <a:gd name="T3" fmla="*/ 3194 h 109"/>
                    <a:gd name="T4" fmla="*/ 55 w 76"/>
                    <a:gd name="T5" fmla="*/ 3194 h 109"/>
                    <a:gd name="T6" fmla="*/ 0 w 76"/>
                    <a:gd name="T7" fmla="*/ 3107 h 109"/>
                    <a:gd name="T8" fmla="*/ 0 w 76"/>
                    <a:gd name="T9" fmla="*/ 55 h 109"/>
                    <a:gd name="T10" fmla="*/ 55 w 76"/>
                    <a:gd name="T11" fmla="*/ 0 h 109"/>
                    <a:gd name="T12" fmla="*/ 2134 w 76"/>
                    <a:gd name="T13" fmla="*/ 0 h 109"/>
                    <a:gd name="T14" fmla="*/ 2217 w 76"/>
                    <a:gd name="T15" fmla="*/ 55 h 109"/>
                    <a:gd name="T16" fmla="*/ 2217 w 76"/>
                    <a:gd name="T17" fmla="*/ 3107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9">
                      <a:moveTo>
                        <a:pt x="76" y="106"/>
                      </a:moveTo>
                      <a:cubicBezTo>
                        <a:pt x="76" y="107"/>
                        <a:pt x="74" y="109"/>
                        <a:pt x="73" y="109"/>
                      </a:cubicBezTo>
                      <a:cubicBezTo>
                        <a:pt x="2" y="109"/>
                        <a:pt x="2" y="109"/>
                        <a:pt x="2" y="109"/>
                      </a:cubicBezTo>
                      <a:cubicBezTo>
                        <a:pt x="1" y="109"/>
                        <a:pt x="0" y="107"/>
                        <a:pt x="0" y="106"/>
                      </a:cubicBezTo>
                      <a:cubicBezTo>
                        <a:pt x="0" y="2"/>
                        <a:pt x="0" y="2"/>
                        <a:pt x="0" y="2"/>
                      </a:cubicBezTo>
                      <a:cubicBezTo>
                        <a:pt x="0" y="1"/>
                        <a:pt x="1" y="0"/>
                        <a:pt x="2" y="0"/>
                      </a:cubicBezTo>
                      <a:cubicBezTo>
                        <a:pt x="73" y="0"/>
                        <a:pt x="73" y="0"/>
                        <a:pt x="73" y="0"/>
                      </a:cubicBezTo>
                      <a:cubicBezTo>
                        <a:pt x="74" y="0"/>
                        <a:pt x="76" y="1"/>
                        <a:pt x="76" y="2"/>
                      </a:cubicBezTo>
                      <a:lnTo>
                        <a:pt x="76"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3" name="Freeform 148"/>
                <p:cNvSpPr>
                  <a:spLocks noEditPoints="1"/>
                </p:cNvSpPr>
                <p:nvPr/>
              </p:nvSpPr>
              <p:spPr bwMode="auto">
                <a:xfrm>
                  <a:off x="1813" y="925"/>
                  <a:ext cx="37" cy="62"/>
                </a:xfrm>
                <a:custGeom>
                  <a:avLst/>
                  <a:gdLst>
                    <a:gd name="T0" fmla="*/ 0 w 12"/>
                    <a:gd name="T1" fmla="*/ 28 h 20"/>
                    <a:gd name="T2" fmla="*/ 142 w 12"/>
                    <a:gd name="T3" fmla="*/ 0 h 20"/>
                    <a:gd name="T4" fmla="*/ 324 w 12"/>
                    <a:gd name="T5" fmla="*/ 59 h 20"/>
                    <a:gd name="T6" fmla="*/ 352 w 12"/>
                    <a:gd name="T7" fmla="*/ 183 h 20"/>
                    <a:gd name="T8" fmla="*/ 324 w 12"/>
                    <a:gd name="T9" fmla="*/ 298 h 20"/>
                    <a:gd name="T10" fmla="*/ 142 w 12"/>
                    <a:gd name="T11" fmla="*/ 357 h 20"/>
                    <a:gd name="T12" fmla="*/ 86 w 12"/>
                    <a:gd name="T13" fmla="*/ 357 h 20"/>
                    <a:gd name="T14" fmla="*/ 86 w 12"/>
                    <a:gd name="T15" fmla="*/ 595 h 20"/>
                    <a:gd name="T16" fmla="*/ 0 w 12"/>
                    <a:gd name="T17" fmla="*/ 595 h 20"/>
                    <a:gd name="T18" fmla="*/ 0 w 12"/>
                    <a:gd name="T19" fmla="*/ 28 h 20"/>
                    <a:gd name="T20" fmla="*/ 86 w 12"/>
                    <a:gd name="T21" fmla="*/ 298 h 20"/>
                    <a:gd name="T22" fmla="*/ 142 w 12"/>
                    <a:gd name="T23" fmla="*/ 298 h 20"/>
                    <a:gd name="T24" fmla="*/ 296 w 12"/>
                    <a:gd name="T25" fmla="*/ 183 h 20"/>
                    <a:gd name="T26" fmla="*/ 142 w 12"/>
                    <a:gd name="T27" fmla="*/ 59 h 20"/>
                    <a:gd name="T28" fmla="*/ 86 w 12"/>
                    <a:gd name="T29" fmla="*/ 59 h 20"/>
                    <a:gd name="T30" fmla="*/ 86 w 12"/>
                    <a:gd name="T31" fmla="*/ 29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 h="20">
                      <a:moveTo>
                        <a:pt x="0" y="1"/>
                      </a:moveTo>
                      <a:cubicBezTo>
                        <a:pt x="1" y="0"/>
                        <a:pt x="3" y="0"/>
                        <a:pt x="5" y="0"/>
                      </a:cubicBezTo>
                      <a:cubicBezTo>
                        <a:pt x="8" y="0"/>
                        <a:pt x="10" y="1"/>
                        <a:pt x="11" y="2"/>
                      </a:cubicBezTo>
                      <a:cubicBezTo>
                        <a:pt x="12" y="3"/>
                        <a:pt x="12" y="4"/>
                        <a:pt x="12" y="6"/>
                      </a:cubicBezTo>
                      <a:cubicBezTo>
                        <a:pt x="12" y="8"/>
                        <a:pt x="12" y="9"/>
                        <a:pt x="11" y="10"/>
                      </a:cubicBezTo>
                      <a:cubicBezTo>
                        <a:pt x="10" y="12"/>
                        <a:pt x="7" y="12"/>
                        <a:pt x="5" y="12"/>
                      </a:cubicBezTo>
                      <a:cubicBezTo>
                        <a:pt x="4" y="12"/>
                        <a:pt x="3" y="12"/>
                        <a:pt x="3" y="12"/>
                      </a:cubicBezTo>
                      <a:cubicBezTo>
                        <a:pt x="3" y="20"/>
                        <a:pt x="3" y="20"/>
                        <a:pt x="3" y="20"/>
                      </a:cubicBezTo>
                      <a:cubicBezTo>
                        <a:pt x="0" y="20"/>
                        <a:pt x="0" y="20"/>
                        <a:pt x="0" y="20"/>
                      </a:cubicBezTo>
                      <a:lnTo>
                        <a:pt x="0" y="1"/>
                      </a:lnTo>
                      <a:close/>
                      <a:moveTo>
                        <a:pt x="3" y="10"/>
                      </a:moveTo>
                      <a:cubicBezTo>
                        <a:pt x="3" y="10"/>
                        <a:pt x="4" y="10"/>
                        <a:pt x="5" y="10"/>
                      </a:cubicBezTo>
                      <a:cubicBezTo>
                        <a:pt x="8" y="10"/>
                        <a:pt x="10" y="9"/>
                        <a:pt x="10" y="6"/>
                      </a:cubicBezTo>
                      <a:cubicBezTo>
                        <a:pt x="10" y="3"/>
                        <a:pt x="8" y="2"/>
                        <a:pt x="5" y="2"/>
                      </a:cubicBezTo>
                      <a:cubicBezTo>
                        <a:pt x="4" y="2"/>
                        <a:pt x="3" y="2"/>
                        <a:pt x="3" y="2"/>
                      </a:cubicBezTo>
                      <a:lnTo>
                        <a:pt x="3" y="10"/>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4" name="Freeform 149"/>
                <p:cNvSpPr>
                  <a:spLocks noEditPoints="1"/>
                </p:cNvSpPr>
                <p:nvPr/>
              </p:nvSpPr>
              <p:spPr bwMode="auto">
                <a:xfrm>
                  <a:off x="1850" y="925"/>
                  <a:ext cx="52" cy="62"/>
                </a:xfrm>
                <a:custGeom>
                  <a:avLst/>
                  <a:gdLst>
                    <a:gd name="T0" fmla="*/ 141 w 17"/>
                    <a:gd name="T1" fmla="*/ 412 h 20"/>
                    <a:gd name="T2" fmla="*/ 86 w 17"/>
                    <a:gd name="T3" fmla="*/ 595 h 20"/>
                    <a:gd name="T4" fmla="*/ 0 w 17"/>
                    <a:gd name="T5" fmla="*/ 595 h 20"/>
                    <a:gd name="T6" fmla="*/ 196 w 17"/>
                    <a:gd name="T7" fmla="*/ 0 h 20"/>
                    <a:gd name="T8" fmla="*/ 291 w 17"/>
                    <a:gd name="T9" fmla="*/ 0 h 20"/>
                    <a:gd name="T10" fmla="*/ 486 w 17"/>
                    <a:gd name="T11" fmla="*/ 595 h 20"/>
                    <a:gd name="T12" fmla="*/ 404 w 17"/>
                    <a:gd name="T13" fmla="*/ 595 h 20"/>
                    <a:gd name="T14" fmla="*/ 346 w 17"/>
                    <a:gd name="T15" fmla="*/ 412 h 20"/>
                    <a:gd name="T16" fmla="*/ 141 w 17"/>
                    <a:gd name="T17" fmla="*/ 412 h 20"/>
                    <a:gd name="T18" fmla="*/ 318 w 17"/>
                    <a:gd name="T19" fmla="*/ 357 h 20"/>
                    <a:gd name="T20" fmla="*/ 263 w 17"/>
                    <a:gd name="T21" fmla="*/ 183 h 20"/>
                    <a:gd name="T22" fmla="*/ 223 w 17"/>
                    <a:gd name="T23" fmla="*/ 87 h 20"/>
                    <a:gd name="T24" fmla="*/ 223 w 17"/>
                    <a:gd name="T25" fmla="*/ 87 h 20"/>
                    <a:gd name="T26" fmla="*/ 196 w 17"/>
                    <a:gd name="T27" fmla="*/ 183 h 20"/>
                    <a:gd name="T28" fmla="*/ 141 w 17"/>
                    <a:gd name="T29" fmla="*/ 357 h 20"/>
                    <a:gd name="T30" fmla="*/ 318 w 17"/>
                    <a:gd name="T31" fmla="*/ 35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0">
                      <a:moveTo>
                        <a:pt x="5" y="14"/>
                      </a:moveTo>
                      <a:cubicBezTo>
                        <a:pt x="3" y="20"/>
                        <a:pt x="3" y="20"/>
                        <a:pt x="3" y="20"/>
                      </a:cubicBezTo>
                      <a:cubicBezTo>
                        <a:pt x="0" y="20"/>
                        <a:pt x="0" y="20"/>
                        <a:pt x="0" y="20"/>
                      </a:cubicBezTo>
                      <a:cubicBezTo>
                        <a:pt x="7" y="0"/>
                        <a:pt x="7" y="0"/>
                        <a:pt x="7" y="0"/>
                      </a:cubicBezTo>
                      <a:cubicBezTo>
                        <a:pt x="10" y="0"/>
                        <a:pt x="10" y="0"/>
                        <a:pt x="10" y="0"/>
                      </a:cubicBezTo>
                      <a:cubicBezTo>
                        <a:pt x="17" y="20"/>
                        <a:pt x="17" y="20"/>
                        <a:pt x="17" y="20"/>
                      </a:cubicBezTo>
                      <a:cubicBezTo>
                        <a:pt x="14" y="20"/>
                        <a:pt x="14" y="20"/>
                        <a:pt x="14" y="20"/>
                      </a:cubicBezTo>
                      <a:cubicBezTo>
                        <a:pt x="12" y="14"/>
                        <a:pt x="12" y="14"/>
                        <a:pt x="12" y="14"/>
                      </a:cubicBezTo>
                      <a:lnTo>
                        <a:pt x="5" y="14"/>
                      </a:lnTo>
                      <a:close/>
                      <a:moveTo>
                        <a:pt x="11" y="12"/>
                      </a:moveTo>
                      <a:cubicBezTo>
                        <a:pt x="9" y="6"/>
                        <a:pt x="9" y="6"/>
                        <a:pt x="9" y="6"/>
                      </a:cubicBezTo>
                      <a:cubicBezTo>
                        <a:pt x="9" y="5"/>
                        <a:pt x="8" y="4"/>
                        <a:pt x="8" y="3"/>
                      </a:cubicBezTo>
                      <a:cubicBezTo>
                        <a:pt x="8" y="3"/>
                        <a:pt x="8" y="3"/>
                        <a:pt x="8" y="3"/>
                      </a:cubicBezTo>
                      <a:cubicBezTo>
                        <a:pt x="8" y="4"/>
                        <a:pt x="7" y="5"/>
                        <a:pt x="7" y="6"/>
                      </a:cubicBezTo>
                      <a:cubicBezTo>
                        <a:pt x="5" y="12"/>
                        <a:pt x="5" y="12"/>
                        <a:pt x="5" y="12"/>
                      </a:cubicBezTo>
                      <a:lnTo>
                        <a:pt x="11" y="12"/>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5" name="Freeform 150"/>
                <p:cNvSpPr>
                  <a:spLocks/>
                </p:cNvSpPr>
                <p:nvPr/>
              </p:nvSpPr>
              <p:spPr bwMode="auto">
                <a:xfrm>
                  <a:off x="1905" y="925"/>
                  <a:ext cx="37" cy="62"/>
                </a:xfrm>
                <a:custGeom>
                  <a:avLst/>
                  <a:gdLst>
                    <a:gd name="T0" fmla="*/ 28 w 12"/>
                    <a:gd name="T1" fmla="*/ 508 h 20"/>
                    <a:gd name="T2" fmla="*/ 182 w 12"/>
                    <a:gd name="T3" fmla="*/ 539 h 20"/>
                    <a:gd name="T4" fmla="*/ 296 w 12"/>
                    <a:gd name="T5" fmla="*/ 453 h 20"/>
                    <a:gd name="T6" fmla="*/ 182 w 12"/>
                    <a:gd name="T7" fmla="*/ 326 h 20"/>
                    <a:gd name="T8" fmla="*/ 28 w 12"/>
                    <a:gd name="T9" fmla="*/ 155 h 20"/>
                    <a:gd name="T10" fmla="*/ 210 w 12"/>
                    <a:gd name="T11" fmla="*/ 0 h 20"/>
                    <a:gd name="T12" fmla="*/ 352 w 12"/>
                    <a:gd name="T13" fmla="*/ 28 h 20"/>
                    <a:gd name="T14" fmla="*/ 324 w 12"/>
                    <a:gd name="T15" fmla="*/ 87 h 20"/>
                    <a:gd name="T16" fmla="*/ 210 w 12"/>
                    <a:gd name="T17" fmla="*/ 59 h 20"/>
                    <a:gd name="T18" fmla="*/ 86 w 12"/>
                    <a:gd name="T19" fmla="*/ 155 h 20"/>
                    <a:gd name="T20" fmla="*/ 210 w 12"/>
                    <a:gd name="T21" fmla="*/ 270 h 20"/>
                    <a:gd name="T22" fmla="*/ 352 w 12"/>
                    <a:gd name="T23" fmla="*/ 453 h 20"/>
                    <a:gd name="T24" fmla="*/ 182 w 12"/>
                    <a:gd name="T25" fmla="*/ 595 h 20"/>
                    <a:gd name="T26" fmla="*/ 0 w 12"/>
                    <a:gd name="T27" fmla="*/ 567 h 20"/>
                    <a:gd name="T28" fmla="*/ 28 w 12"/>
                    <a:gd name="T29" fmla="*/ 50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20">
                      <a:moveTo>
                        <a:pt x="1" y="17"/>
                      </a:moveTo>
                      <a:cubicBezTo>
                        <a:pt x="2" y="18"/>
                        <a:pt x="4" y="18"/>
                        <a:pt x="6" y="18"/>
                      </a:cubicBezTo>
                      <a:cubicBezTo>
                        <a:pt x="8" y="18"/>
                        <a:pt x="10" y="17"/>
                        <a:pt x="10" y="15"/>
                      </a:cubicBezTo>
                      <a:cubicBezTo>
                        <a:pt x="10" y="13"/>
                        <a:pt x="9" y="12"/>
                        <a:pt x="6" y="11"/>
                      </a:cubicBezTo>
                      <a:cubicBezTo>
                        <a:pt x="3" y="10"/>
                        <a:pt x="1" y="8"/>
                        <a:pt x="1" y="5"/>
                      </a:cubicBezTo>
                      <a:cubicBezTo>
                        <a:pt x="1" y="2"/>
                        <a:pt x="3" y="0"/>
                        <a:pt x="7" y="0"/>
                      </a:cubicBezTo>
                      <a:cubicBezTo>
                        <a:pt x="9" y="0"/>
                        <a:pt x="11" y="0"/>
                        <a:pt x="12" y="1"/>
                      </a:cubicBezTo>
                      <a:cubicBezTo>
                        <a:pt x="11" y="3"/>
                        <a:pt x="11" y="3"/>
                        <a:pt x="11" y="3"/>
                      </a:cubicBezTo>
                      <a:cubicBezTo>
                        <a:pt x="10" y="3"/>
                        <a:pt x="9" y="2"/>
                        <a:pt x="7" y="2"/>
                      </a:cubicBezTo>
                      <a:cubicBezTo>
                        <a:pt x="4" y="2"/>
                        <a:pt x="3" y="4"/>
                        <a:pt x="3" y="5"/>
                      </a:cubicBezTo>
                      <a:cubicBezTo>
                        <a:pt x="3" y="7"/>
                        <a:pt x="5" y="8"/>
                        <a:pt x="7" y="9"/>
                      </a:cubicBezTo>
                      <a:cubicBezTo>
                        <a:pt x="11" y="10"/>
                        <a:pt x="12" y="12"/>
                        <a:pt x="12" y="15"/>
                      </a:cubicBezTo>
                      <a:cubicBezTo>
                        <a:pt x="12" y="18"/>
                        <a:pt x="10" y="20"/>
                        <a:pt x="6" y="20"/>
                      </a:cubicBezTo>
                      <a:cubicBezTo>
                        <a:pt x="4" y="20"/>
                        <a:pt x="2" y="20"/>
                        <a:pt x="0" y="19"/>
                      </a:cubicBezTo>
                      <a:lnTo>
                        <a:pt x="1" y="17"/>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6" name="Freeform 151"/>
                <p:cNvSpPr>
                  <a:spLocks/>
                </p:cNvSpPr>
                <p:nvPr/>
              </p:nvSpPr>
              <p:spPr bwMode="auto">
                <a:xfrm>
                  <a:off x="1952" y="925"/>
                  <a:ext cx="37" cy="62"/>
                </a:xfrm>
                <a:custGeom>
                  <a:avLst/>
                  <a:gdLst>
                    <a:gd name="T0" fmla="*/ 28 w 12"/>
                    <a:gd name="T1" fmla="*/ 508 h 20"/>
                    <a:gd name="T2" fmla="*/ 142 w 12"/>
                    <a:gd name="T3" fmla="*/ 539 h 20"/>
                    <a:gd name="T4" fmla="*/ 265 w 12"/>
                    <a:gd name="T5" fmla="*/ 453 h 20"/>
                    <a:gd name="T6" fmla="*/ 182 w 12"/>
                    <a:gd name="T7" fmla="*/ 326 h 20"/>
                    <a:gd name="T8" fmla="*/ 0 w 12"/>
                    <a:gd name="T9" fmla="*/ 155 h 20"/>
                    <a:gd name="T10" fmla="*/ 210 w 12"/>
                    <a:gd name="T11" fmla="*/ 0 h 20"/>
                    <a:gd name="T12" fmla="*/ 324 w 12"/>
                    <a:gd name="T13" fmla="*/ 28 h 20"/>
                    <a:gd name="T14" fmla="*/ 296 w 12"/>
                    <a:gd name="T15" fmla="*/ 87 h 20"/>
                    <a:gd name="T16" fmla="*/ 210 w 12"/>
                    <a:gd name="T17" fmla="*/ 59 h 20"/>
                    <a:gd name="T18" fmla="*/ 86 w 12"/>
                    <a:gd name="T19" fmla="*/ 155 h 20"/>
                    <a:gd name="T20" fmla="*/ 210 w 12"/>
                    <a:gd name="T21" fmla="*/ 270 h 20"/>
                    <a:gd name="T22" fmla="*/ 352 w 12"/>
                    <a:gd name="T23" fmla="*/ 453 h 20"/>
                    <a:gd name="T24" fmla="*/ 142 w 12"/>
                    <a:gd name="T25" fmla="*/ 595 h 20"/>
                    <a:gd name="T26" fmla="*/ 0 w 12"/>
                    <a:gd name="T27" fmla="*/ 567 h 20"/>
                    <a:gd name="T28" fmla="*/ 28 w 12"/>
                    <a:gd name="T29" fmla="*/ 50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20">
                      <a:moveTo>
                        <a:pt x="1" y="17"/>
                      </a:moveTo>
                      <a:cubicBezTo>
                        <a:pt x="2" y="18"/>
                        <a:pt x="3" y="18"/>
                        <a:pt x="5" y="18"/>
                      </a:cubicBezTo>
                      <a:cubicBezTo>
                        <a:pt x="8" y="18"/>
                        <a:pt x="9" y="17"/>
                        <a:pt x="9" y="15"/>
                      </a:cubicBezTo>
                      <a:cubicBezTo>
                        <a:pt x="9" y="13"/>
                        <a:pt x="8" y="12"/>
                        <a:pt x="6" y="11"/>
                      </a:cubicBezTo>
                      <a:cubicBezTo>
                        <a:pt x="2" y="10"/>
                        <a:pt x="0" y="8"/>
                        <a:pt x="0" y="5"/>
                      </a:cubicBezTo>
                      <a:cubicBezTo>
                        <a:pt x="0" y="2"/>
                        <a:pt x="3" y="0"/>
                        <a:pt x="7" y="0"/>
                      </a:cubicBezTo>
                      <a:cubicBezTo>
                        <a:pt x="9" y="0"/>
                        <a:pt x="10" y="0"/>
                        <a:pt x="11" y="1"/>
                      </a:cubicBezTo>
                      <a:cubicBezTo>
                        <a:pt x="10" y="3"/>
                        <a:pt x="10" y="3"/>
                        <a:pt x="10" y="3"/>
                      </a:cubicBezTo>
                      <a:cubicBezTo>
                        <a:pt x="10" y="3"/>
                        <a:pt x="9" y="2"/>
                        <a:pt x="7" y="2"/>
                      </a:cubicBezTo>
                      <a:cubicBezTo>
                        <a:pt x="4" y="2"/>
                        <a:pt x="3" y="4"/>
                        <a:pt x="3" y="5"/>
                      </a:cubicBezTo>
                      <a:cubicBezTo>
                        <a:pt x="3" y="7"/>
                        <a:pt x="4" y="8"/>
                        <a:pt x="7" y="9"/>
                      </a:cubicBezTo>
                      <a:cubicBezTo>
                        <a:pt x="10" y="10"/>
                        <a:pt x="12" y="12"/>
                        <a:pt x="12" y="15"/>
                      </a:cubicBezTo>
                      <a:cubicBezTo>
                        <a:pt x="12" y="18"/>
                        <a:pt x="10" y="20"/>
                        <a:pt x="5" y="20"/>
                      </a:cubicBezTo>
                      <a:cubicBezTo>
                        <a:pt x="3" y="20"/>
                        <a:pt x="1" y="20"/>
                        <a:pt x="0" y="19"/>
                      </a:cubicBezTo>
                      <a:lnTo>
                        <a:pt x="1" y="17"/>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37" name="Rectangle 152"/>
                <p:cNvSpPr>
                  <a:spLocks noChangeArrowheads="1"/>
                </p:cNvSpPr>
                <p:nvPr/>
              </p:nvSpPr>
              <p:spPr bwMode="auto">
                <a:xfrm>
                  <a:off x="1844" y="808"/>
                  <a:ext cx="117" cy="9"/>
                </a:xfrm>
                <a:prstGeom prst="rect">
                  <a:avLst/>
                </a:prstGeom>
                <a:solidFill>
                  <a:srgbClr val="3956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438" name="Rectangle 153"/>
                <p:cNvSpPr>
                  <a:spLocks noChangeArrowheads="1"/>
                </p:cNvSpPr>
                <p:nvPr/>
              </p:nvSpPr>
              <p:spPr bwMode="auto">
                <a:xfrm>
                  <a:off x="1844" y="836"/>
                  <a:ext cx="117" cy="6"/>
                </a:xfrm>
                <a:prstGeom prst="rect">
                  <a:avLst/>
                </a:prstGeom>
                <a:solidFill>
                  <a:srgbClr val="3956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439" name="Oval 154"/>
                <p:cNvSpPr>
                  <a:spLocks noChangeArrowheads="1"/>
                </p:cNvSpPr>
                <p:nvPr/>
              </p:nvSpPr>
              <p:spPr bwMode="auto">
                <a:xfrm>
                  <a:off x="629" y="1558"/>
                  <a:ext cx="441" cy="4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40" name="Oval 155"/>
                <p:cNvSpPr>
                  <a:spLocks noChangeArrowheads="1"/>
                </p:cNvSpPr>
                <p:nvPr/>
              </p:nvSpPr>
              <p:spPr bwMode="auto">
                <a:xfrm>
                  <a:off x="654" y="1583"/>
                  <a:ext cx="391" cy="391"/>
                </a:xfrm>
                <a:prstGeom prst="ellipse">
                  <a:avLst/>
                </a:pr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41" name="Freeform 156"/>
                <p:cNvSpPr>
                  <a:spLocks/>
                </p:cNvSpPr>
                <p:nvPr/>
              </p:nvSpPr>
              <p:spPr bwMode="auto">
                <a:xfrm>
                  <a:off x="1042" y="1805"/>
                  <a:ext cx="0" cy="6"/>
                </a:xfrm>
                <a:custGeom>
                  <a:avLst/>
                  <a:gdLst>
                    <a:gd name="T0" fmla="*/ 27 h 2"/>
                    <a:gd name="T1" fmla="*/ 54 h 2"/>
                    <a:gd name="T2" fmla="*/ 0 h 2"/>
                    <a:gd name="T3" fmla="*/ 27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1"/>
                      </a:moveTo>
                      <a:cubicBezTo>
                        <a:pt x="0" y="1"/>
                        <a:pt x="0" y="1"/>
                        <a:pt x="0" y="2"/>
                      </a:cubicBezTo>
                      <a:cubicBezTo>
                        <a:pt x="0" y="0"/>
                        <a:pt x="0" y="0"/>
                        <a:pt x="0" y="0"/>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2" name="Freeform 157"/>
                <p:cNvSpPr>
                  <a:spLocks/>
                </p:cNvSpPr>
                <p:nvPr/>
              </p:nvSpPr>
              <p:spPr bwMode="auto">
                <a:xfrm>
                  <a:off x="1045" y="1765"/>
                  <a:ext cx="0" cy="21"/>
                </a:xfrm>
                <a:custGeom>
                  <a:avLst/>
                  <a:gdLst>
                    <a:gd name="T0" fmla="*/ 81 h 7"/>
                    <a:gd name="T1" fmla="*/ 189 h 7"/>
                    <a:gd name="T2" fmla="*/ 135 h 7"/>
                    <a:gd name="T3" fmla="*/ 0 h 7"/>
                    <a:gd name="T4" fmla="*/ 81 h 7"/>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7">
                      <a:moveTo>
                        <a:pt x="0" y="3"/>
                      </a:moveTo>
                      <a:cubicBezTo>
                        <a:pt x="0" y="4"/>
                        <a:pt x="0" y="5"/>
                        <a:pt x="0" y="7"/>
                      </a:cubicBezTo>
                      <a:cubicBezTo>
                        <a:pt x="0" y="5"/>
                        <a:pt x="0" y="5"/>
                        <a:pt x="0" y="5"/>
                      </a:cubicBezTo>
                      <a:cubicBezTo>
                        <a:pt x="0" y="0"/>
                        <a:pt x="0" y="0"/>
                        <a:pt x="0" y="0"/>
                      </a:cubicBezTo>
                      <a:cubicBezTo>
                        <a:pt x="0" y="2"/>
                        <a:pt x="0" y="3"/>
                        <a:pt x="0" y="3"/>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3" name="Freeform 158"/>
                <p:cNvSpPr>
                  <a:spLocks/>
                </p:cNvSpPr>
                <p:nvPr/>
              </p:nvSpPr>
              <p:spPr bwMode="auto">
                <a:xfrm>
                  <a:off x="1024" y="1690"/>
                  <a:ext cx="18" cy="56"/>
                </a:xfrm>
                <a:custGeom>
                  <a:avLst/>
                  <a:gdLst>
                    <a:gd name="T0" fmla="*/ 0 w 6"/>
                    <a:gd name="T1" fmla="*/ 0 h 18"/>
                    <a:gd name="T2" fmla="*/ 54 w 6"/>
                    <a:gd name="T3" fmla="*/ 156 h 18"/>
                    <a:gd name="T4" fmla="*/ 81 w 6"/>
                    <a:gd name="T5" fmla="*/ 184 h 18"/>
                    <a:gd name="T6" fmla="*/ 135 w 6"/>
                    <a:gd name="T7" fmla="*/ 386 h 18"/>
                    <a:gd name="T8" fmla="*/ 162 w 6"/>
                    <a:gd name="T9" fmla="*/ 541 h 18"/>
                    <a:gd name="T10" fmla="*/ 81 w 6"/>
                    <a:gd name="T11" fmla="*/ 243 h 18"/>
                    <a:gd name="T12" fmla="*/ 0 w 6"/>
                    <a:gd name="T13" fmla="*/ 0 h 18"/>
                    <a:gd name="T14" fmla="*/ 0 w 6"/>
                    <a:gd name="T15" fmla="*/ 0 h 18"/>
                    <a:gd name="T16" fmla="*/ 0 w 6"/>
                    <a:gd name="T17" fmla="*/ 0 h 18"/>
                    <a:gd name="T18" fmla="*/ 0 w 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8">
                      <a:moveTo>
                        <a:pt x="0" y="0"/>
                      </a:moveTo>
                      <a:cubicBezTo>
                        <a:pt x="2" y="3"/>
                        <a:pt x="2" y="3"/>
                        <a:pt x="2" y="5"/>
                      </a:cubicBezTo>
                      <a:cubicBezTo>
                        <a:pt x="2" y="6"/>
                        <a:pt x="3" y="6"/>
                        <a:pt x="3" y="6"/>
                      </a:cubicBezTo>
                      <a:cubicBezTo>
                        <a:pt x="3" y="9"/>
                        <a:pt x="4" y="11"/>
                        <a:pt x="5" y="13"/>
                      </a:cubicBezTo>
                      <a:cubicBezTo>
                        <a:pt x="5" y="15"/>
                        <a:pt x="6" y="16"/>
                        <a:pt x="6" y="18"/>
                      </a:cubicBezTo>
                      <a:cubicBezTo>
                        <a:pt x="5" y="11"/>
                        <a:pt x="5" y="11"/>
                        <a:pt x="3" y="8"/>
                      </a:cubicBezTo>
                      <a:cubicBezTo>
                        <a:pt x="3" y="5"/>
                        <a:pt x="1" y="2"/>
                        <a:pt x="0" y="0"/>
                      </a:cubicBezTo>
                      <a:cubicBezTo>
                        <a:pt x="0" y="0"/>
                        <a:pt x="0" y="0"/>
                        <a:pt x="0" y="0"/>
                      </a:cubicBezTo>
                      <a:cubicBezTo>
                        <a:pt x="0" y="0"/>
                        <a:pt x="0" y="0"/>
                        <a:pt x="0" y="0"/>
                      </a:cubicBezTo>
                      <a:cubicBezTo>
                        <a:pt x="0" y="0"/>
                        <a:pt x="0" y="0"/>
                        <a:pt x="0" y="0"/>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4" name="Freeform 159"/>
                <p:cNvSpPr>
                  <a:spLocks/>
                </p:cNvSpPr>
                <p:nvPr/>
              </p:nvSpPr>
              <p:spPr bwMode="auto">
                <a:xfrm>
                  <a:off x="946" y="1607"/>
                  <a:ext cx="78" cy="87"/>
                </a:xfrm>
                <a:custGeom>
                  <a:avLst/>
                  <a:gdLst>
                    <a:gd name="T0" fmla="*/ 184 w 25"/>
                    <a:gd name="T1" fmla="*/ 155 h 28"/>
                    <a:gd name="T2" fmla="*/ 359 w 25"/>
                    <a:gd name="T3" fmla="*/ 298 h 28"/>
                    <a:gd name="T4" fmla="*/ 359 w 25"/>
                    <a:gd name="T5" fmla="*/ 270 h 28"/>
                    <a:gd name="T6" fmla="*/ 602 w 25"/>
                    <a:gd name="T7" fmla="*/ 600 h 28"/>
                    <a:gd name="T8" fmla="*/ 602 w 25"/>
                    <a:gd name="T9" fmla="*/ 600 h 28"/>
                    <a:gd name="T10" fmla="*/ 702 w 25"/>
                    <a:gd name="T11" fmla="*/ 752 h 28"/>
                    <a:gd name="T12" fmla="*/ 758 w 25"/>
                    <a:gd name="T13" fmla="*/ 839 h 28"/>
                    <a:gd name="T14" fmla="*/ 730 w 25"/>
                    <a:gd name="T15" fmla="*/ 783 h 28"/>
                    <a:gd name="T16" fmla="*/ 730 w 25"/>
                    <a:gd name="T17" fmla="*/ 752 h 28"/>
                    <a:gd name="T18" fmla="*/ 730 w 25"/>
                    <a:gd name="T19" fmla="*/ 752 h 28"/>
                    <a:gd name="T20" fmla="*/ 730 w 25"/>
                    <a:gd name="T21" fmla="*/ 724 h 28"/>
                    <a:gd name="T22" fmla="*/ 730 w 25"/>
                    <a:gd name="T23" fmla="*/ 783 h 28"/>
                    <a:gd name="T24" fmla="*/ 730 w 25"/>
                    <a:gd name="T25" fmla="*/ 752 h 28"/>
                    <a:gd name="T26" fmla="*/ 574 w 25"/>
                    <a:gd name="T27" fmla="*/ 513 h 28"/>
                    <a:gd name="T28" fmla="*/ 359 w 25"/>
                    <a:gd name="T29" fmla="*/ 270 h 28"/>
                    <a:gd name="T30" fmla="*/ 0 w 25"/>
                    <a:gd name="T31" fmla="*/ 0 h 28"/>
                    <a:gd name="T32" fmla="*/ 184 w 25"/>
                    <a:gd name="T33" fmla="*/ 155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8">
                      <a:moveTo>
                        <a:pt x="6" y="5"/>
                      </a:moveTo>
                      <a:cubicBezTo>
                        <a:pt x="6" y="5"/>
                        <a:pt x="12" y="9"/>
                        <a:pt x="12" y="10"/>
                      </a:cubicBezTo>
                      <a:cubicBezTo>
                        <a:pt x="12" y="9"/>
                        <a:pt x="12" y="9"/>
                        <a:pt x="12" y="9"/>
                      </a:cubicBezTo>
                      <a:cubicBezTo>
                        <a:pt x="12" y="10"/>
                        <a:pt x="20" y="20"/>
                        <a:pt x="20" y="20"/>
                      </a:cubicBezTo>
                      <a:cubicBezTo>
                        <a:pt x="20" y="20"/>
                        <a:pt x="20" y="20"/>
                        <a:pt x="20" y="20"/>
                      </a:cubicBezTo>
                      <a:cubicBezTo>
                        <a:pt x="20" y="20"/>
                        <a:pt x="23" y="23"/>
                        <a:pt x="23" y="25"/>
                      </a:cubicBezTo>
                      <a:cubicBezTo>
                        <a:pt x="23" y="25"/>
                        <a:pt x="24" y="27"/>
                        <a:pt x="25" y="28"/>
                      </a:cubicBezTo>
                      <a:cubicBezTo>
                        <a:pt x="25" y="28"/>
                        <a:pt x="25" y="28"/>
                        <a:pt x="24" y="26"/>
                      </a:cubicBezTo>
                      <a:cubicBezTo>
                        <a:pt x="24" y="26"/>
                        <a:pt x="24" y="26"/>
                        <a:pt x="24" y="25"/>
                      </a:cubicBezTo>
                      <a:cubicBezTo>
                        <a:pt x="24" y="25"/>
                        <a:pt x="24" y="25"/>
                        <a:pt x="24" y="25"/>
                      </a:cubicBezTo>
                      <a:cubicBezTo>
                        <a:pt x="24" y="25"/>
                        <a:pt x="24" y="25"/>
                        <a:pt x="24" y="24"/>
                      </a:cubicBezTo>
                      <a:cubicBezTo>
                        <a:pt x="24" y="25"/>
                        <a:pt x="24" y="25"/>
                        <a:pt x="24" y="26"/>
                      </a:cubicBezTo>
                      <a:cubicBezTo>
                        <a:pt x="24" y="25"/>
                        <a:pt x="24" y="25"/>
                        <a:pt x="24" y="25"/>
                      </a:cubicBezTo>
                      <a:cubicBezTo>
                        <a:pt x="21" y="20"/>
                        <a:pt x="21" y="20"/>
                        <a:pt x="19" y="17"/>
                      </a:cubicBezTo>
                      <a:cubicBezTo>
                        <a:pt x="15" y="12"/>
                        <a:pt x="14" y="12"/>
                        <a:pt x="12" y="9"/>
                      </a:cubicBezTo>
                      <a:cubicBezTo>
                        <a:pt x="8" y="6"/>
                        <a:pt x="5" y="4"/>
                        <a:pt x="0" y="0"/>
                      </a:cubicBezTo>
                      <a:cubicBezTo>
                        <a:pt x="2" y="2"/>
                        <a:pt x="4" y="3"/>
                        <a:pt x="6" y="5"/>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5" name="Freeform 160"/>
                <p:cNvSpPr>
                  <a:spLocks/>
                </p:cNvSpPr>
                <p:nvPr/>
              </p:nvSpPr>
              <p:spPr bwMode="auto">
                <a:xfrm>
                  <a:off x="715" y="1610"/>
                  <a:ext cx="37" cy="28"/>
                </a:xfrm>
                <a:custGeom>
                  <a:avLst/>
                  <a:gdLst>
                    <a:gd name="T0" fmla="*/ 28 w 12"/>
                    <a:gd name="T1" fmla="*/ 243 h 9"/>
                    <a:gd name="T2" fmla="*/ 0 w 12"/>
                    <a:gd name="T3" fmla="*/ 271 h 9"/>
                    <a:gd name="T4" fmla="*/ 0 w 12"/>
                    <a:gd name="T5" fmla="*/ 271 h 9"/>
                    <a:gd name="T6" fmla="*/ 0 w 12"/>
                    <a:gd name="T7" fmla="*/ 271 h 9"/>
                    <a:gd name="T8" fmla="*/ 0 w 12"/>
                    <a:gd name="T9" fmla="*/ 271 h 9"/>
                    <a:gd name="T10" fmla="*/ 28 w 12"/>
                    <a:gd name="T11" fmla="*/ 243 h 9"/>
                    <a:gd name="T12" fmla="*/ 114 w 12"/>
                    <a:gd name="T13" fmla="*/ 156 h 9"/>
                    <a:gd name="T14" fmla="*/ 142 w 12"/>
                    <a:gd name="T15" fmla="*/ 156 h 9"/>
                    <a:gd name="T16" fmla="*/ 142 w 12"/>
                    <a:gd name="T17" fmla="*/ 156 h 9"/>
                    <a:gd name="T18" fmla="*/ 237 w 12"/>
                    <a:gd name="T19" fmla="*/ 87 h 9"/>
                    <a:gd name="T20" fmla="*/ 296 w 12"/>
                    <a:gd name="T21" fmla="*/ 28 h 9"/>
                    <a:gd name="T22" fmla="*/ 296 w 12"/>
                    <a:gd name="T23" fmla="*/ 28 h 9"/>
                    <a:gd name="T24" fmla="*/ 352 w 12"/>
                    <a:gd name="T25" fmla="*/ 0 h 9"/>
                    <a:gd name="T26" fmla="*/ 296 w 12"/>
                    <a:gd name="T27" fmla="*/ 28 h 9"/>
                    <a:gd name="T28" fmla="*/ 28 w 12"/>
                    <a:gd name="T29" fmla="*/ 243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9">
                      <a:moveTo>
                        <a:pt x="1" y="8"/>
                      </a:moveTo>
                      <a:cubicBezTo>
                        <a:pt x="0" y="9"/>
                        <a:pt x="0" y="9"/>
                        <a:pt x="0" y="9"/>
                      </a:cubicBezTo>
                      <a:cubicBezTo>
                        <a:pt x="0" y="9"/>
                        <a:pt x="0" y="9"/>
                        <a:pt x="0" y="9"/>
                      </a:cubicBezTo>
                      <a:cubicBezTo>
                        <a:pt x="0" y="9"/>
                        <a:pt x="0" y="9"/>
                        <a:pt x="0" y="9"/>
                      </a:cubicBezTo>
                      <a:cubicBezTo>
                        <a:pt x="0" y="9"/>
                        <a:pt x="0" y="9"/>
                        <a:pt x="0" y="9"/>
                      </a:cubicBezTo>
                      <a:cubicBezTo>
                        <a:pt x="1" y="9"/>
                        <a:pt x="1" y="9"/>
                        <a:pt x="1" y="8"/>
                      </a:cubicBezTo>
                      <a:cubicBezTo>
                        <a:pt x="1" y="8"/>
                        <a:pt x="2" y="7"/>
                        <a:pt x="4" y="5"/>
                      </a:cubicBezTo>
                      <a:cubicBezTo>
                        <a:pt x="5" y="5"/>
                        <a:pt x="5" y="5"/>
                        <a:pt x="5" y="5"/>
                      </a:cubicBezTo>
                      <a:cubicBezTo>
                        <a:pt x="5" y="5"/>
                        <a:pt x="5" y="5"/>
                        <a:pt x="5" y="5"/>
                      </a:cubicBezTo>
                      <a:cubicBezTo>
                        <a:pt x="5" y="5"/>
                        <a:pt x="6" y="4"/>
                        <a:pt x="8" y="3"/>
                      </a:cubicBezTo>
                      <a:cubicBezTo>
                        <a:pt x="9" y="2"/>
                        <a:pt x="9" y="1"/>
                        <a:pt x="10" y="1"/>
                      </a:cubicBezTo>
                      <a:cubicBezTo>
                        <a:pt x="10" y="1"/>
                        <a:pt x="10" y="1"/>
                        <a:pt x="10" y="1"/>
                      </a:cubicBezTo>
                      <a:cubicBezTo>
                        <a:pt x="12" y="0"/>
                        <a:pt x="12" y="0"/>
                        <a:pt x="12" y="0"/>
                      </a:cubicBezTo>
                      <a:cubicBezTo>
                        <a:pt x="10" y="1"/>
                        <a:pt x="10" y="1"/>
                        <a:pt x="10" y="1"/>
                      </a:cubicBezTo>
                      <a:cubicBezTo>
                        <a:pt x="5" y="5"/>
                        <a:pt x="4" y="5"/>
                        <a:pt x="1" y="8"/>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6" name="Freeform 161"/>
                <p:cNvSpPr>
                  <a:spLocks/>
                </p:cNvSpPr>
                <p:nvPr/>
              </p:nvSpPr>
              <p:spPr bwMode="auto">
                <a:xfrm>
                  <a:off x="971" y="1823"/>
                  <a:ext cx="53" cy="77"/>
                </a:xfrm>
                <a:custGeom>
                  <a:avLst/>
                  <a:gdLst>
                    <a:gd name="T0" fmla="*/ 0 w 17"/>
                    <a:gd name="T1" fmla="*/ 702 h 25"/>
                    <a:gd name="T2" fmla="*/ 0 w 17"/>
                    <a:gd name="T3" fmla="*/ 702 h 25"/>
                    <a:gd name="T4" fmla="*/ 59 w 17"/>
                    <a:gd name="T5" fmla="*/ 644 h 25"/>
                    <a:gd name="T6" fmla="*/ 115 w 17"/>
                    <a:gd name="T7" fmla="*/ 616 h 25"/>
                    <a:gd name="T8" fmla="*/ 115 w 17"/>
                    <a:gd name="T9" fmla="*/ 644 h 25"/>
                    <a:gd name="T10" fmla="*/ 184 w 17"/>
                    <a:gd name="T11" fmla="*/ 588 h 25"/>
                    <a:gd name="T12" fmla="*/ 184 w 17"/>
                    <a:gd name="T13" fmla="*/ 616 h 25"/>
                    <a:gd name="T14" fmla="*/ 215 w 17"/>
                    <a:gd name="T15" fmla="*/ 675 h 25"/>
                    <a:gd name="T16" fmla="*/ 184 w 17"/>
                    <a:gd name="T17" fmla="*/ 675 h 25"/>
                    <a:gd name="T18" fmla="*/ 215 w 17"/>
                    <a:gd name="T19" fmla="*/ 702 h 25"/>
                    <a:gd name="T20" fmla="*/ 184 w 17"/>
                    <a:gd name="T21" fmla="*/ 730 h 25"/>
                    <a:gd name="T22" fmla="*/ 184 w 17"/>
                    <a:gd name="T23" fmla="*/ 730 h 25"/>
                    <a:gd name="T24" fmla="*/ 215 w 17"/>
                    <a:gd name="T25" fmla="*/ 730 h 25"/>
                    <a:gd name="T26" fmla="*/ 359 w 17"/>
                    <a:gd name="T27" fmla="*/ 561 h 25"/>
                    <a:gd name="T28" fmla="*/ 458 w 17"/>
                    <a:gd name="T29" fmla="*/ 437 h 25"/>
                    <a:gd name="T30" fmla="*/ 458 w 17"/>
                    <a:gd name="T31" fmla="*/ 351 h 25"/>
                    <a:gd name="T32" fmla="*/ 486 w 17"/>
                    <a:gd name="T33" fmla="*/ 265 h 25"/>
                    <a:gd name="T34" fmla="*/ 486 w 17"/>
                    <a:gd name="T35" fmla="*/ 265 h 25"/>
                    <a:gd name="T36" fmla="*/ 514 w 17"/>
                    <a:gd name="T37" fmla="*/ 169 h 25"/>
                    <a:gd name="T38" fmla="*/ 514 w 17"/>
                    <a:gd name="T39" fmla="*/ 169 h 25"/>
                    <a:gd name="T40" fmla="*/ 486 w 17"/>
                    <a:gd name="T41" fmla="*/ 209 h 25"/>
                    <a:gd name="T42" fmla="*/ 486 w 17"/>
                    <a:gd name="T43" fmla="*/ 142 h 25"/>
                    <a:gd name="T44" fmla="*/ 486 w 17"/>
                    <a:gd name="T45" fmla="*/ 86 h 25"/>
                    <a:gd name="T46" fmla="*/ 514 w 17"/>
                    <a:gd name="T47" fmla="*/ 55 h 25"/>
                    <a:gd name="T48" fmla="*/ 458 w 17"/>
                    <a:gd name="T49" fmla="*/ 114 h 25"/>
                    <a:gd name="T50" fmla="*/ 359 w 17"/>
                    <a:gd name="T51" fmla="*/ 169 h 25"/>
                    <a:gd name="T52" fmla="*/ 399 w 17"/>
                    <a:gd name="T53" fmla="*/ 86 h 25"/>
                    <a:gd name="T54" fmla="*/ 427 w 17"/>
                    <a:gd name="T55" fmla="*/ 0 h 25"/>
                    <a:gd name="T56" fmla="*/ 0 w 17"/>
                    <a:gd name="T57" fmla="*/ 70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 h="25">
                      <a:moveTo>
                        <a:pt x="0" y="24"/>
                      </a:moveTo>
                      <a:cubicBezTo>
                        <a:pt x="0" y="24"/>
                        <a:pt x="0" y="24"/>
                        <a:pt x="0" y="24"/>
                      </a:cubicBezTo>
                      <a:cubicBezTo>
                        <a:pt x="0" y="24"/>
                        <a:pt x="0" y="24"/>
                        <a:pt x="2" y="22"/>
                      </a:cubicBezTo>
                      <a:cubicBezTo>
                        <a:pt x="2" y="23"/>
                        <a:pt x="2" y="23"/>
                        <a:pt x="4" y="21"/>
                      </a:cubicBezTo>
                      <a:cubicBezTo>
                        <a:pt x="4" y="22"/>
                        <a:pt x="4" y="22"/>
                        <a:pt x="4" y="22"/>
                      </a:cubicBezTo>
                      <a:cubicBezTo>
                        <a:pt x="4" y="22"/>
                        <a:pt x="5" y="21"/>
                        <a:pt x="6" y="20"/>
                      </a:cubicBezTo>
                      <a:cubicBezTo>
                        <a:pt x="6" y="21"/>
                        <a:pt x="6" y="21"/>
                        <a:pt x="6" y="21"/>
                      </a:cubicBezTo>
                      <a:cubicBezTo>
                        <a:pt x="7" y="21"/>
                        <a:pt x="7" y="21"/>
                        <a:pt x="7" y="23"/>
                      </a:cubicBezTo>
                      <a:cubicBezTo>
                        <a:pt x="6" y="23"/>
                        <a:pt x="6" y="23"/>
                        <a:pt x="6" y="23"/>
                      </a:cubicBezTo>
                      <a:cubicBezTo>
                        <a:pt x="7" y="24"/>
                        <a:pt x="7" y="24"/>
                        <a:pt x="7" y="24"/>
                      </a:cubicBezTo>
                      <a:cubicBezTo>
                        <a:pt x="7" y="24"/>
                        <a:pt x="6" y="25"/>
                        <a:pt x="6" y="25"/>
                      </a:cubicBezTo>
                      <a:cubicBezTo>
                        <a:pt x="6" y="25"/>
                        <a:pt x="6" y="25"/>
                        <a:pt x="6" y="25"/>
                      </a:cubicBezTo>
                      <a:cubicBezTo>
                        <a:pt x="7" y="25"/>
                        <a:pt x="7" y="25"/>
                        <a:pt x="7" y="25"/>
                      </a:cubicBezTo>
                      <a:cubicBezTo>
                        <a:pt x="7" y="25"/>
                        <a:pt x="11" y="21"/>
                        <a:pt x="12" y="19"/>
                      </a:cubicBezTo>
                      <a:cubicBezTo>
                        <a:pt x="13" y="18"/>
                        <a:pt x="14" y="17"/>
                        <a:pt x="15" y="15"/>
                      </a:cubicBezTo>
                      <a:cubicBezTo>
                        <a:pt x="15" y="14"/>
                        <a:pt x="15" y="13"/>
                        <a:pt x="15" y="12"/>
                      </a:cubicBezTo>
                      <a:cubicBezTo>
                        <a:pt x="16" y="11"/>
                        <a:pt x="16" y="10"/>
                        <a:pt x="16" y="9"/>
                      </a:cubicBezTo>
                      <a:cubicBezTo>
                        <a:pt x="16" y="9"/>
                        <a:pt x="16" y="9"/>
                        <a:pt x="16" y="9"/>
                      </a:cubicBezTo>
                      <a:cubicBezTo>
                        <a:pt x="16" y="9"/>
                        <a:pt x="17" y="7"/>
                        <a:pt x="17" y="6"/>
                      </a:cubicBezTo>
                      <a:cubicBezTo>
                        <a:pt x="17" y="6"/>
                        <a:pt x="17" y="6"/>
                        <a:pt x="17" y="6"/>
                      </a:cubicBezTo>
                      <a:cubicBezTo>
                        <a:pt x="16" y="6"/>
                        <a:pt x="16" y="6"/>
                        <a:pt x="16" y="7"/>
                      </a:cubicBezTo>
                      <a:cubicBezTo>
                        <a:pt x="16" y="6"/>
                        <a:pt x="16" y="5"/>
                        <a:pt x="16" y="5"/>
                      </a:cubicBezTo>
                      <a:cubicBezTo>
                        <a:pt x="17" y="4"/>
                        <a:pt x="17" y="4"/>
                        <a:pt x="16" y="3"/>
                      </a:cubicBezTo>
                      <a:cubicBezTo>
                        <a:pt x="17" y="2"/>
                        <a:pt x="17" y="2"/>
                        <a:pt x="17" y="2"/>
                      </a:cubicBezTo>
                      <a:cubicBezTo>
                        <a:pt x="15" y="1"/>
                        <a:pt x="15" y="3"/>
                        <a:pt x="15" y="4"/>
                      </a:cubicBezTo>
                      <a:cubicBezTo>
                        <a:pt x="14" y="6"/>
                        <a:pt x="12" y="6"/>
                        <a:pt x="12" y="6"/>
                      </a:cubicBezTo>
                      <a:cubicBezTo>
                        <a:pt x="12" y="6"/>
                        <a:pt x="12" y="6"/>
                        <a:pt x="13" y="3"/>
                      </a:cubicBezTo>
                      <a:cubicBezTo>
                        <a:pt x="13" y="2"/>
                        <a:pt x="13" y="1"/>
                        <a:pt x="14" y="0"/>
                      </a:cubicBezTo>
                      <a:cubicBezTo>
                        <a:pt x="10" y="9"/>
                        <a:pt x="6" y="17"/>
                        <a:pt x="0" y="24"/>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7" name="Freeform 162"/>
                <p:cNvSpPr>
                  <a:spLocks/>
                </p:cNvSpPr>
                <p:nvPr/>
              </p:nvSpPr>
              <p:spPr bwMode="auto">
                <a:xfrm>
                  <a:off x="1014" y="1795"/>
                  <a:ext cx="13" cy="25"/>
                </a:xfrm>
                <a:custGeom>
                  <a:avLst/>
                  <a:gdLst>
                    <a:gd name="T0" fmla="*/ 0 w 4"/>
                    <a:gd name="T1" fmla="*/ 216 h 8"/>
                    <a:gd name="T2" fmla="*/ 75 w 4"/>
                    <a:gd name="T3" fmla="*/ 184 h 8"/>
                    <a:gd name="T4" fmla="*/ 107 w 4"/>
                    <a:gd name="T5" fmla="*/ 156 h 8"/>
                    <a:gd name="T6" fmla="*/ 137 w 4"/>
                    <a:gd name="T7" fmla="*/ 128 h 8"/>
                    <a:gd name="T8" fmla="*/ 137 w 4"/>
                    <a:gd name="T9" fmla="*/ 28 h 8"/>
                    <a:gd name="T10" fmla="*/ 107 w 4"/>
                    <a:gd name="T11" fmla="*/ 0 h 8"/>
                    <a:gd name="T12" fmla="*/ 75 w 4"/>
                    <a:gd name="T13" fmla="*/ 28 h 8"/>
                    <a:gd name="T14" fmla="*/ 0 w 4"/>
                    <a:gd name="T15" fmla="*/ 21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8">
                      <a:moveTo>
                        <a:pt x="0" y="7"/>
                      </a:moveTo>
                      <a:cubicBezTo>
                        <a:pt x="1" y="8"/>
                        <a:pt x="2" y="6"/>
                        <a:pt x="2" y="6"/>
                      </a:cubicBezTo>
                      <a:cubicBezTo>
                        <a:pt x="2" y="6"/>
                        <a:pt x="2" y="5"/>
                        <a:pt x="3" y="5"/>
                      </a:cubicBezTo>
                      <a:cubicBezTo>
                        <a:pt x="4" y="4"/>
                        <a:pt x="4" y="4"/>
                        <a:pt x="4" y="4"/>
                      </a:cubicBezTo>
                      <a:cubicBezTo>
                        <a:pt x="4" y="3"/>
                        <a:pt x="4" y="2"/>
                        <a:pt x="4" y="1"/>
                      </a:cubicBezTo>
                      <a:cubicBezTo>
                        <a:pt x="4" y="1"/>
                        <a:pt x="4" y="1"/>
                        <a:pt x="3" y="0"/>
                      </a:cubicBezTo>
                      <a:cubicBezTo>
                        <a:pt x="3" y="0"/>
                        <a:pt x="3" y="0"/>
                        <a:pt x="2" y="1"/>
                      </a:cubicBezTo>
                      <a:cubicBezTo>
                        <a:pt x="1" y="3"/>
                        <a:pt x="1" y="5"/>
                        <a:pt x="0" y="7"/>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8" name="Freeform 163"/>
                <p:cNvSpPr>
                  <a:spLocks/>
                </p:cNvSpPr>
                <p:nvPr/>
              </p:nvSpPr>
              <p:spPr bwMode="auto">
                <a:xfrm>
                  <a:off x="1039" y="1786"/>
                  <a:ext cx="6" cy="37"/>
                </a:xfrm>
                <a:custGeom>
                  <a:avLst/>
                  <a:gdLst>
                    <a:gd name="T0" fmla="*/ 27 w 2"/>
                    <a:gd name="T1" fmla="*/ 59 h 12"/>
                    <a:gd name="T2" fmla="*/ 0 w 2"/>
                    <a:gd name="T3" fmla="*/ 324 h 12"/>
                    <a:gd name="T4" fmla="*/ 0 w 2"/>
                    <a:gd name="T5" fmla="*/ 324 h 12"/>
                    <a:gd name="T6" fmla="*/ 0 w 2"/>
                    <a:gd name="T7" fmla="*/ 324 h 12"/>
                    <a:gd name="T8" fmla="*/ 0 w 2"/>
                    <a:gd name="T9" fmla="*/ 352 h 12"/>
                    <a:gd name="T10" fmla="*/ 27 w 2"/>
                    <a:gd name="T11" fmla="*/ 142 h 12"/>
                    <a:gd name="T12" fmla="*/ 27 w 2"/>
                    <a:gd name="T13" fmla="*/ 0 h 12"/>
                    <a:gd name="T14" fmla="*/ 27 w 2"/>
                    <a:gd name="T15" fmla="*/ 28 h 12"/>
                    <a:gd name="T16" fmla="*/ 27 w 2"/>
                    <a:gd name="T17" fmla="*/ 5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2">
                      <a:moveTo>
                        <a:pt x="1" y="2"/>
                      </a:moveTo>
                      <a:cubicBezTo>
                        <a:pt x="1" y="5"/>
                        <a:pt x="0" y="8"/>
                        <a:pt x="0" y="11"/>
                      </a:cubicBezTo>
                      <a:cubicBezTo>
                        <a:pt x="0" y="11"/>
                        <a:pt x="0" y="11"/>
                        <a:pt x="0" y="11"/>
                      </a:cubicBezTo>
                      <a:cubicBezTo>
                        <a:pt x="0" y="11"/>
                        <a:pt x="0" y="11"/>
                        <a:pt x="0" y="11"/>
                      </a:cubicBezTo>
                      <a:cubicBezTo>
                        <a:pt x="0" y="12"/>
                        <a:pt x="0" y="12"/>
                        <a:pt x="0" y="12"/>
                      </a:cubicBezTo>
                      <a:cubicBezTo>
                        <a:pt x="0" y="12"/>
                        <a:pt x="1" y="11"/>
                        <a:pt x="1" y="5"/>
                      </a:cubicBezTo>
                      <a:cubicBezTo>
                        <a:pt x="1" y="4"/>
                        <a:pt x="2" y="2"/>
                        <a:pt x="1" y="0"/>
                      </a:cubicBezTo>
                      <a:cubicBezTo>
                        <a:pt x="1" y="1"/>
                        <a:pt x="1" y="1"/>
                        <a:pt x="1" y="1"/>
                      </a:cubicBezTo>
                      <a:cubicBezTo>
                        <a:pt x="1" y="1"/>
                        <a:pt x="1" y="1"/>
                        <a:pt x="1"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49" name="Freeform 164"/>
                <p:cNvSpPr>
                  <a:spLocks/>
                </p:cNvSpPr>
                <p:nvPr/>
              </p:nvSpPr>
              <p:spPr bwMode="auto">
                <a:xfrm>
                  <a:off x="1036" y="1814"/>
                  <a:ext cx="6" cy="18"/>
                </a:xfrm>
                <a:custGeom>
                  <a:avLst/>
                  <a:gdLst>
                    <a:gd name="T0" fmla="*/ 27 w 2"/>
                    <a:gd name="T1" fmla="*/ 81 h 6"/>
                    <a:gd name="T2" fmla="*/ 0 w 2"/>
                    <a:gd name="T3" fmla="*/ 162 h 6"/>
                    <a:gd name="T4" fmla="*/ 27 w 2"/>
                    <a:gd name="T5" fmla="*/ 108 h 6"/>
                    <a:gd name="T6" fmla="*/ 54 w 2"/>
                    <a:gd name="T7" fmla="*/ 0 h 6"/>
                    <a:gd name="T8" fmla="*/ 27 w 2"/>
                    <a:gd name="T9" fmla="*/ 8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1" y="3"/>
                      </a:moveTo>
                      <a:cubicBezTo>
                        <a:pt x="1" y="4"/>
                        <a:pt x="0" y="5"/>
                        <a:pt x="0" y="6"/>
                      </a:cubicBezTo>
                      <a:cubicBezTo>
                        <a:pt x="0" y="6"/>
                        <a:pt x="0" y="6"/>
                        <a:pt x="1" y="4"/>
                      </a:cubicBezTo>
                      <a:cubicBezTo>
                        <a:pt x="2" y="0"/>
                        <a:pt x="2" y="0"/>
                        <a:pt x="2" y="0"/>
                      </a:cubicBezTo>
                      <a:cubicBezTo>
                        <a:pt x="2" y="1"/>
                        <a:pt x="1" y="2"/>
                        <a:pt x="1" y="3"/>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0" name="Freeform 165"/>
                <p:cNvSpPr>
                  <a:spLocks/>
                </p:cNvSpPr>
                <p:nvPr/>
              </p:nvSpPr>
              <p:spPr bwMode="auto">
                <a:xfrm>
                  <a:off x="1002" y="1666"/>
                  <a:ext cx="25" cy="37"/>
                </a:xfrm>
                <a:custGeom>
                  <a:avLst/>
                  <a:gdLst>
                    <a:gd name="T0" fmla="*/ 28 w 8"/>
                    <a:gd name="T1" fmla="*/ 59 h 12"/>
                    <a:gd name="T2" fmla="*/ 88 w 8"/>
                    <a:gd name="T3" fmla="*/ 142 h 12"/>
                    <a:gd name="T4" fmla="*/ 184 w 8"/>
                    <a:gd name="T5" fmla="*/ 265 h 12"/>
                    <a:gd name="T6" fmla="*/ 184 w 8"/>
                    <a:gd name="T7" fmla="*/ 237 h 12"/>
                    <a:gd name="T8" fmla="*/ 184 w 8"/>
                    <a:gd name="T9" fmla="*/ 237 h 12"/>
                    <a:gd name="T10" fmla="*/ 216 w 8"/>
                    <a:gd name="T11" fmla="*/ 296 h 12"/>
                    <a:gd name="T12" fmla="*/ 244 w 8"/>
                    <a:gd name="T13" fmla="*/ 352 h 12"/>
                    <a:gd name="T14" fmla="*/ 216 w 8"/>
                    <a:gd name="T15" fmla="*/ 265 h 12"/>
                    <a:gd name="T16" fmla="*/ 184 w 8"/>
                    <a:gd name="T17" fmla="*/ 265 h 12"/>
                    <a:gd name="T18" fmla="*/ 184 w 8"/>
                    <a:gd name="T19" fmla="*/ 237 h 12"/>
                    <a:gd name="T20" fmla="*/ 128 w 8"/>
                    <a:gd name="T21" fmla="*/ 142 h 12"/>
                    <a:gd name="T22" fmla="*/ 28 w 8"/>
                    <a:gd name="T23" fmla="*/ 28 h 12"/>
                    <a:gd name="T24" fmla="*/ 28 w 8"/>
                    <a:gd name="T25" fmla="*/ 0 h 12"/>
                    <a:gd name="T26" fmla="*/ 0 w 8"/>
                    <a:gd name="T27" fmla="*/ 0 h 12"/>
                    <a:gd name="T28" fmla="*/ 0 w 8"/>
                    <a:gd name="T29" fmla="*/ 28 h 12"/>
                    <a:gd name="T30" fmla="*/ 28 w 8"/>
                    <a:gd name="T31" fmla="*/ 59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12">
                      <a:moveTo>
                        <a:pt x="1" y="2"/>
                      </a:moveTo>
                      <a:cubicBezTo>
                        <a:pt x="2" y="3"/>
                        <a:pt x="2" y="4"/>
                        <a:pt x="3" y="5"/>
                      </a:cubicBezTo>
                      <a:cubicBezTo>
                        <a:pt x="3" y="6"/>
                        <a:pt x="6" y="8"/>
                        <a:pt x="6" y="9"/>
                      </a:cubicBezTo>
                      <a:cubicBezTo>
                        <a:pt x="6" y="8"/>
                        <a:pt x="6" y="8"/>
                        <a:pt x="6" y="8"/>
                      </a:cubicBezTo>
                      <a:cubicBezTo>
                        <a:pt x="6" y="8"/>
                        <a:pt x="6" y="8"/>
                        <a:pt x="6" y="8"/>
                      </a:cubicBezTo>
                      <a:cubicBezTo>
                        <a:pt x="6" y="9"/>
                        <a:pt x="6" y="9"/>
                        <a:pt x="7" y="10"/>
                      </a:cubicBezTo>
                      <a:cubicBezTo>
                        <a:pt x="8" y="12"/>
                        <a:pt x="8" y="12"/>
                        <a:pt x="8" y="12"/>
                      </a:cubicBezTo>
                      <a:cubicBezTo>
                        <a:pt x="8" y="12"/>
                        <a:pt x="7" y="10"/>
                        <a:pt x="7" y="9"/>
                      </a:cubicBezTo>
                      <a:cubicBezTo>
                        <a:pt x="6" y="9"/>
                        <a:pt x="6" y="9"/>
                        <a:pt x="6" y="9"/>
                      </a:cubicBezTo>
                      <a:cubicBezTo>
                        <a:pt x="6" y="8"/>
                        <a:pt x="6" y="8"/>
                        <a:pt x="6" y="8"/>
                      </a:cubicBezTo>
                      <a:cubicBezTo>
                        <a:pt x="5" y="7"/>
                        <a:pt x="4" y="6"/>
                        <a:pt x="4" y="5"/>
                      </a:cubicBezTo>
                      <a:cubicBezTo>
                        <a:pt x="3" y="4"/>
                        <a:pt x="2" y="2"/>
                        <a:pt x="1" y="1"/>
                      </a:cubicBezTo>
                      <a:cubicBezTo>
                        <a:pt x="1" y="1"/>
                        <a:pt x="1" y="1"/>
                        <a:pt x="1" y="0"/>
                      </a:cubicBezTo>
                      <a:cubicBezTo>
                        <a:pt x="0" y="0"/>
                        <a:pt x="0" y="0"/>
                        <a:pt x="0" y="0"/>
                      </a:cubicBezTo>
                      <a:cubicBezTo>
                        <a:pt x="0" y="1"/>
                        <a:pt x="0" y="1"/>
                        <a:pt x="0" y="1"/>
                      </a:cubicBezTo>
                      <a:cubicBezTo>
                        <a:pt x="1" y="2"/>
                        <a:pt x="1" y="2"/>
                        <a:pt x="1"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1" name="Freeform 166"/>
                <p:cNvSpPr>
                  <a:spLocks/>
                </p:cNvSpPr>
                <p:nvPr/>
              </p:nvSpPr>
              <p:spPr bwMode="auto">
                <a:xfrm>
                  <a:off x="749" y="1604"/>
                  <a:ext cx="16" cy="9"/>
                </a:xfrm>
                <a:custGeom>
                  <a:avLst/>
                  <a:gdLst>
                    <a:gd name="T0" fmla="*/ 61 w 5"/>
                    <a:gd name="T1" fmla="*/ 27 h 3"/>
                    <a:gd name="T2" fmla="*/ 0 w 5"/>
                    <a:gd name="T3" fmla="*/ 54 h 3"/>
                    <a:gd name="T4" fmla="*/ 0 w 5"/>
                    <a:gd name="T5" fmla="*/ 54 h 3"/>
                    <a:gd name="T6" fmla="*/ 0 w 5"/>
                    <a:gd name="T7" fmla="*/ 81 h 3"/>
                    <a:gd name="T8" fmla="*/ 0 w 5"/>
                    <a:gd name="T9" fmla="*/ 81 h 3"/>
                    <a:gd name="T10" fmla="*/ 163 w 5"/>
                    <a:gd name="T11" fmla="*/ 0 h 3"/>
                    <a:gd name="T12" fmla="*/ 163 w 5"/>
                    <a:gd name="T13" fmla="*/ 0 h 3"/>
                    <a:gd name="T14" fmla="*/ 163 w 5"/>
                    <a:gd name="T15" fmla="*/ 0 h 3"/>
                    <a:gd name="T16" fmla="*/ 134 w 5"/>
                    <a:gd name="T17" fmla="*/ 0 h 3"/>
                    <a:gd name="T18" fmla="*/ 102 w 5"/>
                    <a:gd name="T19" fmla="*/ 27 h 3"/>
                    <a:gd name="T20" fmla="*/ 61 w 5"/>
                    <a:gd name="T21" fmla="*/ 2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3">
                      <a:moveTo>
                        <a:pt x="2" y="1"/>
                      </a:moveTo>
                      <a:cubicBezTo>
                        <a:pt x="1" y="2"/>
                        <a:pt x="0" y="2"/>
                        <a:pt x="0" y="2"/>
                      </a:cubicBezTo>
                      <a:cubicBezTo>
                        <a:pt x="0" y="2"/>
                        <a:pt x="0" y="2"/>
                        <a:pt x="0" y="2"/>
                      </a:cubicBezTo>
                      <a:cubicBezTo>
                        <a:pt x="0" y="3"/>
                        <a:pt x="0" y="3"/>
                        <a:pt x="0" y="3"/>
                      </a:cubicBezTo>
                      <a:cubicBezTo>
                        <a:pt x="0" y="3"/>
                        <a:pt x="0" y="3"/>
                        <a:pt x="0" y="3"/>
                      </a:cubicBezTo>
                      <a:cubicBezTo>
                        <a:pt x="0" y="3"/>
                        <a:pt x="3" y="1"/>
                        <a:pt x="5" y="0"/>
                      </a:cubicBezTo>
                      <a:cubicBezTo>
                        <a:pt x="5" y="0"/>
                        <a:pt x="5" y="0"/>
                        <a:pt x="5" y="0"/>
                      </a:cubicBezTo>
                      <a:cubicBezTo>
                        <a:pt x="5" y="0"/>
                        <a:pt x="5" y="0"/>
                        <a:pt x="5" y="0"/>
                      </a:cubicBezTo>
                      <a:cubicBezTo>
                        <a:pt x="4" y="0"/>
                        <a:pt x="4" y="0"/>
                        <a:pt x="4" y="0"/>
                      </a:cubicBezTo>
                      <a:cubicBezTo>
                        <a:pt x="3" y="1"/>
                        <a:pt x="3" y="1"/>
                        <a:pt x="3" y="1"/>
                      </a:cubicBezTo>
                      <a:lnTo>
                        <a:pt x="2"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2" name="Freeform 167"/>
                <p:cNvSpPr>
                  <a:spLocks/>
                </p:cNvSpPr>
                <p:nvPr/>
              </p:nvSpPr>
              <p:spPr bwMode="auto">
                <a:xfrm>
                  <a:off x="1033" y="1798"/>
                  <a:ext cx="6" cy="25"/>
                </a:xfrm>
                <a:custGeom>
                  <a:avLst/>
                  <a:gdLst>
                    <a:gd name="T0" fmla="*/ 27 w 2"/>
                    <a:gd name="T1" fmla="*/ 0 h 8"/>
                    <a:gd name="T2" fmla="*/ 54 w 2"/>
                    <a:gd name="T3" fmla="*/ 59 h 8"/>
                    <a:gd name="T4" fmla="*/ 27 w 2"/>
                    <a:gd name="T5" fmla="*/ 59 h 8"/>
                    <a:gd name="T6" fmla="*/ 27 w 2"/>
                    <a:gd name="T7" fmla="*/ 128 h 8"/>
                    <a:gd name="T8" fmla="*/ 0 w 2"/>
                    <a:gd name="T9" fmla="*/ 184 h 8"/>
                    <a:gd name="T10" fmla="*/ 0 w 2"/>
                    <a:gd name="T11" fmla="*/ 184 h 8"/>
                    <a:gd name="T12" fmla="*/ 27 w 2"/>
                    <a:gd name="T13" fmla="*/ 184 h 8"/>
                    <a:gd name="T14" fmla="*/ 27 w 2"/>
                    <a:gd name="T15" fmla="*/ 216 h 8"/>
                    <a:gd name="T16" fmla="*/ 27 w 2"/>
                    <a:gd name="T17" fmla="*/ 244 h 8"/>
                    <a:gd name="T18" fmla="*/ 54 w 2"/>
                    <a:gd name="T19" fmla="*/ 59 h 8"/>
                    <a:gd name="T20" fmla="*/ 54 w 2"/>
                    <a:gd name="T21" fmla="*/ 0 h 8"/>
                    <a:gd name="T22" fmla="*/ 54 w 2"/>
                    <a:gd name="T23" fmla="*/ 0 h 8"/>
                    <a:gd name="T24" fmla="*/ 54 w 2"/>
                    <a:gd name="T25" fmla="*/ 0 h 8"/>
                    <a:gd name="T26" fmla="*/ 27 w 2"/>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8">
                      <a:moveTo>
                        <a:pt x="1" y="0"/>
                      </a:moveTo>
                      <a:cubicBezTo>
                        <a:pt x="1" y="1"/>
                        <a:pt x="2" y="1"/>
                        <a:pt x="2" y="2"/>
                      </a:cubicBezTo>
                      <a:cubicBezTo>
                        <a:pt x="1" y="2"/>
                        <a:pt x="1" y="2"/>
                        <a:pt x="1" y="2"/>
                      </a:cubicBezTo>
                      <a:cubicBezTo>
                        <a:pt x="1" y="3"/>
                        <a:pt x="1" y="4"/>
                        <a:pt x="1" y="4"/>
                      </a:cubicBezTo>
                      <a:cubicBezTo>
                        <a:pt x="1" y="5"/>
                        <a:pt x="1" y="5"/>
                        <a:pt x="0" y="6"/>
                      </a:cubicBezTo>
                      <a:cubicBezTo>
                        <a:pt x="0" y="6"/>
                        <a:pt x="0" y="6"/>
                        <a:pt x="0" y="6"/>
                      </a:cubicBezTo>
                      <a:cubicBezTo>
                        <a:pt x="1" y="6"/>
                        <a:pt x="1" y="6"/>
                        <a:pt x="1" y="6"/>
                      </a:cubicBezTo>
                      <a:cubicBezTo>
                        <a:pt x="1" y="7"/>
                        <a:pt x="1" y="7"/>
                        <a:pt x="1" y="7"/>
                      </a:cubicBezTo>
                      <a:cubicBezTo>
                        <a:pt x="0" y="8"/>
                        <a:pt x="1" y="8"/>
                        <a:pt x="1" y="8"/>
                      </a:cubicBezTo>
                      <a:cubicBezTo>
                        <a:pt x="1" y="8"/>
                        <a:pt x="2" y="3"/>
                        <a:pt x="2" y="2"/>
                      </a:cubicBezTo>
                      <a:cubicBezTo>
                        <a:pt x="2" y="1"/>
                        <a:pt x="2" y="0"/>
                        <a:pt x="2" y="0"/>
                      </a:cubicBezTo>
                      <a:cubicBezTo>
                        <a:pt x="2" y="0"/>
                        <a:pt x="2" y="0"/>
                        <a:pt x="2" y="0"/>
                      </a:cubicBezTo>
                      <a:cubicBezTo>
                        <a:pt x="2" y="0"/>
                        <a:pt x="2" y="0"/>
                        <a:pt x="2" y="0"/>
                      </a:cubicBezTo>
                      <a:cubicBezTo>
                        <a:pt x="1" y="0"/>
                        <a:pt x="1" y="0"/>
                        <a:pt x="1" y="0"/>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3" name="Freeform 168"/>
                <p:cNvSpPr>
                  <a:spLocks/>
                </p:cNvSpPr>
                <p:nvPr/>
              </p:nvSpPr>
              <p:spPr bwMode="auto">
                <a:xfrm>
                  <a:off x="980" y="1635"/>
                  <a:ext cx="16" cy="18"/>
                </a:xfrm>
                <a:custGeom>
                  <a:avLst/>
                  <a:gdLst>
                    <a:gd name="T0" fmla="*/ 163 w 5"/>
                    <a:gd name="T1" fmla="*/ 162 h 6"/>
                    <a:gd name="T2" fmla="*/ 163 w 5"/>
                    <a:gd name="T3" fmla="*/ 162 h 6"/>
                    <a:gd name="T4" fmla="*/ 163 w 5"/>
                    <a:gd name="T5" fmla="*/ 162 h 6"/>
                    <a:gd name="T6" fmla="*/ 0 w 5"/>
                    <a:gd name="T7" fmla="*/ 0 h 6"/>
                    <a:gd name="T8" fmla="*/ 163 w 5"/>
                    <a:gd name="T9" fmla="*/ 16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5" y="6"/>
                      </a:moveTo>
                      <a:cubicBezTo>
                        <a:pt x="5" y="6"/>
                        <a:pt x="5" y="6"/>
                        <a:pt x="5" y="6"/>
                      </a:cubicBezTo>
                      <a:cubicBezTo>
                        <a:pt x="5" y="6"/>
                        <a:pt x="5" y="6"/>
                        <a:pt x="5" y="6"/>
                      </a:cubicBezTo>
                      <a:cubicBezTo>
                        <a:pt x="5" y="6"/>
                        <a:pt x="1" y="1"/>
                        <a:pt x="0" y="0"/>
                      </a:cubicBezTo>
                      <a:cubicBezTo>
                        <a:pt x="2" y="2"/>
                        <a:pt x="3" y="4"/>
                        <a:pt x="5" y="6"/>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4" name="Freeform 169"/>
                <p:cNvSpPr>
                  <a:spLocks/>
                </p:cNvSpPr>
                <p:nvPr/>
              </p:nvSpPr>
              <p:spPr bwMode="auto">
                <a:xfrm>
                  <a:off x="1039" y="1768"/>
                  <a:ext cx="3" cy="18"/>
                </a:xfrm>
                <a:custGeom>
                  <a:avLst/>
                  <a:gdLst>
                    <a:gd name="T0" fmla="*/ 0 w 1"/>
                    <a:gd name="T1" fmla="*/ 81 h 6"/>
                    <a:gd name="T2" fmla="*/ 0 w 1"/>
                    <a:gd name="T3" fmla="*/ 108 h 6"/>
                    <a:gd name="T4" fmla="*/ 0 w 1"/>
                    <a:gd name="T5" fmla="*/ 135 h 6"/>
                    <a:gd name="T6" fmla="*/ 0 w 1"/>
                    <a:gd name="T7" fmla="*/ 162 h 6"/>
                    <a:gd name="T8" fmla="*/ 27 w 1"/>
                    <a:gd name="T9" fmla="*/ 135 h 6"/>
                    <a:gd name="T10" fmla="*/ 27 w 1"/>
                    <a:gd name="T11" fmla="*/ 54 h 6"/>
                    <a:gd name="T12" fmla="*/ 27 w 1"/>
                    <a:gd name="T13" fmla="*/ 0 h 6"/>
                    <a:gd name="T14" fmla="*/ 27 w 1"/>
                    <a:gd name="T15" fmla="*/ 0 h 6"/>
                    <a:gd name="T16" fmla="*/ 0 w 1"/>
                    <a:gd name="T17" fmla="*/ 54 h 6"/>
                    <a:gd name="T18" fmla="*/ 0 w 1"/>
                    <a:gd name="T19" fmla="*/ 27 h 6"/>
                    <a:gd name="T20" fmla="*/ 0 w 1"/>
                    <a:gd name="T21" fmla="*/ 8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6">
                      <a:moveTo>
                        <a:pt x="0" y="3"/>
                      </a:moveTo>
                      <a:cubicBezTo>
                        <a:pt x="0" y="3"/>
                        <a:pt x="0" y="4"/>
                        <a:pt x="0" y="4"/>
                      </a:cubicBezTo>
                      <a:cubicBezTo>
                        <a:pt x="0" y="5"/>
                        <a:pt x="0" y="5"/>
                        <a:pt x="0" y="5"/>
                      </a:cubicBezTo>
                      <a:cubicBezTo>
                        <a:pt x="0" y="6"/>
                        <a:pt x="0" y="6"/>
                        <a:pt x="0" y="6"/>
                      </a:cubicBezTo>
                      <a:cubicBezTo>
                        <a:pt x="1" y="5"/>
                        <a:pt x="1" y="5"/>
                        <a:pt x="1" y="5"/>
                      </a:cubicBezTo>
                      <a:cubicBezTo>
                        <a:pt x="1" y="4"/>
                        <a:pt x="1" y="4"/>
                        <a:pt x="1" y="2"/>
                      </a:cubicBezTo>
                      <a:cubicBezTo>
                        <a:pt x="1" y="0"/>
                        <a:pt x="1" y="0"/>
                        <a:pt x="1" y="0"/>
                      </a:cubicBezTo>
                      <a:cubicBezTo>
                        <a:pt x="1" y="0"/>
                        <a:pt x="1" y="0"/>
                        <a:pt x="1" y="0"/>
                      </a:cubicBezTo>
                      <a:cubicBezTo>
                        <a:pt x="0" y="1"/>
                        <a:pt x="1" y="1"/>
                        <a:pt x="0" y="2"/>
                      </a:cubicBezTo>
                      <a:cubicBezTo>
                        <a:pt x="0" y="1"/>
                        <a:pt x="0" y="1"/>
                        <a:pt x="0" y="1"/>
                      </a:cubicBezTo>
                      <a:cubicBezTo>
                        <a:pt x="0" y="3"/>
                        <a:pt x="0" y="3"/>
                        <a:pt x="0" y="3"/>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5" name="Freeform 170"/>
                <p:cNvSpPr>
                  <a:spLocks/>
                </p:cNvSpPr>
                <p:nvPr/>
              </p:nvSpPr>
              <p:spPr bwMode="auto">
                <a:xfrm>
                  <a:off x="1039" y="1746"/>
                  <a:ext cx="3" cy="19"/>
                </a:xfrm>
                <a:custGeom>
                  <a:avLst/>
                  <a:gdLst>
                    <a:gd name="T0" fmla="*/ 27 w 1"/>
                    <a:gd name="T1" fmla="*/ 162 h 6"/>
                    <a:gd name="T2" fmla="*/ 27 w 1"/>
                    <a:gd name="T3" fmla="*/ 162 h 6"/>
                    <a:gd name="T4" fmla="*/ 27 w 1"/>
                    <a:gd name="T5" fmla="*/ 190 h 6"/>
                    <a:gd name="T6" fmla="*/ 27 w 1"/>
                    <a:gd name="T7" fmla="*/ 190 h 6"/>
                    <a:gd name="T8" fmla="*/ 27 w 1"/>
                    <a:gd name="T9" fmla="*/ 190 h 6"/>
                    <a:gd name="T10" fmla="*/ 27 w 1"/>
                    <a:gd name="T11" fmla="*/ 190 h 6"/>
                    <a:gd name="T12" fmla="*/ 27 w 1"/>
                    <a:gd name="T13" fmla="*/ 162 h 6"/>
                    <a:gd name="T14" fmla="*/ 27 w 1"/>
                    <a:gd name="T15" fmla="*/ 130 h 6"/>
                    <a:gd name="T16" fmla="*/ 0 w 1"/>
                    <a:gd name="T17" fmla="*/ 0 h 6"/>
                    <a:gd name="T18" fmla="*/ 0 w 1"/>
                    <a:gd name="T19" fmla="*/ 0 h 6"/>
                    <a:gd name="T20" fmla="*/ 0 w 1"/>
                    <a:gd name="T21" fmla="*/ 0 h 6"/>
                    <a:gd name="T22" fmla="*/ 0 w 1"/>
                    <a:gd name="T23" fmla="*/ 0 h 6"/>
                    <a:gd name="T24" fmla="*/ 0 w 1"/>
                    <a:gd name="T25" fmla="*/ 0 h 6"/>
                    <a:gd name="T26" fmla="*/ 0 w 1"/>
                    <a:gd name="T27" fmla="*/ 0 h 6"/>
                    <a:gd name="T28" fmla="*/ 0 w 1"/>
                    <a:gd name="T29" fmla="*/ 0 h 6"/>
                    <a:gd name="T30" fmla="*/ 0 w 1"/>
                    <a:gd name="T31" fmla="*/ 60 h 6"/>
                    <a:gd name="T32" fmla="*/ 27 w 1"/>
                    <a:gd name="T33" fmla="*/ 162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6">
                      <a:moveTo>
                        <a:pt x="1" y="5"/>
                      </a:moveTo>
                      <a:cubicBezTo>
                        <a:pt x="1" y="5"/>
                        <a:pt x="1" y="5"/>
                        <a:pt x="1" y="5"/>
                      </a:cubicBezTo>
                      <a:cubicBezTo>
                        <a:pt x="1" y="6"/>
                        <a:pt x="1" y="6"/>
                        <a:pt x="1" y="6"/>
                      </a:cubicBezTo>
                      <a:cubicBezTo>
                        <a:pt x="1" y="6"/>
                        <a:pt x="1" y="6"/>
                        <a:pt x="1" y="6"/>
                      </a:cubicBezTo>
                      <a:cubicBezTo>
                        <a:pt x="1" y="6"/>
                        <a:pt x="1" y="6"/>
                        <a:pt x="1" y="6"/>
                      </a:cubicBezTo>
                      <a:cubicBezTo>
                        <a:pt x="1" y="6"/>
                        <a:pt x="1" y="6"/>
                        <a:pt x="1" y="6"/>
                      </a:cubicBezTo>
                      <a:cubicBezTo>
                        <a:pt x="1" y="5"/>
                        <a:pt x="1" y="5"/>
                        <a:pt x="1" y="5"/>
                      </a:cubicBezTo>
                      <a:cubicBezTo>
                        <a:pt x="1" y="4"/>
                        <a:pt x="1" y="4"/>
                        <a:pt x="1" y="4"/>
                      </a:cubicBezTo>
                      <a:cubicBezTo>
                        <a:pt x="1" y="3"/>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2"/>
                      </a:cubicBezTo>
                      <a:cubicBezTo>
                        <a:pt x="1" y="3"/>
                        <a:pt x="0" y="4"/>
                        <a:pt x="1" y="5"/>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6" name="Freeform 171"/>
                <p:cNvSpPr>
                  <a:spLocks/>
                </p:cNvSpPr>
                <p:nvPr/>
              </p:nvSpPr>
              <p:spPr bwMode="auto">
                <a:xfrm>
                  <a:off x="1033" y="1829"/>
                  <a:ext cx="3" cy="6"/>
                </a:xfrm>
                <a:custGeom>
                  <a:avLst/>
                  <a:gdLst>
                    <a:gd name="T0" fmla="*/ 0 w 1"/>
                    <a:gd name="T1" fmla="*/ 27 h 2"/>
                    <a:gd name="T2" fmla="*/ 0 w 1"/>
                    <a:gd name="T3" fmla="*/ 54 h 2"/>
                    <a:gd name="T4" fmla="*/ 0 w 1"/>
                    <a:gd name="T5" fmla="*/ 54 h 2"/>
                    <a:gd name="T6" fmla="*/ 27 w 1"/>
                    <a:gd name="T7" fmla="*/ 54 h 2"/>
                    <a:gd name="T8" fmla="*/ 27 w 1"/>
                    <a:gd name="T9" fmla="*/ 54 h 2"/>
                    <a:gd name="T10" fmla="*/ 27 w 1"/>
                    <a:gd name="T11" fmla="*/ 54 h 2"/>
                    <a:gd name="T12" fmla="*/ 27 w 1"/>
                    <a:gd name="T13" fmla="*/ 54 h 2"/>
                    <a:gd name="T14" fmla="*/ 27 w 1"/>
                    <a:gd name="T15" fmla="*/ 54 h 2"/>
                    <a:gd name="T16" fmla="*/ 27 w 1"/>
                    <a:gd name="T17" fmla="*/ 54 h 2"/>
                    <a:gd name="T18" fmla="*/ 27 w 1"/>
                    <a:gd name="T19" fmla="*/ 54 h 2"/>
                    <a:gd name="T20" fmla="*/ 27 w 1"/>
                    <a:gd name="T21" fmla="*/ 27 h 2"/>
                    <a:gd name="T22" fmla="*/ 27 w 1"/>
                    <a:gd name="T23" fmla="*/ 27 h 2"/>
                    <a:gd name="T24" fmla="*/ 27 w 1"/>
                    <a:gd name="T25" fmla="*/ 27 h 2"/>
                    <a:gd name="T26" fmla="*/ 27 w 1"/>
                    <a:gd name="T27" fmla="*/ 0 h 2"/>
                    <a:gd name="T28" fmla="*/ 27 w 1"/>
                    <a:gd name="T29" fmla="*/ 0 h 2"/>
                    <a:gd name="T30" fmla="*/ 0 w 1"/>
                    <a:gd name="T31" fmla="*/ 27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2">
                      <a:moveTo>
                        <a:pt x="0" y="1"/>
                      </a:move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7" name="Freeform 172"/>
                <p:cNvSpPr>
                  <a:spLocks/>
                </p:cNvSpPr>
                <p:nvPr/>
              </p:nvSpPr>
              <p:spPr bwMode="auto">
                <a:xfrm>
                  <a:off x="1027" y="1795"/>
                  <a:ext cx="6" cy="13"/>
                </a:xfrm>
                <a:custGeom>
                  <a:avLst/>
                  <a:gdLst>
                    <a:gd name="T0" fmla="*/ 0 w 2"/>
                    <a:gd name="T1" fmla="*/ 75 h 4"/>
                    <a:gd name="T2" fmla="*/ 0 w 2"/>
                    <a:gd name="T3" fmla="*/ 137 h 4"/>
                    <a:gd name="T4" fmla="*/ 27 w 2"/>
                    <a:gd name="T5" fmla="*/ 137 h 4"/>
                    <a:gd name="T6" fmla="*/ 27 w 2"/>
                    <a:gd name="T7" fmla="*/ 137 h 4"/>
                    <a:gd name="T8" fmla="*/ 27 w 2"/>
                    <a:gd name="T9" fmla="*/ 107 h 4"/>
                    <a:gd name="T10" fmla="*/ 27 w 2"/>
                    <a:gd name="T11" fmla="*/ 107 h 4"/>
                    <a:gd name="T12" fmla="*/ 54 w 2"/>
                    <a:gd name="T13" fmla="*/ 75 h 4"/>
                    <a:gd name="T14" fmla="*/ 27 w 2"/>
                    <a:gd name="T15" fmla="*/ 0 h 4"/>
                    <a:gd name="T16" fmla="*/ 0 w 2"/>
                    <a:gd name="T17" fmla="*/ 75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2"/>
                      </a:moveTo>
                      <a:cubicBezTo>
                        <a:pt x="0" y="3"/>
                        <a:pt x="0" y="3"/>
                        <a:pt x="0" y="4"/>
                      </a:cubicBezTo>
                      <a:cubicBezTo>
                        <a:pt x="1" y="4"/>
                        <a:pt x="1" y="4"/>
                        <a:pt x="1" y="4"/>
                      </a:cubicBezTo>
                      <a:cubicBezTo>
                        <a:pt x="1" y="4"/>
                        <a:pt x="1" y="4"/>
                        <a:pt x="1" y="4"/>
                      </a:cubicBezTo>
                      <a:cubicBezTo>
                        <a:pt x="1" y="3"/>
                        <a:pt x="1" y="3"/>
                        <a:pt x="1" y="3"/>
                      </a:cubicBezTo>
                      <a:cubicBezTo>
                        <a:pt x="1" y="3"/>
                        <a:pt x="1" y="3"/>
                        <a:pt x="1" y="3"/>
                      </a:cubicBezTo>
                      <a:cubicBezTo>
                        <a:pt x="1" y="2"/>
                        <a:pt x="1" y="2"/>
                        <a:pt x="2" y="2"/>
                      </a:cubicBezTo>
                      <a:cubicBezTo>
                        <a:pt x="1" y="0"/>
                        <a:pt x="1" y="0"/>
                        <a:pt x="1" y="0"/>
                      </a:cubicBezTo>
                      <a:cubicBezTo>
                        <a:pt x="1" y="0"/>
                        <a:pt x="1" y="1"/>
                        <a:pt x="0"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8" name="Freeform 173"/>
                <p:cNvSpPr>
                  <a:spLocks/>
                </p:cNvSpPr>
                <p:nvPr/>
              </p:nvSpPr>
              <p:spPr bwMode="auto">
                <a:xfrm>
                  <a:off x="996" y="1657"/>
                  <a:ext cx="9" cy="9"/>
                </a:xfrm>
                <a:custGeom>
                  <a:avLst/>
                  <a:gdLst>
                    <a:gd name="T0" fmla="*/ 54 w 3"/>
                    <a:gd name="T1" fmla="*/ 54 h 3"/>
                    <a:gd name="T2" fmla="*/ 81 w 3"/>
                    <a:gd name="T3" fmla="*/ 81 h 3"/>
                    <a:gd name="T4" fmla="*/ 54 w 3"/>
                    <a:gd name="T5" fmla="*/ 54 h 3"/>
                    <a:gd name="T6" fmla="*/ 27 w 3"/>
                    <a:gd name="T7" fmla="*/ 27 h 3"/>
                    <a:gd name="T8" fmla="*/ 27 w 3"/>
                    <a:gd name="T9" fmla="*/ 0 h 3"/>
                    <a:gd name="T10" fmla="*/ 0 w 3"/>
                    <a:gd name="T11" fmla="*/ 0 h 3"/>
                    <a:gd name="T12" fmla="*/ 0 w 3"/>
                    <a:gd name="T13" fmla="*/ 0 h 3"/>
                    <a:gd name="T14" fmla="*/ 54 w 3"/>
                    <a:gd name="T15" fmla="*/ 54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2" y="2"/>
                      </a:moveTo>
                      <a:cubicBezTo>
                        <a:pt x="2" y="3"/>
                        <a:pt x="3" y="3"/>
                        <a:pt x="3" y="3"/>
                      </a:cubicBezTo>
                      <a:cubicBezTo>
                        <a:pt x="3" y="3"/>
                        <a:pt x="2" y="3"/>
                        <a:pt x="2" y="2"/>
                      </a:cubicBezTo>
                      <a:cubicBezTo>
                        <a:pt x="2" y="2"/>
                        <a:pt x="2" y="1"/>
                        <a:pt x="1" y="1"/>
                      </a:cubicBezTo>
                      <a:cubicBezTo>
                        <a:pt x="1" y="0"/>
                        <a:pt x="1" y="0"/>
                        <a:pt x="1" y="0"/>
                      </a:cubicBezTo>
                      <a:cubicBezTo>
                        <a:pt x="0" y="0"/>
                        <a:pt x="0" y="0"/>
                        <a:pt x="0" y="0"/>
                      </a:cubicBezTo>
                      <a:cubicBezTo>
                        <a:pt x="0" y="0"/>
                        <a:pt x="0" y="0"/>
                        <a:pt x="0" y="0"/>
                      </a:cubicBezTo>
                      <a:cubicBezTo>
                        <a:pt x="1" y="1"/>
                        <a:pt x="1" y="1"/>
                        <a:pt x="2"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59" name="Freeform 174"/>
                <p:cNvSpPr>
                  <a:spLocks/>
                </p:cNvSpPr>
                <p:nvPr/>
              </p:nvSpPr>
              <p:spPr bwMode="auto">
                <a:xfrm>
                  <a:off x="1042" y="1774"/>
                  <a:ext cx="0" cy="9"/>
                </a:xfrm>
                <a:custGeom>
                  <a:avLst/>
                  <a:gdLst>
                    <a:gd name="T0" fmla="*/ 0 h 3"/>
                    <a:gd name="T1" fmla="*/ 81 h 3"/>
                    <a:gd name="T2" fmla="*/ 81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cubicBezTo>
                        <a:pt x="0" y="2"/>
                        <a:pt x="0" y="3"/>
                        <a:pt x="0" y="3"/>
                      </a:cubicBezTo>
                      <a:cubicBezTo>
                        <a:pt x="0" y="3"/>
                        <a:pt x="0" y="3"/>
                        <a:pt x="0" y="3"/>
                      </a:cubicBezTo>
                      <a:cubicBezTo>
                        <a:pt x="0" y="0"/>
                        <a:pt x="0" y="0"/>
                        <a:pt x="0" y="0"/>
                      </a:cubicBezTo>
                      <a:cubicBezTo>
                        <a:pt x="0" y="0"/>
                        <a:pt x="0" y="0"/>
                        <a:pt x="0" y="0"/>
                      </a:cubicBezTo>
                      <a:cubicBezTo>
                        <a:pt x="0" y="0"/>
                        <a:pt x="0" y="0"/>
                        <a:pt x="0" y="0"/>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0" name="Freeform 175"/>
                <p:cNvSpPr>
                  <a:spLocks/>
                </p:cNvSpPr>
                <p:nvPr/>
              </p:nvSpPr>
              <p:spPr bwMode="auto">
                <a:xfrm>
                  <a:off x="1033" y="1792"/>
                  <a:ext cx="3" cy="10"/>
                </a:xfrm>
                <a:custGeom>
                  <a:avLst/>
                  <a:gdLst>
                    <a:gd name="T0" fmla="*/ 0 w 1"/>
                    <a:gd name="T1" fmla="*/ 77 h 3"/>
                    <a:gd name="T2" fmla="*/ 0 w 1"/>
                    <a:gd name="T3" fmla="*/ 110 h 3"/>
                    <a:gd name="T4" fmla="*/ 0 w 1"/>
                    <a:gd name="T5" fmla="*/ 110 h 3"/>
                    <a:gd name="T6" fmla="*/ 0 w 1"/>
                    <a:gd name="T7" fmla="*/ 110 h 3"/>
                    <a:gd name="T8" fmla="*/ 0 w 1"/>
                    <a:gd name="T9" fmla="*/ 110 h 3"/>
                    <a:gd name="T10" fmla="*/ 0 w 1"/>
                    <a:gd name="T11" fmla="*/ 110 h 3"/>
                    <a:gd name="T12" fmla="*/ 27 w 1"/>
                    <a:gd name="T13" fmla="*/ 110 h 3"/>
                    <a:gd name="T14" fmla="*/ 27 w 1"/>
                    <a:gd name="T15" fmla="*/ 110 h 3"/>
                    <a:gd name="T16" fmla="*/ 27 w 1"/>
                    <a:gd name="T17" fmla="*/ 77 h 3"/>
                    <a:gd name="T18" fmla="*/ 27 w 1"/>
                    <a:gd name="T19" fmla="*/ 77 h 3"/>
                    <a:gd name="T20" fmla="*/ 27 w 1"/>
                    <a:gd name="T21" fmla="*/ 33 h 3"/>
                    <a:gd name="T22" fmla="*/ 27 w 1"/>
                    <a:gd name="T23" fmla="*/ 33 h 3"/>
                    <a:gd name="T24" fmla="*/ 27 w 1"/>
                    <a:gd name="T25" fmla="*/ 0 h 3"/>
                    <a:gd name="T26" fmla="*/ 27 w 1"/>
                    <a:gd name="T27" fmla="*/ 0 h 3"/>
                    <a:gd name="T28" fmla="*/ 0 w 1"/>
                    <a:gd name="T29" fmla="*/ 77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3">
                      <a:moveTo>
                        <a:pt x="0" y="2"/>
                      </a:move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0"/>
                        <a:pt x="0"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1" name="Freeform 176"/>
                <p:cNvSpPr>
                  <a:spLocks/>
                </p:cNvSpPr>
                <p:nvPr/>
              </p:nvSpPr>
              <p:spPr bwMode="auto">
                <a:xfrm>
                  <a:off x="1033" y="1829"/>
                  <a:ext cx="0" cy="6"/>
                </a:xfrm>
                <a:custGeom>
                  <a:avLst/>
                  <a:gdLst>
                    <a:gd name="T0" fmla="*/ 3 h 6"/>
                    <a:gd name="T1" fmla="*/ 3 h 6"/>
                    <a:gd name="T2" fmla="*/ 3 h 6"/>
                    <a:gd name="T3" fmla="*/ 3 h 6"/>
                    <a:gd name="T4" fmla="*/ 3 h 6"/>
                    <a:gd name="T5" fmla="*/ 6 h 6"/>
                    <a:gd name="T6" fmla="*/ 6 h 6"/>
                    <a:gd name="T7" fmla="*/ 3 h 6"/>
                    <a:gd name="T8" fmla="*/ 0 h 6"/>
                    <a:gd name="T9" fmla="*/ 3 h 6"/>
                    <a:gd name="T10" fmla="*/ 0 h 6"/>
                    <a:gd name="T11" fmla="*/ 0 h 6"/>
                    <a:gd name="T12" fmla="*/ 3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3"/>
                      </a:moveTo>
                      <a:lnTo>
                        <a:pt x="0" y="3"/>
                      </a:lnTo>
                      <a:lnTo>
                        <a:pt x="0" y="6"/>
                      </a:lnTo>
                      <a:lnTo>
                        <a:pt x="0" y="3"/>
                      </a:lnTo>
                      <a:lnTo>
                        <a:pt x="0" y="0"/>
                      </a:lnTo>
                      <a:lnTo>
                        <a:pt x="0" y="3"/>
                      </a:lnTo>
                      <a:lnTo>
                        <a:pt x="0" y="0"/>
                      </a:lnTo>
                      <a:lnTo>
                        <a:pt x="0" y="3"/>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2" name="Freeform 177"/>
                <p:cNvSpPr>
                  <a:spLocks/>
                </p:cNvSpPr>
                <p:nvPr/>
              </p:nvSpPr>
              <p:spPr bwMode="auto">
                <a:xfrm>
                  <a:off x="1033" y="1829"/>
                  <a:ext cx="0" cy="6"/>
                </a:xfrm>
                <a:custGeom>
                  <a:avLst/>
                  <a:gdLst>
                    <a:gd name="T0" fmla="*/ 3 h 6"/>
                    <a:gd name="T1" fmla="*/ 3 h 6"/>
                    <a:gd name="T2" fmla="*/ 3 h 6"/>
                    <a:gd name="T3" fmla="*/ 3 h 6"/>
                    <a:gd name="T4" fmla="*/ 3 h 6"/>
                    <a:gd name="T5" fmla="*/ 6 h 6"/>
                    <a:gd name="T6" fmla="*/ 6 h 6"/>
                    <a:gd name="T7" fmla="*/ 3 h 6"/>
                    <a:gd name="T8" fmla="*/ 0 h 6"/>
                    <a:gd name="T9" fmla="*/ 3 h 6"/>
                    <a:gd name="T10" fmla="*/ 0 h 6"/>
                    <a:gd name="T11" fmla="*/ 0 h 6"/>
                    <a:gd name="T12" fmla="*/ 3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3"/>
                      </a:moveTo>
                      <a:lnTo>
                        <a:pt x="0" y="3"/>
                      </a:lnTo>
                      <a:lnTo>
                        <a:pt x="0" y="6"/>
                      </a:lnTo>
                      <a:lnTo>
                        <a:pt x="0"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3" name="Freeform 178"/>
                <p:cNvSpPr>
                  <a:spLocks/>
                </p:cNvSpPr>
                <p:nvPr/>
              </p:nvSpPr>
              <p:spPr bwMode="auto">
                <a:xfrm>
                  <a:off x="1036" y="1727"/>
                  <a:ext cx="3" cy="10"/>
                </a:xfrm>
                <a:custGeom>
                  <a:avLst/>
                  <a:gdLst>
                    <a:gd name="T0" fmla="*/ 27 w 1"/>
                    <a:gd name="T1" fmla="*/ 33 h 3"/>
                    <a:gd name="T2" fmla="*/ 27 w 1"/>
                    <a:gd name="T3" fmla="*/ 110 h 3"/>
                    <a:gd name="T4" fmla="*/ 27 w 1"/>
                    <a:gd name="T5" fmla="*/ 110 h 3"/>
                    <a:gd name="T6" fmla="*/ 27 w 1"/>
                    <a:gd name="T7" fmla="*/ 110 h 3"/>
                    <a:gd name="T8" fmla="*/ 0 w 1"/>
                    <a:gd name="T9" fmla="*/ 0 h 3"/>
                    <a:gd name="T10" fmla="*/ 0 w 1"/>
                    <a:gd name="T11" fmla="*/ 0 h 3"/>
                    <a:gd name="T12" fmla="*/ 27 w 1"/>
                    <a:gd name="T13" fmla="*/ 3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1" y="1"/>
                      </a:moveTo>
                      <a:cubicBezTo>
                        <a:pt x="1" y="1"/>
                        <a:pt x="1" y="2"/>
                        <a:pt x="1" y="3"/>
                      </a:cubicBezTo>
                      <a:cubicBezTo>
                        <a:pt x="1" y="3"/>
                        <a:pt x="1" y="3"/>
                        <a:pt x="1" y="3"/>
                      </a:cubicBezTo>
                      <a:cubicBezTo>
                        <a:pt x="1" y="3"/>
                        <a:pt x="1" y="3"/>
                        <a:pt x="1" y="3"/>
                      </a:cubicBezTo>
                      <a:cubicBezTo>
                        <a:pt x="1" y="3"/>
                        <a:pt x="1" y="0"/>
                        <a:pt x="0" y="0"/>
                      </a:cubicBezTo>
                      <a:cubicBezTo>
                        <a:pt x="0" y="0"/>
                        <a:pt x="0" y="0"/>
                        <a:pt x="0"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4" name="Freeform 179"/>
                <p:cNvSpPr>
                  <a:spLocks/>
                </p:cNvSpPr>
                <p:nvPr/>
              </p:nvSpPr>
              <p:spPr bwMode="auto">
                <a:xfrm>
                  <a:off x="1030" y="1829"/>
                  <a:ext cx="3" cy="6"/>
                </a:xfrm>
                <a:custGeom>
                  <a:avLst/>
                  <a:gdLst>
                    <a:gd name="T0" fmla="*/ 0 w 3"/>
                    <a:gd name="T1" fmla="*/ 0 h 6"/>
                    <a:gd name="T2" fmla="*/ 3 w 3"/>
                    <a:gd name="T3" fmla="*/ 3 h 6"/>
                    <a:gd name="T4" fmla="*/ 0 w 3"/>
                    <a:gd name="T5" fmla="*/ 3 h 6"/>
                    <a:gd name="T6" fmla="*/ 0 w 3"/>
                    <a:gd name="T7" fmla="*/ 6 h 6"/>
                    <a:gd name="T8" fmla="*/ 0 w 3"/>
                    <a:gd name="T9" fmla="*/ 6 h 6"/>
                    <a:gd name="T10" fmla="*/ 3 w 3"/>
                    <a:gd name="T11" fmla="*/ 3 h 6"/>
                    <a:gd name="T12" fmla="*/ 3 w 3"/>
                    <a:gd name="T13" fmla="*/ 0 h 6"/>
                    <a:gd name="T14" fmla="*/ 3 w 3"/>
                    <a:gd name="T15" fmla="*/ 0 h 6"/>
                    <a:gd name="T16" fmla="*/ 0 w 3"/>
                    <a:gd name="T17" fmla="*/ 0 h 6"/>
                    <a:gd name="T18" fmla="*/ 0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0" y="0"/>
                      </a:moveTo>
                      <a:lnTo>
                        <a:pt x="3" y="3"/>
                      </a:lnTo>
                      <a:lnTo>
                        <a:pt x="0" y="3"/>
                      </a:lnTo>
                      <a:lnTo>
                        <a:pt x="0" y="6"/>
                      </a:lnTo>
                      <a:lnTo>
                        <a:pt x="3" y="3"/>
                      </a:lnTo>
                      <a:lnTo>
                        <a:pt x="3" y="0"/>
                      </a:lnTo>
                      <a:lnTo>
                        <a:pt x="0" y="0"/>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5" name="Freeform 180"/>
                <p:cNvSpPr>
                  <a:spLocks/>
                </p:cNvSpPr>
                <p:nvPr/>
              </p:nvSpPr>
              <p:spPr bwMode="auto">
                <a:xfrm>
                  <a:off x="1030" y="1829"/>
                  <a:ext cx="3" cy="6"/>
                </a:xfrm>
                <a:custGeom>
                  <a:avLst/>
                  <a:gdLst>
                    <a:gd name="T0" fmla="*/ 0 w 3"/>
                    <a:gd name="T1" fmla="*/ 0 h 6"/>
                    <a:gd name="T2" fmla="*/ 3 w 3"/>
                    <a:gd name="T3" fmla="*/ 3 h 6"/>
                    <a:gd name="T4" fmla="*/ 0 w 3"/>
                    <a:gd name="T5" fmla="*/ 3 h 6"/>
                    <a:gd name="T6" fmla="*/ 0 w 3"/>
                    <a:gd name="T7" fmla="*/ 6 h 6"/>
                    <a:gd name="T8" fmla="*/ 0 w 3"/>
                    <a:gd name="T9" fmla="*/ 6 h 6"/>
                    <a:gd name="T10" fmla="*/ 3 w 3"/>
                    <a:gd name="T11" fmla="*/ 3 h 6"/>
                    <a:gd name="T12" fmla="*/ 3 w 3"/>
                    <a:gd name="T13" fmla="*/ 0 h 6"/>
                    <a:gd name="T14" fmla="*/ 3 w 3"/>
                    <a:gd name="T15" fmla="*/ 0 h 6"/>
                    <a:gd name="T16" fmla="*/ 0 w 3"/>
                    <a:gd name="T17" fmla="*/ 0 h 6"/>
                    <a:gd name="T18" fmla="*/ 0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0" y="0"/>
                      </a:moveTo>
                      <a:lnTo>
                        <a:pt x="3" y="3"/>
                      </a:lnTo>
                      <a:lnTo>
                        <a:pt x="0" y="3"/>
                      </a:lnTo>
                      <a:lnTo>
                        <a:pt x="0" y="6"/>
                      </a:lnTo>
                      <a:lnTo>
                        <a:pt x="3"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6" name="Freeform 181"/>
                <p:cNvSpPr>
                  <a:spLocks/>
                </p:cNvSpPr>
                <p:nvPr/>
              </p:nvSpPr>
              <p:spPr bwMode="auto">
                <a:xfrm>
                  <a:off x="1042" y="1749"/>
                  <a:ext cx="0" cy="6"/>
                </a:xfrm>
                <a:custGeom>
                  <a:avLst/>
                  <a:gdLst>
                    <a:gd name="T0" fmla="*/ 3 h 6"/>
                    <a:gd name="T1" fmla="*/ 6 h 6"/>
                    <a:gd name="T2" fmla="*/ 0 h 6"/>
                    <a:gd name="T3" fmla="*/ 3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3"/>
                      </a:moveTo>
                      <a:lnTo>
                        <a:pt x="0" y="6"/>
                      </a:lnTo>
                      <a:lnTo>
                        <a:pt x="0" y="0"/>
                      </a:lnTo>
                      <a:lnTo>
                        <a:pt x="0" y="3"/>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7" name="Freeform 182"/>
                <p:cNvSpPr>
                  <a:spLocks/>
                </p:cNvSpPr>
                <p:nvPr/>
              </p:nvSpPr>
              <p:spPr bwMode="auto">
                <a:xfrm>
                  <a:off x="1042" y="1749"/>
                  <a:ext cx="0" cy="6"/>
                </a:xfrm>
                <a:custGeom>
                  <a:avLst/>
                  <a:gdLst>
                    <a:gd name="T0" fmla="*/ 3 h 6"/>
                    <a:gd name="T1" fmla="*/ 6 h 6"/>
                    <a:gd name="T2" fmla="*/ 0 h 6"/>
                    <a:gd name="T3" fmla="*/ 3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3"/>
                      </a:moveTo>
                      <a:lnTo>
                        <a:pt x="0" y="6"/>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8" name="Freeform 183"/>
                <p:cNvSpPr>
                  <a:spLocks/>
                </p:cNvSpPr>
                <p:nvPr/>
              </p:nvSpPr>
              <p:spPr bwMode="auto">
                <a:xfrm>
                  <a:off x="1030" y="1808"/>
                  <a:ext cx="3" cy="3"/>
                </a:xfrm>
                <a:custGeom>
                  <a:avLst/>
                  <a:gdLst>
                    <a:gd name="T0" fmla="*/ 0 w 1"/>
                    <a:gd name="T1" fmla="*/ 0 h 1"/>
                    <a:gd name="T2" fmla="*/ 0 w 1"/>
                    <a:gd name="T3" fmla="*/ 27 h 1"/>
                    <a:gd name="T4" fmla="*/ 0 w 1"/>
                    <a:gd name="T5" fmla="*/ 27 h 1"/>
                    <a:gd name="T6" fmla="*/ 27 w 1"/>
                    <a:gd name="T7" fmla="*/ 27 h 1"/>
                    <a:gd name="T8" fmla="*/ 27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1"/>
                        <a:pt x="0" y="1"/>
                        <a:pt x="0" y="1"/>
                      </a:cubicBezTo>
                      <a:cubicBezTo>
                        <a:pt x="0" y="1"/>
                        <a:pt x="0" y="1"/>
                        <a:pt x="0" y="1"/>
                      </a:cubicBezTo>
                      <a:cubicBezTo>
                        <a:pt x="1" y="1"/>
                        <a:pt x="1" y="1"/>
                        <a:pt x="1" y="1"/>
                      </a:cubicBezTo>
                      <a:cubicBezTo>
                        <a:pt x="1" y="0"/>
                        <a:pt x="1" y="0"/>
                        <a:pt x="1" y="0"/>
                      </a:cubicBezTo>
                      <a:cubicBezTo>
                        <a:pt x="1" y="0"/>
                        <a:pt x="1" y="0"/>
                        <a:pt x="0" y="0"/>
                      </a:cubicBezTo>
                      <a:cubicBezTo>
                        <a:pt x="0" y="0"/>
                        <a:pt x="0" y="0"/>
                        <a:pt x="0" y="0"/>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69" name="Freeform 184"/>
                <p:cNvSpPr>
                  <a:spLocks/>
                </p:cNvSpPr>
                <p:nvPr/>
              </p:nvSpPr>
              <p:spPr bwMode="auto">
                <a:xfrm>
                  <a:off x="1027" y="1826"/>
                  <a:ext cx="3" cy="6"/>
                </a:xfrm>
                <a:custGeom>
                  <a:avLst/>
                  <a:gdLst>
                    <a:gd name="T0" fmla="*/ 27 w 1"/>
                    <a:gd name="T1" fmla="*/ 0 h 2"/>
                    <a:gd name="T2" fmla="*/ 0 w 1"/>
                    <a:gd name="T3" fmla="*/ 54 h 2"/>
                    <a:gd name="T4" fmla="*/ 27 w 1"/>
                    <a:gd name="T5" fmla="*/ 54 h 2"/>
                    <a:gd name="T6" fmla="*/ 27 w 1"/>
                    <a:gd name="T7" fmla="*/ 54 h 2"/>
                    <a:gd name="T8" fmla="*/ 27 w 1"/>
                    <a:gd name="T9" fmla="*/ 0 h 2"/>
                    <a:gd name="T10" fmla="*/ 27 w 1"/>
                    <a:gd name="T11" fmla="*/ 0 h 2"/>
                    <a:gd name="T12" fmla="*/ 27 w 1"/>
                    <a:gd name="T13" fmla="*/ 0 h 2"/>
                    <a:gd name="T14" fmla="*/ 27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0"/>
                      </a:moveTo>
                      <a:cubicBezTo>
                        <a:pt x="1" y="1"/>
                        <a:pt x="1" y="2"/>
                        <a:pt x="0" y="2"/>
                      </a:cubicBezTo>
                      <a:cubicBezTo>
                        <a:pt x="1" y="2"/>
                        <a:pt x="1" y="2"/>
                        <a:pt x="1" y="2"/>
                      </a:cubicBezTo>
                      <a:cubicBezTo>
                        <a:pt x="1" y="2"/>
                        <a:pt x="1" y="2"/>
                        <a:pt x="1" y="2"/>
                      </a:cubicBezTo>
                      <a:cubicBezTo>
                        <a:pt x="1" y="1"/>
                        <a:pt x="1" y="1"/>
                        <a:pt x="1" y="0"/>
                      </a:cubicBezTo>
                      <a:cubicBezTo>
                        <a:pt x="1" y="0"/>
                        <a:pt x="1" y="0"/>
                        <a:pt x="1" y="0"/>
                      </a:cubicBezTo>
                      <a:cubicBezTo>
                        <a:pt x="1" y="0"/>
                        <a:pt x="1" y="0"/>
                        <a:pt x="1" y="0"/>
                      </a:cubicBezTo>
                      <a:cubicBezTo>
                        <a:pt x="1" y="0"/>
                        <a:pt x="1" y="0"/>
                        <a:pt x="1" y="0"/>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0" name="Freeform 185"/>
                <p:cNvSpPr>
                  <a:spLocks/>
                </p:cNvSpPr>
                <p:nvPr/>
              </p:nvSpPr>
              <p:spPr bwMode="auto">
                <a:xfrm>
                  <a:off x="1033" y="1808"/>
                  <a:ext cx="0" cy="6"/>
                </a:xfrm>
                <a:custGeom>
                  <a:avLst/>
                  <a:gdLst>
                    <a:gd name="T0" fmla="*/ 3 h 6"/>
                    <a:gd name="T1" fmla="*/ 6 h 6"/>
                    <a:gd name="T2" fmla="*/ 3 h 6"/>
                    <a:gd name="T3" fmla="*/ 3 h 6"/>
                    <a:gd name="T4" fmla="*/ 3 h 6"/>
                    <a:gd name="T5" fmla="*/ 3 h 6"/>
                    <a:gd name="T6" fmla="*/ 3 h 6"/>
                    <a:gd name="T7" fmla="*/ 0 h 6"/>
                    <a:gd name="T8" fmla="*/ 0 h 6"/>
                    <a:gd name="T9" fmla="*/ 3 h 6"/>
                    <a:gd name="T10" fmla="*/ 3 h 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0" r="r" b="b"/>
                  <a:pathLst>
                    <a:path h="6">
                      <a:moveTo>
                        <a:pt x="0" y="3"/>
                      </a:moveTo>
                      <a:lnTo>
                        <a:pt x="0" y="6"/>
                      </a:lnTo>
                      <a:lnTo>
                        <a:pt x="0" y="3"/>
                      </a:lnTo>
                      <a:lnTo>
                        <a:pt x="0" y="0"/>
                      </a:lnTo>
                      <a:lnTo>
                        <a:pt x="0" y="3"/>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1" name="Freeform 186"/>
                <p:cNvSpPr>
                  <a:spLocks/>
                </p:cNvSpPr>
                <p:nvPr/>
              </p:nvSpPr>
              <p:spPr bwMode="auto">
                <a:xfrm>
                  <a:off x="1033" y="1808"/>
                  <a:ext cx="0" cy="6"/>
                </a:xfrm>
                <a:custGeom>
                  <a:avLst/>
                  <a:gdLst>
                    <a:gd name="T0" fmla="*/ 3 h 6"/>
                    <a:gd name="T1" fmla="*/ 6 h 6"/>
                    <a:gd name="T2" fmla="*/ 3 h 6"/>
                    <a:gd name="T3" fmla="*/ 3 h 6"/>
                    <a:gd name="T4" fmla="*/ 3 h 6"/>
                    <a:gd name="T5" fmla="*/ 3 h 6"/>
                    <a:gd name="T6" fmla="*/ 3 h 6"/>
                    <a:gd name="T7" fmla="*/ 0 h 6"/>
                    <a:gd name="T8" fmla="*/ 0 h 6"/>
                    <a:gd name="T9" fmla="*/ 3 h 6"/>
                    <a:gd name="T10" fmla="*/ 3 h 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0" r="r" b="b"/>
                  <a:pathLst>
                    <a:path h="6">
                      <a:moveTo>
                        <a:pt x="0" y="3"/>
                      </a:moveTo>
                      <a:lnTo>
                        <a:pt x="0" y="6"/>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2" name="Freeform 187"/>
                <p:cNvSpPr>
                  <a:spLocks/>
                </p:cNvSpPr>
                <p:nvPr/>
              </p:nvSpPr>
              <p:spPr bwMode="auto">
                <a:xfrm>
                  <a:off x="1039" y="1765"/>
                  <a:ext cx="0" cy="6"/>
                </a:xfrm>
                <a:custGeom>
                  <a:avLst/>
                  <a:gdLst>
                    <a:gd name="T0" fmla="*/ 27 h 2"/>
                    <a:gd name="T1" fmla="*/ 54 h 2"/>
                    <a:gd name="T2" fmla="*/ 27 h 2"/>
                    <a:gd name="T3" fmla="*/ 0 h 2"/>
                    <a:gd name="T4" fmla="*/ 0 h 2"/>
                    <a:gd name="T5" fmla="*/ 27 h 2"/>
                    <a:gd name="T6" fmla="*/ 2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1"/>
                      </a:moveTo>
                      <a:cubicBezTo>
                        <a:pt x="0" y="2"/>
                        <a:pt x="0" y="2"/>
                        <a:pt x="0" y="2"/>
                      </a:cubicBezTo>
                      <a:cubicBezTo>
                        <a:pt x="0" y="2"/>
                        <a:pt x="0" y="1"/>
                        <a:pt x="0" y="1"/>
                      </a:cubicBezTo>
                      <a:cubicBezTo>
                        <a:pt x="0" y="1"/>
                        <a:pt x="0" y="1"/>
                        <a:pt x="0" y="0"/>
                      </a:cubicBezTo>
                      <a:cubicBezTo>
                        <a:pt x="0" y="0"/>
                        <a:pt x="0" y="0"/>
                        <a:pt x="0" y="0"/>
                      </a:cubicBezTo>
                      <a:cubicBezTo>
                        <a:pt x="0" y="0"/>
                        <a:pt x="0" y="0"/>
                        <a:pt x="0" y="1"/>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3" name="Freeform 188"/>
                <p:cNvSpPr>
                  <a:spLocks/>
                </p:cNvSpPr>
                <p:nvPr/>
              </p:nvSpPr>
              <p:spPr bwMode="auto">
                <a:xfrm>
                  <a:off x="1039" y="1820"/>
                  <a:ext cx="0" cy="3"/>
                </a:xfrm>
                <a:custGeom>
                  <a:avLst/>
                  <a:gdLst>
                    <a:gd name="T0" fmla="*/ 27 h 1"/>
                    <a:gd name="T1" fmla="*/ 27 h 1"/>
                    <a:gd name="T2" fmla="*/ 27 h 1"/>
                    <a:gd name="T3" fmla="*/ 0 h 1"/>
                    <a:gd name="T4" fmla="*/ 27 h 1"/>
                    <a:gd name="T5" fmla="*/ 27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cubicBezTo>
                        <a:pt x="0" y="1"/>
                        <a:pt x="0" y="1"/>
                        <a:pt x="0" y="1"/>
                      </a:cubicBezTo>
                      <a:cubicBezTo>
                        <a:pt x="0" y="1"/>
                        <a:pt x="0" y="1"/>
                        <a:pt x="0" y="1"/>
                      </a:cubicBezTo>
                      <a:cubicBezTo>
                        <a:pt x="0" y="1"/>
                        <a:pt x="0" y="1"/>
                        <a:pt x="0" y="0"/>
                      </a:cubicBezTo>
                      <a:cubicBezTo>
                        <a:pt x="0" y="1"/>
                        <a:pt x="0" y="1"/>
                        <a:pt x="0" y="1"/>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4" name="Freeform 189"/>
                <p:cNvSpPr>
                  <a:spLocks/>
                </p:cNvSpPr>
                <p:nvPr/>
              </p:nvSpPr>
              <p:spPr bwMode="auto">
                <a:xfrm>
                  <a:off x="1033" y="1774"/>
                  <a:ext cx="0" cy="3"/>
                </a:xfrm>
                <a:custGeom>
                  <a:avLst/>
                  <a:gdLst>
                    <a:gd name="T0" fmla="*/ 0 h 3"/>
                    <a:gd name="T1" fmla="*/ 3 h 3"/>
                    <a:gd name="T2" fmla="*/ 3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5" name="Freeform 190"/>
                <p:cNvSpPr>
                  <a:spLocks/>
                </p:cNvSpPr>
                <p:nvPr/>
              </p:nvSpPr>
              <p:spPr bwMode="auto">
                <a:xfrm>
                  <a:off x="1033" y="1774"/>
                  <a:ext cx="0" cy="3"/>
                </a:xfrm>
                <a:custGeom>
                  <a:avLst/>
                  <a:gdLst>
                    <a:gd name="T0" fmla="*/ 0 h 3"/>
                    <a:gd name="T1" fmla="*/ 3 h 3"/>
                    <a:gd name="T2" fmla="*/ 3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6" name="Freeform 191"/>
                <p:cNvSpPr>
                  <a:spLocks/>
                </p:cNvSpPr>
                <p:nvPr/>
              </p:nvSpPr>
              <p:spPr bwMode="auto">
                <a:xfrm>
                  <a:off x="826" y="1595"/>
                  <a:ext cx="219" cy="348"/>
                </a:xfrm>
                <a:custGeom>
                  <a:avLst/>
                  <a:gdLst>
                    <a:gd name="T0" fmla="*/ 1703 w 71"/>
                    <a:gd name="T1" fmla="*/ 616 h 113"/>
                    <a:gd name="T2" fmla="*/ 1875 w 71"/>
                    <a:gd name="T3" fmla="*/ 902 h 113"/>
                    <a:gd name="T4" fmla="*/ 2054 w 71"/>
                    <a:gd name="T5" fmla="*/ 1518 h 113"/>
                    <a:gd name="T6" fmla="*/ 2085 w 71"/>
                    <a:gd name="T7" fmla="*/ 1811 h 113"/>
                    <a:gd name="T8" fmla="*/ 2054 w 71"/>
                    <a:gd name="T9" fmla="*/ 1983 h 113"/>
                    <a:gd name="T10" fmla="*/ 2054 w 71"/>
                    <a:gd name="T11" fmla="*/ 1669 h 113"/>
                    <a:gd name="T12" fmla="*/ 1999 w 71"/>
                    <a:gd name="T13" fmla="*/ 1697 h 113"/>
                    <a:gd name="T14" fmla="*/ 1845 w 71"/>
                    <a:gd name="T15" fmla="*/ 1632 h 113"/>
                    <a:gd name="T16" fmla="*/ 1761 w 71"/>
                    <a:gd name="T17" fmla="*/ 1601 h 113"/>
                    <a:gd name="T18" fmla="*/ 1647 w 71"/>
                    <a:gd name="T19" fmla="*/ 1601 h 113"/>
                    <a:gd name="T20" fmla="*/ 1552 w 71"/>
                    <a:gd name="T21" fmla="*/ 1601 h 113"/>
                    <a:gd name="T22" fmla="*/ 1616 w 71"/>
                    <a:gd name="T23" fmla="*/ 1632 h 113"/>
                    <a:gd name="T24" fmla="*/ 1703 w 71"/>
                    <a:gd name="T25" fmla="*/ 1783 h 113"/>
                    <a:gd name="T26" fmla="*/ 1292 w 71"/>
                    <a:gd name="T27" fmla="*/ 1669 h 113"/>
                    <a:gd name="T28" fmla="*/ 1493 w 71"/>
                    <a:gd name="T29" fmla="*/ 2134 h 113"/>
                    <a:gd name="T30" fmla="*/ 1351 w 71"/>
                    <a:gd name="T31" fmla="*/ 2713 h 113"/>
                    <a:gd name="T32" fmla="*/ 762 w 71"/>
                    <a:gd name="T33" fmla="*/ 3301 h 113"/>
                    <a:gd name="T34" fmla="*/ 734 w 71"/>
                    <a:gd name="T35" fmla="*/ 2655 h 113"/>
                    <a:gd name="T36" fmla="*/ 676 w 71"/>
                    <a:gd name="T37" fmla="*/ 2458 h 113"/>
                    <a:gd name="T38" fmla="*/ 238 w 71"/>
                    <a:gd name="T39" fmla="*/ 2399 h 113"/>
                    <a:gd name="T40" fmla="*/ 561 w 71"/>
                    <a:gd name="T41" fmla="*/ 1491 h 113"/>
                    <a:gd name="T42" fmla="*/ 762 w 71"/>
                    <a:gd name="T43" fmla="*/ 1546 h 113"/>
                    <a:gd name="T44" fmla="*/ 1237 w 71"/>
                    <a:gd name="T45" fmla="*/ 1574 h 113"/>
                    <a:gd name="T46" fmla="*/ 1027 w 71"/>
                    <a:gd name="T47" fmla="*/ 1318 h 113"/>
                    <a:gd name="T48" fmla="*/ 972 w 71"/>
                    <a:gd name="T49" fmla="*/ 1377 h 113"/>
                    <a:gd name="T50" fmla="*/ 762 w 71"/>
                    <a:gd name="T51" fmla="*/ 1223 h 113"/>
                    <a:gd name="T52" fmla="*/ 817 w 71"/>
                    <a:gd name="T53" fmla="*/ 1377 h 113"/>
                    <a:gd name="T54" fmla="*/ 438 w 71"/>
                    <a:gd name="T55" fmla="*/ 1491 h 113"/>
                    <a:gd name="T56" fmla="*/ 438 w 71"/>
                    <a:gd name="T57" fmla="*/ 1491 h 113"/>
                    <a:gd name="T58" fmla="*/ 324 w 71"/>
                    <a:gd name="T59" fmla="*/ 1377 h 113"/>
                    <a:gd name="T60" fmla="*/ 379 w 71"/>
                    <a:gd name="T61" fmla="*/ 1253 h 113"/>
                    <a:gd name="T62" fmla="*/ 379 w 71"/>
                    <a:gd name="T63" fmla="*/ 1253 h 113"/>
                    <a:gd name="T64" fmla="*/ 379 w 71"/>
                    <a:gd name="T65" fmla="*/ 1253 h 113"/>
                    <a:gd name="T66" fmla="*/ 438 w 71"/>
                    <a:gd name="T67" fmla="*/ 1195 h 113"/>
                    <a:gd name="T68" fmla="*/ 534 w 71"/>
                    <a:gd name="T69" fmla="*/ 1026 h 113"/>
                    <a:gd name="T70" fmla="*/ 648 w 71"/>
                    <a:gd name="T71" fmla="*/ 902 h 113"/>
                    <a:gd name="T72" fmla="*/ 817 w 71"/>
                    <a:gd name="T73" fmla="*/ 758 h 113"/>
                    <a:gd name="T74" fmla="*/ 734 w 71"/>
                    <a:gd name="T75" fmla="*/ 730 h 113"/>
                    <a:gd name="T76" fmla="*/ 589 w 71"/>
                    <a:gd name="T77" fmla="*/ 758 h 113"/>
                    <a:gd name="T78" fmla="*/ 703 w 71"/>
                    <a:gd name="T79" fmla="*/ 351 h 113"/>
                    <a:gd name="T80" fmla="*/ 885 w 71"/>
                    <a:gd name="T81" fmla="*/ 437 h 113"/>
                    <a:gd name="T82" fmla="*/ 885 w 71"/>
                    <a:gd name="T83" fmla="*/ 379 h 113"/>
                    <a:gd name="T84" fmla="*/ 848 w 71"/>
                    <a:gd name="T85" fmla="*/ 351 h 113"/>
                    <a:gd name="T86" fmla="*/ 941 w 71"/>
                    <a:gd name="T87" fmla="*/ 351 h 113"/>
                    <a:gd name="T88" fmla="*/ 762 w 71"/>
                    <a:gd name="T89" fmla="*/ 209 h 113"/>
                    <a:gd name="T90" fmla="*/ 999 w 71"/>
                    <a:gd name="T91" fmla="*/ 323 h 113"/>
                    <a:gd name="T92" fmla="*/ 1055 w 71"/>
                    <a:gd name="T93" fmla="*/ 293 h 113"/>
                    <a:gd name="T94" fmla="*/ 1055 w 71"/>
                    <a:gd name="T95" fmla="*/ 293 h 113"/>
                    <a:gd name="T96" fmla="*/ 972 w 71"/>
                    <a:gd name="T97" fmla="*/ 237 h 113"/>
                    <a:gd name="T98" fmla="*/ 913 w 71"/>
                    <a:gd name="T99" fmla="*/ 169 h 113"/>
                    <a:gd name="T100" fmla="*/ 848 w 71"/>
                    <a:gd name="T101" fmla="*/ 114 h 113"/>
                    <a:gd name="T102" fmla="*/ 762 w 71"/>
                    <a:gd name="T103" fmla="*/ 55 h 113"/>
                    <a:gd name="T104" fmla="*/ 762 w 71"/>
                    <a:gd name="T105" fmla="*/ 55 h 113"/>
                    <a:gd name="T106" fmla="*/ 762 w 71"/>
                    <a:gd name="T107" fmla="*/ 55 h 113"/>
                    <a:gd name="T108" fmla="*/ 561 w 71"/>
                    <a:gd name="T109" fmla="*/ 0 h 113"/>
                    <a:gd name="T110" fmla="*/ 913 w 71"/>
                    <a:gd name="T111" fmla="*/ 55 h 113"/>
                    <a:gd name="T112" fmla="*/ 913 w 71"/>
                    <a:gd name="T113" fmla="*/ 55 h 113"/>
                    <a:gd name="T114" fmla="*/ 885 w 71"/>
                    <a:gd name="T115" fmla="*/ 28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 h="113">
                      <a:moveTo>
                        <a:pt x="39" y="4"/>
                      </a:moveTo>
                      <a:cubicBezTo>
                        <a:pt x="43" y="7"/>
                        <a:pt x="46" y="9"/>
                        <a:pt x="51" y="13"/>
                      </a:cubicBezTo>
                      <a:cubicBezTo>
                        <a:pt x="55" y="17"/>
                        <a:pt x="55" y="18"/>
                        <a:pt x="58" y="21"/>
                      </a:cubicBezTo>
                      <a:cubicBezTo>
                        <a:pt x="61" y="26"/>
                        <a:pt x="61" y="26"/>
                        <a:pt x="63" y="29"/>
                      </a:cubicBezTo>
                      <a:cubicBezTo>
                        <a:pt x="63" y="30"/>
                        <a:pt x="63" y="30"/>
                        <a:pt x="63" y="30"/>
                      </a:cubicBezTo>
                      <a:cubicBezTo>
                        <a:pt x="64" y="30"/>
                        <a:pt x="64" y="31"/>
                        <a:pt x="64" y="31"/>
                      </a:cubicBezTo>
                      <a:cubicBezTo>
                        <a:pt x="65" y="33"/>
                        <a:pt x="67" y="36"/>
                        <a:pt x="67" y="39"/>
                      </a:cubicBezTo>
                      <a:cubicBezTo>
                        <a:pt x="69" y="45"/>
                        <a:pt x="69" y="45"/>
                        <a:pt x="70" y="49"/>
                      </a:cubicBezTo>
                      <a:cubicBezTo>
                        <a:pt x="70" y="50"/>
                        <a:pt x="70" y="50"/>
                        <a:pt x="70" y="52"/>
                      </a:cubicBezTo>
                      <a:cubicBezTo>
                        <a:pt x="71" y="54"/>
                        <a:pt x="71" y="54"/>
                        <a:pt x="71" y="55"/>
                      </a:cubicBezTo>
                      <a:cubicBezTo>
                        <a:pt x="71" y="60"/>
                        <a:pt x="71" y="60"/>
                        <a:pt x="71" y="60"/>
                      </a:cubicBezTo>
                      <a:cubicBezTo>
                        <a:pt x="71" y="62"/>
                        <a:pt x="71" y="62"/>
                        <a:pt x="71" y="62"/>
                      </a:cubicBezTo>
                      <a:cubicBezTo>
                        <a:pt x="71" y="62"/>
                        <a:pt x="71" y="62"/>
                        <a:pt x="71" y="62"/>
                      </a:cubicBezTo>
                      <a:cubicBezTo>
                        <a:pt x="71" y="62"/>
                        <a:pt x="71" y="62"/>
                        <a:pt x="71" y="60"/>
                      </a:cubicBezTo>
                      <a:cubicBezTo>
                        <a:pt x="70" y="63"/>
                        <a:pt x="71" y="66"/>
                        <a:pt x="70" y="68"/>
                      </a:cubicBezTo>
                      <a:cubicBezTo>
                        <a:pt x="70" y="70"/>
                        <a:pt x="70" y="70"/>
                        <a:pt x="70" y="70"/>
                      </a:cubicBezTo>
                      <a:cubicBezTo>
                        <a:pt x="70" y="70"/>
                        <a:pt x="70" y="70"/>
                        <a:pt x="70" y="70"/>
                      </a:cubicBezTo>
                      <a:cubicBezTo>
                        <a:pt x="70" y="70"/>
                        <a:pt x="71" y="63"/>
                        <a:pt x="70" y="57"/>
                      </a:cubicBezTo>
                      <a:cubicBezTo>
                        <a:pt x="70" y="58"/>
                        <a:pt x="70" y="58"/>
                        <a:pt x="70" y="58"/>
                      </a:cubicBezTo>
                      <a:cubicBezTo>
                        <a:pt x="69" y="56"/>
                        <a:pt x="70" y="55"/>
                        <a:pt x="69" y="53"/>
                      </a:cubicBezTo>
                      <a:cubicBezTo>
                        <a:pt x="68" y="54"/>
                        <a:pt x="68" y="54"/>
                        <a:pt x="68" y="58"/>
                      </a:cubicBezTo>
                      <a:cubicBezTo>
                        <a:pt x="67" y="62"/>
                        <a:pt x="68" y="66"/>
                        <a:pt x="66" y="70"/>
                      </a:cubicBezTo>
                      <a:cubicBezTo>
                        <a:pt x="65" y="67"/>
                        <a:pt x="65" y="66"/>
                        <a:pt x="64" y="58"/>
                      </a:cubicBezTo>
                      <a:cubicBezTo>
                        <a:pt x="63" y="57"/>
                        <a:pt x="63" y="57"/>
                        <a:pt x="63" y="56"/>
                      </a:cubicBezTo>
                      <a:cubicBezTo>
                        <a:pt x="62" y="56"/>
                        <a:pt x="62" y="56"/>
                        <a:pt x="62" y="56"/>
                      </a:cubicBezTo>
                      <a:cubicBezTo>
                        <a:pt x="61" y="55"/>
                        <a:pt x="61" y="55"/>
                        <a:pt x="61" y="54"/>
                      </a:cubicBezTo>
                      <a:cubicBezTo>
                        <a:pt x="60" y="55"/>
                        <a:pt x="60" y="55"/>
                        <a:pt x="60" y="55"/>
                      </a:cubicBezTo>
                      <a:cubicBezTo>
                        <a:pt x="59" y="55"/>
                        <a:pt x="59" y="55"/>
                        <a:pt x="59" y="55"/>
                      </a:cubicBezTo>
                      <a:cubicBezTo>
                        <a:pt x="59" y="56"/>
                        <a:pt x="59" y="56"/>
                        <a:pt x="59" y="56"/>
                      </a:cubicBezTo>
                      <a:cubicBezTo>
                        <a:pt x="58" y="56"/>
                        <a:pt x="58" y="56"/>
                        <a:pt x="56" y="55"/>
                      </a:cubicBezTo>
                      <a:cubicBezTo>
                        <a:pt x="55" y="55"/>
                        <a:pt x="55" y="55"/>
                        <a:pt x="52" y="52"/>
                      </a:cubicBezTo>
                      <a:cubicBezTo>
                        <a:pt x="52" y="53"/>
                        <a:pt x="52" y="53"/>
                        <a:pt x="52" y="53"/>
                      </a:cubicBezTo>
                      <a:cubicBezTo>
                        <a:pt x="52" y="54"/>
                        <a:pt x="52" y="54"/>
                        <a:pt x="53" y="55"/>
                      </a:cubicBezTo>
                      <a:cubicBezTo>
                        <a:pt x="54" y="57"/>
                        <a:pt x="54" y="57"/>
                        <a:pt x="55" y="57"/>
                      </a:cubicBezTo>
                      <a:cubicBezTo>
                        <a:pt x="55" y="57"/>
                        <a:pt x="55" y="57"/>
                        <a:pt x="55" y="57"/>
                      </a:cubicBezTo>
                      <a:cubicBezTo>
                        <a:pt x="55" y="56"/>
                        <a:pt x="55" y="56"/>
                        <a:pt x="55" y="56"/>
                      </a:cubicBezTo>
                      <a:cubicBezTo>
                        <a:pt x="56" y="56"/>
                        <a:pt x="56" y="56"/>
                        <a:pt x="56" y="56"/>
                      </a:cubicBezTo>
                      <a:cubicBezTo>
                        <a:pt x="57" y="56"/>
                        <a:pt x="57" y="56"/>
                        <a:pt x="58" y="58"/>
                      </a:cubicBezTo>
                      <a:cubicBezTo>
                        <a:pt x="59" y="59"/>
                        <a:pt x="59" y="59"/>
                        <a:pt x="58" y="61"/>
                      </a:cubicBezTo>
                      <a:cubicBezTo>
                        <a:pt x="58" y="64"/>
                        <a:pt x="55" y="68"/>
                        <a:pt x="55" y="68"/>
                      </a:cubicBezTo>
                      <a:cubicBezTo>
                        <a:pt x="53" y="71"/>
                        <a:pt x="52" y="71"/>
                        <a:pt x="51" y="71"/>
                      </a:cubicBezTo>
                      <a:cubicBezTo>
                        <a:pt x="49" y="67"/>
                        <a:pt x="49" y="61"/>
                        <a:pt x="44" y="57"/>
                      </a:cubicBezTo>
                      <a:cubicBezTo>
                        <a:pt x="43" y="57"/>
                        <a:pt x="43" y="57"/>
                        <a:pt x="43" y="57"/>
                      </a:cubicBezTo>
                      <a:cubicBezTo>
                        <a:pt x="43" y="63"/>
                        <a:pt x="49" y="67"/>
                        <a:pt x="50" y="72"/>
                      </a:cubicBezTo>
                      <a:cubicBezTo>
                        <a:pt x="51" y="73"/>
                        <a:pt x="51" y="73"/>
                        <a:pt x="51" y="73"/>
                      </a:cubicBezTo>
                      <a:cubicBezTo>
                        <a:pt x="52" y="73"/>
                        <a:pt x="53" y="71"/>
                        <a:pt x="55" y="71"/>
                      </a:cubicBezTo>
                      <a:cubicBezTo>
                        <a:pt x="55" y="72"/>
                        <a:pt x="54" y="79"/>
                        <a:pt x="51" y="83"/>
                      </a:cubicBezTo>
                      <a:cubicBezTo>
                        <a:pt x="48" y="86"/>
                        <a:pt x="46" y="88"/>
                        <a:pt x="46" y="93"/>
                      </a:cubicBezTo>
                      <a:cubicBezTo>
                        <a:pt x="47" y="95"/>
                        <a:pt x="46" y="97"/>
                        <a:pt x="46" y="97"/>
                      </a:cubicBezTo>
                      <a:cubicBezTo>
                        <a:pt x="45" y="98"/>
                        <a:pt x="39" y="106"/>
                        <a:pt x="36" y="108"/>
                      </a:cubicBezTo>
                      <a:cubicBezTo>
                        <a:pt x="32" y="112"/>
                        <a:pt x="29" y="113"/>
                        <a:pt x="26" y="113"/>
                      </a:cubicBezTo>
                      <a:cubicBezTo>
                        <a:pt x="26" y="109"/>
                        <a:pt x="29" y="106"/>
                        <a:pt x="25" y="103"/>
                      </a:cubicBezTo>
                      <a:cubicBezTo>
                        <a:pt x="26" y="100"/>
                        <a:pt x="28" y="98"/>
                        <a:pt x="28" y="96"/>
                      </a:cubicBezTo>
                      <a:cubicBezTo>
                        <a:pt x="28" y="94"/>
                        <a:pt x="26" y="92"/>
                        <a:pt x="25" y="91"/>
                      </a:cubicBezTo>
                      <a:cubicBezTo>
                        <a:pt x="25" y="88"/>
                        <a:pt x="27" y="87"/>
                        <a:pt x="26" y="84"/>
                      </a:cubicBezTo>
                      <a:cubicBezTo>
                        <a:pt x="25" y="84"/>
                        <a:pt x="25" y="84"/>
                        <a:pt x="24" y="84"/>
                      </a:cubicBezTo>
                      <a:cubicBezTo>
                        <a:pt x="24" y="84"/>
                        <a:pt x="23" y="84"/>
                        <a:pt x="23" y="84"/>
                      </a:cubicBezTo>
                      <a:cubicBezTo>
                        <a:pt x="22" y="82"/>
                        <a:pt x="20" y="83"/>
                        <a:pt x="18" y="83"/>
                      </a:cubicBezTo>
                      <a:cubicBezTo>
                        <a:pt x="17" y="84"/>
                        <a:pt x="16" y="84"/>
                        <a:pt x="15" y="84"/>
                      </a:cubicBezTo>
                      <a:cubicBezTo>
                        <a:pt x="11" y="84"/>
                        <a:pt x="11" y="84"/>
                        <a:pt x="8" y="82"/>
                      </a:cubicBezTo>
                      <a:cubicBezTo>
                        <a:pt x="0" y="77"/>
                        <a:pt x="6" y="64"/>
                        <a:pt x="6" y="64"/>
                      </a:cubicBezTo>
                      <a:cubicBezTo>
                        <a:pt x="13" y="52"/>
                        <a:pt x="13" y="52"/>
                        <a:pt x="13" y="52"/>
                      </a:cubicBezTo>
                      <a:cubicBezTo>
                        <a:pt x="13" y="52"/>
                        <a:pt x="13" y="52"/>
                        <a:pt x="19" y="51"/>
                      </a:cubicBezTo>
                      <a:cubicBezTo>
                        <a:pt x="20" y="51"/>
                        <a:pt x="21" y="50"/>
                        <a:pt x="22" y="50"/>
                      </a:cubicBezTo>
                      <a:cubicBezTo>
                        <a:pt x="23" y="50"/>
                        <a:pt x="24" y="50"/>
                        <a:pt x="25" y="50"/>
                      </a:cubicBezTo>
                      <a:cubicBezTo>
                        <a:pt x="26" y="51"/>
                        <a:pt x="25" y="52"/>
                        <a:pt x="26" y="53"/>
                      </a:cubicBezTo>
                      <a:cubicBezTo>
                        <a:pt x="26" y="53"/>
                        <a:pt x="32" y="56"/>
                        <a:pt x="32" y="55"/>
                      </a:cubicBezTo>
                      <a:cubicBezTo>
                        <a:pt x="33" y="53"/>
                        <a:pt x="33" y="52"/>
                        <a:pt x="40" y="54"/>
                      </a:cubicBezTo>
                      <a:cubicBezTo>
                        <a:pt x="40" y="53"/>
                        <a:pt x="40" y="53"/>
                        <a:pt x="42" y="54"/>
                      </a:cubicBezTo>
                      <a:cubicBezTo>
                        <a:pt x="43" y="52"/>
                        <a:pt x="43" y="50"/>
                        <a:pt x="42" y="48"/>
                      </a:cubicBezTo>
                      <a:cubicBezTo>
                        <a:pt x="42" y="48"/>
                        <a:pt x="42" y="48"/>
                        <a:pt x="42" y="48"/>
                      </a:cubicBezTo>
                      <a:cubicBezTo>
                        <a:pt x="39" y="49"/>
                        <a:pt x="39" y="49"/>
                        <a:pt x="35" y="45"/>
                      </a:cubicBezTo>
                      <a:cubicBezTo>
                        <a:pt x="35" y="45"/>
                        <a:pt x="35" y="45"/>
                        <a:pt x="35" y="45"/>
                      </a:cubicBezTo>
                      <a:cubicBezTo>
                        <a:pt x="35" y="48"/>
                        <a:pt x="34" y="49"/>
                        <a:pt x="33" y="48"/>
                      </a:cubicBezTo>
                      <a:cubicBezTo>
                        <a:pt x="33" y="48"/>
                        <a:pt x="33" y="47"/>
                        <a:pt x="33" y="47"/>
                      </a:cubicBezTo>
                      <a:cubicBezTo>
                        <a:pt x="32" y="46"/>
                        <a:pt x="32" y="46"/>
                        <a:pt x="27" y="41"/>
                      </a:cubicBezTo>
                      <a:cubicBezTo>
                        <a:pt x="26" y="41"/>
                        <a:pt x="26" y="41"/>
                        <a:pt x="26" y="41"/>
                      </a:cubicBezTo>
                      <a:cubicBezTo>
                        <a:pt x="26" y="42"/>
                        <a:pt x="26" y="42"/>
                        <a:pt x="26" y="42"/>
                      </a:cubicBezTo>
                      <a:cubicBezTo>
                        <a:pt x="27" y="44"/>
                        <a:pt x="30" y="44"/>
                        <a:pt x="30" y="46"/>
                      </a:cubicBezTo>
                      <a:cubicBezTo>
                        <a:pt x="30" y="48"/>
                        <a:pt x="30" y="48"/>
                        <a:pt x="29" y="48"/>
                      </a:cubicBezTo>
                      <a:cubicBezTo>
                        <a:pt x="29" y="48"/>
                        <a:pt x="29" y="48"/>
                        <a:pt x="28" y="47"/>
                      </a:cubicBezTo>
                      <a:cubicBezTo>
                        <a:pt x="23" y="43"/>
                        <a:pt x="23" y="43"/>
                        <a:pt x="23" y="43"/>
                      </a:cubicBezTo>
                      <a:cubicBezTo>
                        <a:pt x="22" y="43"/>
                        <a:pt x="22" y="43"/>
                        <a:pt x="19" y="44"/>
                      </a:cubicBezTo>
                      <a:cubicBezTo>
                        <a:pt x="19" y="44"/>
                        <a:pt x="17" y="50"/>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1" y="53"/>
                        <a:pt x="11" y="48"/>
                        <a:pt x="11" y="48"/>
                      </a:cubicBezTo>
                      <a:cubicBezTo>
                        <a:pt x="11" y="47"/>
                        <a:pt x="11" y="47"/>
                        <a:pt x="11" y="47"/>
                      </a:cubicBezTo>
                      <a:cubicBezTo>
                        <a:pt x="11" y="46"/>
                        <a:pt x="11" y="44"/>
                        <a:pt x="11" y="44"/>
                      </a:cubicBezTo>
                      <a:cubicBezTo>
                        <a:pt x="11" y="43"/>
                        <a:pt x="11" y="43"/>
                        <a:pt x="12"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4" y="43"/>
                        <a:pt x="15" y="43"/>
                        <a:pt x="16" y="43"/>
                      </a:cubicBezTo>
                      <a:cubicBezTo>
                        <a:pt x="16" y="42"/>
                        <a:pt x="16" y="42"/>
                        <a:pt x="15" y="41"/>
                      </a:cubicBezTo>
                      <a:cubicBezTo>
                        <a:pt x="14" y="40"/>
                        <a:pt x="13" y="38"/>
                        <a:pt x="13" y="38"/>
                      </a:cubicBezTo>
                      <a:cubicBezTo>
                        <a:pt x="14" y="37"/>
                        <a:pt x="14" y="37"/>
                        <a:pt x="14" y="37"/>
                      </a:cubicBezTo>
                      <a:cubicBezTo>
                        <a:pt x="16" y="37"/>
                        <a:pt x="16" y="35"/>
                        <a:pt x="18" y="35"/>
                      </a:cubicBezTo>
                      <a:cubicBezTo>
                        <a:pt x="18" y="33"/>
                        <a:pt x="19" y="32"/>
                        <a:pt x="20" y="32"/>
                      </a:cubicBezTo>
                      <a:cubicBezTo>
                        <a:pt x="20" y="30"/>
                        <a:pt x="19" y="29"/>
                        <a:pt x="20" y="28"/>
                      </a:cubicBezTo>
                      <a:cubicBezTo>
                        <a:pt x="21" y="28"/>
                        <a:pt x="21" y="28"/>
                        <a:pt x="22" y="31"/>
                      </a:cubicBezTo>
                      <a:cubicBezTo>
                        <a:pt x="23" y="31"/>
                        <a:pt x="23" y="31"/>
                        <a:pt x="26" y="30"/>
                      </a:cubicBezTo>
                      <a:cubicBezTo>
                        <a:pt x="26" y="30"/>
                        <a:pt x="26" y="30"/>
                        <a:pt x="26" y="30"/>
                      </a:cubicBezTo>
                      <a:cubicBezTo>
                        <a:pt x="27" y="29"/>
                        <a:pt x="27" y="27"/>
                        <a:pt x="28" y="26"/>
                      </a:cubicBezTo>
                      <a:cubicBezTo>
                        <a:pt x="27" y="25"/>
                        <a:pt x="24" y="20"/>
                        <a:pt x="24" y="20"/>
                      </a:cubicBezTo>
                      <a:cubicBezTo>
                        <a:pt x="23" y="21"/>
                        <a:pt x="23" y="21"/>
                        <a:pt x="23" y="21"/>
                      </a:cubicBezTo>
                      <a:cubicBezTo>
                        <a:pt x="24" y="22"/>
                        <a:pt x="25" y="23"/>
                        <a:pt x="25" y="25"/>
                      </a:cubicBezTo>
                      <a:cubicBezTo>
                        <a:pt x="25" y="27"/>
                        <a:pt x="24" y="30"/>
                        <a:pt x="23" y="29"/>
                      </a:cubicBezTo>
                      <a:cubicBezTo>
                        <a:pt x="21" y="29"/>
                        <a:pt x="21" y="27"/>
                        <a:pt x="20" y="26"/>
                      </a:cubicBezTo>
                      <a:cubicBezTo>
                        <a:pt x="20" y="26"/>
                        <a:pt x="20" y="26"/>
                        <a:pt x="20" y="26"/>
                      </a:cubicBezTo>
                      <a:cubicBezTo>
                        <a:pt x="18" y="29"/>
                        <a:pt x="17" y="26"/>
                        <a:pt x="17" y="23"/>
                      </a:cubicBezTo>
                      <a:cubicBezTo>
                        <a:pt x="17" y="19"/>
                        <a:pt x="20" y="16"/>
                        <a:pt x="21" y="12"/>
                      </a:cubicBezTo>
                      <a:cubicBezTo>
                        <a:pt x="23" y="12"/>
                        <a:pt x="23" y="12"/>
                        <a:pt x="24" y="12"/>
                      </a:cubicBezTo>
                      <a:cubicBezTo>
                        <a:pt x="27" y="13"/>
                        <a:pt x="27" y="13"/>
                        <a:pt x="30" y="15"/>
                      </a:cubicBezTo>
                      <a:cubicBezTo>
                        <a:pt x="30" y="15"/>
                        <a:pt x="30" y="15"/>
                        <a:pt x="30" y="15"/>
                      </a:cubicBezTo>
                      <a:cubicBezTo>
                        <a:pt x="30" y="15"/>
                        <a:pt x="30" y="15"/>
                        <a:pt x="30" y="15"/>
                      </a:cubicBezTo>
                      <a:cubicBezTo>
                        <a:pt x="30" y="14"/>
                        <a:pt x="30" y="14"/>
                        <a:pt x="30" y="14"/>
                      </a:cubicBezTo>
                      <a:cubicBezTo>
                        <a:pt x="29" y="14"/>
                        <a:pt x="29" y="14"/>
                        <a:pt x="29" y="14"/>
                      </a:cubicBezTo>
                      <a:cubicBezTo>
                        <a:pt x="30" y="13"/>
                        <a:pt x="30" y="13"/>
                        <a:pt x="30" y="13"/>
                      </a:cubicBezTo>
                      <a:cubicBezTo>
                        <a:pt x="30" y="14"/>
                        <a:pt x="30" y="14"/>
                        <a:pt x="30" y="14"/>
                      </a:cubicBezTo>
                      <a:cubicBezTo>
                        <a:pt x="31" y="13"/>
                        <a:pt x="31" y="13"/>
                        <a:pt x="31" y="13"/>
                      </a:cubicBezTo>
                      <a:cubicBezTo>
                        <a:pt x="30" y="12"/>
                        <a:pt x="30" y="12"/>
                        <a:pt x="29" y="12"/>
                      </a:cubicBezTo>
                      <a:cubicBezTo>
                        <a:pt x="30" y="12"/>
                        <a:pt x="30" y="12"/>
                        <a:pt x="30" y="12"/>
                      </a:cubicBezTo>
                      <a:cubicBezTo>
                        <a:pt x="31" y="13"/>
                        <a:pt x="31" y="13"/>
                        <a:pt x="31" y="13"/>
                      </a:cubicBezTo>
                      <a:cubicBezTo>
                        <a:pt x="31" y="12"/>
                        <a:pt x="32" y="12"/>
                        <a:pt x="32" y="12"/>
                      </a:cubicBezTo>
                      <a:cubicBezTo>
                        <a:pt x="33" y="11"/>
                        <a:pt x="33" y="11"/>
                        <a:pt x="33" y="11"/>
                      </a:cubicBezTo>
                      <a:cubicBezTo>
                        <a:pt x="32" y="11"/>
                        <a:pt x="32" y="11"/>
                        <a:pt x="31" y="11"/>
                      </a:cubicBezTo>
                      <a:cubicBezTo>
                        <a:pt x="29" y="11"/>
                        <a:pt x="28" y="9"/>
                        <a:pt x="26" y="7"/>
                      </a:cubicBezTo>
                      <a:cubicBezTo>
                        <a:pt x="25" y="6"/>
                        <a:pt x="24" y="5"/>
                        <a:pt x="24" y="5"/>
                      </a:cubicBezTo>
                      <a:cubicBezTo>
                        <a:pt x="28" y="4"/>
                        <a:pt x="27" y="8"/>
                        <a:pt x="29" y="9"/>
                      </a:cubicBezTo>
                      <a:cubicBezTo>
                        <a:pt x="30" y="10"/>
                        <a:pt x="32" y="11"/>
                        <a:pt x="34" y="11"/>
                      </a:cubicBezTo>
                      <a:cubicBezTo>
                        <a:pt x="33" y="9"/>
                        <a:pt x="31" y="9"/>
                        <a:pt x="30" y="7"/>
                      </a:cubicBezTo>
                      <a:cubicBezTo>
                        <a:pt x="31" y="7"/>
                        <a:pt x="31" y="7"/>
                        <a:pt x="37" y="11"/>
                      </a:cubicBezTo>
                      <a:cubicBezTo>
                        <a:pt x="36" y="10"/>
                        <a:pt x="36" y="10"/>
                        <a:pt x="36" y="10"/>
                      </a:cubicBezTo>
                      <a:cubicBezTo>
                        <a:pt x="37" y="10"/>
                        <a:pt x="37" y="10"/>
                        <a:pt x="37" y="10"/>
                      </a:cubicBezTo>
                      <a:cubicBezTo>
                        <a:pt x="37" y="10"/>
                        <a:pt x="37" y="10"/>
                        <a:pt x="37" y="10"/>
                      </a:cubicBezTo>
                      <a:cubicBezTo>
                        <a:pt x="36" y="10"/>
                        <a:pt x="36" y="10"/>
                        <a:pt x="36" y="10"/>
                      </a:cubicBezTo>
                      <a:cubicBezTo>
                        <a:pt x="36" y="10"/>
                        <a:pt x="36" y="10"/>
                        <a:pt x="36" y="10"/>
                      </a:cubicBezTo>
                      <a:cubicBezTo>
                        <a:pt x="36" y="10"/>
                        <a:pt x="36" y="10"/>
                        <a:pt x="31" y="7"/>
                      </a:cubicBezTo>
                      <a:cubicBezTo>
                        <a:pt x="32" y="7"/>
                        <a:pt x="32" y="7"/>
                        <a:pt x="33" y="8"/>
                      </a:cubicBezTo>
                      <a:cubicBezTo>
                        <a:pt x="32" y="7"/>
                        <a:pt x="32" y="7"/>
                        <a:pt x="32" y="7"/>
                      </a:cubicBezTo>
                      <a:cubicBezTo>
                        <a:pt x="33" y="7"/>
                        <a:pt x="33" y="7"/>
                        <a:pt x="33" y="7"/>
                      </a:cubicBezTo>
                      <a:cubicBezTo>
                        <a:pt x="32" y="7"/>
                        <a:pt x="31" y="6"/>
                        <a:pt x="31" y="6"/>
                      </a:cubicBezTo>
                      <a:cubicBezTo>
                        <a:pt x="31" y="5"/>
                        <a:pt x="31" y="5"/>
                        <a:pt x="31" y="5"/>
                      </a:cubicBezTo>
                      <a:cubicBezTo>
                        <a:pt x="31" y="5"/>
                        <a:pt x="30" y="5"/>
                        <a:pt x="29" y="4"/>
                      </a:cubicBezTo>
                      <a:cubicBezTo>
                        <a:pt x="29" y="4"/>
                        <a:pt x="29" y="4"/>
                        <a:pt x="29" y="4"/>
                      </a:cubicBezTo>
                      <a:cubicBezTo>
                        <a:pt x="29" y="4"/>
                        <a:pt x="29" y="4"/>
                        <a:pt x="29" y="4"/>
                      </a:cubicBezTo>
                      <a:cubicBezTo>
                        <a:pt x="29" y="4"/>
                        <a:pt x="29" y="4"/>
                        <a:pt x="29" y="4"/>
                      </a:cubicBezTo>
                      <a:cubicBezTo>
                        <a:pt x="27" y="2"/>
                        <a:pt x="27"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4" y="2"/>
                        <a:pt x="19" y="0"/>
                        <a:pt x="19" y="0"/>
                      </a:cubicBezTo>
                      <a:cubicBezTo>
                        <a:pt x="21" y="0"/>
                        <a:pt x="26" y="1"/>
                        <a:pt x="26" y="1"/>
                      </a:cubicBezTo>
                      <a:cubicBezTo>
                        <a:pt x="27" y="2"/>
                        <a:pt x="27" y="2"/>
                        <a:pt x="33" y="3"/>
                      </a:cubicBezTo>
                      <a:cubicBezTo>
                        <a:pt x="32" y="2"/>
                        <a:pt x="32" y="2"/>
                        <a:pt x="31" y="2"/>
                      </a:cubicBezTo>
                      <a:cubicBezTo>
                        <a:pt x="31" y="2"/>
                        <a:pt x="31" y="2"/>
                        <a:pt x="31" y="2"/>
                      </a:cubicBezTo>
                      <a:cubicBezTo>
                        <a:pt x="31" y="2"/>
                        <a:pt x="31" y="2"/>
                        <a:pt x="31" y="2"/>
                      </a:cubicBezTo>
                      <a:cubicBezTo>
                        <a:pt x="31" y="2"/>
                        <a:pt x="31" y="2"/>
                        <a:pt x="31" y="2"/>
                      </a:cubicBezTo>
                      <a:cubicBezTo>
                        <a:pt x="32" y="2"/>
                        <a:pt x="32" y="2"/>
                        <a:pt x="34" y="2"/>
                      </a:cubicBezTo>
                      <a:cubicBezTo>
                        <a:pt x="33" y="2"/>
                        <a:pt x="33" y="2"/>
                        <a:pt x="29" y="0"/>
                      </a:cubicBezTo>
                      <a:cubicBezTo>
                        <a:pt x="30" y="0"/>
                        <a:pt x="30" y="1"/>
                        <a:pt x="30" y="1"/>
                      </a:cubicBezTo>
                      <a:cubicBezTo>
                        <a:pt x="33" y="2"/>
                        <a:pt x="36" y="3"/>
                        <a:pt x="39" y="4"/>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7" name="Freeform 192"/>
                <p:cNvSpPr>
                  <a:spLocks/>
                </p:cNvSpPr>
                <p:nvPr/>
              </p:nvSpPr>
              <p:spPr bwMode="auto">
                <a:xfrm>
                  <a:off x="657" y="1604"/>
                  <a:ext cx="141" cy="361"/>
                </a:xfrm>
                <a:custGeom>
                  <a:avLst/>
                  <a:gdLst>
                    <a:gd name="T0" fmla="*/ 1269 w 46"/>
                    <a:gd name="T1" fmla="*/ 2999 h 117"/>
                    <a:gd name="T2" fmla="*/ 1156 w 46"/>
                    <a:gd name="T3" fmla="*/ 3169 h 117"/>
                    <a:gd name="T4" fmla="*/ 1091 w 46"/>
                    <a:gd name="T5" fmla="*/ 3200 h 117"/>
                    <a:gd name="T6" fmla="*/ 1297 w 46"/>
                    <a:gd name="T7" fmla="*/ 3437 h 117"/>
                    <a:gd name="T8" fmla="*/ 1156 w 46"/>
                    <a:gd name="T9" fmla="*/ 3379 h 117"/>
                    <a:gd name="T10" fmla="*/ 432 w 46"/>
                    <a:gd name="T11" fmla="*/ 2493 h 117"/>
                    <a:gd name="T12" fmla="*/ 196 w 46"/>
                    <a:gd name="T13" fmla="*/ 1817 h 117"/>
                    <a:gd name="T14" fmla="*/ 113 w 46"/>
                    <a:gd name="T15" fmla="*/ 1265 h 117"/>
                    <a:gd name="T16" fmla="*/ 377 w 46"/>
                    <a:gd name="T17" fmla="*/ 562 h 117"/>
                    <a:gd name="T18" fmla="*/ 573 w 46"/>
                    <a:gd name="T19" fmla="*/ 296 h 117"/>
                    <a:gd name="T20" fmla="*/ 892 w 46"/>
                    <a:gd name="T21" fmla="*/ 59 h 117"/>
                    <a:gd name="T22" fmla="*/ 920 w 46"/>
                    <a:gd name="T23" fmla="*/ 28 h 117"/>
                    <a:gd name="T24" fmla="*/ 1005 w 46"/>
                    <a:gd name="T25" fmla="*/ 0 h 117"/>
                    <a:gd name="T26" fmla="*/ 950 w 46"/>
                    <a:gd name="T27" fmla="*/ 59 h 117"/>
                    <a:gd name="T28" fmla="*/ 950 w 46"/>
                    <a:gd name="T29" fmla="*/ 86 h 117"/>
                    <a:gd name="T30" fmla="*/ 892 w 46"/>
                    <a:gd name="T31" fmla="*/ 210 h 117"/>
                    <a:gd name="T32" fmla="*/ 920 w 46"/>
                    <a:gd name="T33" fmla="*/ 210 h 117"/>
                    <a:gd name="T34" fmla="*/ 950 w 46"/>
                    <a:gd name="T35" fmla="*/ 238 h 117"/>
                    <a:gd name="T36" fmla="*/ 1005 w 46"/>
                    <a:gd name="T37" fmla="*/ 238 h 117"/>
                    <a:gd name="T38" fmla="*/ 1033 w 46"/>
                    <a:gd name="T39" fmla="*/ 238 h 117"/>
                    <a:gd name="T40" fmla="*/ 1091 w 46"/>
                    <a:gd name="T41" fmla="*/ 238 h 117"/>
                    <a:gd name="T42" fmla="*/ 1091 w 46"/>
                    <a:gd name="T43" fmla="*/ 238 h 117"/>
                    <a:gd name="T44" fmla="*/ 1091 w 46"/>
                    <a:gd name="T45" fmla="*/ 238 h 117"/>
                    <a:gd name="T46" fmla="*/ 1091 w 46"/>
                    <a:gd name="T47" fmla="*/ 238 h 117"/>
                    <a:gd name="T48" fmla="*/ 1091 w 46"/>
                    <a:gd name="T49" fmla="*/ 238 h 117"/>
                    <a:gd name="T50" fmla="*/ 809 w 46"/>
                    <a:gd name="T51" fmla="*/ 438 h 117"/>
                    <a:gd name="T52" fmla="*/ 751 w 46"/>
                    <a:gd name="T53" fmla="*/ 676 h 117"/>
                    <a:gd name="T54" fmla="*/ 1005 w 46"/>
                    <a:gd name="T55" fmla="*/ 466 h 117"/>
                    <a:gd name="T56" fmla="*/ 1033 w 46"/>
                    <a:gd name="T57" fmla="*/ 589 h 117"/>
                    <a:gd name="T58" fmla="*/ 1033 w 46"/>
                    <a:gd name="T59" fmla="*/ 886 h 117"/>
                    <a:gd name="T60" fmla="*/ 864 w 46"/>
                    <a:gd name="T61" fmla="*/ 1000 h 117"/>
                    <a:gd name="T62" fmla="*/ 920 w 46"/>
                    <a:gd name="T63" fmla="*/ 1027 h 117"/>
                    <a:gd name="T64" fmla="*/ 779 w 46"/>
                    <a:gd name="T65" fmla="*/ 1086 h 117"/>
                    <a:gd name="T66" fmla="*/ 668 w 46"/>
                    <a:gd name="T67" fmla="*/ 1142 h 117"/>
                    <a:gd name="T68" fmla="*/ 573 w 46"/>
                    <a:gd name="T69" fmla="*/ 1296 h 117"/>
                    <a:gd name="T70" fmla="*/ 405 w 46"/>
                    <a:gd name="T71" fmla="*/ 1620 h 117"/>
                    <a:gd name="T72" fmla="*/ 377 w 46"/>
                    <a:gd name="T73" fmla="*/ 1620 h 117"/>
                    <a:gd name="T74" fmla="*/ 291 w 46"/>
                    <a:gd name="T75" fmla="*/ 1438 h 117"/>
                    <a:gd name="T76" fmla="*/ 264 w 46"/>
                    <a:gd name="T77" fmla="*/ 1410 h 117"/>
                    <a:gd name="T78" fmla="*/ 236 w 46"/>
                    <a:gd name="T79" fmla="*/ 1734 h 117"/>
                    <a:gd name="T80" fmla="*/ 291 w 46"/>
                    <a:gd name="T81" fmla="*/ 1675 h 117"/>
                    <a:gd name="T82" fmla="*/ 432 w 46"/>
                    <a:gd name="T83" fmla="*/ 2086 h 117"/>
                    <a:gd name="T84" fmla="*/ 518 w 46"/>
                    <a:gd name="T85" fmla="*/ 2027 h 117"/>
                    <a:gd name="T86" fmla="*/ 696 w 46"/>
                    <a:gd name="T87" fmla="*/ 2114 h 117"/>
                    <a:gd name="T88" fmla="*/ 978 w 46"/>
                    <a:gd name="T89" fmla="*/ 2438 h 117"/>
                    <a:gd name="T90" fmla="*/ 978 w 46"/>
                    <a:gd name="T91" fmla="*/ 2465 h 117"/>
                    <a:gd name="T92" fmla="*/ 1324 w 46"/>
                    <a:gd name="T93" fmla="*/ 2703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 h="117">
                      <a:moveTo>
                        <a:pt x="46" y="92"/>
                      </a:moveTo>
                      <a:cubicBezTo>
                        <a:pt x="46" y="93"/>
                        <a:pt x="44" y="102"/>
                        <a:pt x="44" y="102"/>
                      </a:cubicBezTo>
                      <a:cubicBezTo>
                        <a:pt x="43" y="104"/>
                        <a:pt x="41" y="103"/>
                        <a:pt x="40" y="104"/>
                      </a:cubicBezTo>
                      <a:cubicBezTo>
                        <a:pt x="41" y="108"/>
                        <a:pt x="41" y="108"/>
                        <a:pt x="40" y="108"/>
                      </a:cubicBezTo>
                      <a:cubicBezTo>
                        <a:pt x="39" y="109"/>
                        <a:pt x="39" y="109"/>
                        <a:pt x="39" y="109"/>
                      </a:cubicBezTo>
                      <a:cubicBezTo>
                        <a:pt x="38" y="109"/>
                        <a:pt x="38" y="109"/>
                        <a:pt x="38" y="109"/>
                      </a:cubicBezTo>
                      <a:cubicBezTo>
                        <a:pt x="38" y="110"/>
                        <a:pt x="39" y="110"/>
                        <a:pt x="39" y="111"/>
                      </a:cubicBezTo>
                      <a:cubicBezTo>
                        <a:pt x="37" y="114"/>
                        <a:pt x="44" y="117"/>
                        <a:pt x="45" y="117"/>
                      </a:cubicBezTo>
                      <a:cubicBezTo>
                        <a:pt x="45" y="117"/>
                        <a:pt x="45" y="117"/>
                        <a:pt x="45" y="117"/>
                      </a:cubicBezTo>
                      <a:cubicBezTo>
                        <a:pt x="44" y="117"/>
                        <a:pt x="41" y="116"/>
                        <a:pt x="40" y="115"/>
                      </a:cubicBezTo>
                      <a:cubicBezTo>
                        <a:pt x="36" y="114"/>
                        <a:pt x="31" y="110"/>
                        <a:pt x="27" y="102"/>
                      </a:cubicBezTo>
                      <a:cubicBezTo>
                        <a:pt x="23" y="96"/>
                        <a:pt x="18" y="91"/>
                        <a:pt x="15" y="85"/>
                      </a:cubicBezTo>
                      <a:cubicBezTo>
                        <a:pt x="13" y="81"/>
                        <a:pt x="16" y="77"/>
                        <a:pt x="14" y="73"/>
                      </a:cubicBezTo>
                      <a:cubicBezTo>
                        <a:pt x="13" y="73"/>
                        <a:pt x="13" y="73"/>
                        <a:pt x="7" y="62"/>
                      </a:cubicBezTo>
                      <a:cubicBezTo>
                        <a:pt x="5" y="62"/>
                        <a:pt x="2" y="56"/>
                        <a:pt x="3" y="48"/>
                      </a:cubicBezTo>
                      <a:cubicBezTo>
                        <a:pt x="4" y="43"/>
                        <a:pt x="4" y="43"/>
                        <a:pt x="4" y="43"/>
                      </a:cubicBezTo>
                      <a:cubicBezTo>
                        <a:pt x="4" y="43"/>
                        <a:pt x="3" y="46"/>
                        <a:pt x="3" y="51"/>
                      </a:cubicBezTo>
                      <a:cubicBezTo>
                        <a:pt x="1" y="48"/>
                        <a:pt x="0" y="41"/>
                        <a:pt x="13" y="19"/>
                      </a:cubicBezTo>
                      <a:cubicBezTo>
                        <a:pt x="15" y="17"/>
                        <a:pt x="18" y="12"/>
                        <a:pt x="22" y="8"/>
                      </a:cubicBezTo>
                      <a:cubicBezTo>
                        <a:pt x="21" y="9"/>
                        <a:pt x="20" y="10"/>
                        <a:pt x="20" y="10"/>
                      </a:cubicBezTo>
                      <a:cubicBezTo>
                        <a:pt x="24" y="6"/>
                        <a:pt x="25" y="6"/>
                        <a:pt x="29" y="3"/>
                      </a:cubicBezTo>
                      <a:cubicBezTo>
                        <a:pt x="31" y="2"/>
                        <a:pt x="31" y="2"/>
                        <a:pt x="31" y="2"/>
                      </a:cubicBezTo>
                      <a:cubicBezTo>
                        <a:pt x="31" y="2"/>
                        <a:pt x="31" y="2"/>
                        <a:pt x="31" y="2"/>
                      </a:cubicBezTo>
                      <a:cubicBezTo>
                        <a:pt x="32" y="1"/>
                        <a:pt x="32" y="1"/>
                        <a:pt x="32" y="1"/>
                      </a:cubicBezTo>
                      <a:cubicBezTo>
                        <a:pt x="33" y="1"/>
                        <a:pt x="34" y="0"/>
                        <a:pt x="34" y="0"/>
                      </a:cubicBezTo>
                      <a:cubicBezTo>
                        <a:pt x="35" y="0"/>
                        <a:pt x="35" y="0"/>
                        <a:pt x="35" y="0"/>
                      </a:cubicBezTo>
                      <a:cubicBezTo>
                        <a:pt x="35" y="0"/>
                        <a:pt x="34" y="1"/>
                        <a:pt x="33" y="1"/>
                      </a:cubicBezTo>
                      <a:cubicBezTo>
                        <a:pt x="33" y="2"/>
                        <a:pt x="33" y="2"/>
                        <a:pt x="33" y="2"/>
                      </a:cubicBezTo>
                      <a:cubicBezTo>
                        <a:pt x="33" y="2"/>
                        <a:pt x="33" y="2"/>
                        <a:pt x="31" y="3"/>
                      </a:cubicBezTo>
                      <a:cubicBezTo>
                        <a:pt x="33" y="3"/>
                        <a:pt x="33" y="3"/>
                        <a:pt x="33" y="3"/>
                      </a:cubicBezTo>
                      <a:cubicBezTo>
                        <a:pt x="32" y="4"/>
                        <a:pt x="32" y="6"/>
                        <a:pt x="32" y="6"/>
                      </a:cubicBezTo>
                      <a:cubicBezTo>
                        <a:pt x="31" y="7"/>
                        <a:pt x="31" y="7"/>
                        <a:pt x="31" y="7"/>
                      </a:cubicBezTo>
                      <a:cubicBezTo>
                        <a:pt x="31" y="7"/>
                        <a:pt x="31" y="7"/>
                        <a:pt x="31" y="7"/>
                      </a:cubicBezTo>
                      <a:cubicBezTo>
                        <a:pt x="31" y="7"/>
                        <a:pt x="32" y="7"/>
                        <a:pt x="32" y="7"/>
                      </a:cubicBezTo>
                      <a:cubicBezTo>
                        <a:pt x="32" y="7"/>
                        <a:pt x="32" y="7"/>
                        <a:pt x="32" y="7"/>
                      </a:cubicBezTo>
                      <a:cubicBezTo>
                        <a:pt x="33" y="8"/>
                        <a:pt x="33" y="8"/>
                        <a:pt x="33" y="8"/>
                      </a:cubicBezTo>
                      <a:cubicBezTo>
                        <a:pt x="33" y="8"/>
                        <a:pt x="34" y="8"/>
                        <a:pt x="34" y="8"/>
                      </a:cubicBezTo>
                      <a:cubicBezTo>
                        <a:pt x="35" y="8"/>
                        <a:pt x="35" y="8"/>
                        <a:pt x="35" y="8"/>
                      </a:cubicBezTo>
                      <a:cubicBezTo>
                        <a:pt x="36" y="6"/>
                        <a:pt x="36" y="6"/>
                        <a:pt x="37" y="6"/>
                      </a:cubicBezTo>
                      <a:cubicBezTo>
                        <a:pt x="37" y="7"/>
                        <a:pt x="36" y="7"/>
                        <a:pt x="36" y="8"/>
                      </a:cubicBezTo>
                      <a:cubicBezTo>
                        <a:pt x="36" y="9"/>
                        <a:pt x="36" y="9"/>
                        <a:pt x="36" y="9"/>
                      </a:cubicBezTo>
                      <a:cubicBezTo>
                        <a:pt x="36" y="9"/>
                        <a:pt x="36" y="9"/>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9"/>
                        <a:pt x="38" y="9"/>
                        <a:pt x="38" y="10"/>
                      </a:cubicBezTo>
                      <a:cubicBezTo>
                        <a:pt x="35" y="12"/>
                        <a:pt x="31" y="13"/>
                        <a:pt x="28" y="15"/>
                      </a:cubicBezTo>
                      <a:cubicBezTo>
                        <a:pt x="26" y="16"/>
                        <a:pt x="26" y="16"/>
                        <a:pt x="25" y="19"/>
                      </a:cubicBezTo>
                      <a:cubicBezTo>
                        <a:pt x="26" y="20"/>
                        <a:pt x="25" y="21"/>
                        <a:pt x="26" y="23"/>
                      </a:cubicBezTo>
                      <a:cubicBezTo>
                        <a:pt x="25" y="25"/>
                        <a:pt x="25" y="25"/>
                        <a:pt x="25" y="25"/>
                      </a:cubicBezTo>
                      <a:cubicBezTo>
                        <a:pt x="32" y="14"/>
                        <a:pt x="34" y="16"/>
                        <a:pt x="35" y="16"/>
                      </a:cubicBezTo>
                      <a:cubicBezTo>
                        <a:pt x="35" y="18"/>
                        <a:pt x="34" y="19"/>
                        <a:pt x="34" y="21"/>
                      </a:cubicBezTo>
                      <a:cubicBezTo>
                        <a:pt x="36" y="20"/>
                        <a:pt x="36" y="20"/>
                        <a:pt x="36" y="20"/>
                      </a:cubicBezTo>
                      <a:cubicBezTo>
                        <a:pt x="37" y="21"/>
                        <a:pt x="37" y="26"/>
                        <a:pt x="37" y="26"/>
                      </a:cubicBezTo>
                      <a:cubicBezTo>
                        <a:pt x="37" y="27"/>
                        <a:pt x="37" y="28"/>
                        <a:pt x="36" y="30"/>
                      </a:cubicBezTo>
                      <a:cubicBezTo>
                        <a:pt x="35" y="30"/>
                        <a:pt x="31" y="31"/>
                        <a:pt x="31" y="31"/>
                      </a:cubicBezTo>
                      <a:cubicBezTo>
                        <a:pt x="30" y="32"/>
                        <a:pt x="30" y="33"/>
                        <a:pt x="30" y="34"/>
                      </a:cubicBezTo>
                      <a:cubicBezTo>
                        <a:pt x="31" y="34"/>
                        <a:pt x="31" y="34"/>
                        <a:pt x="31" y="34"/>
                      </a:cubicBezTo>
                      <a:cubicBezTo>
                        <a:pt x="32" y="35"/>
                        <a:pt x="32" y="35"/>
                        <a:pt x="32" y="35"/>
                      </a:cubicBezTo>
                      <a:cubicBezTo>
                        <a:pt x="32" y="36"/>
                        <a:pt x="28" y="38"/>
                        <a:pt x="27" y="38"/>
                      </a:cubicBezTo>
                      <a:cubicBezTo>
                        <a:pt x="27" y="37"/>
                        <a:pt x="27" y="37"/>
                        <a:pt x="27" y="37"/>
                      </a:cubicBezTo>
                      <a:cubicBezTo>
                        <a:pt x="26" y="37"/>
                        <a:pt x="26" y="37"/>
                        <a:pt x="26" y="37"/>
                      </a:cubicBezTo>
                      <a:cubicBezTo>
                        <a:pt x="24" y="40"/>
                        <a:pt x="24" y="40"/>
                        <a:pt x="23" y="39"/>
                      </a:cubicBezTo>
                      <a:cubicBezTo>
                        <a:pt x="22" y="41"/>
                        <a:pt x="21" y="42"/>
                        <a:pt x="20" y="43"/>
                      </a:cubicBezTo>
                      <a:cubicBezTo>
                        <a:pt x="20" y="44"/>
                        <a:pt x="20" y="44"/>
                        <a:pt x="20" y="44"/>
                      </a:cubicBezTo>
                      <a:cubicBezTo>
                        <a:pt x="19" y="46"/>
                        <a:pt x="16" y="46"/>
                        <a:pt x="16" y="48"/>
                      </a:cubicBezTo>
                      <a:cubicBezTo>
                        <a:pt x="15" y="50"/>
                        <a:pt x="16" y="53"/>
                        <a:pt x="14" y="55"/>
                      </a:cubicBezTo>
                      <a:cubicBezTo>
                        <a:pt x="14" y="55"/>
                        <a:pt x="14" y="55"/>
                        <a:pt x="14" y="55"/>
                      </a:cubicBezTo>
                      <a:cubicBezTo>
                        <a:pt x="13" y="55"/>
                        <a:pt x="13" y="55"/>
                        <a:pt x="13" y="55"/>
                      </a:cubicBezTo>
                      <a:cubicBezTo>
                        <a:pt x="14" y="51"/>
                        <a:pt x="14" y="51"/>
                        <a:pt x="12" y="48"/>
                      </a:cubicBezTo>
                      <a:cubicBezTo>
                        <a:pt x="11" y="49"/>
                        <a:pt x="11" y="49"/>
                        <a:pt x="10" y="49"/>
                      </a:cubicBezTo>
                      <a:cubicBezTo>
                        <a:pt x="10" y="48"/>
                        <a:pt x="10" y="48"/>
                        <a:pt x="10" y="48"/>
                      </a:cubicBezTo>
                      <a:cubicBezTo>
                        <a:pt x="9" y="48"/>
                        <a:pt x="9" y="48"/>
                        <a:pt x="9" y="48"/>
                      </a:cubicBezTo>
                      <a:cubicBezTo>
                        <a:pt x="5" y="53"/>
                        <a:pt x="8" y="59"/>
                        <a:pt x="8" y="59"/>
                      </a:cubicBezTo>
                      <a:cubicBezTo>
                        <a:pt x="8" y="59"/>
                        <a:pt x="8" y="59"/>
                        <a:pt x="8" y="59"/>
                      </a:cubicBezTo>
                      <a:cubicBezTo>
                        <a:pt x="9" y="59"/>
                        <a:pt x="9" y="59"/>
                        <a:pt x="9" y="59"/>
                      </a:cubicBezTo>
                      <a:cubicBezTo>
                        <a:pt x="9" y="57"/>
                        <a:pt x="9" y="57"/>
                        <a:pt x="10" y="57"/>
                      </a:cubicBezTo>
                      <a:cubicBezTo>
                        <a:pt x="11" y="59"/>
                        <a:pt x="10" y="61"/>
                        <a:pt x="11" y="63"/>
                      </a:cubicBezTo>
                      <a:cubicBezTo>
                        <a:pt x="14" y="65"/>
                        <a:pt x="12" y="69"/>
                        <a:pt x="15" y="71"/>
                      </a:cubicBezTo>
                      <a:cubicBezTo>
                        <a:pt x="16" y="71"/>
                        <a:pt x="16" y="71"/>
                        <a:pt x="16" y="71"/>
                      </a:cubicBezTo>
                      <a:cubicBezTo>
                        <a:pt x="16" y="70"/>
                        <a:pt x="16" y="70"/>
                        <a:pt x="18" y="69"/>
                      </a:cubicBezTo>
                      <a:cubicBezTo>
                        <a:pt x="18" y="70"/>
                        <a:pt x="18" y="70"/>
                        <a:pt x="18" y="70"/>
                      </a:cubicBezTo>
                      <a:cubicBezTo>
                        <a:pt x="20" y="69"/>
                        <a:pt x="24" y="72"/>
                        <a:pt x="24" y="72"/>
                      </a:cubicBezTo>
                      <a:cubicBezTo>
                        <a:pt x="25" y="73"/>
                        <a:pt x="32" y="79"/>
                        <a:pt x="32" y="79"/>
                      </a:cubicBezTo>
                      <a:cubicBezTo>
                        <a:pt x="32" y="79"/>
                        <a:pt x="34" y="81"/>
                        <a:pt x="34" y="83"/>
                      </a:cubicBezTo>
                      <a:cubicBezTo>
                        <a:pt x="34" y="84"/>
                        <a:pt x="34" y="84"/>
                        <a:pt x="34" y="84"/>
                      </a:cubicBezTo>
                      <a:cubicBezTo>
                        <a:pt x="34" y="84"/>
                        <a:pt x="34" y="84"/>
                        <a:pt x="34" y="84"/>
                      </a:cubicBezTo>
                      <a:cubicBezTo>
                        <a:pt x="37" y="84"/>
                        <a:pt x="44" y="89"/>
                        <a:pt x="44" y="89"/>
                      </a:cubicBezTo>
                      <a:cubicBezTo>
                        <a:pt x="45" y="90"/>
                        <a:pt x="46" y="92"/>
                        <a:pt x="46" y="92"/>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8" name="Freeform 193"/>
                <p:cNvSpPr>
                  <a:spLocks/>
                </p:cNvSpPr>
                <p:nvPr/>
              </p:nvSpPr>
              <p:spPr bwMode="auto">
                <a:xfrm>
                  <a:off x="792" y="1598"/>
                  <a:ext cx="59" cy="71"/>
                </a:xfrm>
                <a:custGeom>
                  <a:avLst/>
                  <a:gdLst>
                    <a:gd name="T0" fmla="*/ 540 w 19"/>
                    <a:gd name="T1" fmla="*/ 86 h 23"/>
                    <a:gd name="T2" fmla="*/ 512 w 19"/>
                    <a:gd name="T3" fmla="*/ 182 h 23"/>
                    <a:gd name="T4" fmla="*/ 453 w 19"/>
                    <a:gd name="T5" fmla="*/ 296 h 23"/>
                    <a:gd name="T6" fmla="*/ 416 w 19"/>
                    <a:gd name="T7" fmla="*/ 324 h 23"/>
                    <a:gd name="T8" fmla="*/ 385 w 19"/>
                    <a:gd name="T9" fmla="*/ 352 h 23"/>
                    <a:gd name="T10" fmla="*/ 357 w 19"/>
                    <a:gd name="T11" fmla="*/ 438 h 23"/>
                    <a:gd name="T12" fmla="*/ 211 w 19"/>
                    <a:gd name="T13" fmla="*/ 497 h 23"/>
                    <a:gd name="T14" fmla="*/ 115 w 19"/>
                    <a:gd name="T15" fmla="*/ 590 h 23"/>
                    <a:gd name="T16" fmla="*/ 87 w 19"/>
                    <a:gd name="T17" fmla="*/ 648 h 23"/>
                    <a:gd name="T18" fmla="*/ 59 w 19"/>
                    <a:gd name="T19" fmla="*/ 676 h 23"/>
                    <a:gd name="T20" fmla="*/ 0 w 19"/>
                    <a:gd name="T21" fmla="*/ 648 h 23"/>
                    <a:gd name="T22" fmla="*/ 0 w 19"/>
                    <a:gd name="T23" fmla="*/ 497 h 23"/>
                    <a:gd name="T24" fmla="*/ 87 w 19"/>
                    <a:gd name="T25" fmla="*/ 380 h 23"/>
                    <a:gd name="T26" fmla="*/ 115 w 19"/>
                    <a:gd name="T27" fmla="*/ 324 h 23"/>
                    <a:gd name="T28" fmla="*/ 183 w 19"/>
                    <a:gd name="T29" fmla="*/ 210 h 23"/>
                    <a:gd name="T30" fmla="*/ 87 w 19"/>
                    <a:gd name="T31" fmla="*/ 182 h 23"/>
                    <a:gd name="T32" fmla="*/ 211 w 19"/>
                    <a:gd name="T33" fmla="*/ 114 h 23"/>
                    <a:gd name="T34" fmla="*/ 357 w 19"/>
                    <a:gd name="T35" fmla="*/ 28 h 23"/>
                    <a:gd name="T36" fmla="*/ 357 w 19"/>
                    <a:gd name="T37" fmla="*/ 28 h 23"/>
                    <a:gd name="T38" fmla="*/ 357 w 19"/>
                    <a:gd name="T39" fmla="*/ 28 h 23"/>
                    <a:gd name="T40" fmla="*/ 357 w 19"/>
                    <a:gd name="T41" fmla="*/ 28 h 23"/>
                    <a:gd name="T42" fmla="*/ 357 w 19"/>
                    <a:gd name="T43" fmla="*/ 28 h 23"/>
                    <a:gd name="T44" fmla="*/ 385 w 19"/>
                    <a:gd name="T45" fmla="*/ 28 h 23"/>
                    <a:gd name="T46" fmla="*/ 357 w 19"/>
                    <a:gd name="T47" fmla="*/ 59 h 23"/>
                    <a:gd name="T48" fmla="*/ 385 w 19"/>
                    <a:gd name="T49" fmla="*/ 28 h 23"/>
                    <a:gd name="T50" fmla="*/ 385 w 19"/>
                    <a:gd name="T51" fmla="*/ 59 h 23"/>
                    <a:gd name="T52" fmla="*/ 453 w 19"/>
                    <a:gd name="T53" fmla="*/ 28 h 23"/>
                    <a:gd name="T54" fmla="*/ 453 w 19"/>
                    <a:gd name="T55" fmla="*/ 28 h 23"/>
                    <a:gd name="T56" fmla="*/ 453 w 19"/>
                    <a:gd name="T57" fmla="*/ 28 h 23"/>
                    <a:gd name="T58" fmla="*/ 512 w 19"/>
                    <a:gd name="T59" fmla="*/ 28 h 23"/>
                    <a:gd name="T60" fmla="*/ 512 w 19"/>
                    <a:gd name="T61" fmla="*/ 59 h 23"/>
                    <a:gd name="T62" fmla="*/ 481 w 19"/>
                    <a:gd name="T63" fmla="*/ 86 h 23"/>
                    <a:gd name="T64" fmla="*/ 512 w 19"/>
                    <a:gd name="T65" fmla="*/ 59 h 23"/>
                    <a:gd name="T66" fmla="*/ 540 w 19"/>
                    <a:gd name="T67" fmla="*/ 8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23">
                      <a:moveTo>
                        <a:pt x="18" y="3"/>
                      </a:moveTo>
                      <a:cubicBezTo>
                        <a:pt x="18" y="3"/>
                        <a:pt x="18" y="3"/>
                        <a:pt x="18" y="3"/>
                      </a:cubicBezTo>
                      <a:cubicBezTo>
                        <a:pt x="17" y="4"/>
                        <a:pt x="17" y="4"/>
                        <a:pt x="17" y="4"/>
                      </a:cubicBezTo>
                      <a:cubicBezTo>
                        <a:pt x="17" y="5"/>
                        <a:pt x="17" y="5"/>
                        <a:pt x="17" y="6"/>
                      </a:cubicBezTo>
                      <a:cubicBezTo>
                        <a:pt x="17" y="7"/>
                        <a:pt x="16" y="7"/>
                        <a:pt x="16" y="8"/>
                      </a:cubicBezTo>
                      <a:cubicBezTo>
                        <a:pt x="16" y="10"/>
                        <a:pt x="15" y="11"/>
                        <a:pt x="15" y="10"/>
                      </a:cubicBezTo>
                      <a:cubicBezTo>
                        <a:pt x="14" y="10"/>
                        <a:pt x="14" y="10"/>
                        <a:pt x="14" y="10"/>
                      </a:cubicBezTo>
                      <a:cubicBezTo>
                        <a:pt x="14" y="10"/>
                        <a:pt x="14" y="11"/>
                        <a:pt x="14" y="11"/>
                      </a:cubicBezTo>
                      <a:cubicBezTo>
                        <a:pt x="14" y="12"/>
                        <a:pt x="13" y="11"/>
                        <a:pt x="13" y="11"/>
                      </a:cubicBezTo>
                      <a:cubicBezTo>
                        <a:pt x="13" y="12"/>
                        <a:pt x="13" y="12"/>
                        <a:pt x="13" y="12"/>
                      </a:cubicBezTo>
                      <a:cubicBezTo>
                        <a:pt x="15" y="12"/>
                        <a:pt x="14" y="14"/>
                        <a:pt x="14" y="14"/>
                      </a:cubicBezTo>
                      <a:cubicBezTo>
                        <a:pt x="14" y="14"/>
                        <a:pt x="13" y="15"/>
                        <a:pt x="12" y="15"/>
                      </a:cubicBezTo>
                      <a:cubicBezTo>
                        <a:pt x="11" y="15"/>
                        <a:pt x="10" y="15"/>
                        <a:pt x="9" y="16"/>
                      </a:cubicBezTo>
                      <a:cubicBezTo>
                        <a:pt x="8" y="17"/>
                        <a:pt x="8" y="17"/>
                        <a:pt x="7" y="17"/>
                      </a:cubicBezTo>
                      <a:cubicBezTo>
                        <a:pt x="7" y="17"/>
                        <a:pt x="6" y="17"/>
                        <a:pt x="5" y="18"/>
                      </a:cubicBezTo>
                      <a:cubicBezTo>
                        <a:pt x="5" y="19"/>
                        <a:pt x="4" y="19"/>
                        <a:pt x="4" y="20"/>
                      </a:cubicBezTo>
                      <a:cubicBezTo>
                        <a:pt x="4" y="20"/>
                        <a:pt x="4" y="21"/>
                        <a:pt x="3" y="22"/>
                      </a:cubicBezTo>
                      <a:cubicBezTo>
                        <a:pt x="3" y="22"/>
                        <a:pt x="3" y="22"/>
                        <a:pt x="3" y="22"/>
                      </a:cubicBezTo>
                      <a:cubicBezTo>
                        <a:pt x="3" y="23"/>
                        <a:pt x="2" y="23"/>
                        <a:pt x="2" y="23"/>
                      </a:cubicBezTo>
                      <a:cubicBezTo>
                        <a:pt x="2" y="23"/>
                        <a:pt x="2" y="23"/>
                        <a:pt x="2" y="23"/>
                      </a:cubicBezTo>
                      <a:cubicBezTo>
                        <a:pt x="1" y="23"/>
                        <a:pt x="1" y="23"/>
                        <a:pt x="1" y="22"/>
                      </a:cubicBezTo>
                      <a:cubicBezTo>
                        <a:pt x="0" y="22"/>
                        <a:pt x="0" y="22"/>
                        <a:pt x="0" y="22"/>
                      </a:cubicBezTo>
                      <a:cubicBezTo>
                        <a:pt x="0" y="21"/>
                        <a:pt x="0" y="21"/>
                        <a:pt x="0" y="17"/>
                      </a:cubicBezTo>
                      <a:cubicBezTo>
                        <a:pt x="0" y="17"/>
                        <a:pt x="0" y="17"/>
                        <a:pt x="0" y="17"/>
                      </a:cubicBezTo>
                      <a:cubicBezTo>
                        <a:pt x="0" y="16"/>
                        <a:pt x="1" y="15"/>
                        <a:pt x="1" y="15"/>
                      </a:cubicBezTo>
                      <a:cubicBezTo>
                        <a:pt x="1" y="15"/>
                        <a:pt x="2" y="13"/>
                        <a:pt x="3" y="13"/>
                      </a:cubicBezTo>
                      <a:cubicBezTo>
                        <a:pt x="3" y="12"/>
                        <a:pt x="3" y="12"/>
                        <a:pt x="4" y="11"/>
                      </a:cubicBezTo>
                      <a:cubicBezTo>
                        <a:pt x="4" y="11"/>
                        <a:pt x="4" y="11"/>
                        <a:pt x="4" y="11"/>
                      </a:cubicBezTo>
                      <a:cubicBezTo>
                        <a:pt x="3" y="11"/>
                        <a:pt x="4" y="10"/>
                        <a:pt x="5" y="9"/>
                      </a:cubicBezTo>
                      <a:cubicBezTo>
                        <a:pt x="5" y="9"/>
                        <a:pt x="5" y="8"/>
                        <a:pt x="6" y="7"/>
                      </a:cubicBezTo>
                      <a:cubicBezTo>
                        <a:pt x="6" y="6"/>
                        <a:pt x="6" y="6"/>
                        <a:pt x="6" y="6"/>
                      </a:cubicBezTo>
                      <a:cubicBezTo>
                        <a:pt x="5" y="6"/>
                        <a:pt x="4" y="7"/>
                        <a:pt x="3" y="6"/>
                      </a:cubicBezTo>
                      <a:cubicBezTo>
                        <a:pt x="3" y="6"/>
                        <a:pt x="3" y="6"/>
                        <a:pt x="5" y="5"/>
                      </a:cubicBezTo>
                      <a:cubicBezTo>
                        <a:pt x="5" y="3"/>
                        <a:pt x="7" y="4"/>
                        <a:pt x="7" y="4"/>
                      </a:cubicBezTo>
                      <a:cubicBezTo>
                        <a:pt x="7" y="4"/>
                        <a:pt x="8" y="4"/>
                        <a:pt x="9" y="2"/>
                      </a:cubicBezTo>
                      <a:cubicBezTo>
                        <a:pt x="11" y="2"/>
                        <a:pt x="11"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3" y="1"/>
                        <a:pt x="13" y="1"/>
                        <a:pt x="13" y="1"/>
                      </a:cubicBezTo>
                      <a:cubicBezTo>
                        <a:pt x="13" y="1"/>
                        <a:pt x="13" y="1"/>
                        <a:pt x="12" y="2"/>
                      </a:cubicBezTo>
                      <a:cubicBezTo>
                        <a:pt x="12" y="2"/>
                        <a:pt x="12" y="2"/>
                        <a:pt x="12" y="2"/>
                      </a:cubicBezTo>
                      <a:cubicBezTo>
                        <a:pt x="12" y="2"/>
                        <a:pt x="12" y="2"/>
                        <a:pt x="12" y="2"/>
                      </a:cubicBezTo>
                      <a:cubicBezTo>
                        <a:pt x="13" y="1"/>
                        <a:pt x="13" y="1"/>
                        <a:pt x="13" y="1"/>
                      </a:cubicBezTo>
                      <a:cubicBezTo>
                        <a:pt x="14" y="1"/>
                        <a:pt x="14" y="1"/>
                        <a:pt x="14" y="1"/>
                      </a:cubicBezTo>
                      <a:cubicBezTo>
                        <a:pt x="13" y="2"/>
                        <a:pt x="13" y="2"/>
                        <a:pt x="13" y="2"/>
                      </a:cubicBezTo>
                      <a:cubicBezTo>
                        <a:pt x="13" y="2"/>
                        <a:pt x="13" y="2"/>
                        <a:pt x="13" y="2"/>
                      </a:cubicBezTo>
                      <a:cubicBezTo>
                        <a:pt x="14" y="2"/>
                        <a:pt x="14" y="1"/>
                        <a:pt x="15" y="1"/>
                      </a:cubicBezTo>
                      <a:cubicBezTo>
                        <a:pt x="15" y="1"/>
                        <a:pt x="15" y="1"/>
                        <a:pt x="15" y="1"/>
                      </a:cubicBezTo>
                      <a:cubicBezTo>
                        <a:pt x="15" y="1"/>
                        <a:pt x="15" y="1"/>
                        <a:pt x="15" y="1"/>
                      </a:cubicBezTo>
                      <a:cubicBezTo>
                        <a:pt x="15" y="1"/>
                        <a:pt x="15" y="1"/>
                        <a:pt x="15" y="1"/>
                      </a:cubicBezTo>
                      <a:cubicBezTo>
                        <a:pt x="15" y="1"/>
                        <a:pt x="15" y="1"/>
                        <a:pt x="15" y="1"/>
                      </a:cubicBezTo>
                      <a:cubicBezTo>
                        <a:pt x="16" y="0"/>
                        <a:pt x="16" y="0"/>
                        <a:pt x="16" y="0"/>
                      </a:cubicBezTo>
                      <a:cubicBezTo>
                        <a:pt x="17" y="1"/>
                        <a:pt x="17" y="1"/>
                        <a:pt x="17" y="1"/>
                      </a:cubicBezTo>
                      <a:cubicBezTo>
                        <a:pt x="17" y="1"/>
                        <a:pt x="17" y="1"/>
                        <a:pt x="17" y="1"/>
                      </a:cubicBezTo>
                      <a:cubicBezTo>
                        <a:pt x="17" y="1"/>
                        <a:pt x="17" y="1"/>
                        <a:pt x="17" y="2"/>
                      </a:cubicBezTo>
                      <a:cubicBezTo>
                        <a:pt x="17" y="2"/>
                        <a:pt x="17" y="2"/>
                        <a:pt x="17" y="2"/>
                      </a:cubicBezTo>
                      <a:cubicBezTo>
                        <a:pt x="17" y="2"/>
                        <a:pt x="17" y="2"/>
                        <a:pt x="16" y="3"/>
                      </a:cubicBezTo>
                      <a:cubicBezTo>
                        <a:pt x="16" y="3"/>
                        <a:pt x="16" y="3"/>
                        <a:pt x="16" y="3"/>
                      </a:cubicBezTo>
                      <a:cubicBezTo>
                        <a:pt x="17" y="3"/>
                        <a:pt x="17" y="3"/>
                        <a:pt x="17" y="2"/>
                      </a:cubicBezTo>
                      <a:cubicBezTo>
                        <a:pt x="17" y="2"/>
                        <a:pt x="18" y="2"/>
                        <a:pt x="18" y="2"/>
                      </a:cubicBezTo>
                      <a:cubicBezTo>
                        <a:pt x="18" y="2"/>
                        <a:pt x="19" y="2"/>
                        <a:pt x="18" y="3"/>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79" name="Freeform 194"/>
                <p:cNvSpPr>
                  <a:spLocks/>
                </p:cNvSpPr>
                <p:nvPr/>
              </p:nvSpPr>
              <p:spPr bwMode="auto">
                <a:xfrm>
                  <a:off x="761" y="1616"/>
                  <a:ext cx="28" cy="44"/>
                </a:xfrm>
                <a:custGeom>
                  <a:avLst/>
                  <a:gdLst>
                    <a:gd name="T0" fmla="*/ 243 w 9"/>
                    <a:gd name="T1" fmla="*/ 277 h 14"/>
                    <a:gd name="T2" fmla="*/ 184 w 9"/>
                    <a:gd name="T3" fmla="*/ 305 h 14"/>
                    <a:gd name="T4" fmla="*/ 184 w 9"/>
                    <a:gd name="T5" fmla="*/ 277 h 14"/>
                    <a:gd name="T6" fmla="*/ 184 w 9"/>
                    <a:gd name="T7" fmla="*/ 277 h 14"/>
                    <a:gd name="T8" fmla="*/ 156 w 9"/>
                    <a:gd name="T9" fmla="*/ 305 h 14"/>
                    <a:gd name="T10" fmla="*/ 115 w 9"/>
                    <a:gd name="T11" fmla="*/ 405 h 14"/>
                    <a:gd name="T12" fmla="*/ 115 w 9"/>
                    <a:gd name="T13" fmla="*/ 405 h 14"/>
                    <a:gd name="T14" fmla="*/ 87 w 9"/>
                    <a:gd name="T15" fmla="*/ 405 h 14"/>
                    <a:gd name="T16" fmla="*/ 59 w 9"/>
                    <a:gd name="T17" fmla="*/ 434 h 14"/>
                    <a:gd name="T18" fmla="*/ 59 w 9"/>
                    <a:gd name="T19" fmla="*/ 405 h 14"/>
                    <a:gd name="T20" fmla="*/ 59 w 9"/>
                    <a:gd name="T21" fmla="*/ 346 h 14"/>
                    <a:gd name="T22" fmla="*/ 28 w 9"/>
                    <a:gd name="T23" fmla="*/ 305 h 14"/>
                    <a:gd name="T24" fmla="*/ 0 w 9"/>
                    <a:gd name="T25" fmla="*/ 305 h 14"/>
                    <a:gd name="T26" fmla="*/ 0 w 9"/>
                    <a:gd name="T27" fmla="*/ 277 h 14"/>
                    <a:gd name="T28" fmla="*/ 59 w 9"/>
                    <a:gd name="T29" fmla="*/ 277 h 14"/>
                    <a:gd name="T30" fmla="*/ 115 w 9"/>
                    <a:gd name="T31" fmla="*/ 277 h 14"/>
                    <a:gd name="T32" fmla="*/ 115 w 9"/>
                    <a:gd name="T33" fmla="*/ 277 h 14"/>
                    <a:gd name="T34" fmla="*/ 115 w 9"/>
                    <a:gd name="T35" fmla="*/ 248 h 14"/>
                    <a:gd name="T36" fmla="*/ 156 w 9"/>
                    <a:gd name="T37" fmla="*/ 217 h 14"/>
                    <a:gd name="T38" fmla="*/ 156 w 9"/>
                    <a:gd name="T39" fmla="*/ 189 h 14"/>
                    <a:gd name="T40" fmla="*/ 156 w 9"/>
                    <a:gd name="T41" fmla="*/ 157 h 14"/>
                    <a:gd name="T42" fmla="*/ 156 w 9"/>
                    <a:gd name="T43" fmla="*/ 157 h 14"/>
                    <a:gd name="T44" fmla="*/ 115 w 9"/>
                    <a:gd name="T45" fmla="*/ 157 h 14"/>
                    <a:gd name="T46" fmla="*/ 115 w 9"/>
                    <a:gd name="T47" fmla="*/ 129 h 14"/>
                    <a:gd name="T48" fmla="*/ 87 w 9"/>
                    <a:gd name="T49" fmla="*/ 129 h 14"/>
                    <a:gd name="T50" fmla="*/ 87 w 9"/>
                    <a:gd name="T51" fmla="*/ 88 h 14"/>
                    <a:gd name="T52" fmla="*/ 184 w 9"/>
                    <a:gd name="T53" fmla="*/ 28 h 14"/>
                    <a:gd name="T54" fmla="*/ 156 w 9"/>
                    <a:gd name="T55" fmla="*/ 60 h 14"/>
                    <a:gd name="T56" fmla="*/ 115 w 9"/>
                    <a:gd name="T57" fmla="*/ 60 h 14"/>
                    <a:gd name="T58" fmla="*/ 212 w 9"/>
                    <a:gd name="T59" fmla="*/ 0 h 14"/>
                    <a:gd name="T60" fmla="*/ 212 w 9"/>
                    <a:gd name="T61" fmla="*/ 28 h 14"/>
                    <a:gd name="T62" fmla="*/ 243 w 9"/>
                    <a:gd name="T63" fmla="*/ 0 h 14"/>
                    <a:gd name="T64" fmla="*/ 243 w 9"/>
                    <a:gd name="T65" fmla="*/ 0 h 14"/>
                    <a:gd name="T66" fmla="*/ 243 w 9"/>
                    <a:gd name="T67" fmla="*/ 28 h 14"/>
                    <a:gd name="T68" fmla="*/ 271 w 9"/>
                    <a:gd name="T69" fmla="*/ 28 h 14"/>
                    <a:gd name="T70" fmla="*/ 271 w 9"/>
                    <a:gd name="T71" fmla="*/ 28 h 14"/>
                    <a:gd name="T72" fmla="*/ 271 w 9"/>
                    <a:gd name="T73" fmla="*/ 28 h 14"/>
                    <a:gd name="T74" fmla="*/ 271 w 9"/>
                    <a:gd name="T75" fmla="*/ 60 h 14"/>
                    <a:gd name="T76" fmla="*/ 243 w 9"/>
                    <a:gd name="T77" fmla="*/ 88 h 14"/>
                    <a:gd name="T78" fmla="*/ 243 w 9"/>
                    <a:gd name="T79" fmla="*/ 129 h 14"/>
                    <a:gd name="T80" fmla="*/ 243 w 9"/>
                    <a:gd name="T81" fmla="*/ 189 h 14"/>
                    <a:gd name="T82" fmla="*/ 212 w 9"/>
                    <a:gd name="T83" fmla="*/ 217 h 14"/>
                    <a:gd name="T84" fmla="*/ 243 w 9"/>
                    <a:gd name="T85" fmla="*/ 248 h 14"/>
                    <a:gd name="T86" fmla="*/ 243 w 9"/>
                    <a:gd name="T87" fmla="*/ 277 h 14"/>
                    <a:gd name="T88" fmla="*/ 243 w 9"/>
                    <a:gd name="T89" fmla="*/ 277 h 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 h="14">
                      <a:moveTo>
                        <a:pt x="8" y="9"/>
                      </a:moveTo>
                      <a:cubicBezTo>
                        <a:pt x="7" y="10"/>
                        <a:pt x="6" y="11"/>
                        <a:pt x="6" y="10"/>
                      </a:cubicBezTo>
                      <a:cubicBezTo>
                        <a:pt x="6" y="9"/>
                        <a:pt x="6" y="9"/>
                        <a:pt x="6" y="9"/>
                      </a:cubicBezTo>
                      <a:cubicBezTo>
                        <a:pt x="6" y="9"/>
                        <a:pt x="6" y="9"/>
                        <a:pt x="6" y="9"/>
                      </a:cubicBezTo>
                      <a:cubicBezTo>
                        <a:pt x="5" y="10"/>
                        <a:pt x="5" y="10"/>
                        <a:pt x="5" y="10"/>
                      </a:cubicBezTo>
                      <a:cubicBezTo>
                        <a:pt x="5" y="11"/>
                        <a:pt x="4" y="13"/>
                        <a:pt x="4" y="13"/>
                      </a:cubicBezTo>
                      <a:cubicBezTo>
                        <a:pt x="4" y="13"/>
                        <a:pt x="4" y="13"/>
                        <a:pt x="4" y="13"/>
                      </a:cubicBezTo>
                      <a:cubicBezTo>
                        <a:pt x="3" y="13"/>
                        <a:pt x="3" y="13"/>
                        <a:pt x="3" y="13"/>
                      </a:cubicBezTo>
                      <a:cubicBezTo>
                        <a:pt x="3" y="13"/>
                        <a:pt x="3" y="14"/>
                        <a:pt x="2" y="14"/>
                      </a:cubicBezTo>
                      <a:cubicBezTo>
                        <a:pt x="2" y="14"/>
                        <a:pt x="2" y="13"/>
                        <a:pt x="2" y="13"/>
                      </a:cubicBezTo>
                      <a:cubicBezTo>
                        <a:pt x="2" y="11"/>
                        <a:pt x="2" y="11"/>
                        <a:pt x="2" y="11"/>
                      </a:cubicBezTo>
                      <a:cubicBezTo>
                        <a:pt x="2" y="11"/>
                        <a:pt x="2" y="10"/>
                        <a:pt x="1" y="10"/>
                      </a:cubicBezTo>
                      <a:cubicBezTo>
                        <a:pt x="1" y="10"/>
                        <a:pt x="1" y="10"/>
                        <a:pt x="0" y="10"/>
                      </a:cubicBezTo>
                      <a:cubicBezTo>
                        <a:pt x="0" y="9"/>
                        <a:pt x="0" y="9"/>
                        <a:pt x="0" y="9"/>
                      </a:cubicBezTo>
                      <a:cubicBezTo>
                        <a:pt x="0" y="9"/>
                        <a:pt x="1" y="8"/>
                        <a:pt x="2" y="9"/>
                      </a:cubicBezTo>
                      <a:cubicBezTo>
                        <a:pt x="2" y="9"/>
                        <a:pt x="3" y="9"/>
                        <a:pt x="4" y="9"/>
                      </a:cubicBezTo>
                      <a:cubicBezTo>
                        <a:pt x="4" y="9"/>
                        <a:pt x="4" y="9"/>
                        <a:pt x="4" y="9"/>
                      </a:cubicBezTo>
                      <a:cubicBezTo>
                        <a:pt x="4" y="8"/>
                        <a:pt x="4" y="8"/>
                        <a:pt x="4" y="8"/>
                      </a:cubicBezTo>
                      <a:cubicBezTo>
                        <a:pt x="5" y="7"/>
                        <a:pt x="5" y="7"/>
                        <a:pt x="5" y="7"/>
                      </a:cubicBezTo>
                      <a:cubicBezTo>
                        <a:pt x="5" y="6"/>
                        <a:pt x="5" y="6"/>
                        <a:pt x="5" y="6"/>
                      </a:cubicBezTo>
                      <a:cubicBezTo>
                        <a:pt x="5" y="5"/>
                        <a:pt x="5" y="5"/>
                        <a:pt x="5" y="5"/>
                      </a:cubicBezTo>
                      <a:cubicBezTo>
                        <a:pt x="5" y="5"/>
                        <a:pt x="5" y="5"/>
                        <a:pt x="5" y="5"/>
                      </a:cubicBezTo>
                      <a:cubicBezTo>
                        <a:pt x="4" y="5"/>
                        <a:pt x="4" y="5"/>
                        <a:pt x="4" y="5"/>
                      </a:cubicBezTo>
                      <a:cubicBezTo>
                        <a:pt x="4" y="4"/>
                        <a:pt x="4" y="4"/>
                        <a:pt x="4" y="4"/>
                      </a:cubicBezTo>
                      <a:cubicBezTo>
                        <a:pt x="4" y="4"/>
                        <a:pt x="4" y="4"/>
                        <a:pt x="3" y="4"/>
                      </a:cubicBezTo>
                      <a:cubicBezTo>
                        <a:pt x="3" y="3"/>
                        <a:pt x="3" y="3"/>
                        <a:pt x="3" y="3"/>
                      </a:cubicBezTo>
                      <a:cubicBezTo>
                        <a:pt x="5" y="2"/>
                        <a:pt x="5" y="2"/>
                        <a:pt x="6" y="1"/>
                      </a:cubicBezTo>
                      <a:cubicBezTo>
                        <a:pt x="5" y="1"/>
                        <a:pt x="5" y="1"/>
                        <a:pt x="5" y="2"/>
                      </a:cubicBezTo>
                      <a:cubicBezTo>
                        <a:pt x="4" y="2"/>
                        <a:pt x="4" y="2"/>
                        <a:pt x="4" y="2"/>
                      </a:cubicBezTo>
                      <a:cubicBezTo>
                        <a:pt x="4" y="1"/>
                        <a:pt x="7" y="0"/>
                        <a:pt x="7" y="0"/>
                      </a:cubicBezTo>
                      <a:cubicBezTo>
                        <a:pt x="8" y="0"/>
                        <a:pt x="7" y="0"/>
                        <a:pt x="7" y="1"/>
                      </a:cubicBezTo>
                      <a:cubicBezTo>
                        <a:pt x="7" y="1"/>
                        <a:pt x="8" y="0"/>
                        <a:pt x="8" y="0"/>
                      </a:cubicBezTo>
                      <a:cubicBezTo>
                        <a:pt x="8" y="0"/>
                        <a:pt x="8" y="0"/>
                        <a:pt x="8" y="0"/>
                      </a:cubicBezTo>
                      <a:cubicBezTo>
                        <a:pt x="8" y="1"/>
                        <a:pt x="8" y="1"/>
                        <a:pt x="8" y="1"/>
                      </a:cubicBezTo>
                      <a:cubicBezTo>
                        <a:pt x="9" y="1"/>
                        <a:pt x="9" y="1"/>
                        <a:pt x="9" y="1"/>
                      </a:cubicBezTo>
                      <a:cubicBezTo>
                        <a:pt x="9" y="1"/>
                        <a:pt x="9" y="1"/>
                        <a:pt x="9" y="1"/>
                      </a:cubicBezTo>
                      <a:cubicBezTo>
                        <a:pt x="9" y="1"/>
                        <a:pt x="9" y="1"/>
                        <a:pt x="9" y="1"/>
                      </a:cubicBezTo>
                      <a:cubicBezTo>
                        <a:pt x="9" y="1"/>
                        <a:pt x="9" y="1"/>
                        <a:pt x="9" y="2"/>
                      </a:cubicBezTo>
                      <a:cubicBezTo>
                        <a:pt x="8" y="3"/>
                        <a:pt x="8" y="3"/>
                        <a:pt x="8" y="3"/>
                      </a:cubicBezTo>
                      <a:cubicBezTo>
                        <a:pt x="8" y="4"/>
                        <a:pt x="8" y="4"/>
                        <a:pt x="8" y="4"/>
                      </a:cubicBezTo>
                      <a:cubicBezTo>
                        <a:pt x="8" y="5"/>
                        <a:pt x="8" y="5"/>
                        <a:pt x="8" y="6"/>
                      </a:cubicBezTo>
                      <a:cubicBezTo>
                        <a:pt x="7" y="7"/>
                        <a:pt x="7" y="7"/>
                        <a:pt x="7" y="7"/>
                      </a:cubicBezTo>
                      <a:cubicBezTo>
                        <a:pt x="8" y="7"/>
                        <a:pt x="8" y="7"/>
                        <a:pt x="8" y="8"/>
                      </a:cubicBezTo>
                      <a:cubicBezTo>
                        <a:pt x="8" y="9"/>
                        <a:pt x="8" y="9"/>
                        <a:pt x="8" y="9"/>
                      </a:cubicBezTo>
                      <a:cubicBezTo>
                        <a:pt x="8" y="9"/>
                        <a:pt x="8" y="9"/>
                        <a:pt x="8" y="9"/>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0" name="Freeform 195"/>
                <p:cNvSpPr>
                  <a:spLocks/>
                </p:cNvSpPr>
                <p:nvPr/>
              </p:nvSpPr>
              <p:spPr bwMode="auto">
                <a:xfrm>
                  <a:off x="795" y="1598"/>
                  <a:ext cx="37" cy="15"/>
                </a:xfrm>
                <a:custGeom>
                  <a:avLst/>
                  <a:gdLst>
                    <a:gd name="T0" fmla="*/ 324 w 12"/>
                    <a:gd name="T1" fmla="*/ 27 h 5"/>
                    <a:gd name="T2" fmla="*/ 210 w 12"/>
                    <a:gd name="T3" fmla="*/ 81 h 5"/>
                    <a:gd name="T4" fmla="*/ 142 w 12"/>
                    <a:gd name="T5" fmla="*/ 81 h 5"/>
                    <a:gd name="T6" fmla="*/ 114 w 12"/>
                    <a:gd name="T7" fmla="*/ 108 h 5"/>
                    <a:gd name="T8" fmla="*/ 59 w 12"/>
                    <a:gd name="T9" fmla="*/ 135 h 5"/>
                    <a:gd name="T10" fmla="*/ 28 w 12"/>
                    <a:gd name="T11" fmla="*/ 135 h 5"/>
                    <a:gd name="T12" fmla="*/ 0 w 12"/>
                    <a:gd name="T13" fmla="*/ 135 h 5"/>
                    <a:gd name="T14" fmla="*/ 0 w 12"/>
                    <a:gd name="T15" fmla="*/ 108 h 5"/>
                    <a:gd name="T16" fmla="*/ 0 w 12"/>
                    <a:gd name="T17" fmla="*/ 108 h 5"/>
                    <a:gd name="T18" fmla="*/ 28 w 12"/>
                    <a:gd name="T19" fmla="*/ 108 h 5"/>
                    <a:gd name="T20" fmla="*/ 86 w 12"/>
                    <a:gd name="T21" fmla="*/ 81 h 5"/>
                    <a:gd name="T22" fmla="*/ 142 w 12"/>
                    <a:gd name="T23" fmla="*/ 54 h 5"/>
                    <a:gd name="T24" fmla="*/ 142 w 12"/>
                    <a:gd name="T25" fmla="*/ 54 h 5"/>
                    <a:gd name="T26" fmla="*/ 114 w 12"/>
                    <a:gd name="T27" fmla="*/ 54 h 5"/>
                    <a:gd name="T28" fmla="*/ 142 w 12"/>
                    <a:gd name="T29" fmla="*/ 54 h 5"/>
                    <a:gd name="T30" fmla="*/ 182 w 12"/>
                    <a:gd name="T31" fmla="*/ 54 h 5"/>
                    <a:gd name="T32" fmla="*/ 182 w 12"/>
                    <a:gd name="T33" fmla="*/ 54 h 5"/>
                    <a:gd name="T34" fmla="*/ 182 w 12"/>
                    <a:gd name="T35" fmla="*/ 54 h 5"/>
                    <a:gd name="T36" fmla="*/ 142 w 12"/>
                    <a:gd name="T37" fmla="*/ 54 h 5"/>
                    <a:gd name="T38" fmla="*/ 265 w 12"/>
                    <a:gd name="T39" fmla="*/ 0 h 5"/>
                    <a:gd name="T40" fmla="*/ 237 w 12"/>
                    <a:gd name="T41" fmla="*/ 27 h 5"/>
                    <a:gd name="T42" fmla="*/ 296 w 12"/>
                    <a:gd name="T43" fmla="*/ 0 h 5"/>
                    <a:gd name="T44" fmla="*/ 296 w 12"/>
                    <a:gd name="T45" fmla="*/ 0 h 5"/>
                    <a:gd name="T46" fmla="*/ 296 w 12"/>
                    <a:gd name="T47" fmla="*/ 0 h 5"/>
                    <a:gd name="T48" fmla="*/ 296 w 12"/>
                    <a:gd name="T49" fmla="*/ 0 h 5"/>
                    <a:gd name="T50" fmla="*/ 296 w 12"/>
                    <a:gd name="T51" fmla="*/ 0 h 5"/>
                    <a:gd name="T52" fmla="*/ 296 w 12"/>
                    <a:gd name="T53" fmla="*/ 0 h 5"/>
                    <a:gd name="T54" fmla="*/ 324 w 12"/>
                    <a:gd name="T55" fmla="*/ 0 h 5"/>
                    <a:gd name="T56" fmla="*/ 324 w 12"/>
                    <a:gd name="T57" fmla="*/ 0 h 5"/>
                    <a:gd name="T58" fmla="*/ 352 w 12"/>
                    <a:gd name="T59" fmla="*/ 0 h 5"/>
                    <a:gd name="T60" fmla="*/ 352 w 12"/>
                    <a:gd name="T61" fmla="*/ 0 h 5"/>
                    <a:gd name="T62" fmla="*/ 324 w 12"/>
                    <a:gd name="T63" fmla="*/ 27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 h="5">
                      <a:moveTo>
                        <a:pt x="11" y="1"/>
                      </a:moveTo>
                      <a:cubicBezTo>
                        <a:pt x="11" y="1"/>
                        <a:pt x="8" y="3"/>
                        <a:pt x="7" y="3"/>
                      </a:cubicBezTo>
                      <a:cubicBezTo>
                        <a:pt x="6" y="3"/>
                        <a:pt x="6" y="3"/>
                        <a:pt x="5" y="3"/>
                      </a:cubicBezTo>
                      <a:cubicBezTo>
                        <a:pt x="5" y="3"/>
                        <a:pt x="5" y="4"/>
                        <a:pt x="4" y="4"/>
                      </a:cubicBezTo>
                      <a:cubicBezTo>
                        <a:pt x="3" y="4"/>
                        <a:pt x="3" y="4"/>
                        <a:pt x="2" y="5"/>
                      </a:cubicBezTo>
                      <a:cubicBezTo>
                        <a:pt x="1" y="5"/>
                        <a:pt x="1" y="5"/>
                        <a:pt x="1" y="5"/>
                      </a:cubicBezTo>
                      <a:cubicBezTo>
                        <a:pt x="0" y="5"/>
                        <a:pt x="0" y="5"/>
                        <a:pt x="0" y="5"/>
                      </a:cubicBezTo>
                      <a:cubicBezTo>
                        <a:pt x="0" y="4"/>
                        <a:pt x="0" y="4"/>
                        <a:pt x="0" y="4"/>
                      </a:cubicBezTo>
                      <a:cubicBezTo>
                        <a:pt x="0" y="4"/>
                        <a:pt x="0" y="4"/>
                        <a:pt x="0" y="4"/>
                      </a:cubicBezTo>
                      <a:cubicBezTo>
                        <a:pt x="0" y="4"/>
                        <a:pt x="1" y="4"/>
                        <a:pt x="1" y="4"/>
                      </a:cubicBezTo>
                      <a:cubicBezTo>
                        <a:pt x="3" y="3"/>
                        <a:pt x="3" y="3"/>
                        <a:pt x="3" y="3"/>
                      </a:cubicBezTo>
                      <a:cubicBezTo>
                        <a:pt x="4" y="2"/>
                        <a:pt x="4" y="2"/>
                        <a:pt x="5" y="2"/>
                      </a:cubicBezTo>
                      <a:cubicBezTo>
                        <a:pt x="5" y="2"/>
                        <a:pt x="5" y="2"/>
                        <a:pt x="5" y="2"/>
                      </a:cubicBezTo>
                      <a:cubicBezTo>
                        <a:pt x="4" y="2"/>
                        <a:pt x="4" y="2"/>
                        <a:pt x="4" y="2"/>
                      </a:cubicBezTo>
                      <a:cubicBezTo>
                        <a:pt x="5" y="2"/>
                        <a:pt x="5" y="2"/>
                        <a:pt x="5" y="2"/>
                      </a:cubicBezTo>
                      <a:cubicBezTo>
                        <a:pt x="5" y="2"/>
                        <a:pt x="5" y="2"/>
                        <a:pt x="6" y="2"/>
                      </a:cubicBezTo>
                      <a:cubicBezTo>
                        <a:pt x="6" y="2"/>
                        <a:pt x="6" y="2"/>
                        <a:pt x="6" y="2"/>
                      </a:cubicBezTo>
                      <a:cubicBezTo>
                        <a:pt x="6" y="2"/>
                        <a:pt x="6" y="2"/>
                        <a:pt x="6" y="2"/>
                      </a:cubicBezTo>
                      <a:cubicBezTo>
                        <a:pt x="5" y="2"/>
                        <a:pt x="5" y="2"/>
                        <a:pt x="5" y="2"/>
                      </a:cubicBezTo>
                      <a:cubicBezTo>
                        <a:pt x="5" y="2"/>
                        <a:pt x="6" y="1"/>
                        <a:pt x="9" y="0"/>
                      </a:cubicBezTo>
                      <a:cubicBezTo>
                        <a:pt x="8" y="1"/>
                        <a:pt x="8" y="1"/>
                        <a:pt x="8" y="1"/>
                      </a:cubicBezTo>
                      <a:cubicBezTo>
                        <a:pt x="9" y="0"/>
                        <a:pt x="9"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2" y="0"/>
                        <a:pt x="12" y="0"/>
                        <a:pt x="12" y="0"/>
                      </a:cubicBezTo>
                      <a:cubicBezTo>
                        <a:pt x="12" y="0"/>
                        <a:pt x="12" y="0"/>
                        <a:pt x="12" y="0"/>
                      </a:cubicBezTo>
                      <a:lnTo>
                        <a:pt x="11"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1" name="Freeform 196"/>
                <p:cNvSpPr>
                  <a:spLocks/>
                </p:cNvSpPr>
                <p:nvPr/>
              </p:nvSpPr>
              <p:spPr bwMode="auto">
                <a:xfrm>
                  <a:off x="752" y="1610"/>
                  <a:ext cx="25" cy="16"/>
                </a:xfrm>
                <a:custGeom>
                  <a:avLst/>
                  <a:gdLst>
                    <a:gd name="T0" fmla="*/ 88 w 8"/>
                    <a:gd name="T1" fmla="*/ 163 h 5"/>
                    <a:gd name="T2" fmla="*/ 59 w 8"/>
                    <a:gd name="T3" fmla="*/ 163 h 5"/>
                    <a:gd name="T4" fmla="*/ 59 w 8"/>
                    <a:gd name="T5" fmla="*/ 163 h 5"/>
                    <a:gd name="T6" fmla="*/ 59 w 8"/>
                    <a:gd name="T7" fmla="*/ 163 h 5"/>
                    <a:gd name="T8" fmla="*/ 59 w 8"/>
                    <a:gd name="T9" fmla="*/ 134 h 5"/>
                    <a:gd name="T10" fmla="*/ 28 w 8"/>
                    <a:gd name="T11" fmla="*/ 163 h 5"/>
                    <a:gd name="T12" fmla="*/ 0 w 8"/>
                    <a:gd name="T13" fmla="*/ 163 h 5"/>
                    <a:gd name="T14" fmla="*/ 28 w 8"/>
                    <a:gd name="T15" fmla="*/ 102 h 5"/>
                    <a:gd name="T16" fmla="*/ 59 w 8"/>
                    <a:gd name="T17" fmla="*/ 102 h 5"/>
                    <a:gd name="T18" fmla="*/ 59 w 8"/>
                    <a:gd name="T19" fmla="*/ 102 h 5"/>
                    <a:gd name="T20" fmla="*/ 59 w 8"/>
                    <a:gd name="T21" fmla="*/ 102 h 5"/>
                    <a:gd name="T22" fmla="*/ 59 w 8"/>
                    <a:gd name="T23" fmla="*/ 102 h 5"/>
                    <a:gd name="T24" fmla="*/ 59 w 8"/>
                    <a:gd name="T25" fmla="*/ 102 h 5"/>
                    <a:gd name="T26" fmla="*/ 59 w 8"/>
                    <a:gd name="T27" fmla="*/ 102 h 5"/>
                    <a:gd name="T28" fmla="*/ 59 w 8"/>
                    <a:gd name="T29" fmla="*/ 102 h 5"/>
                    <a:gd name="T30" fmla="*/ 59 w 8"/>
                    <a:gd name="T31" fmla="*/ 102 h 5"/>
                    <a:gd name="T32" fmla="*/ 59 w 8"/>
                    <a:gd name="T33" fmla="*/ 102 h 5"/>
                    <a:gd name="T34" fmla="*/ 59 w 8"/>
                    <a:gd name="T35" fmla="*/ 102 h 5"/>
                    <a:gd name="T36" fmla="*/ 184 w 8"/>
                    <a:gd name="T37" fmla="*/ 32 h 5"/>
                    <a:gd name="T38" fmla="*/ 184 w 8"/>
                    <a:gd name="T39" fmla="*/ 0 h 5"/>
                    <a:gd name="T40" fmla="*/ 184 w 8"/>
                    <a:gd name="T41" fmla="*/ 0 h 5"/>
                    <a:gd name="T42" fmla="*/ 216 w 8"/>
                    <a:gd name="T43" fmla="*/ 0 h 5"/>
                    <a:gd name="T44" fmla="*/ 216 w 8"/>
                    <a:gd name="T45" fmla="*/ 0 h 5"/>
                    <a:gd name="T46" fmla="*/ 184 w 8"/>
                    <a:gd name="T47" fmla="*/ 32 h 5"/>
                    <a:gd name="T48" fmla="*/ 184 w 8"/>
                    <a:gd name="T49" fmla="*/ 32 h 5"/>
                    <a:gd name="T50" fmla="*/ 184 w 8"/>
                    <a:gd name="T51" fmla="*/ 32 h 5"/>
                    <a:gd name="T52" fmla="*/ 244 w 8"/>
                    <a:gd name="T53" fmla="*/ 32 h 5"/>
                    <a:gd name="T54" fmla="*/ 244 w 8"/>
                    <a:gd name="T55" fmla="*/ 32 h 5"/>
                    <a:gd name="T56" fmla="*/ 216 w 8"/>
                    <a:gd name="T57" fmla="*/ 61 h 5"/>
                    <a:gd name="T58" fmla="*/ 184 w 8"/>
                    <a:gd name="T59" fmla="*/ 102 h 5"/>
                    <a:gd name="T60" fmla="*/ 128 w 8"/>
                    <a:gd name="T61" fmla="*/ 134 h 5"/>
                    <a:gd name="T62" fmla="*/ 88 w 8"/>
                    <a:gd name="T63" fmla="*/ 163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5">
                      <a:moveTo>
                        <a:pt x="3" y="5"/>
                      </a:moveTo>
                      <a:cubicBezTo>
                        <a:pt x="2" y="5"/>
                        <a:pt x="2" y="5"/>
                        <a:pt x="2" y="5"/>
                      </a:cubicBezTo>
                      <a:cubicBezTo>
                        <a:pt x="2" y="5"/>
                        <a:pt x="2" y="5"/>
                        <a:pt x="2" y="5"/>
                      </a:cubicBezTo>
                      <a:cubicBezTo>
                        <a:pt x="2" y="5"/>
                        <a:pt x="2" y="5"/>
                        <a:pt x="2" y="5"/>
                      </a:cubicBezTo>
                      <a:cubicBezTo>
                        <a:pt x="2" y="4"/>
                        <a:pt x="2" y="4"/>
                        <a:pt x="2" y="4"/>
                      </a:cubicBezTo>
                      <a:cubicBezTo>
                        <a:pt x="2" y="4"/>
                        <a:pt x="2" y="4"/>
                        <a:pt x="1" y="5"/>
                      </a:cubicBezTo>
                      <a:cubicBezTo>
                        <a:pt x="0" y="5"/>
                        <a:pt x="0" y="5"/>
                        <a:pt x="0" y="5"/>
                      </a:cubicBezTo>
                      <a:cubicBezTo>
                        <a:pt x="0" y="5"/>
                        <a:pt x="0" y="4"/>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2"/>
                        <a:pt x="5" y="1"/>
                        <a:pt x="6" y="1"/>
                      </a:cubicBezTo>
                      <a:cubicBezTo>
                        <a:pt x="6" y="0"/>
                        <a:pt x="6" y="0"/>
                        <a:pt x="6" y="0"/>
                      </a:cubicBezTo>
                      <a:cubicBezTo>
                        <a:pt x="6" y="0"/>
                        <a:pt x="6" y="0"/>
                        <a:pt x="6" y="0"/>
                      </a:cubicBezTo>
                      <a:cubicBezTo>
                        <a:pt x="7" y="0"/>
                        <a:pt x="7" y="0"/>
                        <a:pt x="7" y="0"/>
                      </a:cubicBezTo>
                      <a:cubicBezTo>
                        <a:pt x="7" y="0"/>
                        <a:pt x="7" y="0"/>
                        <a:pt x="7" y="0"/>
                      </a:cubicBezTo>
                      <a:cubicBezTo>
                        <a:pt x="6" y="1"/>
                        <a:pt x="6" y="1"/>
                        <a:pt x="6" y="1"/>
                      </a:cubicBezTo>
                      <a:cubicBezTo>
                        <a:pt x="6" y="1"/>
                        <a:pt x="6" y="1"/>
                        <a:pt x="6" y="1"/>
                      </a:cubicBezTo>
                      <a:cubicBezTo>
                        <a:pt x="6" y="1"/>
                        <a:pt x="6" y="1"/>
                        <a:pt x="6" y="1"/>
                      </a:cubicBezTo>
                      <a:cubicBezTo>
                        <a:pt x="8" y="1"/>
                        <a:pt x="8" y="1"/>
                        <a:pt x="8" y="1"/>
                      </a:cubicBezTo>
                      <a:cubicBezTo>
                        <a:pt x="8" y="1"/>
                        <a:pt x="8" y="1"/>
                        <a:pt x="8" y="1"/>
                      </a:cubicBezTo>
                      <a:cubicBezTo>
                        <a:pt x="8" y="1"/>
                        <a:pt x="8" y="1"/>
                        <a:pt x="7" y="2"/>
                      </a:cubicBezTo>
                      <a:cubicBezTo>
                        <a:pt x="6" y="2"/>
                        <a:pt x="6" y="2"/>
                        <a:pt x="6" y="3"/>
                      </a:cubicBezTo>
                      <a:cubicBezTo>
                        <a:pt x="5" y="3"/>
                        <a:pt x="5" y="3"/>
                        <a:pt x="4" y="4"/>
                      </a:cubicBezTo>
                      <a:cubicBezTo>
                        <a:pt x="4" y="4"/>
                        <a:pt x="4" y="4"/>
                        <a:pt x="3" y="5"/>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2" name="Freeform 197"/>
                <p:cNvSpPr>
                  <a:spLocks/>
                </p:cNvSpPr>
                <p:nvPr/>
              </p:nvSpPr>
              <p:spPr bwMode="auto">
                <a:xfrm>
                  <a:off x="866" y="1604"/>
                  <a:ext cx="13" cy="12"/>
                </a:xfrm>
                <a:custGeom>
                  <a:avLst/>
                  <a:gdLst>
                    <a:gd name="T0" fmla="*/ 75 w 4"/>
                    <a:gd name="T1" fmla="*/ 27 h 4"/>
                    <a:gd name="T2" fmla="*/ 107 w 4"/>
                    <a:gd name="T3" fmla="*/ 54 h 4"/>
                    <a:gd name="T4" fmla="*/ 75 w 4"/>
                    <a:gd name="T5" fmla="*/ 54 h 4"/>
                    <a:gd name="T6" fmla="*/ 75 w 4"/>
                    <a:gd name="T7" fmla="*/ 54 h 4"/>
                    <a:gd name="T8" fmla="*/ 107 w 4"/>
                    <a:gd name="T9" fmla="*/ 81 h 4"/>
                    <a:gd name="T10" fmla="*/ 137 w 4"/>
                    <a:gd name="T11" fmla="*/ 108 h 4"/>
                    <a:gd name="T12" fmla="*/ 107 w 4"/>
                    <a:gd name="T13" fmla="*/ 108 h 4"/>
                    <a:gd name="T14" fmla="*/ 107 w 4"/>
                    <a:gd name="T15" fmla="*/ 81 h 4"/>
                    <a:gd name="T16" fmla="*/ 75 w 4"/>
                    <a:gd name="T17" fmla="*/ 108 h 4"/>
                    <a:gd name="T18" fmla="*/ 75 w 4"/>
                    <a:gd name="T19" fmla="*/ 108 h 4"/>
                    <a:gd name="T20" fmla="*/ 33 w 4"/>
                    <a:gd name="T21" fmla="*/ 108 h 4"/>
                    <a:gd name="T22" fmla="*/ 33 w 4"/>
                    <a:gd name="T23" fmla="*/ 81 h 4"/>
                    <a:gd name="T24" fmla="*/ 33 w 4"/>
                    <a:gd name="T25" fmla="*/ 81 h 4"/>
                    <a:gd name="T26" fmla="*/ 0 w 4"/>
                    <a:gd name="T27" fmla="*/ 54 h 4"/>
                    <a:gd name="T28" fmla="*/ 0 w 4"/>
                    <a:gd name="T29" fmla="*/ 54 h 4"/>
                    <a:gd name="T30" fmla="*/ 0 w 4"/>
                    <a:gd name="T31" fmla="*/ 27 h 4"/>
                    <a:gd name="T32" fmla="*/ 0 w 4"/>
                    <a:gd name="T33" fmla="*/ 27 h 4"/>
                    <a:gd name="T34" fmla="*/ 0 w 4"/>
                    <a:gd name="T35" fmla="*/ 27 h 4"/>
                    <a:gd name="T36" fmla="*/ 0 w 4"/>
                    <a:gd name="T37" fmla="*/ 27 h 4"/>
                    <a:gd name="T38" fmla="*/ 33 w 4"/>
                    <a:gd name="T39" fmla="*/ 0 h 4"/>
                    <a:gd name="T40" fmla="*/ 33 w 4"/>
                    <a:gd name="T41" fmla="*/ 27 h 4"/>
                    <a:gd name="T42" fmla="*/ 33 w 4"/>
                    <a:gd name="T43" fmla="*/ 27 h 4"/>
                    <a:gd name="T44" fmla="*/ 75 w 4"/>
                    <a:gd name="T45" fmla="*/ 27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4">
                      <a:moveTo>
                        <a:pt x="2" y="1"/>
                      </a:moveTo>
                      <a:cubicBezTo>
                        <a:pt x="3" y="2"/>
                        <a:pt x="3" y="2"/>
                        <a:pt x="3" y="2"/>
                      </a:cubicBezTo>
                      <a:cubicBezTo>
                        <a:pt x="2" y="2"/>
                        <a:pt x="2" y="2"/>
                        <a:pt x="2" y="2"/>
                      </a:cubicBezTo>
                      <a:cubicBezTo>
                        <a:pt x="2" y="2"/>
                        <a:pt x="2" y="2"/>
                        <a:pt x="2" y="2"/>
                      </a:cubicBezTo>
                      <a:cubicBezTo>
                        <a:pt x="3" y="3"/>
                        <a:pt x="3" y="3"/>
                        <a:pt x="3" y="3"/>
                      </a:cubicBezTo>
                      <a:cubicBezTo>
                        <a:pt x="4" y="4"/>
                        <a:pt x="4" y="4"/>
                        <a:pt x="4" y="4"/>
                      </a:cubicBezTo>
                      <a:cubicBezTo>
                        <a:pt x="3" y="4"/>
                        <a:pt x="3" y="4"/>
                        <a:pt x="3" y="4"/>
                      </a:cubicBezTo>
                      <a:cubicBezTo>
                        <a:pt x="3" y="3"/>
                        <a:pt x="3" y="3"/>
                        <a:pt x="3" y="3"/>
                      </a:cubicBezTo>
                      <a:cubicBezTo>
                        <a:pt x="2" y="4"/>
                        <a:pt x="2" y="4"/>
                        <a:pt x="2" y="4"/>
                      </a:cubicBezTo>
                      <a:cubicBezTo>
                        <a:pt x="2" y="4"/>
                        <a:pt x="2" y="4"/>
                        <a:pt x="2" y="4"/>
                      </a:cubicBezTo>
                      <a:cubicBezTo>
                        <a:pt x="2" y="4"/>
                        <a:pt x="2" y="4"/>
                        <a:pt x="1" y="4"/>
                      </a:cubicBezTo>
                      <a:cubicBezTo>
                        <a:pt x="1" y="3"/>
                        <a:pt x="1" y="3"/>
                        <a:pt x="1" y="3"/>
                      </a:cubicBezTo>
                      <a:cubicBezTo>
                        <a:pt x="1" y="3"/>
                        <a:pt x="1" y="3"/>
                        <a:pt x="1" y="3"/>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1" y="0"/>
                        <a:pt x="1" y="0"/>
                        <a:pt x="1" y="0"/>
                      </a:cubicBezTo>
                      <a:cubicBezTo>
                        <a:pt x="1" y="1"/>
                        <a:pt x="1" y="1"/>
                        <a:pt x="1" y="1"/>
                      </a:cubicBezTo>
                      <a:cubicBezTo>
                        <a:pt x="1" y="1"/>
                        <a:pt x="1" y="1"/>
                        <a:pt x="1" y="1"/>
                      </a:cubicBezTo>
                      <a:cubicBezTo>
                        <a:pt x="2" y="1"/>
                        <a:pt x="2" y="1"/>
                        <a:pt x="2"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3" name="Freeform 198"/>
                <p:cNvSpPr>
                  <a:spLocks/>
                </p:cNvSpPr>
                <p:nvPr/>
              </p:nvSpPr>
              <p:spPr bwMode="auto">
                <a:xfrm>
                  <a:off x="783" y="1601"/>
                  <a:ext cx="19" cy="15"/>
                </a:xfrm>
                <a:custGeom>
                  <a:avLst/>
                  <a:gdLst>
                    <a:gd name="T0" fmla="*/ 60 w 6"/>
                    <a:gd name="T1" fmla="*/ 135 h 5"/>
                    <a:gd name="T2" fmla="*/ 32 w 6"/>
                    <a:gd name="T3" fmla="*/ 135 h 5"/>
                    <a:gd name="T4" fmla="*/ 32 w 6"/>
                    <a:gd name="T5" fmla="*/ 135 h 5"/>
                    <a:gd name="T6" fmla="*/ 0 w 6"/>
                    <a:gd name="T7" fmla="*/ 108 h 5"/>
                    <a:gd name="T8" fmla="*/ 32 w 6"/>
                    <a:gd name="T9" fmla="*/ 108 h 5"/>
                    <a:gd name="T10" fmla="*/ 60 w 6"/>
                    <a:gd name="T11" fmla="*/ 81 h 5"/>
                    <a:gd name="T12" fmla="*/ 130 w 6"/>
                    <a:gd name="T13" fmla="*/ 54 h 5"/>
                    <a:gd name="T14" fmla="*/ 130 w 6"/>
                    <a:gd name="T15" fmla="*/ 54 h 5"/>
                    <a:gd name="T16" fmla="*/ 130 w 6"/>
                    <a:gd name="T17" fmla="*/ 54 h 5"/>
                    <a:gd name="T18" fmla="*/ 130 w 6"/>
                    <a:gd name="T19" fmla="*/ 54 h 5"/>
                    <a:gd name="T20" fmla="*/ 162 w 6"/>
                    <a:gd name="T21" fmla="*/ 27 h 5"/>
                    <a:gd name="T22" fmla="*/ 190 w 6"/>
                    <a:gd name="T23" fmla="*/ 0 h 5"/>
                    <a:gd name="T24" fmla="*/ 190 w 6"/>
                    <a:gd name="T25" fmla="*/ 0 h 5"/>
                    <a:gd name="T26" fmla="*/ 190 w 6"/>
                    <a:gd name="T27" fmla="*/ 27 h 5"/>
                    <a:gd name="T28" fmla="*/ 162 w 6"/>
                    <a:gd name="T29" fmla="*/ 27 h 5"/>
                    <a:gd name="T30" fmla="*/ 162 w 6"/>
                    <a:gd name="T31" fmla="*/ 27 h 5"/>
                    <a:gd name="T32" fmla="*/ 162 w 6"/>
                    <a:gd name="T33" fmla="*/ 27 h 5"/>
                    <a:gd name="T34" fmla="*/ 190 w 6"/>
                    <a:gd name="T35" fmla="*/ 27 h 5"/>
                    <a:gd name="T36" fmla="*/ 190 w 6"/>
                    <a:gd name="T37" fmla="*/ 27 h 5"/>
                    <a:gd name="T38" fmla="*/ 162 w 6"/>
                    <a:gd name="T39" fmla="*/ 54 h 5"/>
                    <a:gd name="T40" fmla="*/ 162 w 6"/>
                    <a:gd name="T41" fmla="*/ 54 h 5"/>
                    <a:gd name="T42" fmla="*/ 130 w 6"/>
                    <a:gd name="T43" fmla="*/ 81 h 5"/>
                    <a:gd name="T44" fmla="*/ 101 w 6"/>
                    <a:gd name="T45" fmla="*/ 108 h 5"/>
                    <a:gd name="T46" fmla="*/ 60 w 6"/>
                    <a:gd name="T47" fmla="*/ 135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5">
                      <a:moveTo>
                        <a:pt x="2" y="5"/>
                      </a:moveTo>
                      <a:cubicBezTo>
                        <a:pt x="1" y="5"/>
                        <a:pt x="1" y="5"/>
                        <a:pt x="1" y="5"/>
                      </a:cubicBezTo>
                      <a:cubicBezTo>
                        <a:pt x="1" y="5"/>
                        <a:pt x="1" y="5"/>
                        <a:pt x="1" y="5"/>
                      </a:cubicBezTo>
                      <a:cubicBezTo>
                        <a:pt x="0" y="4"/>
                        <a:pt x="0" y="4"/>
                        <a:pt x="0" y="4"/>
                      </a:cubicBezTo>
                      <a:cubicBezTo>
                        <a:pt x="1" y="4"/>
                        <a:pt x="1" y="4"/>
                        <a:pt x="1" y="4"/>
                      </a:cubicBezTo>
                      <a:cubicBezTo>
                        <a:pt x="2" y="3"/>
                        <a:pt x="2" y="3"/>
                        <a:pt x="2" y="3"/>
                      </a:cubicBezTo>
                      <a:cubicBezTo>
                        <a:pt x="2" y="3"/>
                        <a:pt x="2" y="3"/>
                        <a:pt x="4" y="2"/>
                      </a:cubicBezTo>
                      <a:cubicBezTo>
                        <a:pt x="4" y="2"/>
                        <a:pt x="4" y="2"/>
                        <a:pt x="4" y="2"/>
                      </a:cubicBezTo>
                      <a:cubicBezTo>
                        <a:pt x="4" y="2"/>
                        <a:pt x="4" y="2"/>
                        <a:pt x="4" y="2"/>
                      </a:cubicBezTo>
                      <a:cubicBezTo>
                        <a:pt x="4" y="2"/>
                        <a:pt x="4" y="2"/>
                        <a:pt x="4" y="2"/>
                      </a:cubicBezTo>
                      <a:cubicBezTo>
                        <a:pt x="5" y="1"/>
                        <a:pt x="5" y="1"/>
                        <a:pt x="5" y="1"/>
                      </a:cubicBezTo>
                      <a:cubicBezTo>
                        <a:pt x="5" y="1"/>
                        <a:pt x="5" y="1"/>
                        <a:pt x="6" y="0"/>
                      </a:cubicBezTo>
                      <a:cubicBezTo>
                        <a:pt x="6" y="0"/>
                        <a:pt x="6" y="0"/>
                        <a:pt x="6" y="0"/>
                      </a:cubicBezTo>
                      <a:cubicBezTo>
                        <a:pt x="6" y="0"/>
                        <a:pt x="6" y="0"/>
                        <a:pt x="6" y="1"/>
                      </a:cubicBezTo>
                      <a:cubicBezTo>
                        <a:pt x="6" y="1"/>
                        <a:pt x="5" y="1"/>
                        <a:pt x="5" y="1"/>
                      </a:cubicBezTo>
                      <a:cubicBezTo>
                        <a:pt x="5" y="1"/>
                        <a:pt x="5" y="1"/>
                        <a:pt x="5" y="1"/>
                      </a:cubicBezTo>
                      <a:cubicBezTo>
                        <a:pt x="5" y="1"/>
                        <a:pt x="5" y="1"/>
                        <a:pt x="5" y="1"/>
                      </a:cubicBezTo>
                      <a:cubicBezTo>
                        <a:pt x="6" y="1"/>
                        <a:pt x="6" y="1"/>
                        <a:pt x="6" y="1"/>
                      </a:cubicBezTo>
                      <a:cubicBezTo>
                        <a:pt x="6" y="1"/>
                        <a:pt x="6" y="1"/>
                        <a:pt x="6" y="1"/>
                      </a:cubicBezTo>
                      <a:cubicBezTo>
                        <a:pt x="5" y="2"/>
                        <a:pt x="5" y="2"/>
                        <a:pt x="5" y="2"/>
                      </a:cubicBezTo>
                      <a:cubicBezTo>
                        <a:pt x="5" y="2"/>
                        <a:pt x="5" y="2"/>
                        <a:pt x="5" y="2"/>
                      </a:cubicBezTo>
                      <a:cubicBezTo>
                        <a:pt x="4" y="3"/>
                        <a:pt x="4" y="3"/>
                        <a:pt x="4" y="3"/>
                      </a:cubicBezTo>
                      <a:cubicBezTo>
                        <a:pt x="3" y="4"/>
                        <a:pt x="3" y="4"/>
                        <a:pt x="3" y="4"/>
                      </a:cubicBezTo>
                      <a:cubicBezTo>
                        <a:pt x="3" y="4"/>
                        <a:pt x="2" y="4"/>
                        <a:pt x="2" y="5"/>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4" name="Freeform 199"/>
                <p:cNvSpPr>
                  <a:spLocks/>
                </p:cNvSpPr>
                <p:nvPr/>
              </p:nvSpPr>
              <p:spPr bwMode="auto">
                <a:xfrm>
                  <a:off x="962" y="1882"/>
                  <a:ext cx="21" cy="40"/>
                </a:xfrm>
                <a:custGeom>
                  <a:avLst/>
                  <a:gdLst>
                    <a:gd name="T0" fmla="*/ 189 w 7"/>
                    <a:gd name="T1" fmla="*/ 86 h 13"/>
                    <a:gd name="T2" fmla="*/ 0 w 7"/>
                    <a:gd name="T3" fmla="*/ 323 h 13"/>
                    <a:gd name="T4" fmla="*/ 0 w 7"/>
                    <a:gd name="T5" fmla="*/ 265 h 13"/>
                    <a:gd name="T6" fmla="*/ 54 w 7"/>
                    <a:gd name="T7" fmla="*/ 237 h 13"/>
                    <a:gd name="T8" fmla="*/ 54 w 7"/>
                    <a:gd name="T9" fmla="*/ 209 h 13"/>
                    <a:gd name="T10" fmla="*/ 81 w 7"/>
                    <a:gd name="T11" fmla="*/ 142 h 13"/>
                    <a:gd name="T12" fmla="*/ 108 w 7"/>
                    <a:gd name="T13" fmla="*/ 114 h 13"/>
                    <a:gd name="T14" fmla="*/ 135 w 7"/>
                    <a:gd name="T15" fmla="*/ 86 h 13"/>
                    <a:gd name="T16" fmla="*/ 135 w 7"/>
                    <a:gd name="T17" fmla="*/ 55 h 13"/>
                    <a:gd name="T18" fmla="*/ 162 w 7"/>
                    <a:gd name="T19" fmla="*/ 28 h 13"/>
                    <a:gd name="T20" fmla="*/ 189 w 7"/>
                    <a:gd name="T21" fmla="*/ 28 h 13"/>
                    <a:gd name="T22" fmla="*/ 189 w 7"/>
                    <a:gd name="T23" fmla="*/ 8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3"/>
                      </a:moveTo>
                      <a:cubicBezTo>
                        <a:pt x="1" y="13"/>
                        <a:pt x="0" y="11"/>
                        <a:pt x="0" y="11"/>
                      </a:cubicBezTo>
                      <a:cubicBezTo>
                        <a:pt x="0" y="9"/>
                        <a:pt x="0" y="9"/>
                        <a:pt x="0" y="9"/>
                      </a:cubicBezTo>
                      <a:cubicBezTo>
                        <a:pt x="1" y="8"/>
                        <a:pt x="1" y="8"/>
                        <a:pt x="2" y="8"/>
                      </a:cubicBezTo>
                      <a:cubicBezTo>
                        <a:pt x="2" y="7"/>
                        <a:pt x="2" y="7"/>
                        <a:pt x="2" y="7"/>
                      </a:cubicBezTo>
                      <a:cubicBezTo>
                        <a:pt x="2" y="7"/>
                        <a:pt x="2" y="6"/>
                        <a:pt x="3" y="5"/>
                      </a:cubicBezTo>
                      <a:cubicBezTo>
                        <a:pt x="3" y="5"/>
                        <a:pt x="3" y="4"/>
                        <a:pt x="4" y="4"/>
                      </a:cubicBezTo>
                      <a:cubicBezTo>
                        <a:pt x="5" y="3"/>
                        <a:pt x="5" y="3"/>
                        <a:pt x="5" y="3"/>
                      </a:cubicBezTo>
                      <a:cubicBezTo>
                        <a:pt x="5" y="3"/>
                        <a:pt x="5" y="3"/>
                        <a:pt x="5" y="2"/>
                      </a:cubicBezTo>
                      <a:cubicBezTo>
                        <a:pt x="6" y="2"/>
                        <a:pt x="6" y="1"/>
                        <a:pt x="6" y="1"/>
                      </a:cubicBezTo>
                      <a:cubicBezTo>
                        <a:pt x="7" y="1"/>
                        <a:pt x="7" y="1"/>
                        <a:pt x="7" y="1"/>
                      </a:cubicBezTo>
                      <a:cubicBezTo>
                        <a:pt x="7" y="0"/>
                        <a:pt x="7" y="2"/>
                        <a:pt x="7" y="3"/>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5" name="Freeform 200"/>
                <p:cNvSpPr>
                  <a:spLocks/>
                </p:cNvSpPr>
                <p:nvPr/>
              </p:nvSpPr>
              <p:spPr bwMode="auto">
                <a:xfrm>
                  <a:off x="863" y="1678"/>
                  <a:ext cx="16" cy="28"/>
                </a:xfrm>
                <a:custGeom>
                  <a:avLst/>
                  <a:gdLst>
                    <a:gd name="T0" fmla="*/ 163 w 5"/>
                    <a:gd name="T1" fmla="*/ 184 h 9"/>
                    <a:gd name="T2" fmla="*/ 102 w 5"/>
                    <a:gd name="T3" fmla="*/ 243 h 9"/>
                    <a:gd name="T4" fmla="*/ 61 w 5"/>
                    <a:gd name="T5" fmla="*/ 271 h 9"/>
                    <a:gd name="T6" fmla="*/ 32 w 5"/>
                    <a:gd name="T7" fmla="*/ 271 h 9"/>
                    <a:gd name="T8" fmla="*/ 32 w 5"/>
                    <a:gd name="T9" fmla="*/ 271 h 9"/>
                    <a:gd name="T10" fmla="*/ 0 w 5"/>
                    <a:gd name="T11" fmla="*/ 271 h 9"/>
                    <a:gd name="T12" fmla="*/ 32 w 5"/>
                    <a:gd name="T13" fmla="*/ 243 h 9"/>
                    <a:gd name="T14" fmla="*/ 0 w 5"/>
                    <a:gd name="T15" fmla="*/ 212 h 9"/>
                    <a:gd name="T16" fmla="*/ 0 w 5"/>
                    <a:gd name="T17" fmla="*/ 156 h 9"/>
                    <a:gd name="T18" fmla="*/ 0 w 5"/>
                    <a:gd name="T19" fmla="*/ 87 h 9"/>
                    <a:gd name="T20" fmla="*/ 0 w 5"/>
                    <a:gd name="T21" fmla="*/ 0 h 9"/>
                    <a:gd name="T22" fmla="*/ 0 w 5"/>
                    <a:gd name="T23" fmla="*/ 0 h 9"/>
                    <a:gd name="T24" fmla="*/ 61 w 5"/>
                    <a:gd name="T25" fmla="*/ 59 h 9"/>
                    <a:gd name="T26" fmla="*/ 102 w 5"/>
                    <a:gd name="T27" fmla="*/ 115 h 9"/>
                    <a:gd name="T28" fmla="*/ 163 w 5"/>
                    <a:gd name="T29" fmla="*/ 184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9">
                      <a:moveTo>
                        <a:pt x="5" y="6"/>
                      </a:moveTo>
                      <a:cubicBezTo>
                        <a:pt x="5" y="7"/>
                        <a:pt x="3" y="8"/>
                        <a:pt x="3" y="8"/>
                      </a:cubicBezTo>
                      <a:cubicBezTo>
                        <a:pt x="3" y="9"/>
                        <a:pt x="2" y="8"/>
                        <a:pt x="2" y="9"/>
                      </a:cubicBezTo>
                      <a:cubicBezTo>
                        <a:pt x="1" y="9"/>
                        <a:pt x="1" y="9"/>
                        <a:pt x="1" y="9"/>
                      </a:cubicBezTo>
                      <a:cubicBezTo>
                        <a:pt x="1" y="9"/>
                        <a:pt x="1" y="9"/>
                        <a:pt x="1" y="9"/>
                      </a:cubicBezTo>
                      <a:cubicBezTo>
                        <a:pt x="0" y="9"/>
                        <a:pt x="0" y="9"/>
                        <a:pt x="0" y="9"/>
                      </a:cubicBezTo>
                      <a:cubicBezTo>
                        <a:pt x="1" y="8"/>
                        <a:pt x="1" y="8"/>
                        <a:pt x="1" y="8"/>
                      </a:cubicBezTo>
                      <a:cubicBezTo>
                        <a:pt x="0" y="7"/>
                        <a:pt x="0" y="7"/>
                        <a:pt x="0" y="7"/>
                      </a:cubicBezTo>
                      <a:cubicBezTo>
                        <a:pt x="0" y="6"/>
                        <a:pt x="1" y="6"/>
                        <a:pt x="0" y="5"/>
                      </a:cubicBezTo>
                      <a:cubicBezTo>
                        <a:pt x="0" y="4"/>
                        <a:pt x="0" y="3"/>
                        <a:pt x="0" y="3"/>
                      </a:cubicBezTo>
                      <a:cubicBezTo>
                        <a:pt x="0" y="0"/>
                        <a:pt x="0" y="0"/>
                        <a:pt x="0" y="0"/>
                      </a:cubicBezTo>
                      <a:cubicBezTo>
                        <a:pt x="0" y="0"/>
                        <a:pt x="0" y="0"/>
                        <a:pt x="0" y="0"/>
                      </a:cubicBezTo>
                      <a:cubicBezTo>
                        <a:pt x="1" y="0"/>
                        <a:pt x="2" y="1"/>
                        <a:pt x="2" y="2"/>
                      </a:cubicBezTo>
                      <a:cubicBezTo>
                        <a:pt x="2" y="3"/>
                        <a:pt x="3" y="4"/>
                        <a:pt x="3" y="4"/>
                      </a:cubicBezTo>
                      <a:cubicBezTo>
                        <a:pt x="4" y="5"/>
                        <a:pt x="5" y="6"/>
                        <a:pt x="5" y="6"/>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6" name="Freeform 201"/>
                <p:cNvSpPr>
                  <a:spLocks/>
                </p:cNvSpPr>
                <p:nvPr/>
              </p:nvSpPr>
              <p:spPr bwMode="auto">
                <a:xfrm>
                  <a:off x="1039" y="1805"/>
                  <a:ext cx="3" cy="21"/>
                </a:xfrm>
                <a:custGeom>
                  <a:avLst/>
                  <a:gdLst>
                    <a:gd name="T0" fmla="*/ 0 w 1"/>
                    <a:gd name="T1" fmla="*/ 189 h 7"/>
                    <a:gd name="T2" fmla="*/ 0 w 1"/>
                    <a:gd name="T3" fmla="*/ 108 h 7"/>
                    <a:gd name="T4" fmla="*/ 27 w 1"/>
                    <a:gd name="T5" fmla="*/ 0 h 7"/>
                    <a:gd name="T6" fmla="*/ 27 w 1"/>
                    <a:gd name="T7" fmla="*/ 0 h 7"/>
                    <a:gd name="T8" fmla="*/ 27 w 1"/>
                    <a:gd name="T9" fmla="*/ 81 h 7"/>
                    <a:gd name="T10" fmla="*/ 0 w 1"/>
                    <a:gd name="T11" fmla="*/ 189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7">
                      <a:moveTo>
                        <a:pt x="0" y="7"/>
                      </a:moveTo>
                      <a:cubicBezTo>
                        <a:pt x="0" y="6"/>
                        <a:pt x="0" y="5"/>
                        <a:pt x="0" y="4"/>
                      </a:cubicBezTo>
                      <a:cubicBezTo>
                        <a:pt x="1" y="3"/>
                        <a:pt x="1" y="1"/>
                        <a:pt x="1" y="0"/>
                      </a:cubicBezTo>
                      <a:cubicBezTo>
                        <a:pt x="1" y="0"/>
                        <a:pt x="1" y="0"/>
                        <a:pt x="1" y="0"/>
                      </a:cubicBezTo>
                      <a:cubicBezTo>
                        <a:pt x="1" y="0"/>
                        <a:pt x="1" y="2"/>
                        <a:pt x="1" y="3"/>
                      </a:cubicBezTo>
                      <a:cubicBezTo>
                        <a:pt x="0" y="7"/>
                        <a:pt x="0" y="7"/>
                        <a:pt x="0" y="7"/>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7" name="Freeform 202"/>
                <p:cNvSpPr>
                  <a:spLocks/>
                </p:cNvSpPr>
                <p:nvPr/>
              </p:nvSpPr>
              <p:spPr bwMode="auto">
                <a:xfrm>
                  <a:off x="774" y="1604"/>
                  <a:ext cx="15" cy="6"/>
                </a:xfrm>
                <a:custGeom>
                  <a:avLst/>
                  <a:gdLst>
                    <a:gd name="T0" fmla="*/ 81 w 5"/>
                    <a:gd name="T1" fmla="*/ 54 h 2"/>
                    <a:gd name="T2" fmla="*/ 27 w 5"/>
                    <a:gd name="T3" fmla="*/ 54 h 2"/>
                    <a:gd name="T4" fmla="*/ 0 w 5"/>
                    <a:gd name="T5" fmla="*/ 54 h 2"/>
                    <a:gd name="T6" fmla="*/ 0 w 5"/>
                    <a:gd name="T7" fmla="*/ 54 h 2"/>
                    <a:gd name="T8" fmla="*/ 108 w 5"/>
                    <a:gd name="T9" fmla="*/ 0 h 2"/>
                    <a:gd name="T10" fmla="*/ 81 w 5"/>
                    <a:gd name="T11" fmla="*/ 27 h 2"/>
                    <a:gd name="T12" fmla="*/ 81 w 5"/>
                    <a:gd name="T13" fmla="*/ 27 h 2"/>
                    <a:gd name="T14" fmla="*/ 108 w 5"/>
                    <a:gd name="T15" fmla="*/ 27 h 2"/>
                    <a:gd name="T16" fmla="*/ 135 w 5"/>
                    <a:gd name="T17" fmla="*/ 27 h 2"/>
                    <a:gd name="T18" fmla="*/ 108 w 5"/>
                    <a:gd name="T19" fmla="*/ 27 h 2"/>
                    <a:gd name="T20" fmla="*/ 108 w 5"/>
                    <a:gd name="T21" fmla="*/ 27 h 2"/>
                    <a:gd name="T22" fmla="*/ 81 w 5"/>
                    <a:gd name="T23" fmla="*/ 54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3" y="2"/>
                      </a:moveTo>
                      <a:cubicBezTo>
                        <a:pt x="2" y="2"/>
                        <a:pt x="2" y="2"/>
                        <a:pt x="1" y="2"/>
                      </a:cubicBezTo>
                      <a:cubicBezTo>
                        <a:pt x="1" y="2"/>
                        <a:pt x="1" y="2"/>
                        <a:pt x="0" y="2"/>
                      </a:cubicBezTo>
                      <a:cubicBezTo>
                        <a:pt x="0" y="2"/>
                        <a:pt x="0" y="2"/>
                        <a:pt x="0" y="2"/>
                      </a:cubicBezTo>
                      <a:cubicBezTo>
                        <a:pt x="0" y="2"/>
                        <a:pt x="4" y="0"/>
                        <a:pt x="4" y="0"/>
                      </a:cubicBezTo>
                      <a:cubicBezTo>
                        <a:pt x="3" y="1"/>
                        <a:pt x="3" y="1"/>
                        <a:pt x="3" y="1"/>
                      </a:cubicBezTo>
                      <a:cubicBezTo>
                        <a:pt x="3" y="1"/>
                        <a:pt x="3" y="1"/>
                        <a:pt x="3" y="1"/>
                      </a:cubicBezTo>
                      <a:cubicBezTo>
                        <a:pt x="4" y="1"/>
                        <a:pt x="4" y="1"/>
                        <a:pt x="4" y="1"/>
                      </a:cubicBezTo>
                      <a:cubicBezTo>
                        <a:pt x="5" y="1"/>
                        <a:pt x="5" y="1"/>
                        <a:pt x="5" y="1"/>
                      </a:cubicBezTo>
                      <a:cubicBezTo>
                        <a:pt x="5" y="1"/>
                        <a:pt x="5" y="1"/>
                        <a:pt x="4" y="1"/>
                      </a:cubicBezTo>
                      <a:cubicBezTo>
                        <a:pt x="4" y="1"/>
                        <a:pt x="4" y="1"/>
                        <a:pt x="4" y="1"/>
                      </a:cubicBezTo>
                      <a:cubicBezTo>
                        <a:pt x="4" y="2"/>
                        <a:pt x="3" y="2"/>
                        <a:pt x="3" y="2"/>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8" name="Freeform 203"/>
                <p:cNvSpPr>
                  <a:spLocks/>
                </p:cNvSpPr>
                <p:nvPr/>
              </p:nvSpPr>
              <p:spPr bwMode="auto">
                <a:xfrm>
                  <a:off x="777" y="1601"/>
                  <a:ext cx="21" cy="6"/>
                </a:xfrm>
                <a:custGeom>
                  <a:avLst/>
                  <a:gdLst>
                    <a:gd name="T0" fmla="*/ 162 w 7"/>
                    <a:gd name="T1" fmla="*/ 27 h 2"/>
                    <a:gd name="T2" fmla="*/ 108 w 7"/>
                    <a:gd name="T3" fmla="*/ 27 h 2"/>
                    <a:gd name="T4" fmla="*/ 135 w 7"/>
                    <a:gd name="T5" fmla="*/ 27 h 2"/>
                    <a:gd name="T6" fmla="*/ 108 w 7"/>
                    <a:gd name="T7" fmla="*/ 27 h 2"/>
                    <a:gd name="T8" fmla="*/ 54 w 7"/>
                    <a:gd name="T9" fmla="*/ 54 h 2"/>
                    <a:gd name="T10" fmla="*/ 0 w 7"/>
                    <a:gd name="T11" fmla="*/ 54 h 2"/>
                    <a:gd name="T12" fmla="*/ 0 w 7"/>
                    <a:gd name="T13" fmla="*/ 54 h 2"/>
                    <a:gd name="T14" fmla="*/ 27 w 7"/>
                    <a:gd name="T15" fmla="*/ 54 h 2"/>
                    <a:gd name="T16" fmla="*/ 27 w 7"/>
                    <a:gd name="T17" fmla="*/ 54 h 2"/>
                    <a:gd name="T18" fmla="*/ 54 w 7"/>
                    <a:gd name="T19" fmla="*/ 27 h 2"/>
                    <a:gd name="T20" fmla="*/ 135 w 7"/>
                    <a:gd name="T21" fmla="*/ 27 h 2"/>
                    <a:gd name="T22" fmla="*/ 135 w 7"/>
                    <a:gd name="T23" fmla="*/ 27 h 2"/>
                    <a:gd name="T24" fmla="*/ 135 w 7"/>
                    <a:gd name="T25" fmla="*/ 27 h 2"/>
                    <a:gd name="T26" fmla="*/ 135 w 7"/>
                    <a:gd name="T27" fmla="*/ 0 h 2"/>
                    <a:gd name="T28" fmla="*/ 135 w 7"/>
                    <a:gd name="T29" fmla="*/ 0 h 2"/>
                    <a:gd name="T30" fmla="*/ 135 w 7"/>
                    <a:gd name="T31" fmla="*/ 27 h 2"/>
                    <a:gd name="T32" fmla="*/ 135 w 7"/>
                    <a:gd name="T33" fmla="*/ 27 h 2"/>
                    <a:gd name="T34" fmla="*/ 189 w 7"/>
                    <a:gd name="T35" fmla="*/ 0 h 2"/>
                    <a:gd name="T36" fmla="*/ 162 w 7"/>
                    <a:gd name="T37" fmla="*/ 27 h 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2">
                      <a:moveTo>
                        <a:pt x="6" y="1"/>
                      </a:moveTo>
                      <a:cubicBezTo>
                        <a:pt x="5" y="1"/>
                        <a:pt x="4" y="1"/>
                        <a:pt x="4" y="1"/>
                      </a:cubicBezTo>
                      <a:cubicBezTo>
                        <a:pt x="5" y="1"/>
                        <a:pt x="5" y="1"/>
                        <a:pt x="5" y="1"/>
                      </a:cubicBezTo>
                      <a:cubicBezTo>
                        <a:pt x="4" y="1"/>
                        <a:pt x="4" y="1"/>
                        <a:pt x="4" y="1"/>
                      </a:cubicBezTo>
                      <a:cubicBezTo>
                        <a:pt x="2" y="2"/>
                        <a:pt x="2" y="2"/>
                        <a:pt x="2" y="2"/>
                      </a:cubicBezTo>
                      <a:cubicBezTo>
                        <a:pt x="1" y="2"/>
                        <a:pt x="1" y="2"/>
                        <a:pt x="0" y="2"/>
                      </a:cubicBezTo>
                      <a:cubicBezTo>
                        <a:pt x="0" y="2"/>
                        <a:pt x="0" y="2"/>
                        <a:pt x="0" y="2"/>
                      </a:cubicBezTo>
                      <a:cubicBezTo>
                        <a:pt x="1" y="2"/>
                        <a:pt x="1" y="2"/>
                        <a:pt x="1" y="2"/>
                      </a:cubicBezTo>
                      <a:cubicBezTo>
                        <a:pt x="1" y="2"/>
                        <a:pt x="1" y="2"/>
                        <a:pt x="1" y="2"/>
                      </a:cubicBezTo>
                      <a:cubicBezTo>
                        <a:pt x="1" y="2"/>
                        <a:pt x="1" y="1"/>
                        <a:pt x="2" y="1"/>
                      </a:cubicBezTo>
                      <a:cubicBezTo>
                        <a:pt x="5" y="1"/>
                        <a:pt x="5" y="1"/>
                        <a:pt x="5" y="1"/>
                      </a:cubicBezTo>
                      <a:cubicBezTo>
                        <a:pt x="5" y="1"/>
                        <a:pt x="5" y="1"/>
                        <a:pt x="5" y="1"/>
                      </a:cubicBezTo>
                      <a:cubicBezTo>
                        <a:pt x="5" y="1"/>
                        <a:pt x="5" y="1"/>
                        <a:pt x="5" y="1"/>
                      </a:cubicBezTo>
                      <a:cubicBezTo>
                        <a:pt x="5" y="0"/>
                        <a:pt x="5" y="0"/>
                        <a:pt x="5" y="0"/>
                      </a:cubicBezTo>
                      <a:cubicBezTo>
                        <a:pt x="5" y="0"/>
                        <a:pt x="5" y="0"/>
                        <a:pt x="5" y="0"/>
                      </a:cubicBezTo>
                      <a:cubicBezTo>
                        <a:pt x="5" y="1"/>
                        <a:pt x="5" y="1"/>
                        <a:pt x="5" y="1"/>
                      </a:cubicBezTo>
                      <a:cubicBezTo>
                        <a:pt x="5" y="1"/>
                        <a:pt x="5" y="1"/>
                        <a:pt x="5" y="1"/>
                      </a:cubicBezTo>
                      <a:cubicBezTo>
                        <a:pt x="6" y="0"/>
                        <a:pt x="7" y="0"/>
                        <a:pt x="7" y="0"/>
                      </a:cubicBezTo>
                      <a:cubicBezTo>
                        <a:pt x="7" y="0"/>
                        <a:pt x="7" y="0"/>
                        <a:pt x="6" y="1"/>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89" name="Freeform 204"/>
                <p:cNvSpPr>
                  <a:spLocks/>
                </p:cNvSpPr>
                <p:nvPr/>
              </p:nvSpPr>
              <p:spPr bwMode="auto">
                <a:xfrm>
                  <a:off x="761" y="1607"/>
                  <a:ext cx="13" cy="9"/>
                </a:xfrm>
                <a:custGeom>
                  <a:avLst/>
                  <a:gdLst>
                    <a:gd name="T0" fmla="*/ 107 w 4"/>
                    <a:gd name="T1" fmla="*/ 27 h 3"/>
                    <a:gd name="T2" fmla="*/ 33 w 4"/>
                    <a:gd name="T3" fmla="*/ 54 h 3"/>
                    <a:gd name="T4" fmla="*/ 0 w 4"/>
                    <a:gd name="T5" fmla="*/ 81 h 3"/>
                    <a:gd name="T6" fmla="*/ 0 w 4"/>
                    <a:gd name="T7" fmla="*/ 54 h 3"/>
                    <a:gd name="T8" fmla="*/ 33 w 4"/>
                    <a:gd name="T9" fmla="*/ 27 h 3"/>
                    <a:gd name="T10" fmla="*/ 137 w 4"/>
                    <a:gd name="T11" fmla="*/ 0 h 3"/>
                    <a:gd name="T12" fmla="*/ 137 w 4"/>
                    <a:gd name="T13" fmla="*/ 0 h 3"/>
                    <a:gd name="T14" fmla="*/ 137 w 4"/>
                    <a:gd name="T15" fmla="*/ 27 h 3"/>
                    <a:gd name="T16" fmla="*/ 107 w 4"/>
                    <a:gd name="T17" fmla="*/ 2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3" y="1"/>
                      </a:moveTo>
                      <a:cubicBezTo>
                        <a:pt x="2" y="2"/>
                        <a:pt x="1" y="2"/>
                        <a:pt x="1" y="2"/>
                      </a:cubicBezTo>
                      <a:cubicBezTo>
                        <a:pt x="0" y="3"/>
                        <a:pt x="0" y="3"/>
                        <a:pt x="0" y="3"/>
                      </a:cubicBezTo>
                      <a:cubicBezTo>
                        <a:pt x="0" y="2"/>
                        <a:pt x="0" y="2"/>
                        <a:pt x="0" y="2"/>
                      </a:cubicBezTo>
                      <a:cubicBezTo>
                        <a:pt x="0" y="2"/>
                        <a:pt x="1" y="2"/>
                        <a:pt x="1" y="1"/>
                      </a:cubicBezTo>
                      <a:cubicBezTo>
                        <a:pt x="4" y="0"/>
                        <a:pt x="4" y="0"/>
                        <a:pt x="4" y="0"/>
                      </a:cubicBezTo>
                      <a:cubicBezTo>
                        <a:pt x="4" y="0"/>
                        <a:pt x="4" y="0"/>
                        <a:pt x="4" y="0"/>
                      </a:cubicBezTo>
                      <a:cubicBezTo>
                        <a:pt x="4" y="1"/>
                        <a:pt x="4" y="1"/>
                        <a:pt x="4" y="1"/>
                      </a:cubicBezTo>
                      <a:cubicBezTo>
                        <a:pt x="4" y="1"/>
                        <a:pt x="3" y="1"/>
                        <a:pt x="3" y="1"/>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0" name="Freeform 205"/>
                <p:cNvSpPr>
                  <a:spLocks/>
                </p:cNvSpPr>
                <p:nvPr/>
              </p:nvSpPr>
              <p:spPr bwMode="auto">
                <a:xfrm>
                  <a:off x="755" y="1700"/>
                  <a:ext cx="16" cy="12"/>
                </a:xfrm>
                <a:custGeom>
                  <a:avLst/>
                  <a:gdLst>
                    <a:gd name="T0" fmla="*/ 134 w 5"/>
                    <a:gd name="T1" fmla="*/ 81 h 4"/>
                    <a:gd name="T2" fmla="*/ 102 w 5"/>
                    <a:gd name="T3" fmla="*/ 108 h 4"/>
                    <a:gd name="T4" fmla="*/ 61 w 5"/>
                    <a:gd name="T5" fmla="*/ 108 h 4"/>
                    <a:gd name="T6" fmla="*/ 61 w 5"/>
                    <a:gd name="T7" fmla="*/ 108 h 4"/>
                    <a:gd name="T8" fmla="*/ 61 w 5"/>
                    <a:gd name="T9" fmla="*/ 108 h 4"/>
                    <a:gd name="T10" fmla="*/ 32 w 5"/>
                    <a:gd name="T11" fmla="*/ 81 h 4"/>
                    <a:gd name="T12" fmla="*/ 32 w 5"/>
                    <a:gd name="T13" fmla="*/ 81 h 4"/>
                    <a:gd name="T14" fmla="*/ 0 w 5"/>
                    <a:gd name="T15" fmla="*/ 54 h 4"/>
                    <a:gd name="T16" fmla="*/ 0 w 5"/>
                    <a:gd name="T17" fmla="*/ 54 h 4"/>
                    <a:gd name="T18" fmla="*/ 32 w 5"/>
                    <a:gd name="T19" fmla="*/ 27 h 4"/>
                    <a:gd name="T20" fmla="*/ 61 w 5"/>
                    <a:gd name="T21" fmla="*/ 0 h 4"/>
                    <a:gd name="T22" fmla="*/ 102 w 5"/>
                    <a:gd name="T23" fmla="*/ 0 h 4"/>
                    <a:gd name="T24" fmla="*/ 134 w 5"/>
                    <a:gd name="T25" fmla="*/ 0 h 4"/>
                    <a:gd name="T26" fmla="*/ 163 w 5"/>
                    <a:gd name="T27" fmla="*/ 27 h 4"/>
                    <a:gd name="T28" fmla="*/ 134 w 5"/>
                    <a:gd name="T29" fmla="*/ 8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4" y="3"/>
                      </a:moveTo>
                      <a:cubicBezTo>
                        <a:pt x="4" y="4"/>
                        <a:pt x="4" y="4"/>
                        <a:pt x="3" y="4"/>
                      </a:cubicBezTo>
                      <a:cubicBezTo>
                        <a:pt x="2" y="4"/>
                        <a:pt x="2" y="4"/>
                        <a:pt x="2" y="4"/>
                      </a:cubicBezTo>
                      <a:cubicBezTo>
                        <a:pt x="2" y="4"/>
                        <a:pt x="2" y="4"/>
                        <a:pt x="2" y="4"/>
                      </a:cubicBezTo>
                      <a:cubicBezTo>
                        <a:pt x="2" y="4"/>
                        <a:pt x="2" y="4"/>
                        <a:pt x="2" y="4"/>
                      </a:cubicBezTo>
                      <a:cubicBezTo>
                        <a:pt x="1" y="3"/>
                        <a:pt x="1" y="3"/>
                        <a:pt x="1" y="3"/>
                      </a:cubicBezTo>
                      <a:cubicBezTo>
                        <a:pt x="1" y="3"/>
                        <a:pt x="1" y="3"/>
                        <a:pt x="1" y="3"/>
                      </a:cubicBezTo>
                      <a:cubicBezTo>
                        <a:pt x="0" y="2"/>
                        <a:pt x="0" y="2"/>
                        <a:pt x="0" y="2"/>
                      </a:cubicBezTo>
                      <a:cubicBezTo>
                        <a:pt x="0" y="2"/>
                        <a:pt x="0" y="2"/>
                        <a:pt x="0" y="2"/>
                      </a:cubicBezTo>
                      <a:cubicBezTo>
                        <a:pt x="1" y="1"/>
                        <a:pt x="1" y="1"/>
                        <a:pt x="1" y="1"/>
                      </a:cubicBezTo>
                      <a:cubicBezTo>
                        <a:pt x="2" y="0"/>
                        <a:pt x="2" y="0"/>
                        <a:pt x="2" y="0"/>
                      </a:cubicBezTo>
                      <a:cubicBezTo>
                        <a:pt x="2" y="0"/>
                        <a:pt x="2" y="0"/>
                        <a:pt x="3" y="0"/>
                      </a:cubicBezTo>
                      <a:cubicBezTo>
                        <a:pt x="4" y="0"/>
                        <a:pt x="4" y="0"/>
                        <a:pt x="4" y="0"/>
                      </a:cubicBezTo>
                      <a:cubicBezTo>
                        <a:pt x="4" y="0"/>
                        <a:pt x="5" y="1"/>
                        <a:pt x="5" y="1"/>
                      </a:cubicBezTo>
                      <a:cubicBezTo>
                        <a:pt x="5" y="2"/>
                        <a:pt x="5" y="2"/>
                        <a:pt x="4" y="3"/>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1" name="Freeform 206"/>
                <p:cNvSpPr>
                  <a:spLocks/>
                </p:cNvSpPr>
                <p:nvPr/>
              </p:nvSpPr>
              <p:spPr bwMode="auto">
                <a:xfrm>
                  <a:off x="768" y="1616"/>
                  <a:ext cx="12" cy="7"/>
                </a:xfrm>
                <a:custGeom>
                  <a:avLst/>
                  <a:gdLst>
                    <a:gd name="T0" fmla="*/ 54 w 4"/>
                    <a:gd name="T1" fmla="*/ 88 h 2"/>
                    <a:gd name="T2" fmla="*/ 0 w 4"/>
                    <a:gd name="T3" fmla="*/ 88 h 2"/>
                    <a:gd name="T4" fmla="*/ 0 w 4"/>
                    <a:gd name="T5" fmla="*/ 49 h 2"/>
                    <a:gd name="T6" fmla="*/ 27 w 4"/>
                    <a:gd name="T7" fmla="*/ 0 h 2"/>
                    <a:gd name="T8" fmla="*/ 54 w 4"/>
                    <a:gd name="T9" fmla="*/ 0 h 2"/>
                    <a:gd name="T10" fmla="*/ 54 w 4"/>
                    <a:gd name="T11" fmla="*/ 0 h 2"/>
                    <a:gd name="T12" fmla="*/ 81 w 4"/>
                    <a:gd name="T13" fmla="*/ 0 h 2"/>
                    <a:gd name="T14" fmla="*/ 81 w 4"/>
                    <a:gd name="T15" fmla="*/ 0 h 2"/>
                    <a:gd name="T16" fmla="*/ 81 w 4"/>
                    <a:gd name="T17" fmla="*/ 0 h 2"/>
                    <a:gd name="T18" fmla="*/ 108 w 4"/>
                    <a:gd name="T19" fmla="*/ 0 h 2"/>
                    <a:gd name="T20" fmla="*/ 108 w 4"/>
                    <a:gd name="T21" fmla="*/ 0 h 2"/>
                    <a:gd name="T22" fmla="*/ 54 w 4"/>
                    <a:gd name="T23" fmla="*/ 88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2">
                      <a:moveTo>
                        <a:pt x="2" y="2"/>
                      </a:moveTo>
                      <a:cubicBezTo>
                        <a:pt x="1" y="2"/>
                        <a:pt x="0" y="2"/>
                        <a:pt x="0" y="2"/>
                      </a:cubicBezTo>
                      <a:cubicBezTo>
                        <a:pt x="0" y="1"/>
                        <a:pt x="0" y="1"/>
                        <a:pt x="0" y="1"/>
                      </a:cubicBezTo>
                      <a:cubicBezTo>
                        <a:pt x="1" y="1"/>
                        <a:pt x="1" y="1"/>
                        <a:pt x="1"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lnTo>
                        <a:pt x="2" y="2"/>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2" name="Freeform 207"/>
                <p:cNvSpPr>
                  <a:spLocks/>
                </p:cNvSpPr>
                <p:nvPr/>
              </p:nvSpPr>
              <p:spPr bwMode="auto">
                <a:xfrm>
                  <a:off x="798" y="1601"/>
                  <a:ext cx="16" cy="6"/>
                </a:xfrm>
                <a:custGeom>
                  <a:avLst/>
                  <a:gdLst>
                    <a:gd name="T0" fmla="*/ 61 w 5"/>
                    <a:gd name="T1" fmla="*/ 54 h 2"/>
                    <a:gd name="T2" fmla="*/ 0 w 5"/>
                    <a:gd name="T3" fmla="*/ 54 h 2"/>
                    <a:gd name="T4" fmla="*/ 163 w 5"/>
                    <a:gd name="T5" fmla="*/ 0 h 2"/>
                    <a:gd name="T6" fmla="*/ 163 w 5"/>
                    <a:gd name="T7" fmla="*/ 0 h 2"/>
                    <a:gd name="T8" fmla="*/ 61 w 5"/>
                    <a:gd name="T9" fmla="*/ 5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2"/>
                      </a:moveTo>
                      <a:cubicBezTo>
                        <a:pt x="2" y="2"/>
                        <a:pt x="1" y="2"/>
                        <a:pt x="0" y="2"/>
                      </a:cubicBezTo>
                      <a:cubicBezTo>
                        <a:pt x="0" y="2"/>
                        <a:pt x="4" y="0"/>
                        <a:pt x="5" y="0"/>
                      </a:cubicBezTo>
                      <a:cubicBezTo>
                        <a:pt x="5" y="0"/>
                        <a:pt x="5" y="0"/>
                        <a:pt x="5" y="0"/>
                      </a:cubicBezTo>
                      <a:cubicBezTo>
                        <a:pt x="5" y="0"/>
                        <a:pt x="3" y="1"/>
                        <a:pt x="2" y="2"/>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3" name="Freeform 208"/>
                <p:cNvSpPr>
                  <a:spLocks/>
                </p:cNvSpPr>
                <p:nvPr/>
              </p:nvSpPr>
              <p:spPr bwMode="auto">
                <a:xfrm>
                  <a:off x="906" y="1592"/>
                  <a:ext cx="10" cy="3"/>
                </a:xfrm>
                <a:custGeom>
                  <a:avLst/>
                  <a:gdLst>
                    <a:gd name="T0" fmla="*/ 77 w 3"/>
                    <a:gd name="T1" fmla="*/ 27 h 1"/>
                    <a:gd name="T2" fmla="*/ 110 w 3"/>
                    <a:gd name="T3" fmla="*/ 27 h 1"/>
                    <a:gd name="T4" fmla="*/ 110 w 3"/>
                    <a:gd name="T5" fmla="*/ 27 h 1"/>
                    <a:gd name="T6" fmla="*/ 33 w 3"/>
                    <a:gd name="T7" fmla="*/ 27 h 1"/>
                    <a:gd name="T8" fmla="*/ 0 w 3"/>
                    <a:gd name="T9" fmla="*/ 27 h 1"/>
                    <a:gd name="T10" fmla="*/ 0 w 3"/>
                    <a:gd name="T11" fmla="*/ 27 h 1"/>
                    <a:gd name="T12" fmla="*/ 0 w 3"/>
                    <a:gd name="T13" fmla="*/ 27 h 1"/>
                    <a:gd name="T14" fmla="*/ 0 w 3"/>
                    <a:gd name="T15" fmla="*/ 27 h 1"/>
                    <a:gd name="T16" fmla="*/ 0 w 3"/>
                    <a:gd name="T17" fmla="*/ 0 h 1"/>
                    <a:gd name="T18" fmla="*/ 77 w 3"/>
                    <a:gd name="T19" fmla="*/ 2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2" y="1"/>
                      </a:moveTo>
                      <a:cubicBezTo>
                        <a:pt x="3" y="1"/>
                        <a:pt x="3" y="1"/>
                        <a:pt x="3" y="1"/>
                      </a:cubicBezTo>
                      <a:cubicBezTo>
                        <a:pt x="3" y="1"/>
                        <a:pt x="3" y="1"/>
                        <a:pt x="3" y="1"/>
                      </a:cubicBezTo>
                      <a:cubicBezTo>
                        <a:pt x="3" y="1"/>
                        <a:pt x="3" y="1"/>
                        <a:pt x="1"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1"/>
                        <a:pt x="1" y="1"/>
                        <a:pt x="2"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4" name="Freeform 209"/>
                <p:cNvSpPr>
                  <a:spLocks/>
                </p:cNvSpPr>
                <p:nvPr/>
              </p:nvSpPr>
              <p:spPr bwMode="auto">
                <a:xfrm>
                  <a:off x="879" y="1601"/>
                  <a:ext cx="6" cy="6"/>
                </a:xfrm>
                <a:custGeom>
                  <a:avLst/>
                  <a:gdLst>
                    <a:gd name="T0" fmla="*/ 27 w 2"/>
                    <a:gd name="T1" fmla="*/ 27 h 2"/>
                    <a:gd name="T2" fmla="*/ 54 w 2"/>
                    <a:gd name="T3" fmla="*/ 27 h 2"/>
                    <a:gd name="T4" fmla="*/ 54 w 2"/>
                    <a:gd name="T5" fmla="*/ 27 h 2"/>
                    <a:gd name="T6" fmla="*/ 54 w 2"/>
                    <a:gd name="T7" fmla="*/ 27 h 2"/>
                    <a:gd name="T8" fmla="*/ 54 w 2"/>
                    <a:gd name="T9" fmla="*/ 27 h 2"/>
                    <a:gd name="T10" fmla="*/ 54 w 2"/>
                    <a:gd name="T11" fmla="*/ 54 h 2"/>
                    <a:gd name="T12" fmla="*/ 27 w 2"/>
                    <a:gd name="T13" fmla="*/ 54 h 2"/>
                    <a:gd name="T14" fmla="*/ 27 w 2"/>
                    <a:gd name="T15" fmla="*/ 27 h 2"/>
                    <a:gd name="T16" fmla="*/ 0 w 2"/>
                    <a:gd name="T17" fmla="*/ 27 h 2"/>
                    <a:gd name="T18" fmla="*/ 0 w 2"/>
                    <a:gd name="T19" fmla="*/ 27 h 2"/>
                    <a:gd name="T20" fmla="*/ 0 w 2"/>
                    <a:gd name="T21" fmla="*/ 27 h 2"/>
                    <a:gd name="T22" fmla="*/ 0 w 2"/>
                    <a:gd name="T23" fmla="*/ 0 h 2"/>
                    <a:gd name="T24" fmla="*/ 0 w 2"/>
                    <a:gd name="T25" fmla="*/ 0 h 2"/>
                    <a:gd name="T26" fmla="*/ 27 w 2"/>
                    <a:gd name="T27" fmla="*/ 2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2">
                      <a:moveTo>
                        <a:pt x="1" y="1"/>
                      </a:move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1"/>
                        <a:pt x="1" y="1"/>
                        <a:pt x="1"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5" name="Freeform 210"/>
                <p:cNvSpPr>
                  <a:spLocks/>
                </p:cNvSpPr>
                <p:nvPr/>
              </p:nvSpPr>
              <p:spPr bwMode="auto">
                <a:xfrm>
                  <a:off x="694" y="1777"/>
                  <a:ext cx="15" cy="18"/>
                </a:xfrm>
                <a:custGeom>
                  <a:avLst/>
                  <a:gdLst>
                    <a:gd name="T0" fmla="*/ 135 w 5"/>
                    <a:gd name="T1" fmla="*/ 135 h 6"/>
                    <a:gd name="T2" fmla="*/ 135 w 5"/>
                    <a:gd name="T3" fmla="*/ 162 h 6"/>
                    <a:gd name="T4" fmla="*/ 135 w 5"/>
                    <a:gd name="T5" fmla="*/ 162 h 6"/>
                    <a:gd name="T6" fmla="*/ 81 w 5"/>
                    <a:gd name="T7" fmla="*/ 135 h 6"/>
                    <a:gd name="T8" fmla="*/ 54 w 5"/>
                    <a:gd name="T9" fmla="*/ 54 h 6"/>
                    <a:gd name="T10" fmla="*/ 27 w 5"/>
                    <a:gd name="T11" fmla="*/ 27 h 6"/>
                    <a:gd name="T12" fmla="*/ 0 w 5"/>
                    <a:gd name="T13" fmla="*/ 27 h 6"/>
                    <a:gd name="T14" fmla="*/ 0 w 5"/>
                    <a:gd name="T15" fmla="*/ 27 h 6"/>
                    <a:gd name="T16" fmla="*/ 0 w 5"/>
                    <a:gd name="T17" fmla="*/ 27 h 6"/>
                    <a:gd name="T18" fmla="*/ 0 w 5"/>
                    <a:gd name="T19" fmla="*/ 27 h 6"/>
                    <a:gd name="T20" fmla="*/ 54 w 5"/>
                    <a:gd name="T21" fmla="*/ 0 h 6"/>
                    <a:gd name="T22" fmla="*/ 108 w 5"/>
                    <a:gd name="T23" fmla="*/ 81 h 6"/>
                    <a:gd name="T24" fmla="*/ 135 w 5"/>
                    <a:gd name="T25" fmla="*/ 13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6">
                      <a:moveTo>
                        <a:pt x="5" y="5"/>
                      </a:moveTo>
                      <a:cubicBezTo>
                        <a:pt x="5" y="5"/>
                        <a:pt x="5" y="6"/>
                        <a:pt x="5" y="6"/>
                      </a:cubicBezTo>
                      <a:cubicBezTo>
                        <a:pt x="5" y="6"/>
                        <a:pt x="5" y="6"/>
                        <a:pt x="5" y="6"/>
                      </a:cubicBezTo>
                      <a:cubicBezTo>
                        <a:pt x="3" y="5"/>
                        <a:pt x="3" y="5"/>
                        <a:pt x="3" y="5"/>
                      </a:cubicBezTo>
                      <a:cubicBezTo>
                        <a:pt x="3" y="4"/>
                        <a:pt x="2" y="3"/>
                        <a:pt x="2" y="2"/>
                      </a:cubicBezTo>
                      <a:cubicBezTo>
                        <a:pt x="1" y="2"/>
                        <a:pt x="2" y="2"/>
                        <a:pt x="1" y="1"/>
                      </a:cubicBezTo>
                      <a:cubicBezTo>
                        <a:pt x="0" y="1"/>
                        <a:pt x="0" y="1"/>
                        <a:pt x="0" y="1"/>
                      </a:cubicBezTo>
                      <a:cubicBezTo>
                        <a:pt x="0" y="1"/>
                        <a:pt x="0" y="1"/>
                        <a:pt x="0" y="1"/>
                      </a:cubicBezTo>
                      <a:cubicBezTo>
                        <a:pt x="0" y="1"/>
                        <a:pt x="0" y="1"/>
                        <a:pt x="0" y="1"/>
                      </a:cubicBezTo>
                      <a:cubicBezTo>
                        <a:pt x="0" y="1"/>
                        <a:pt x="0" y="1"/>
                        <a:pt x="0" y="1"/>
                      </a:cubicBezTo>
                      <a:cubicBezTo>
                        <a:pt x="1" y="0"/>
                        <a:pt x="1" y="0"/>
                        <a:pt x="2" y="0"/>
                      </a:cubicBezTo>
                      <a:cubicBezTo>
                        <a:pt x="3" y="1"/>
                        <a:pt x="4" y="2"/>
                        <a:pt x="4" y="3"/>
                      </a:cubicBezTo>
                      <a:cubicBezTo>
                        <a:pt x="5" y="3"/>
                        <a:pt x="5" y="4"/>
                        <a:pt x="5" y="5"/>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6" name="Freeform 211"/>
                <p:cNvSpPr>
                  <a:spLocks/>
                </p:cNvSpPr>
                <p:nvPr/>
              </p:nvSpPr>
              <p:spPr bwMode="auto">
                <a:xfrm>
                  <a:off x="789" y="1613"/>
                  <a:ext cx="6" cy="7"/>
                </a:xfrm>
                <a:custGeom>
                  <a:avLst/>
                  <a:gdLst>
                    <a:gd name="T0" fmla="*/ 27 w 2"/>
                    <a:gd name="T1" fmla="*/ 49 h 2"/>
                    <a:gd name="T2" fmla="*/ 0 w 2"/>
                    <a:gd name="T3" fmla="*/ 88 h 2"/>
                    <a:gd name="T4" fmla="*/ 0 w 2"/>
                    <a:gd name="T5" fmla="*/ 49 h 2"/>
                    <a:gd name="T6" fmla="*/ 0 w 2"/>
                    <a:gd name="T7" fmla="*/ 49 h 2"/>
                    <a:gd name="T8" fmla="*/ 27 w 2"/>
                    <a:gd name="T9" fmla="*/ 0 h 2"/>
                    <a:gd name="T10" fmla="*/ 54 w 2"/>
                    <a:gd name="T11" fmla="*/ 0 h 2"/>
                    <a:gd name="T12" fmla="*/ 54 w 2"/>
                    <a:gd name="T13" fmla="*/ 0 h 2"/>
                    <a:gd name="T14" fmla="*/ 54 w 2"/>
                    <a:gd name="T15" fmla="*/ 0 h 2"/>
                    <a:gd name="T16" fmla="*/ 54 w 2"/>
                    <a:gd name="T17" fmla="*/ 0 h 2"/>
                    <a:gd name="T18" fmla="*/ 54 w 2"/>
                    <a:gd name="T19" fmla="*/ 49 h 2"/>
                    <a:gd name="T20" fmla="*/ 54 w 2"/>
                    <a:gd name="T21" fmla="*/ 49 h 2"/>
                    <a:gd name="T22" fmla="*/ 27 w 2"/>
                    <a:gd name="T23" fmla="*/ 49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1" y="1"/>
                      </a:moveTo>
                      <a:cubicBezTo>
                        <a:pt x="1" y="2"/>
                        <a:pt x="0" y="2"/>
                        <a:pt x="0" y="2"/>
                      </a:cubicBezTo>
                      <a:cubicBezTo>
                        <a:pt x="0" y="1"/>
                        <a:pt x="0" y="1"/>
                        <a:pt x="0" y="1"/>
                      </a:cubicBezTo>
                      <a:cubicBezTo>
                        <a:pt x="0" y="1"/>
                        <a:pt x="0" y="1"/>
                        <a:pt x="0" y="1"/>
                      </a:cubicBezTo>
                      <a:cubicBezTo>
                        <a:pt x="0" y="1"/>
                        <a:pt x="0" y="0"/>
                        <a:pt x="1"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lnTo>
                        <a:pt x="1"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7" name="Freeform 212"/>
                <p:cNvSpPr>
                  <a:spLocks/>
                </p:cNvSpPr>
                <p:nvPr/>
              </p:nvSpPr>
              <p:spPr bwMode="auto">
                <a:xfrm>
                  <a:off x="854" y="1690"/>
                  <a:ext cx="9" cy="13"/>
                </a:xfrm>
                <a:custGeom>
                  <a:avLst/>
                  <a:gdLst>
                    <a:gd name="T0" fmla="*/ 81 w 3"/>
                    <a:gd name="T1" fmla="*/ 33 h 4"/>
                    <a:gd name="T2" fmla="*/ 81 w 3"/>
                    <a:gd name="T3" fmla="*/ 75 h 4"/>
                    <a:gd name="T4" fmla="*/ 81 w 3"/>
                    <a:gd name="T5" fmla="*/ 107 h 4"/>
                    <a:gd name="T6" fmla="*/ 27 w 3"/>
                    <a:gd name="T7" fmla="*/ 137 h 4"/>
                    <a:gd name="T8" fmla="*/ 0 w 3"/>
                    <a:gd name="T9" fmla="*/ 107 h 4"/>
                    <a:gd name="T10" fmla="*/ 27 w 3"/>
                    <a:gd name="T11" fmla="*/ 75 h 4"/>
                    <a:gd name="T12" fmla="*/ 0 w 3"/>
                    <a:gd name="T13" fmla="*/ 33 h 4"/>
                    <a:gd name="T14" fmla="*/ 27 w 3"/>
                    <a:gd name="T15" fmla="*/ 33 h 4"/>
                    <a:gd name="T16" fmla="*/ 54 w 3"/>
                    <a:gd name="T17" fmla="*/ 0 h 4"/>
                    <a:gd name="T18" fmla="*/ 54 w 3"/>
                    <a:gd name="T19" fmla="*/ 0 h 4"/>
                    <a:gd name="T20" fmla="*/ 81 w 3"/>
                    <a:gd name="T21" fmla="*/ 33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3" y="1"/>
                      </a:moveTo>
                      <a:cubicBezTo>
                        <a:pt x="3" y="2"/>
                        <a:pt x="3" y="2"/>
                        <a:pt x="3" y="2"/>
                      </a:cubicBezTo>
                      <a:cubicBezTo>
                        <a:pt x="3" y="2"/>
                        <a:pt x="3" y="2"/>
                        <a:pt x="3" y="3"/>
                      </a:cubicBezTo>
                      <a:cubicBezTo>
                        <a:pt x="3" y="3"/>
                        <a:pt x="2" y="4"/>
                        <a:pt x="1" y="4"/>
                      </a:cubicBezTo>
                      <a:cubicBezTo>
                        <a:pt x="0" y="3"/>
                        <a:pt x="0" y="3"/>
                        <a:pt x="0" y="3"/>
                      </a:cubicBezTo>
                      <a:cubicBezTo>
                        <a:pt x="0" y="3"/>
                        <a:pt x="0" y="3"/>
                        <a:pt x="1" y="2"/>
                      </a:cubicBezTo>
                      <a:cubicBezTo>
                        <a:pt x="0" y="2"/>
                        <a:pt x="0" y="1"/>
                        <a:pt x="0" y="1"/>
                      </a:cubicBezTo>
                      <a:cubicBezTo>
                        <a:pt x="1" y="1"/>
                        <a:pt x="1" y="1"/>
                        <a:pt x="1" y="1"/>
                      </a:cubicBezTo>
                      <a:cubicBezTo>
                        <a:pt x="2" y="0"/>
                        <a:pt x="2" y="0"/>
                        <a:pt x="2" y="0"/>
                      </a:cubicBezTo>
                      <a:cubicBezTo>
                        <a:pt x="2" y="0"/>
                        <a:pt x="2" y="0"/>
                        <a:pt x="2" y="0"/>
                      </a:cubicBezTo>
                      <a:cubicBezTo>
                        <a:pt x="3" y="0"/>
                        <a:pt x="3" y="1"/>
                        <a:pt x="3"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8" name="Freeform 213"/>
                <p:cNvSpPr>
                  <a:spLocks/>
                </p:cNvSpPr>
                <p:nvPr/>
              </p:nvSpPr>
              <p:spPr bwMode="auto">
                <a:xfrm>
                  <a:off x="752" y="1641"/>
                  <a:ext cx="9" cy="9"/>
                </a:xfrm>
                <a:custGeom>
                  <a:avLst/>
                  <a:gdLst>
                    <a:gd name="T0" fmla="*/ 54 w 3"/>
                    <a:gd name="T1" fmla="*/ 54 h 3"/>
                    <a:gd name="T2" fmla="*/ 27 w 3"/>
                    <a:gd name="T3" fmla="*/ 81 h 3"/>
                    <a:gd name="T4" fmla="*/ 27 w 3"/>
                    <a:gd name="T5" fmla="*/ 81 h 3"/>
                    <a:gd name="T6" fmla="*/ 0 w 3"/>
                    <a:gd name="T7" fmla="*/ 54 h 3"/>
                    <a:gd name="T8" fmla="*/ 54 w 3"/>
                    <a:gd name="T9" fmla="*/ 0 h 3"/>
                    <a:gd name="T10" fmla="*/ 54 w 3"/>
                    <a:gd name="T11" fmla="*/ 0 h 3"/>
                    <a:gd name="T12" fmla="*/ 81 w 3"/>
                    <a:gd name="T13" fmla="*/ 27 h 3"/>
                    <a:gd name="T14" fmla="*/ 54 w 3"/>
                    <a:gd name="T15" fmla="*/ 54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2" y="2"/>
                      </a:moveTo>
                      <a:cubicBezTo>
                        <a:pt x="1" y="3"/>
                        <a:pt x="1" y="3"/>
                        <a:pt x="1" y="3"/>
                      </a:cubicBezTo>
                      <a:cubicBezTo>
                        <a:pt x="1" y="3"/>
                        <a:pt x="1" y="3"/>
                        <a:pt x="1" y="3"/>
                      </a:cubicBezTo>
                      <a:cubicBezTo>
                        <a:pt x="0" y="3"/>
                        <a:pt x="0" y="2"/>
                        <a:pt x="0" y="2"/>
                      </a:cubicBezTo>
                      <a:cubicBezTo>
                        <a:pt x="0" y="1"/>
                        <a:pt x="1" y="1"/>
                        <a:pt x="2" y="0"/>
                      </a:cubicBezTo>
                      <a:cubicBezTo>
                        <a:pt x="2" y="0"/>
                        <a:pt x="2" y="0"/>
                        <a:pt x="2" y="0"/>
                      </a:cubicBezTo>
                      <a:cubicBezTo>
                        <a:pt x="3" y="1"/>
                        <a:pt x="3" y="1"/>
                        <a:pt x="3" y="1"/>
                      </a:cubicBezTo>
                      <a:lnTo>
                        <a:pt x="2" y="2"/>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99" name="Freeform 214"/>
                <p:cNvSpPr>
                  <a:spLocks/>
                </p:cNvSpPr>
                <p:nvPr/>
              </p:nvSpPr>
              <p:spPr bwMode="auto">
                <a:xfrm>
                  <a:off x="780" y="1607"/>
                  <a:ext cx="12" cy="6"/>
                </a:xfrm>
                <a:custGeom>
                  <a:avLst/>
                  <a:gdLst>
                    <a:gd name="T0" fmla="*/ 54 w 4"/>
                    <a:gd name="T1" fmla="*/ 54 h 2"/>
                    <a:gd name="T2" fmla="*/ 0 w 4"/>
                    <a:gd name="T3" fmla="*/ 54 h 2"/>
                    <a:gd name="T4" fmla="*/ 27 w 4"/>
                    <a:gd name="T5" fmla="*/ 54 h 2"/>
                    <a:gd name="T6" fmla="*/ 27 w 4"/>
                    <a:gd name="T7" fmla="*/ 27 h 2"/>
                    <a:gd name="T8" fmla="*/ 27 w 4"/>
                    <a:gd name="T9" fmla="*/ 27 h 2"/>
                    <a:gd name="T10" fmla="*/ 27 w 4"/>
                    <a:gd name="T11" fmla="*/ 27 h 2"/>
                    <a:gd name="T12" fmla="*/ 54 w 4"/>
                    <a:gd name="T13" fmla="*/ 0 h 2"/>
                    <a:gd name="T14" fmla="*/ 81 w 4"/>
                    <a:gd name="T15" fmla="*/ 0 h 2"/>
                    <a:gd name="T16" fmla="*/ 81 w 4"/>
                    <a:gd name="T17" fmla="*/ 0 h 2"/>
                    <a:gd name="T18" fmla="*/ 81 w 4"/>
                    <a:gd name="T19" fmla="*/ 27 h 2"/>
                    <a:gd name="T20" fmla="*/ 81 w 4"/>
                    <a:gd name="T21" fmla="*/ 27 h 2"/>
                    <a:gd name="T22" fmla="*/ 81 w 4"/>
                    <a:gd name="T23" fmla="*/ 27 h 2"/>
                    <a:gd name="T24" fmla="*/ 54 w 4"/>
                    <a:gd name="T25" fmla="*/ 54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2">
                      <a:moveTo>
                        <a:pt x="2" y="2"/>
                      </a:moveTo>
                      <a:cubicBezTo>
                        <a:pt x="1" y="2"/>
                        <a:pt x="0" y="2"/>
                        <a:pt x="0" y="2"/>
                      </a:cubicBezTo>
                      <a:cubicBezTo>
                        <a:pt x="1" y="2"/>
                        <a:pt x="1" y="2"/>
                        <a:pt x="1" y="2"/>
                      </a:cubicBezTo>
                      <a:cubicBezTo>
                        <a:pt x="1" y="1"/>
                        <a:pt x="1" y="1"/>
                        <a:pt x="1" y="1"/>
                      </a:cubicBezTo>
                      <a:cubicBezTo>
                        <a:pt x="1" y="1"/>
                        <a:pt x="1" y="1"/>
                        <a:pt x="1" y="1"/>
                      </a:cubicBezTo>
                      <a:cubicBezTo>
                        <a:pt x="1" y="1"/>
                        <a:pt x="1" y="1"/>
                        <a:pt x="1" y="1"/>
                      </a:cubicBezTo>
                      <a:cubicBezTo>
                        <a:pt x="2" y="0"/>
                        <a:pt x="2" y="0"/>
                        <a:pt x="2" y="0"/>
                      </a:cubicBezTo>
                      <a:cubicBezTo>
                        <a:pt x="3" y="0"/>
                        <a:pt x="3" y="0"/>
                        <a:pt x="3" y="0"/>
                      </a:cubicBezTo>
                      <a:cubicBezTo>
                        <a:pt x="3" y="0"/>
                        <a:pt x="3" y="0"/>
                        <a:pt x="3" y="0"/>
                      </a:cubicBezTo>
                      <a:cubicBezTo>
                        <a:pt x="3" y="1"/>
                        <a:pt x="3" y="1"/>
                        <a:pt x="3" y="1"/>
                      </a:cubicBezTo>
                      <a:cubicBezTo>
                        <a:pt x="3" y="1"/>
                        <a:pt x="3" y="1"/>
                        <a:pt x="3" y="1"/>
                      </a:cubicBezTo>
                      <a:cubicBezTo>
                        <a:pt x="3" y="1"/>
                        <a:pt x="3" y="1"/>
                        <a:pt x="3" y="1"/>
                      </a:cubicBezTo>
                      <a:cubicBezTo>
                        <a:pt x="4" y="1"/>
                        <a:pt x="3" y="1"/>
                        <a:pt x="2" y="2"/>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0" name="Freeform 215"/>
                <p:cNvSpPr>
                  <a:spLocks/>
                </p:cNvSpPr>
                <p:nvPr/>
              </p:nvSpPr>
              <p:spPr bwMode="auto">
                <a:xfrm>
                  <a:off x="709" y="1792"/>
                  <a:ext cx="12" cy="10"/>
                </a:xfrm>
                <a:custGeom>
                  <a:avLst/>
                  <a:gdLst>
                    <a:gd name="T0" fmla="*/ 108 w 4"/>
                    <a:gd name="T1" fmla="*/ 110 h 3"/>
                    <a:gd name="T2" fmla="*/ 81 w 4"/>
                    <a:gd name="T3" fmla="*/ 110 h 3"/>
                    <a:gd name="T4" fmla="*/ 27 w 4"/>
                    <a:gd name="T5" fmla="*/ 110 h 3"/>
                    <a:gd name="T6" fmla="*/ 27 w 4"/>
                    <a:gd name="T7" fmla="*/ 110 h 3"/>
                    <a:gd name="T8" fmla="*/ 27 w 4"/>
                    <a:gd name="T9" fmla="*/ 110 h 3"/>
                    <a:gd name="T10" fmla="*/ 0 w 4"/>
                    <a:gd name="T11" fmla="*/ 77 h 3"/>
                    <a:gd name="T12" fmla="*/ 0 w 4"/>
                    <a:gd name="T13" fmla="*/ 33 h 3"/>
                    <a:gd name="T14" fmla="*/ 27 w 4"/>
                    <a:gd name="T15" fmla="*/ 0 h 3"/>
                    <a:gd name="T16" fmla="*/ 108 w 4"/>
                    <a:gd name="T17" fmla="*/ 77 h 3"/>
                    <a:gd name="T18" fmla="*/ 108 w 4"/>
                    <a:gd name="T19" fmla="*/ 11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4" y="3"/>
                      </a:moveTo>
                      <a:cubicBezTo>
                        <a:pt x="3" y="3"/>
                        <a:pt x="3" y="3"/>
                        <a:pt x="3" y="3"/>
                      </a:cubicBezTo>
                      <a:cubicBezTo>
                        <a:pt x="2" y="3"/>
                        <a:pt x="2" y="3"/>
                        <a:pt x="1" y="3"/>
                      </a:cubicBezTo>
                      <a:cubicBezTo>
                        <a:pt x="1" y="3"/>
                        <a:pt x="1" y="3"/>
                        <a:pt x="1" y="3"/>
                      </a:cubicBezTo>
                      <a:cubicBezTo>
                        <a:pt x="1" y="3"/>
                        <a:pt x="1" y="3"/>
                        <a:pt x="1" y="3"/>
                      </a:cubicBezTo>
                      <a:cubicBezTo>
                        <a:pt x="0" y="2"/>
                        <a:pt x="0" y="2"/>
                        <a:pt x="0" y="2"/>
                      </a:cubicBezTo>
                      <a:cubicBezTo>
                        <a:pt x="0" y="2"/>
                        <a:pt x="0" y="2"/>
                        <a:pt x="0" y="1"/>
                      </a:cubicBezTo>
                      <a:cubicBezTo>
                        <a:pt x="1" y="0"/>
                        <a:pt x="1" y="0"/>
                        <a:pt x="1" y="0"/>
                      </a:cubicBezTo>
                      <a:cubicBezTo>
                        <a:pt x="2" y="0"/>
                        <a:pt x="4" y="2"/>
                        <a:pt x="4" y="2"/>
                      </a:cubicBezTo>
                      <a:cubicBezTo>
                        <a:pt x="4" y="3"/>
                        <a:pt x="4" y="3"/>
                        <a:pt x="4" y="3"/>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1" name="Freeform 216"/>
                <p:cNvSpPr>
                  <a:spLocks/>
                </p:cNvSpPr>
                <p:nvPr/>
              </p:nvSpPr>
              <p:spPr bwMode="auto">
                <a:xfrm>
                  <a:off x="879" y="1598"/>
                  <a:ext cx="6" cy="3"/>
                </a:xfrm>
                <a:custGeom>
                  <a:avLst/>
                  <a:gdLst>
                    <a:gd name="T0" fmla="*/ 27 w 2"/>
                    <a:gd name="T1" fmla="*/ 27 h 1"/>
                    <a:gd name="T2" fmla="*/ 54 w 2"/>
                    <a:gd name="T3" fmla="*/ 27 h 1"/>
                    <a:gd name="T4" fmla="*/ 54 w 2"/>
                    <a:gd name="T5" fmla="*/ 27 h 1"/>
                    <a:gd name="T6" fmla="*/ 54 w 2"/>
                    <a:gd name="T7" fmla="*/ 27 h 1"/>
                    <a:gd name="T8" fmla="*/ 27 w 2"/>
                    <a:gd name="T9" fmla="*/ 27 h 1"/>
                    <a:gd name="T10" fmla="*/ 27 w 2"/>
                    <a:gd name="T11" fmla="*/ 27 h 1"/>
                    <a:gd name="T12" fmla="*/ 27 w 2"/>
                    <a:gd name="T13" fmla="*/ 27 h 1"/>
                    <a:gd name="T14" fmla="*/ 27 w 2"/>
                    <a:gd name="T15" fmla="*/ 27 h 1"/>
                    <a:gd name="T16" fmla="*/ 0 w 2"/>
                    <a:gd name="T17" fmla="*/ 0 h 1"/>
                    <a:gd name="T18" fmla="*/ 0 w 2"/>
                    <a:gd name="T19" fmla="*/ 0 h 1"/>
                    <a:gd name="T20" fmla="*/ 27 w 2"/>
                    <a:gd name="T21" fmla="*/ 27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
                      <a:moveTo>
                        <a:pt x="1" y="1"/>
                      </a:moveTo>
                      <a:cubicBezTo>
                        <a:pt x="2" y="1"/>
                        <a:pt x="2" y="1"/>
                        <a:pt x="2" y="1"/>
                      </a:cubicBezTo>
                      <a:cubicBezTo>
                        <a:pt x="2" y="1"/>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2" name="Freeform 217"/>
                <p:cNvSpPr>
                  <a:spLocks/>
                </p:cNvSpPr>
                <p:nvPr/>
              </p:nvSpPr>
              <p:spPr bwMode="auto">
                <a:xfrm>
                  <a:off x="1030" y="1802"/>
                  <a:ext cx="3" cy="12"/>
                </a:xfrm>
                <a:custGeom>
                  <a:avLst/>
                  <a:gdLst>
                    <a:gd name="T0" fmla="*/ 27 w 1"/>
                    <a:gd name="T1" fmla="*/ 54 h 4"/>
                    <a:gd name="T2" fmla="*/ 27 w 1"/>
                    <a:gd name="T3" fmla="*/ 108 h 4"/>
                    <a:gd name="T4" fmla="*/ 27 w 1"/>
                    <a:gd name="T5" fmla="*/ 27 h 4"/>
                    <a:gd name="T6" fmla="*/ 27 w 1"/>
                    <a:gd name="T7" fmla="*/ 5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2"/>
                      </a:moveTo>
                      <a:cubicBezTo>
                        <a:pt x="1" y="4"/>
                        <a:pt x="1" y="4"/>
                        <a:pt x="1" y="4"/>
                      </a:cubicBezTo>
                      <a:cubicBezTo>
                        <a:pt x="0" y="4"/>
                        <a:pt x="1" y="1"/>
                        <a:pt x="1" y="1"/>
                      </a:cubicBezTo>
                      <a:cubicBezTo>
                        <a:pt x="1" y="0"/>
                        <a:pt x="1" y="2"/>
                        <a:pt x="1"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3" name="Freeform 218"/>
                <p:cNvSpPr>
                  <a:spLocks/>
                </p:cNvSpPr>
                <p:nvPr/>
              </p:nvSpPr>
              <p:spPr bwMode="auto">
                <a:xfrm>
                  <a:off x="768" y="1635"/>
                  <a:ext cx="6" cy="6"/>
                </a:xfrm>
                <a:custGeom>
                  <a:avLst/>
                  <a:gdLst>
                    <a:gd name="T0" fmla="*/ 54 w 2"/>
                    <a:gd name="T1" fmla="*/ 27 h 2"/>
                    <a:gd name="T2" fmla="*/ 27 w 2"/>
                    <a:gd name="T3" fmla="*/ 54 h 2"/>
                    <a:gd name="T4" fmla="*/ 27 w 2"/>
                    <a:gd name="T5" fmla="*/ 54 h 2"/>
                    <a:gd name="T6" fmla="*/ 27 w 2"/>
                    <a:gd name="T7" fmla="*/ 54 h 2"/>
                    <a:gd name="T8" fmla="*/ 54 w 2"/>
                    <a:gd name="T9" fmla="*/ 0 h 2"/>
                    <a:gd name="T10" fmla="*/ 54 w 2"/>
                    <a:gd name="T11" fmla="*/ 0 h 2"/>
                    <a:gd name="T12" fmla="*/ 54 w 2"/>
                    <a:gd name="T13" fmla="*/ 2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1"/>
                      </a:moveTo>
                      <a:cubicBezTo>
                        <a:pt x="1" y="2"/>
                        <a:pt x="1" y="2"/>
                        <a:pt x="1" y="2"/>
                      </a:cubicBezTo>
                      <a:cubicBezTo>
                        <a:pt x="1" y="2"/>
                        <a:pt x="1" y="2"/>
                        <a:pt x="1" y="2"/>
                      </a:cubicBezTo>
                      <a:cubicBezTo>
                        <a:pt x="1" y="2"/>
                        <a:pt x="1" y="2"/>
                        <a:pt x="1" y="2"/>
                      </a:cubicBezTo>
                      <a:cubicBezTo>
                        <a:pt x="0" y="2"/>
                        <a:pt x="1" y="1"/>
                        <a:pt x="2" y="0"/>
                      </a:cubicBezTo>
                      <a:cubicBezTo>
                        <a:pt x="2" y="0"/>
                        <a:pt x="2" y="0"/>
                        <a:pt x="2" y="0"/>
                      </a:cubicBezTo>
                      <a:lnTo>
                        <a:pt x="2"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4" name="Freeform 219"/>
                <p:cNvSpPr>
                  <a:spLocks/>
                </p:cNvSpPr>
                <p:nvPr/>
              </p:nvSpPr>
              <p:spPr bwMode="auto">
                <a:xfrm>
                  <a:off x="795" y="1962"/>
                  <a:ext cx="3" cy="3"/>
                </a:xfrm>
                <a:custGeom>
                  <a:avLst/>
                  <a:gdLst>
                    <a:gd name="T0" fmla="*/ 27 w 1"/>
                    <a:gd name="T1" fmla="*/ 27 h 1"/>
                    <a:gd name="T2" fmla="*/ 27 w 1"/>
                    <a:gd name="T3" fmla="*/ 27 h 1"/>
                    <a:gd name="T4" fmla="*/ 27 w 1"/>
                    <a:gd name="T5" fmla="*/ 27 h 1"/>
                    <a:gd name="T6" fmla="*/ 27 w 1"/>
                    <a:gd name="T7" fmla="*/ 27 h 1"/>
                    <a:gd name="T8" fmla="*/ 27 w 1"/>
                    <a:gd name="T9" fmla="*/ 27 h 1"/>
                    <a:gd name="T10" fmla="*/ 0 w 1"/>
                    <a:gd name="T11" fmla="*/ 0 h 1"/>
                    <a:gd name="T12" fmla="*/ 0 w 1"/>
                    <a:gd name="T13" fmla="*/ 0 h 1"/>
                    <a:gd name="T14" fmla="*/ 0 w 1"/>
                    <a:gd name="T15" fmla="*/ 0 h 1"/>
                    <a:gd name="T16" fmla="*/ 0 w 1"/>
                    <a:gd name="T17" fmla="*/ 27 h 1"/>
                    <a:gd name="T18" fmla="*/ 27 w 1"/>
                    <a:gd name="T19" fmla="*/ 2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1" y="1"/>
                      </a:move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5" name="Freeform 220"/>
                <p:cNvSpPr>
                  <a:spLocks/>
                </p:cNvSpPr>
                <p:nvPr/>
              </p:nvSpPr>
              <p:spPr bwMode="auto">
                <a:xfrm>
                  <a:off x="906" y="1743"/>
                  <a:ext cx="10" cy="3"/>
                </a:xfrm>
                <a:custGeom>
                  <a:avLst/>
                  <a:gdLst>
                    <a:gd name="T0" fmla="*/ 110 w 3"/>
                    <a:gd name="T1" fmla="*/ 27 h 1"/>
                    <a:gd name="T2" fmla="*/ 77 w 3"/>
                    <a:gd name="T3" fmla="*/ 27 h 1"/>
                    <a:gd name="T4" fmla="*/ 33 w 3"/>
                    <a:gd name="T5" fmla="*/ 27 h 1"/>
                    <a:gd name="T6" fmla="*/ 0 w 3"/>
                    <a:gd name="T7" fmla="*/ 27 h 1"/>
                    <a:gd name="T8" fmla="*/ 33 w 3"/>
                    <a:gd name="T9" fmla="*/ 0 h 1"/>
                    <a:gd name="T10" fmla="*/ 110 w 3"/>
                    <a:gd name="T11" fmla="*/ 27 h 1"/>
                    <a:gd name="T12" fmla="*/ 110 w 3"/>
                    <a:gd name="T13" fmla="*/ 2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3" y="1"/>
                      </a:moveTo>
                      <a:cubicBezTo>
                        <a:pt x="2" y="1"/>
                        <a:pt x="2" y="1"/>
                        <a:pt x="2" y="1"/>
                      </a:cubicBezTo>
                      <a:cubicBezTo>
                        <a:pt x="1" y="1"/>
                        <a:pt x="1" y="1"/>
                        <a:pt x="1" y="1"/>
                      </a:cubicBezTo>
                      <a:cubicBezTo>
                        <a:pt x="0" y="1"/>
                        <a:pt x="0" y="1"/>
                        <a:pt x="0" y="1"/>
                      </a:cubicBezTo>
                      <a:cubicBezTo>
                        <a:pt x="0" y="0"/>
                        <a:pt x="1" y="0"/>
                        <a:pt x="1" y="0"/>
                      </a:cubicBezTo>
                      <a:cubicBezTo>
                        <a:pt x="2" y="0"/>
                        <a:pt x="2" y="0"/>
                        <a:pt x="3" y="1"/>
                      </a:cubicBezTo>
                      <a:cubicBezTo>
                        <a:pt x="3" y="1"/>
                        <a:pt x="3" y="1"/>
                        <a:pt x="3"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6" name="Freeform 221"/>
                <p:cNvSpPr>
                  <a:spLocks/>
                </p:cNvSpPr>
                <p:nvPr/>
              </p:nvSpPr>
              <p:spPr bwMode="auto">
                <a:xfrm>
                  <a:off x="1042" y="1749"/>
                  <a:ext cx="3" cy="9"/>
                </a:xfrm>
                <a:custGeom>
                  <a:avLst/>
                  <a:gdLst>
                    <a:gd name="T0" fmla="*/ 0 w 3"/>
                    <a:gd name="T1" fmla="*/ 6 h 9"/>
                    <a:gd name="T2" fmla="*/ 3 w 3"/>
                    <a:gd name="T3" fmla="*/ 9 h 9"/>
                    <a:gd name="T4" fmla="*/ 0 w 3"/>
                    <a:gd name="T5" fmla="*/ 0 h 9"/>
                    <a:gd name="T6" fmla="*/ 0 w 3"/>
                    <a:gd name="T7" fmla="*/ 0 h 9"/>
                    <a:gd name="T8" fmla="*/ 0 w 3"/>
                    <a:gd name="T9" fmla="*/ 0 h 9"/>
                    <a:gd name="T10" fmla="*/ 0 w 3"/>
                    <a:gd name="T11" fmla="*/ 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0" y="6"/>
                      </a:moveTo>
                      <a:lnTo>
                        <a:pt x="3" y="9"/>
                      </a:lnTo>
                      <a:lnTo>
                        <a:pt x="0" y="0"/>
                      </a:lnTo>
                      <a:lnTo>
                        <a:pt x="0" y="6"/>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7" name="Freeform 222"/>
                <p:cNvSpPr>
                  <a:spLocks/>
                </p:cNvSpPr>
                <p:nvPr/>
              </p:nvSpPr>
              <p:spPr bwMode="auto">
                <a:xfrm>
                  <a:off x="1042" y="1749"/>
                  <a:ext cx="3" cy="9"/>
                </a:xfrm>
                <a:custGeom>
                  <a:avLst/>
                  <a:gdLst>
                    <a:gd name="T0" fmla="*/ 0 w 3"/>
                    <a:gd name="T1" fmla="*/ 6 h 9"/>
                    <a:gd name="T2" fmla="*/ 3 w 3"/>
                    <a:gd name="T3" fmla="*/ 9 h 9"/>
                    <a:gd name="T4" fmla="*/ 0 w 3"/>
                    <a:gd name="T5" fmla="*/ 0 h 9"/>
                    <a:gd name="T6" fmla="*/ 0 w 3"/>
                    <a:gd name="T7" fmla="*/ 0 h 9"/>
                    <a:gd name="T8" fmla="*/ 0 w 3"/>
                    <a:gd name="T9" fmla="*/ 0 h 9"/>
                    <a:gd name="T10" fmla="*/ 0 w 3"/>
                    <a:gd name="T11" fmla="*/ 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0" y="6"/>
                      </a:moveTo>
                      <a:lnTo>
                        <a:pt x="3" y="9"/>
                      </a:lnTo>
                      <a:lnTo>
                        <a:pt x="0" y="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8" name="Freeform 223"/>
                <p:cNvSpPr>
                  <a:spLocks/>
                </p:cNvSpPr>
                <p:nvPr/>
              </p:nvSpPr>
              <p:spPr bwMode="auto">
                <a:xfrm>
                  <a:off x="876" y="1604"/>
                  <a:ext cx="3" cy="3"/>
                </a:xfrm>
                <a:custGeom>
                  <a:avLst/>
                  <a:gdLst>
                    <a:gd name="T0" fmla="*/ 0 w 1"/>
                    <a:gd name="T1" fmla="*/ 27 h 1"/>
                    <a:gd name="T2" fmla="*/ 27 w 1"/>
                    <a:gd name="T3" fmla="*/ 27 h 1"/>
                    <a:gd name="T4" fmla="*/ 0 w 1"/>
                    <a:gd name="T5" fmla="*/ 27 h 1"/>
                    <a:gd name="T6" fmla="*/ 0 w 1"/>
                    <a:gd name="T7" fmla="*/ 27 h 1"/>
                    <a:gd name="T8" fmla="*/ 0 w 1"/>
                    <a:gd name="T9" fmla="*/ 0 h 1"/>
                    <a:gd name="T10" fmla="*/ 0 w 1"/>
                    <a:gd name="T11" fmla="*/ 2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1" y="1"/>
                        <a:pt x="1" y="1"/>
                        <a:pt x="1" y="1"/>
                      </a:cubicBezTo>
                      <a:cubicBezTo>
                        <a:pt x="0" y="1"/>
                        <a:pt x="0" y="1"/>
                        <a:pt x="0" y="1"/>
                      </a:cubicBezTo>
                      <a:cubicBezTo>
                        <a:pt x="0" y="1"/>
                        <a:pt x="0" y="1"/>
                        <a:pt x="0" y="1"/>
                      </a:cubicBezTo>
                      <a:cubicBezTo>
                        <a:pt x="0" y="0"/>
                        <a:pt x="0" y="0"/>
                        <a:pt x="0" y="0"/>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09" name="Freeform 224"/>
                <p:cNvSpPr>
                  <a:spLocks/>
                </p:cNvSpPr>
                <p:nvPr/>
              </p:nvSpPr>
              <p:spPr bwMode="auto">
                <a:xfrm>
                  <a:off x="802" y="1601"/>
                  <a:ext cx="6" cy="3"/>
                </a:xfrm>
                <a:custGeom>
                  <a:avLst/>
                  <a:gdLst>
                    <a:gd name="T0" fmla="*/ 27 w 2"/>
                    <a:gd name="T1" fmla="*/ 27 h 1"/>
                    <a:gd name="T2" fmla="*/ 0 w 2"/>
                    <a:gd name="T3" fmla="*/ 27 h 1"/>
                    <a:gd name="T4" fmla="*/ 54 w 2"/>
                    <a:gd name="T5" fmla="*/ 0 h 1"/>
                    <a:gd name="T6" fmla="*/ 54 w 2"/>
                    <a:gd name="T7" fmla="*/ 0 h 1"/>
                    <a:gd name="T8" fmla="*/ 27 w 2"/>
                    <a:gd name="T9" fmla="*/ 2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cubicBezTo>
                        <a:pt x="0" y="1"/>
                        <a:pt x="0" y="1"/>
                        <a:pt x="0" y="1"/>
                      </a:cubicBezTo>
                      <a:cubicBezTo>
                        <a:pt x="0" y="1"/>
                        <a:pt x="1" y="0"/>
                        <a:pt x="2" y="0"/>
                      </a:cubicBezTo>
                      <a:cubicBezTo>
                        <a:pt x="2" y="0"/>
                        <a:pt x="2" y="0"/>
                        <a:pt x="2" y="0"/>
                      </a:cubicBezTo>
                      <a:lnTo>
                        <a:pt x="1"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0" name="Freeform 225"/>
                <p:cNvSpPr>
                  <a:spLocks/>
                </p:cNvSpPr>
                <p:nvPr/>
              </p:nvSpPr>
              <p:spPr bwMode="auto">
                <a:xfrm>
                  <a:off x="934" y="1746"/>
                  <a:ext cx="6" cy="6"/>
                </a:xfrm>
                <a:custGeom>
                  <a:avLst/>
                  <a:gdLst>
                    <a:gd name="T0" fmla="*/ 54 w 2"/>
                    <a:gd name="T1" fmla="*/ 54 h 2"/>
                    <a:gd name="T2" fmla="*/ 0 w 2"/>
                    <a:gd name="T3" fmla="*/ 54 h 2"/>
                    <a:gd name="T4" fmla="*/ 0 w 2"/>
                    <a:gd name="T5" fmla="*/ 27 h 2"/>
                    <a:gd name="T6" fmla="*/ 0 w 2"/>
                    <a:gd name="T7" fmla="*/ 27 h 2"/>
                    <a:gd name="T8" fmla="*/ 0 w 2"/>
                    <a:gd name="T9" fmla="*/ 27 h 2"/>
                    <a:gd name="T10" fmla="*/ 54 w 2"/>
                    <a:gd name="T11" fmla="*/ 54 h 2"/>
                    <a:gd name="T12" fmla="*/ 54 w 2"/>
                    <a:gd name="T13" fmla="*/ 54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cubicBezTo>
                        <a:pt x="0" y="2"/>
                        <a:pt x="0" y="2"/>
                        <a:pt x="0" y="2"/>
                      </a:cubicBezTo>
                      <a:cubicBezTo>
                        <a:pt x="0" y="1"/>
                        <a:pt x="0" y="1"/>
                        <a:pt x="0" y="1"/>
                      </a:cubicBezTo>
                      <a:cubicBezTo>
                        <a:pt x="0" y="1"/>
                        <a:pt x="0" y="1"/>
                        <a:pt x="0" y="1"/>
                      </a:cubicBezTo>
                      <a:cubicBezTo>
                        <a:pt x="0" y="1"/>
                        <a:pt x="0" y="1"/>
                        <a:pt x="0" y="1"/>
                      </a:cubicBezTo>
                      <a:cubicBezTo>
                        <a:pt x="1" y="0"/>
                        <a:pt x="1" y="1"/>
                        <a:pt x="2" y="2"/>
                      </a:cubicBezTo>
                      <a:cubicBezTo>
                        <a:pt x="2" y="2"/>
                        <a:pt x="2" y="2"/>
                        <a:pt x="2" y="2"/>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1" name="Freeform 226"/>
                <p:cNvSpPr>
                  <a:spLocks/>
                </p:cNvSpPr>
                <p:nvPr/>
              </p:nvSpPr>
              <p:spPr bwMode="auto">
                <a:xfrm>
                  <a:off x="897" y="1737"/>
                  <a:ext cx="3" cy="6"/>
                </a:xfrm>
                <a:custGeom>
                  <a:avLst/>
                  <a:gdLst>
                    <a:gd name="T0" fmla="*/ 27 w 1"/>
                    <a:gd name="T1" fmla="*/ 27 h 2"/>
                    <a:gd name="T2" fmla="*/ 0 w 1"/>
                    <a:gd name="T3" fmla="*/ 54 h 2"/>
                    <a:gd name="T4" fmla="*/ 0 w 1"/>
                    <a:gd name="T5" fmla="*/ 54 h 2"/>
                    <a:gd name="T6" fmla="*/ 0 w 1"/>
                    <a:gd name="T7" fmla="*/ 27 h 2"/>
                    <a:gd name="T8" fmla="*/ 0 w 1"/>
                    <a:gd name="T9" fmla="*/ 27 h 2"/>
                    <a:gd name="T10" fmla="*/ 0 w 1"/>
                    <a:gd name="T11" fmla="*/ 0 h 2"/>
                    <a:gd name="T12" fmla="*/ 0 w 1"/>
                    <a:gd name="T13" fmla="*/ 0 h 2"/>
                    <a:gd name="T14" fmla="*/ 27 w 1"/>
                    <a:gd name="T15" fmla="*/ 0 h 2"/>
                    <a:gd name="T16" fmla="*/ 27 w 1"/>
                    <a:gd name="T17" fmla="*/ 0 h 2"/>
                    <a:gd name="T18" fmla="*/ 27 w 1"/>
                    <a:gd name="T19" fmla="*/ 27 h 2"/>
                    <a:gd name="T20" fmla="*/ 27 w 1"/>
                    <a:gd name="T21" fmla="*/ 2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2">
                      <a:moveTo>
                        <a:pt x="1" y="1"/>
                      </a:moveTo>
                      <a:cubicBezTo>
                        <a:pt x="1" y="2"/>
                        <a:pt x="1" y="2"/>
                        <a:pt x="0" y="2"/>
                      </a:cubicBezTo>
                      <a:cubicBezTo>
                        <a:pt x="0" y="2"/>
                        <a:pt x="0" y="2"/>
                        <a:pt x="0" y="2"/>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cubicBezTo>
                        <a:pt x="1" y="1"/>
                        <a:pt x="1" y="1"/>
                        <a:pt x="1" y="1"/>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2" name="Freeform 227"/>
                <p:cNvSpPr>
                  <a:spLocks/>
                </p:cNvSpPr>
                <p:nvPr/>
              </p:nvSpPr>
              <p:spPr bwMode="auto">
                <a:xfrm>
                  <a:off x="703" y="1795"/>
                  <a:ext cx="3" cy="7"/>
                </a:xfrm>
                <a:custGeom>
                  <a:avLst/>
                  <a:gdLst>
                    <a:gd name="T0" fmla="*/ 27 w 1"/>
                    <a:gd name="T1" fmla="*/ 49 h 2"/>
                    <a:gd name="T2" fmla="*/ 0 w 1"/>
                    <a:gd name="T3" fmla="*/ 49 h 2"/>
                    <a:gd name="T4" fmla="*/ 0 w 1"/>
                    <a:gd name="T5" fmla="*/ 0 h 2"/>
                    <a:gd name="T6" fmla="*/ 0 w 1"/>
                    <a:gd name="T7" fmla="*/ 0 h 2"/>
                    <a:gd name="T8" fmla="*/ 27 w 1"/>
                    <a:gd name="T9" fmla="*/ 0 h 2"/>
                    <a:gd name="T10" fmla="*/ 27 w 1"/>
                    <a:gd name="T11" fmla="*/ 0 h 2"/>
                    <a:gd name="T12" fmla="*/ 27 w 1"/>
                    <a:gd name="T13" fmla="*/ 49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1" y="1"/>
                      </a:moveTo>
                      <a:cubicBezTo>
                        <a:pt x="1" y="1"/>
                        <a:pt x="0" y="2"/>
                        <a:pt x="0" y="1"/>
                      </a:cubicBezTo>
                      <a:cubicBezTo>
                        <a:pt x="0" y="1"/>
                        <a:pt x="0" y="0"/>
                        <a:pt x="0" y="0"/>
                      </a:cubicBezTo>
                      <a:cubicBezTo>
                        <a:pt x="0" y="0"/>
                        <a:pt x="0" y="0"/>
                        <a:pt x="0" y="0"/>
                      </a:cubicBezTo>
                      <a:cubicBezTo>
                        <a:pt x="1" y="0"/>
                        <a:pt x="1" y="0"/>
                        <a:pt x="1" y="0"/>
                      </a:cubicBezTo>
                      <a:cubicBezTo>
                        <a:pt x="1" y="0"/>
                        <a:pt x="1" y="0"/>
                        <a:pt x="1" y="0"/>
                      </a:cubicBezTo>
                      <a:lnTo>
                        <a:pt x="1"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3" name="Freeform 228"/>
                <p:cNvSpPr>
                  <a:spLocks/>
                </p:cNvSpPr>
                <p:nvPr/>
              </p:nvSpPr>
              <p:spPr bwMode="auto">
                <a:xfrm>
                  <a:off x="752" y="1653"/>
                  <a:ext cx="3" cy="4"/>
                </a:xfrm>
                <a:custGeom>
                  <a:avLst/>
                  <a:gdLst>
                    <a:gd name="T0" fmla="*/ 27 w 1"/>
                    <a:gd name="T1" fmla="*/ 0 h 1"/>
                    <a:gd name="T2" fmla="*/ 27 w 1"/>
                    <a:gd name="T3" fmla="*/ 64 h 1"/>
                    <a:gd name="T4" fmla="*/ 27 w 1"/>
                    <a:gd name="T5" fmla="*/ 0 h 1"/>
                    <a:gd name="T6" fmla="*/ 27 w 1"/>
                    <a:gd name="T7" fmla="*/ 0 h 1"/>
                    <a:gd name="T8" fmla="*/ 27 w 1"/>
                    <a:gd name="T9" fmla="*/ 0 h 1"/>
                    <a:gd name="T10" fmla="*/ 2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1" y="1"/>
                        <a:pt x="1" y="1"/>
                        <a:pt x="1" y="1"/>
                      </a:cubicBezTo>
                      <a:cubicBezTo>
                        <a:pt x="0" y="1"/>
                        <a:pt x="0" y="0"/>
                        <a:pt x="1" y="0"/>
                      </a:cubicBezTo>
                      <a:cubicBezTo>
                        <a:pt x="1" y="0"/>
                        <a:pt x="1" y="0"/>
                        <a:pt x="1" y="0"/>
                      </a:cubicBezTo>
                      <a:cubicBezTo>
                        <a:pt x="1" y="0"/>
                        <a:pt x="1" y="0"/>
                        <a:pt x="1" y="0"/>
                      </a:cubicBezTo>
                      <a:cubicBezTo>
                        <a:pt x="1" y="0"/>
                        <a:pt x="1" y="0"/>
                        <a:pt x="1" y="0"/>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4" name="Freeform 229"/>
                <p:cNvSpPr>
                  <a:spLocks/>
                </p:cNvSpPr>
                <p:nvPr/>
              </p:nvSpPr>
              <p:spPr bwMode="auto">
                <a:xfrm>
                  <a:off x="885" y="1601"/>
                  <a:ext cx="3" cy="3"/>
                </a:xfrm>
                <a:custGeom>
                  <a:avLst/>
                  <a:gdLst>
                    <a:gd name="T0" fmla="*/ 0 w 1"/>
                    <a:gd name="T1" fmla="*/ 27 h 1"/>
                    <a:gd name="T2" fmla="*/ 27 w 1"/>
                    <a:gd name="T3" fmla="*/ 27 h 1"/>
                    <a:gd name="T4" fmla="*/ 27 w 1"/>
                    <a:gd name="T5" fmla="*/ 27 h 1"/>
                    <a:gd name="T6" fmla="*/ 0 w 1"/>
                    <a:gd name="T7" fmla="*/ 0 h 1"/>
                    <a:gd name="T8" fmla="*/ 0 w 1"/>
                    <a:gd name="T9" fmla="*/ 0 h 1"/>
                    <a:gd name="T10" fmla="*/ 0 w 1"/>
                    <a:gd name="T11" fmla="*/ 2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1" y="1"/>
                        <a:pt x="1" y="1"/>
                        <a:pt x="1" y="1"/>
                      </a:cubicBezTo>
                      <a:cubicBezTo>
                        <a:pt x="1" y="1"/>
                        <a:pt x="1" y="1"/>
                        <a:pt x="1" y="1"/>
                      </a:cubicBezTo>
                      <a:cubicBezTo>
                        <a:pt x="0" y="0"/>
                        <a:pt x="0" y="0"/>
                        <a:pt x="0" y="0"/>
                      </a:cubicBezTo>
                      <a:cubicBezTo>
                        <a:pt x="0" y="0"/>
                        <a:pt x="0" y="0"/>
                        <a:pt x="0" y="0"/>
                      </a:cubicBezTo>
                      <a:cubicBezTo>
                        <a:pt x="0" y="0"/>
                        <a:pt x="0" y="0"/>
                        <a:pt x="0"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5" name="Freeform 230"/>
                <p:cNvSpPr>
                  <a:spLocks/>
                </p:cNvSpPr>
                <p:nvPr/>
              </p:nvSpPr>
              <p:spPr bwMode="auto">
                <a:xfrm>
                  <a:off x="953" y="1746"/>
                  <a:ext cx="3" cy="3"/>
                </a:xfrm>
                <a:custGeom>
                  <a:avLst/>
                  <a:gdLst>
                    <a:gd name="T0" fmla="*/ 27 w 1"/>
                    <a:gd name="T1" fmla="*/ 0 h 1"/>
                    <a:gd name="T2" fmla="*/ 27 w 1"/>
                    <a:gd name="T3" fmla="*/ 27 h 1"/>
                    <a:gd name="T4" fmla="*/ 0 w 1"/>
                    <a:gd name="T5" fmla="*/ 27 h 1"/>
                    <a:gd name="T6" fmla="*/ 0 w 1"/>
                    <a:gd name="T7" fmla="*/ 0 h 1"/>
                    <a:gd name="T8" fmla="*/ 0 w 1"/>
                    <a:gd name="T9" fmla="*/ 0 h 1"/>
                    <a:gd name="T10" fmla="*/ 27 w 1"/>
                    <a:gd name="T11" fmla="*/ 0 h 1"/>
                    <a:gd name="T12" fmla="*/ 27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0"/>
                      </a:moveTo>
                      <a:cubicBezTo>
                        <a:pt x="1" y="1"/>
                        <a:pt x="1" y="1"/>
                        <a:pt x="1"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6" name="Freeform 231"/>
                <p:cNvSpPr>
                  <a:spLocks/>
                </p:cNvSpPr>
                <p:nvPr/>
              </p:nvSpPr>
              <p:spPr bwMode="auto">
                <a:xfrm>
                  <a:off x="783" y="1610"/>
                  <a:ext cx="3" cy="0"/>
                </a:xfrm>
                <a:custGeom>
                  <a:avLst/>
                  <a:gdLst>
                    <a:gd name="T0" fmla="*/ 0 w 1"/>
                    <a:gd name="T1" fmla="*/ 0 w 1"/>
                    <a:gd name="T2" fmla="*/ 0 w 1"/>
                    <a:gd name="T3" fmla="*/ 27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7" name="Freeform 232"/>
                <p:cNvSpPr>
                  <a:spLocks/>
                </p:cNvSpPr>
                <p:nvPr/>
              </p:nvSpPr>
              <p:spPr bwMode="auto">
                <a:xfrm>
                  <a:off x="897" y="1731"/>
                  <a:ext cx="3" cy="3"/>
                </a:xfrm>
                <a:custGeom>
                  <a:avLst/>
                  <a:gdLst>
                    <a:gd name="T0" fmla="*/ 27 w 1"/>
                    <a:gd name="T1" fmla="*/ 27 h 1"/>
                    <a:gd name="T2" fmla="*/ 0 w 1"/>
                    <a:gd name="T3" fmla="*/ 27 h 1"/>
                    <a:gd name="T4" fmla="*/ 0 w 1"/>
                    <a:gd name="T5" fmla="*/ 27 h 1"/>
                    <a:gd name="T6" fmla="*/ 0 w 1"/>
                    <a:gd name="T7" fmla="*/ 27 h 1"/>
                    <a:gd name="T8" fmla="*/ 0 w 1"/>
                    <a:gd name="T9" fmla="*/ 0 h 1"/>
                    <a:gd name="T10" fmla="*/ 0 w 1"/>
                    <a:gd name="T11" fmla="*/ 0 h 1"/>
                    <a:gd name="T12" fmla="*/ 27 w 1"/>
                    <a:gd name="T13" fmla="*/ 0 h 1"/>
                    <a:gd name="T14" fmla="*/ 27 w 1"/>
                    <a:gd name="T15" fmla="*/ 2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cubicBezTo>
                        <a:pt x="1" y="1"/>
                        <a:pt x="1" y="1"/>
                        <a:pt x="0" y="1"/>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8" name="Freeform 233"/>
                <p:cNvSpPr>
                  <a:spLocks/>
                </p:cNvSpPr>
                <p:nvPr/>
              </p:nvSpPr>
              <p:spPr bwMode="auto">
                <a:xfrm>
                  <a:off x="789" y="1604"/>
                  <a:ext cx="3" cy="3"/>
                </a:xfrm>
                <a:custGeom>
                  <a:avLst/>
                  <a:gdLst>
                    <a:gd name="T0" fmla="*/ 3 w 3"/>
                    <a:gd name="T1" fmla="*/ 3 h 3"/>
                    <a:gd name="T2" fmla="*/ 0 w 3"/>
                    <a:gd name="T3" fmla="*/ 3 h 3"/>
                    <a:gd name="T4" fmla="*/ 0 w 3"/>
                    <a:gd name="T5" fmla="*/ 3 h 3"/>
                    <a:gd name="T6" fmla="*/ 3 w 3"/>
                    <a:gd name="T7" fmla="*/ 0 h 3"/>
                    <a:gd name="T8" fmla="*/ 3 w 3"/>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3" y="3"/>
                      </a:moveTo>
                      <a:lnTo>
                        <a:pt x="0" y="3"/>
                      </a:lnTo>
                      <a:lnTo>
                        <a:pt x="3" y="0"/>
                      </a:lnTo>
                      <a:lnTo>
                        <a:pt x="3" y="3"/>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19" name="Freeform 234"/>
                <p:cNvSpPr>
                  <a:spLocks/>
                </p:cNvSpPr>
                <p:nvPr/>
              </p:nvSpPr>
              <p:spPr bwMode="auto">
                <a:xfrm>
                  <a:off x="885" y="1740"/>
                  <a:ext cx="3" cy="3"/>
                </a:xfrm>
                <a:custGeom>
                  <a:avLst/>
                  <a:gdLst>
                    <a:gd name="T0" fmla="*/ 3 w 3"/>
                    <a:gd name="T1" fmla="*/ 3 h 3"/>
                    <a:gd name="T2" fmla="*/ 0 w 3"/>
                    <a:gd name="T3" fmla="*/ 3 h 3"/>
                    <a:gd name="T4" fmla="*/ 0 w 3"/>
                    <a:gd name="T5" fmla="*/ 3 h 3"/>
                    <a:gd name="T6" fmla="*/ 0 w 3"/>
                    <a:gd name="T7" fmla="*/ 0 h 3"/>
                    <a:gd name="T8" fmla="*/ 0 w 3"/>
                    <a:gd name="T9" fmla="*/ 0 h 3"/>
                    <a:gd name="T10" fmla="*/ 0 w 3"/>
                    <a:gd name="T11" fmla="*/ 0 h 3"/>
                    <a:gd name="T12" fmla="*/ 3 w 3"/>
                    <a:gd name="T13" fmla="*/ 0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3"/>
                      </a:moveTo>
                      <a:lnTo>
                        <a:pt x="0" y="3"/>
                      </a:lnTo>
                      <a:lnTo>
                        <a:pt x="0" y="0"/>
                      </a:lnTo>
                      <a:lnTo>
                        <a:pt x="3" y="0"/>
                      </a:lnTo>
                      <a:lnTo>
                        <a:pt x="3" y="3"/>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0" name="Freeform 235"/>
                <p:cNvSpPr>
                  <a:spLocks/>
                </p:cNvSpPr>
                <p:nvPr/>
              </p:nvSpPr>
              <p:spPr bwMode="auto">
                <a:xfrm>
                  <a:off x="885" y="1740"/>
                  <a:ext cx="3" cy="3"/>
                </a:xfrm>
                <a:custGeom>
                  <a:avLst/>
                  <a:gdLst>
                    <a:gd name="T0" fmla="*/ 3 w 3"/>
                    <a:gd name="T1" fmla="*/ 3 h 3"/>
                    <a:gd name="T2" fmla="*/ 0 w 3"/>
                    <a:gd name="T3" fmla="*/ 3 h 3"/>
                    <a:gd name="T4" fmla="*/ 0 w 3"/>
                    <a:gd name="T5" fmla="*/ 3 h 3"/>
                    <a:gd name="T6" fmla="*/ 0 w 3"/>
                    <a:gd name="T7" fmla="*/ 0 h 3"/>
                    <a:gd name="T8" fmla="*/ 0 w 3"/>
                    <a:gd name="T9" fmla="*/ 0 h 3"/>
                    <a:gd name="T10" fmla="*/ 0 w 3"/>
                    <a:gd name="T11" fmla="*/ 0 h 3"/>
                    <a:gd name="T12" fmla="*/ 3 w 3"/>
                    <a:gd name="T13" fmla="*/ 0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3"/>
                      </a:moveTo>
                      <a:lnTo>
                        <a:pt x="0" y="3"/>
                      </a:lnTo>
                      <a:lnTo>
                        <a:pt x="0" y="0"/>
                      </a:lnTo>
                      <a:lnTo>
                        <a:pt x="3" y="0"/>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1" name="Freeform 236"/>
                <p:cNvSpPr>
                  <a:spLocks/>
                </p:cNvSpPr>
                <p:nvPr/>
              </p:nvSpPr>
              <p:spPr bwMode="auto">
                <a:xfrm>
                  <a:off x="718" y="1802"/>
                  <a:ext cx="6" cy="3"/>
                </a:xfrm>
                <a:custGeom>
                  <a:avLst/>
                  <a:gdLst>
                    <a:gd name="T0" fmla="*/ 54 w 2"/>
                    <a:gd name="T1" fmla="*/ 27 h 1"/>
                    <a:gd name="T2" fmla="*/ 27 w 2"/>
                    <a:gd name="T3" fmla="*/ 27 h 1"/>
                    <a:gd name="T4" fmla="*/ 0 w 2"/>
                    <a:gd name="T5" fmla="*/ 0 h 1"/>
                    <a:gd name="T6" fmla="*/ 27 w 2"/>
                    <a:gd name="T7" fmla="*/ 0 h 1"/>
                    <a:gd name="T8" fmla="*/ 54 w 2"/>
                    <a:gd name="T9" fmla="*/ 0 h 1"/>
                    <a:gd name="T10" fmla="*/ 54 w 2"/>
                    <a:gd name="T11" fmla="*/ 2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1"/>
                      </a:moveTo>
                      <a:cubicBezTo>
                        <a:pt x="2" y="1"/>
                        <a:pt x="1" y="1"/>
                        <a:pt x="1" y="1"/>
                      </a:cubicBezTo>
                      <a:cubicBezTo>
                        <a:pt x="0" y="0"/>
                        <a:pt x="0" y="0"/>
                        <a:pt x="0" y="0"/>
                      </a:cubicBezTo>
                      <a:cubicBezTo>
                        <a:pt x="1" y="0"/>
                        <a:pt x="1" y="0"/>
                        <a:pt x="1" y="0"/>
                      </a:cubicBezTo>
                      <a:cubicBezTo>
                        <a:pt x="2" y="0"/>
                        <a:pt x="2" y="0"/>
                        <a:pt x="2" y="0"/>
                      </a:cubicBezTo>
                      <a:lnTo>
                        <a:pt x="2" y="1"/>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2" name="Freeform 237"/>
                <p:cNvSpPr>
                  <a:spLocks/>
                </p:cNvSpPr>
                <p:nvPr/>
              </p:nvSpPr>
              <p:spPr bwMode="auto">
                <a:xfrm>
                  <a:off x="879" y="1601"/>
                  <a:ext cx="3" cy="0"/>
                </a:xfrm>
                <a:custGeom>
                  <a:avLst/>
                  <a:gdLst>
                    <a:gd name="T0" fmla="*/ 3 w 3"/>
                    <a:gd name="T1" fmla="*/ 3 w 3"/>
                    <a:gd name="T2" fmla="*/ 3 w 3"/>
                    <a:gd name="T3" fmla="*/ 0 w 3"/>
                    <a:gd name="T4" fmla="*/ 0 w 3"/>
                    <a:gd name="T5" fmla="*/ 0 w 3"/>
                    <a:gd name="T6" fmla="*/ 3 w 3"/>
                    <a:gd name="T7" fmla="*/ 3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3" y="0"/>
                      </a:lnTo>
                      <a:lnTo>
                        <a:pt x="0" y="0"/>
                      </a:lnTo>
                      <a:lnTo>
                        <a:pt x="3" y="0"/>
                      </a:lnTo>
                      <a:close/>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3" name="Freeform 238"/>
                <p:cNvSpPr>
                  <a:spLocks/>
                </p:cNvSpPr>
                <p:nvPr/>
              </p:nvSpPr>
              <p:spPr bwMode="auto">
                <a:xfrm>
                  <a:off x="879" y="1601"/>
                  <a:ext cx="3" cy="0"/>
                </a:xfrm>
                <a:custGeom>
                  <a:avLst/>
                  <a:gdLst>
                    <a:gd name="T0" fmla="*/ 3 w 3"/>
                    <a:gd name="T1" fmla="*/ 3 w 3"/>
                    <a:gd name="T2" fmla="*/ 3 w 3"/>
                    <a:gd name="T3" fmla="*/ 0 w 3"/>
                    <a:gd name="T4" fmla="*/ 0 w 3"/>
                    <a:gd name="T5" fmla="*/ 0 w 3"/>
                    <a:gd name="T6" fmla="*/ 3 w 3"/>
                    <a:gd name="T7" fmla="*/ 3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4" name="Freeform 239"/>
                <p:cNvSpPr>
                  <a:spLocks noEditPoints="1"/>
                </p:cNvSpPr>
                <p:nvPr/>
              </p:nvSpPr>
              <p:spPr bwMode="auto">
                <a:xfrm>
                  <a:off x="641" y="1570"/>
                  <a:ext cx="416" cy="417"/>
                </a:xfrm>
                <a:custGeom>
                  <a:avLst/>
                  <a:gdLst>
                    <a:gd name="T0" fmla="*/ 1994 w 135"/>
                    <a:gd name="T1" fmla="*/ 3978 h 135"/>
                    <a:gd name="T2" fmla="*/ 0 w 135"/>
                    <a:gd name="T3" fmla="*/ 1974 h 135"/>
                    <a:gd name="T4" fmla="*/ 1994 w 135"/>
                    <a:gd name="T5" fmla="*/ 0 h 135"/>
                    <a:gd name="T6" fmla="*/ 3950 w 135"/>
                    <a:gd name="T7" fmla="*/ 1974 h 135"/>
                    <a:gd name="T8" fmla="*/ 1994 w 135"/>
                    <a:gd name="T9" fmla="*/ 3978 h 135"/>
                    <a:gd name="T10" fmla="*/ 1994 w 135"/>
                    <a:gd name="T11" fmla="*/ 114 h 135"/>
                    <a:gd name="T12" fmla="*/ 114 w 135"/>
                    <a:gd name="T13" fmla="*/ 1974 h 135"/>
                    <a:gd name="T14" fmla="*/ 1994 w 135"/>
                    <a:gd name="T15" fmla="*/ 3864 h 135"/>
                    <a:gd name="T16" fmla="*/ 3836 w 135"/>
                    <a:gd name="T17" fmla="*/ 1974 h 135"/>
                    <a:gd name="T18" fmla="*/ 1994 w 135"/>
                    <a:gd name="T19" fmla="*/ 114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135">
                      <a:moveTo>
                        <a:pt x="68" y="135"/>
                      </a:moveTo>
                      <a:cubicBezTo>
                        <a:pt x="31" y="135"/>
                        <a:pt x="0" y="104"/>
                        <a:pt x="0" y="67"/>
                      </a:cubicBezTo>
                      <a:cubicBezTo>
                        <a:pt x="0" y="30"/>
                        <a:pt x="31" y="0"/>
                        <a:pt x="68" y="0"/>
                      </a:cubicBezTo>
                      <a:cubicBezTo>
                        <a:pt x="105" y="0"/>
                        <a:pt x="135" y="30"/>
                        <a:pt x="135" y="67"/>
                      </a:cubicBezTo>
                      <a:cubicBezTo>
                        <a:pt x="135" y="104"/>
                        <a:pt x="105" y="135"/>
                        <a:pt x="68" y="135"/>
                      </a:cubicBezTo>
                      <a:moveTo>
                        <a:pt x="68" y="4"/>
                      </a:moveTo>
                      <a:cubicBezTo>
                        <a:pt x="33" y="4"/>
                        <a:pt x="4" y="33"/>
                        <a:pt x="4" y="67"/>
                      </a:cubicBezTo>
                      <a:cubicBezTo>
                        <a:pt x="4" y="102"/>
                        <a:pt x="33" y="131"/>
                        <a:pt x="68" y="131"/>
                      </a:cubicBezTo>
                      <a:cubicBezTo>
                        <a:pt x="103" y="131"/>
                        <a:pt x="131" y="102"/>
                        <a:pt x="131" y="67"/>
                      </a:cubicBezTo>
                      <a:cubicBezTo>
                        <a:pt x="131" y="33"/>
                        <a:pt x="103" y="4"/>
                        <a:pt x="68" y="4"/>
                      </a:cubicBezTo>
                    </a:path>
                  </a:pathLst>
                </a:custGeom>
                <a:solidFill>
                  <a:srgbClr val="3956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5" name="Freeform 240"/>
                <p:cNvSpPr>
                  <a:spLocks/>
                </p:cNvSpPr>
                <p:nvPr/>
              </p:nvSpPr>
              <p:spPr bwMode="auto">
                <a:xfrm>
                  <a:off x="851" y="1558"/>
                  <a:ext cx="219" cy="441"/>
                </a:xfrm>
                <a:custGeom>
                  <a:avLst/>
                  <a:gdLst>
                    <a:gd name="T0" fmla="*/ 0 w 71"/>
                    <a:gd name="T1" fmla="*/ 0 h 143"/>
                    <a:gd name="T2" fmla="*/ 0 w 71"/>
                    <a:gd name="T3" fmla="*/ 114 h 143"/>
                    <a:gd name="T4" fmla="*/ 1968 w 71"/>
                    <a:gd name="T5" fmla="*/ 2082 h 143"/>
                    <a:gd name="T6" fmla="*/ 0 w 71"/>
                    <a:gd name="T7" fmla="*/ 4080 h 143"/>
                    <a:gd name="T8" fmla="*/ 0 w 71"/>
                    <a:gd name="T9" fmla="*/ 4194 h 143"/>
                    <a:gd name="T10" fmla="*/ 2085 w 71"/>
                    <a:gd name="T11" fmla="*/ 2082 h 143"/>
                    <a:gd name="T12" fmla="*/ 2085 w 71"/>
                    <a:gd name="T13" fmla="*/ 2082 h 143"/>
                    <a:gd name="T14" fmla="*/ 28 w 71"/>
                    <a:gd name="T15" fmla="*/ 0 h 143"/>
                    <a:gd name="T16" fmla="*/ 0 w 71"/>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43">
                      <a:moveTo>
                        <a:pt x="0" y="0"/>
                      </a:moveTo>
                      <a:cubicBezTo>
                        <a:pt x="0" y="4"/>
                        <a:pt x="0" y="4"/>
                        <a:pt x="0" y="4"/>
                      </a:cubicBezTo>
                      <a:cubicBezTo>
                        <a:pt x="37" y="4"/>
                        <a:pt x="67" y="34"/>
                        <a:pt x="67" y="71"/>
                      </a:cubicBezTo>
                      <a:cubicBezTo>
                        <a:pt x="67" y="108"/>
                        <a:pt x="37" y="139"/>
                        <a:pt x="0" y="139"/>
                      </a:cubicBezTo>
                      <a:cubicBezTo>
                        <a:pt x="0" y="143"/>
                        <a:pt x="0" y="143"/>
                        <a:pt x="0" y="143"/>
                      </a:cubicBezTo>
                      <a:cubicBezTo>
                        <a:pt x="39" y="143"/>
                        <a:pt x="71" y="111"/>
                        <a:pt x="71" y="71"/>
                      </a:cubicBezTo>
                      <a:cubicBezTo>
                        <a:pt x="71" y="71"/>
                        <a:pt x="71" y="71"/>
                        <a:pt x="71" y="71"/>
                      </a:cubicBezTo>
                      <a:cubicBezTo>
                        <a:pt x="71" y="32"/>
                        <a:pt x="40" y="1"/>
                        <a:pt x="1" y="0"/>
                      </a:cubicBezTo>
                      <a:cubicBezTo>
                        <a:pt x="0" y="0"/>
                        <a:pt x="0" y="0"/>
                        <a:pt x="0" y="0"/>
                      </a:cubicBezTo>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6" name="Freeform 241"/>
                <p:cNvSpPr>
                  <a:spLocks noEditPoints="1"/>
                </p:cNvSpPr>
                <p:nvPr/>
              </p:nvSpPr>
              <p:spPr bwMode="auto">
                <a:xfrm>
                  <a:off x="851" y="1583"/>
                  <a:ext cx="194" cy="391"/>
                </a:xfrm>
                <a:custGeom>
                  <a:avLst/>
                  <a:gdLst>
                    <a:gd name="T0" fmla="*/ 995 w 63"/>
                    <a:gd name="T1" fmla="*/ 323 h 127"/>
                    <a:gd name="T2" fmla="*/ 902 w 63"/>
                    <a:gd name="T3" fmla="*/ 237 h 127"/>
                    <a:gd name="T4" fmla="*/ 1724 w 63"/>
                    <a:gd name="T5" fmla="*/ 2389 h 127"/>
                    <a:gd name="T6" fmla="*/ 1755 w 63"/>
                    <a:gd name="T7" fmla="*/ 2331 h 127"/>
                    <a:gd name="T8" fmla="*/ 1697 w 63"/>
                    <a:gd name="T9" fmla="*/ 2361 h 127"/>
                    <a:gd name="T10" fmla="*/ 1697 w 63"/>
                    <a:gd name="T11" fmla="*/ 2361 h 127"/>
                    <a:gd name="T12" fmla="*/ 1487 w 63"/>
                    <a:gd name="T13" fmla="*/ 2454 h 127"/>
                    <a:gd name="T14" fmla="*/ 1601 w 63"/>
                    <a:gd name="T15" fmla="*/ 2540 h 127"/>
                    <a:gd name="T16" fmla="*/ 1318 w 63"/>
                    <a:gd name="T17" fmla="*/ 2863 h 127"/>
                    <a:gd name="T18" fmla="*/ 1783 w 63"/>
                    <a:gd name="T19" fmla="*/ 2247 h 127"/>
                    <a:gd name="T20" fmla="*/ 1783 w 63"/>
                    <a:gd name="T21" fmla="*/ 2103 h 127"/>
                    <a:gd name="T22" fmla="*/ 1546 w 63"/>
                    <a:gd name="T23" fmla="*/ 2217 h 127"/>
                    <a:gd name="T24" fmla="*/ 1755 w 63"/>
                    <a:gd name="T25" fmla="*/ 1980 h 127"/>
                    <a:gd name="T26" fmla="*/ 1724 w 63"/>
                    <a:gd name="T27" fmla="*/ 2075 h 127"/>
                    <a:gd name="T28" fmla="*/ 1811 w 63"/>
                    <a:gd name="T29" fmla="*/ 2189 h 127"/>
                    <a:gd name="T30" fmla="*/ 1783 w 63"/>
                    <a:gd name="T31" fmla="*/ 2217 h 127"/>
                    <a:gd name="T32" fmla="*/ 1783 w 63"/>
                    <a:gd name="T33" fmla="*/ 1783 h 127"/>
                    <a:gd name="T34" fmla="*/ 1811 w 63"/>
                    <a:gd name="T35" fmla="*/ 1632 h 127"/>
                    <a:gd name="T36" fmla="*/ 967 w 63"/>
                    <a:gd name="T37" fmla="*/ 1546 h 127"/>
                    <a:gd name="T38" fmla="*/ 616 w 63"/>
                    <a:gd name="T39" fmla="*/ 1546 h 127"/>
                    <a:gd name="T40" fmla="*/ 465 w 63"/>
                    <a:gd name="T41" fmla="*/ 1518 h 127"/>
                    <a:gd name="T42" fmla="*/ 465 w 63"/>
                    <a:gd name="T43" fmla="*/ 1487 h 127"/>
                    <a:gd name="T44" fmla="*/ 28 w 63"/>
                    <a:gd name="T45" fmla="*/ 1108 h 127"/>
                    <a:gd name="T46" fmla="*/ 142 w 63"/>
                    <a:gd name="T47" fmla="*/ 1167 h 127"/>
                    <a:gd name="T48" fmla="*/ 209 w 63"/>
                    <a:gd name="T49" fmla="*/ 1136 h 127"/>
                    <a:gd name="T50" fmla="*/ 209 w 63"/>
                    <a:gd name="T51" fmla="*/ 237 h 127"/>
                    <a:gd name="T52" fmla="*/ 169 w 63"/>
                    <a:gd name="T53" fmla="*/ 292 h 127"/>
                    <a:gd name="T54" fmla="*/ 323 w 63"/>
                    <a:gd name="T55" fmla="*/ 169 h 127"/>
                    <a:gd name="T56" fmla="*/ 265 w 63"/>
                    <a:gd name="T57" fmla="*/ 209 h 127"/>
                    <a:gd name="T58" fmla="*/ 265 w 63"/>
                    <a:gd name="T59" fmla="*/ 169 h 127"/>
                    <a:gd name="T60" fmla="*/ 265 w 63"/>
                    <a:gd name="T61" fmla="*/ 142 h 127"/>
                    <a:gd name="T62" fmla="*/ 520 w 63"/>
                    <a:gd name="T63" fmla="*/ 114 h 127"/>
                    <a:gd name="T64" fmla="*/ 406 w 63"/>
                    <a:gd name="T65" fmla="*/ 1573 h 127"/>
                    <a:gd name="T66" fmla="*/ 995 w 63"/>
                    <a:gd name="T67" fmla="*/ 1518 h 127"/>
                    <a:gd name="T68" fmla="*/ 616 w 63"/>
                    <a:gd name="T69" fmla="*/ 1518 h 127"/>
                    <a:gd name="T70" fmla="*/ 86 w 63"/>
                    <a:gd name="T71" fmla="*/ 1487 h 127"/>
                    <a:gd name="T72" fmla="*/ 237 w 63"/>
                    <a:gd name="T73" fmla="*/ 1373 h 127"/>
                    <a:gd name="T74" fmla="*/ 520 w 63"/>
                    <a:gd name="T75" fmla="*/ 994 h 127"/>
                    <a:gd name="T76" fmla="*/ 379 w 63"/>
                    <a:gd name="T77" fmla="*/ 465 h 127"/>
                    <a:gd name="T78" fmla="*/ 616 w 63"/>
                    <a:gd name="T79" fmla="*/ 465 h 127"/>
                    <a:gd name="T80" fmla="*/ 616 w 63"/>
                    <a:gd name="T81" fmla="*/ 379 h 127"/>
                    <a:gd name="T82" fmla="*/ 730 w 63"/>
                    <a:gd name="T83" fmla="*/ 351 h 127"/>
                    <a:gd name="T84" fmla="*/ 520 w 63"/>
                    <a:gd name="T85" fmla="*/ 169 h 127"/>
                    <a:gd name="T86" fmla="*/ 674 w 63"/>
                    <a:gd name="T87" fmla="*/ 169 h 127"/>
                    <a:gd name="T88" fmla="*/ 902 w 63"/>
                    <a:gd name="T89" fmla="*/ 237 h 127"/>
                    <a:gd name="T90" fmla="*/ 1250 w 63"/>
                    <a:gd name="T91" fmla="*/ 493 h 127"/>
                    <a:gd name="T92" fmla="*/ 1460 w 63"/>
                    <a:gd name="T93" fmla="*/ 730 h 127"/>
                    <a:gd name="T94" fmla="*/ 1632 w 63"/>
                    <a:gd name="T95" fmla="*/ 1025 h 127"/>
                    <a:gd name="T96" fmla="*/ 1811 w 63"/>
                    <a:gd name="T97" fmla="*/ 1546 h 127"/>
                    <a:gd name="T98" fmla="*/ 1838 w 63"/>
                    <a:gd name="T99" fmla="*/ 1869 h 127"/>
                    <a:gd name="T100" fmla="*/ 1811 w 63"/>
                    <a:gd name="T101" fmla="*/ 2161 h 127"/>
                    <a:gd name="T102" fmla="*/ 1783 w 63"/>
                    <a:gd name="T103" fmla="*/ 1783 h 127"/>
                    <a:gd name="T104" fmla="*/ 1724 w 63"/>
                    <a:gd name="T105" fmla="*/ 2161 h 127"/>
                    <a:gd name="T106" fmla="*/ 1697 w 63"/>
                    <a:gd name="T107" fmla="*/ 2161 h 127"/>
                    <a:gd name="T108" fmla="*/ 1574 w 63"/>
                    <a:gd name="T109" fmla="*/ 1755 h 127"/>
                    <a:gd name="T110" fmla="*/ 1376 w 63"/>
                    <a:gd name="T111" fmla="*/ 1783 h 127"/>
                    <a:gd name="T112" fmla="*/ 1250 w 63"/>
                    <a:gd name="T113" fmla="*/ 2247 h 127"/>
                    <a:gd name="T114" fmla="*/ 493 w 63"/>
                    <a:gd name="T115" fmla="*/ 2768 h 127"/>
                    <a:gd name="T116" fmla="*/ 0 w 63"/>
                    <a:gd name="T117" fmla="*/ 2512 h 1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3" h="127">
                      <a:moveTo>
                        <a:pt x="59" y="72"/>
                      </a:moveTo>
                      <a:cubicBezTo>
                        <a:pt x="59" y="73"/>
                        <a:pt x="59" y="73"/>
                        <a:pt x="59" y="73"/>
                      </a:cubicBezTo>
                      <a:cubicBezTo>
                        <a:pt x="59" y="73"/>
                        <a:pt x="59" y="73"/>
                        <a:pt x="59" y="73"/>
                      </a:cubicBezTo>
                      <a:cubicBezTo>
                        <a:pt x="59" y="73"/>
                        <a:pt x="59" y="73"/>
                        <a:pt x="59" y="72"/>
                      </a:cubicBezTo>
                      <a:moveTo>
                        <a:pt x="57" y="37"/>
                      </a:moveTo>
                      <a:cubicBezTo>
                        <a:pt x="57" y="37"/>
                        <a:pt x="57" y="38"/>
                        <a:pt x="58" y="39"/>
                      </a:cubicBezTo>
                      <a:cubicBezTo>
                        <a:pt x="58" y="38"/>
                        <a:pt x="57" y="37"/>
                        <a:pt x="57" y="37"/>
                      </a:cubicBezTo>
                      <a:cubicBezTo>
                        <a:pt x="57" y="37"/>
                        <a:pt x="57" y="37"/>
                        <a:pt x="57" y="37"/>
                      </a:cubicBezTo>
                      <a:moveTo>
                        <a:pt x="31" y="8"/>
                      </a:moveTo>
                      <a:cubicBezTo>
                        <a:pt x="31" y="8"/>
                        <a:pt x="31" y="8"/>
                        <a:pt x="31" y="8"/>
                      </a:cubicBezTo>
                      <a:cubicBezTo>
                        <a:pt x="32" y="9"/>
                        <a:pt x="33" y="10"/>
                        <a:pt x="34" y="11"/>
                      </a:cubicBezTo>
                      <a:cubicBezTo>
                        <a:pt x="34" y="10"/>
                        <a:pt x="33" y="10"/>
                        <a:pt x="33" y="10"/>
                      </a:cubicBezTo>
                      <a:cubicBezTo>
                        <a:pt x="33" y="10"/>
                        <a:pt x="33" y="10"/>
                        <a:pt x="33" y="10"/>
                      </a:cubicBezTo>
                      <a:cubicBezTo>
                        <a:pt x="32" y="9"/>
                        <a:pt x="32" y="9"/>
                        <a:pt x="32" y="9"/>
                      </a:cubicBezTo>
                      <a:cubicBezTo>
                        <a:pt x="32" y="9"/>
                        <a:pt x="32" y="9"/>
                        <a:pt x="32" y="9"/>
                      </a:cubicBezTo>
                      <a:cubicBezTo>
                        <a:pt x="32" y="9"/>
                        <a:pt x="32" y="9"/>
                        <a:pt x="33" y="10"/>
                      </a:cubicBezTo>
                      <a:cubicBezTo>
                        <a:pt x="32" y="9"/>
                        <a:pt x="32" y="9"/>
                        <a:pt x="31" y="9"/>
                      </a:cubicBezTo>
                      <a:cubicBezTo>
                        <a:pt x="31" y="9"/>
                        <a:pt x="32" y="9"/>
                        <a:pt x="32" y="9"/>
                      </a:cubicBezTo>
                      <a:cubicBezTo>
                        <a:pt x="32" y="9"/>
                        <a:pt x="31" y="9"/>
                        <a:pt x="31" y="8"/>
                      </a:cubicBezTo>
                      <a:moveTo>
                        <a:pt x="29" y="8"/>
                      </a:moveTo>
                      <a:cubicBezTo>
                        <a:pt x="30" y="8"/>
                        <a:pt x="30" y="8"/>
                        <a:pt x="31" y="8"/>
                      </a:cubicBezTo>
                      <a:cubicBezTo>
                        <a:pt x="31" y="8"/>
                        <a:pt x="31" y="8"/>
                        <a:pt x="31" y="8"/>
                      </a:cubicBezTo>
                      <a:cubicBezTo>
                        <a:pt x="31" y="8"/>
                        <a:pt x="31" y="8"/>
                        <a:pt x="31" y="8"/>
                      </a:cubicBezTo>
                      <a:cubicBezTo>
                        <a:pt x="30" y="8"/>
                        <a:pt x="30" y="8"/>
                        <a:pt x="29" y="8"/>
                      </a:cubicBezTo>
                      <a:moveTo>
                        <a:pt x="59" y="81"/>
                      </a:moveTo>
                      <a:cubicBezTo>
                        <a:pt x="59" y="81"/>
                        <a:pt x="59" y="81"/>
                        <a:pt x="59" y="81"/>
                      </a:cubicBezTo>
                      <a:cubicBezTo>
                        <a:pt x="59" y="81"/>
                        <a:pt x="59" y="81"/>
                        <a:pt x="59" y="81"/>
                      </a:cubicBezTo>
                      <a:cubicBezTo>
                        <a:pt x="59" y="80"/>
                        <a:pt x="59" y="80"/>
                        <a:pt x="59" y="80"/>
                      </a:cubicBezTo>
                      <a:cubicBezTo>
                        <a:pt x="59" y="80"/>
                        <a:pt x="59" y="80"/>
                        <a:pt x="59" y="80"/>
                      </a:cubicBezTo>
                      <a:cubicBezTo>
                        <a:pt x="59" y="81"/>
                        <a:pt x="59" y="81"/>
                        <a:pt x="59" y="81"/>
                      </a:cubicBezTo>
                      <a:cubicBezTo>
                        <a:pt x="59" y="80"/>
                        <a:pt x="59" y="80"/>
                        <a:pt x="59" y="80"/>
                      </a:cubicBezTo>
                      <a:cubicBezTo>
                        <a:pt x="59" y="81"/>
                        <a:pt x="59" y="81"/>
                        <a:pt x="59" y="81"/>
                      </a:cubicBezTo>
                      <a:cubicBezTo>
                        <a:pt x="59" y="82"/>
                        <a:pt x="59" y="82"/>
                        <a:pt x="59" y="82"/>
                      </a:cubicBezTo>
                      <a:cubicBezTo>
                        <a:pt x="59" y="82"/>
                        <a:pt x="59" y="82"/>
                        <a:pt x="59" y="82"/>
                      </a:cubicBezTo>
                      <a:cubicBezTo>
                        <a:pt x="59" y="81"/>
                        <a:pt x="59" y="81"/>
                        <a:pt x="59" y="81"/>
                      </a:cubicBezTo>
                      <a:cubicBezTo>
                        <a:pt x="59" y="81"/>
                        <a:pt x="59" y="81"/>
                        <a:pt x="59" y="81"/>
                      </a:cubicBezTo>
                      <a:cubicBezTo>
                        <a:pt x="59" y="81"/>
                        <a:pt x="59" y="81"/>
                        <a:pt x="59" y="81"/>
                      </a:cubicBezTo>
                      <a:moveTo>
                        <a:pt x="60" y="82"/>
                      </a:moveTo>
                      <a:cubicBezTo>
                        <a:pt x="60" y="82"/>
                        <a:pt x="60" y="82"/>
                        <a:pt x="60" y="82"/>
                      </a:cubicBezTo>
                      <a:cubicBezTo>
                        <a:pt x="60" y="82"/>
                        <a:pt x="60" y="82"/>
                        <a:pt x="60" y="82"/>
                      </a:cubicBezTo>
                      <a:cubicBezTo>
                        <a:pt x="59" y="82"/>
                        <a:pt x="59" y="82"/>
                        <a:pt x="59" y="82"/>
                      </a:cubicBezTo>
                      <a:cubicBezTo>
                        <a:pt x="59" y="82"/>
                        <a:pt x="59" y="82"/>
                        <a:pt x="59" y="82"/>
                      </a:cubicBezTo>
                      <a:cubicBezTo>
                        <a:pt x="59" y="81"/>
                        <a:pt x="59" y="81"/>
                        <a:pt x="59" y="81"/>
                      </a:cubicBezTo>
                      <a:cubicBezTo>
                        <a:pt x="60" y="80"/>
                        <a:pt x="60" y="80"/>
                        <a:pt x="60" y="80"/>
                      </a:cubicBezTo>
                      <a:cubicBezTo>
                        <a:pt x="60" y="80"/>
                        <a:pt x="60" y="80"/>
                        <a:pt x="60" y="80"/>
                      </a:cubicBezTo>
                      <a:cubicBezTo>
                        <a:pt x="60" y="81"/>
                        <a:pt x="60" y="81"/>
                        <a:pt x="60" y="81"/>
                      </a:cubicBezTo>
                      <a:cubicBezTo>
                        <a:pt x="60" y="81"/>
                        <a:pt x="60" y="81"/>
                        <a:pt x="60" y="81"/>
                      </a:cubicBezTo>
                      <a:cubicBezTo>
                        <a:pt x="60" y="81"/>
                        <a:pt x="60" y="81"/>
                        <a:pt x="60" y="81"/>
                      </a:cubicBezTo>
                      <a:cubicBezTo>
                        <a:pt x="60" y="81"/>
                        <a:pt x="60" y="81"/>
                        <a:pt x="60" y="82"/>
                      </a:cubicBezTo>
                      <a:cubicBezTo>
                        <a:pt x="60" y="82"/>
                        <a:pt x="60" y="82"/>
                        <a:pt x="60" y="82"/>
                      </a:cubicBezTo>
                      <a:cubicBezTo>
                        <a:pt x="60" y="82"/>
                        <a:pt x="60" y="82"/>
                        <a:pt x="60" y="82"/>
                      </a:cubicBezTo>
                      <a:cubicBezTo>
                        <a:pt x="60" y="82"/>
                        <a:pt x="60" y="82"/>
                        <a:pt x="60" y="82"/>
                      </a:cubicBezTo>
                      <a:cubicBezTo>
                        <a:pt x="60" y="82"/>
                        <a:pt x="60" y="82"/>
                        <a:pt x="60" y="82"/>
                      </a:cubicBezTo>
                      <a:moveTo>
                        <a:pt x="58" y="82"/>
                      </a:moveTo>
                      <a:cubicBezTo>
                        <a:pt x="58" y="81"/>
                        <a:pt x="58" y="81"/>
                        <a:pt x="58" y="81"/>
                      </a:cubicBezTo>
                      <a:cubicBezTo>
                        <a:pt x="59" y="81"/>
                        <a:pt x="59" y="81"/>
                        <a:pt x="59" y="81"/>
                      </a:cubicBezTo>
                      <a:cubicBezTo>
                        <a:pt x="58" y="80"/>
                        <a:pt x="58" y="80"/>
                        <a:pt x="58" y="80"/>
                      </a:cubicBezTo>
                      <a:cubicBezTo>
                        <a:pt x="58" y="80"/>
                        <a:pt x="58" y="80"/>
                        <a:pt x="58" y="80"/>
                      </a:cubicBezTo>
                      <a:cubicBezTo>
                        <a:pt x="59" y="80"/>
                        <a:pt x="59" y="80"/>
                        <a:pt x="59" y="80"/>
                      </a:cubicBezTo>
                      <a:cubicBezTo>
                        <a:pt x="59" y="80"/>
                        <a:pt x="59" y="80"/>
                        <a:pt x="59" y="80"/>
                      </a:cubicBezTo>
                      <a:cubicBezTo>
                        <a:pt x="59" y="81"/>
                        <a:pt x="59" y="81"/>
                        <a:pt x="59" y="81"/>
                      </a:cubicBezTo>
                      <a:cubicBezTo>
                        <a:pt x="58" y="82"/>
                        <a:pt x="58" y="82"/>
                        <a:pt x="58" y="82"/>
                      </a:cubicBezTo>
                      <a:cubicBezTo>
                        <a:pt x="58" y="82"/>
                        <a:pt x="58" y="82"/>
                        <a:pt x="58" y="82"/>
                      </a:cubicBezTo>
                      <a:moveTo>
                        <a:pt x="58" y="79"/>
                      </a:moveTo>
                      <a:cubicBezTo>
                        <a:pt x="58" y="79"/>
                        <a:pt x="58" y="79"/>
                        <a:pt x="58" y="79"/>
                      </a:cubicBezTo>
                      <a:cubicBezTo>
                        <a:pt x="58" y="80"/>
                        <a:pt x="58" y="80"/>
                        <a:pt x="58" y="81"/>
                      </a:cubicBezTo>
                      <a:cubicBezTo>
                        <a:pt x="58" y="81"/>
                        <a:pt x="58" y="81"/>
                        <a:pt x="58" y="81"/>
                      </a:cubicBezTo>
                      <a:cubicBezTo>
                        <a:pt x="57" y="81"/>
                        <a:pt x="57" y="81"/>
                        <a:pt x="57" y="81"/>
                      </a:cubicBezTo>
                      <a:cubicBezTo>
                        <a:pt x="58" y="81"/>
                        <a:pt x="58" y="80"/>
                        <a:pt x="58" y="79"/>
                      </a:cubicBezTo>
                      <a:cubicBezTo>
                        <a:pt x="58" y="79"/>
                        <a:pt x="58" y="79"/>
                        <a:pt x="58" y="79"/>
                      </a:cubicBezTo>
                      <a:cubicBezTo>
                        <a:pt x="58" y="79"/>
                        <a:pt x="58" y="79"/>
                        <a:pt x="58" y="79"/>
                      </a:cubicBezTo>
                      <a:cubicBezTo>
                        <a:pt x="58" y="79"/>
                        <a:pt x="58" y="79"/>
                        <a:pt x="58" y="79"/>
                      </a:cubicBezTo>
                      <a:moveTo>
                        <a:pt x="53" y="78"/>
                      </a:moveTo>
                      <a:cubicBezTo>
                        <a:pt x="53" y="78"/>
                        <a:pt x="53" y="78"/>
                        <a:pt x="53" y="78"/>
                      </a:cubicBezTo>
                      <a:cubicBezTo>
                        <a:pt x="53" y="78"/>
                        <a:pt x="53" y="78"/>
                        <a:pt x="53" y="78"/>
                      </a:cubicBezTo>
                      <a:cubicBezTo>
                        <a:pt x="52" y="79"/>
                        <a:pt x="52" y="80"/>
                        <a:pt x="52" y="81"/>
                      </a:cubicBezTo>
                      <a:cubicBezTo>
                        <a:pt x="51" y="84"/>
                        <a:pt x="51" y="84"/>
                        <a:pt x="51" y="84"/>
                      </a:cubicBezTo>
                      <a:cubicBezTo>
                        <a:pt x="51" y="84"/>
                        <a:pt x="51" y="84"/>
                        <a:pt x="51" y="84"/>
                      </a:cubicBezTo>
                      <a:cubicBezTo>
                        <a:pt x="51" y="84"/>
                        <a:pt x="53" y="84"/>
                        <a:pt x="54" y="82"/>
                      </a:cubicBezTo>
                      <a:cubicBezTo>
                        <a:pt x="54" y="81"/>
                        <a:pt x="54" y="80"/>
                        <a:pt x="55" y="80"/>
                      </a:cubicBezTo>
                      <a:cubicBezTo>
                        <a:pt x="55" y="80"/>
                        <a:pt x="55" y="80"/>
                        <a:pt x="56" y="80"/>
                      </a:cubicBezTo>
                      <a:cubicBezTo>
                        <a:pt x="56" y="80"/>
                        <a:pt x="56" y="80"/>
                        <a:pt x="55" y="81"/>
                      </a:cubicBezTo>
                      <a:cubicBezTo>
                        <a:pt x="56" y="82"/>
                        <a:pt x="56" y="82"/>
                        <a:pt x="55" y="83"/>
                      </a:cubicBezTo>
                      <a:cubicBezTo>
                        <a:pt x="55" y="83"/>
                        <a:pt x="55" y="84"/>
                        <a:pt x="55" y="85"/>
                      </a:cubicBezTo>
                      <a:cubicBezTo>
                        <a:pt x="55" y="84"/>
                        <a:pt x="55" y="84"/>
                        <a:pt x="56" y="84"/>
                      </a:cubicBezTo>
                      <a:cubicBezTo>
                        <a:pt x="56" y="84"/>
                        <a:pt x="56" y="84"/>
                        <a:pt x="56" y="84"/>
                      </a:cubicBezTo>
                      <a:cubicBezTo>
                        <a:pt x="56" y="85"/>
                        <a:pt x="55" y="87"/>
                        <a:pt x="55" y="87"/>
                      </a:cubicBezTo>
                      <a:cubicBezTo>
                        <a:pt x="55" y="87"/>
                        <a:pt x="55" y="87"/>
                        <a:pt x="55" y="87"/>
                      </a:cubicBezTo>
                      <a:cubicBezTo>
                        <a:pt x="55" y="88"/>
                        <a:pt x="55" y="89"/>
                        <a:pt x="54" y="90"/>
                      </a:cubicBezTo>
                      <a:cubicBezTo>
                        <a:pt x="54" y="91"/>
                        <a:pt x="54" y="92"/>
                        <a:pt x="54" y="93"/>
                      </a:cubicBezTo>
                      <a:cubicBezTo>
                        <a:pt x="53" y="95"/>
                        <a:pt x="52" y="96"/>
                        <a:pt x="51" y="97"/>
                      </a:cubicBezTo>
                      <a:cubicBezTo>
                        <a:pt x="50" y="99"/>
                        <a:pt x="46" y="103"/>
                        <a:pt x="46" y="103"/>
                      </a:cubicBezTo>
                      <a:cubicBezTo>
                        <a:pt x="45" y="103"/>
                        <a:pt x="45" y="103"/>
                        <a:pt x="45" y="103"/>
                      </a:cubicBezTo>
                      <a:cubicBezTo>
                        <a:pt x="45" y="103"/>
                        <a:pt x="45" y="103"/>
                        <a:pt x="45" y="103"/>
                      </a:cubicBezTo>
                      <a:cubicBezTo>
                        <a:pt x="45" y="103"/>
                        <a:pt x="46" y="102"/>
                        <a:pt x="46" y="102"/>
                      </a:cubicBezTo>
                      <a:cubicBezTo>
                        <a:pt x="45" y="101"/>
                        <a:pt x="45" y="101"/>
                        <a:pt x="45" y="101"/>
                      </a:cubicBezTo>
                      <a:cubicBezTo>
                        <a:pt x="46" y="101"/>
                        <a:pt x="46" y="101"/>
                        <a:pt x="46" y="101"/>
                      </a:cubicBezTo>
                      <a:cubicBezTo>
                        <a:pt x="46" y="99"/>
                        <a:pt x="46" y="99"/>
                        <a:pt x="45" y="99"/>
                      </a:cubicBezTo>
                      <a:cubicBezTo>
                        <a:pt x="45" y="99"/>
                        <a:pt x="45" y="99"/>
                        <a:pt x="45" y="98"/>
                      </a:cubicBezTo>
                      <a:cubicBezTo>
                        <a:pt x="44" y="99"/>
                        <a:pt x="43" y="100"/>
                        <a:pt x="43" y="100"/>
                      </a:cubicBezTo>
                      <a:cubicBezTo>
                        <a:pt x="43" y="100"/>
                        <a:pt x="43" y="100"/>
                        <a:pt x="43" y="100"/>
                      </a:cubicBezTo>
                      <a:cubicBezTo>
                        <a:pt x="38" y="108"/>
                        <a:pt x="37" y="108"/>
                        <a:pt x="36" y="108"/>
                      </a:cubicBezTo>
                      <a:cubicBezTo>
                        <a:pt x="36" y="108"/>
                        <a:pt x="36" y="108"/>
                        <a:pt x="36" y="108"/>
                      </a:cubicBezTo>
                      <a:cubicBezTo>
                        <a:pt x="36" y="106"/>
                        <a:pt x="36" y="106"/>
                        <a:pt x="36" y="106"/>
                      </a:cubicBezTo>
                      <a:cubicBezTo>
                        <a:pt x="37" y="105"/>
                        <a:pt x="37" y="105"/>
                        <a:pt x="38" y="105"/>
                      </a:cubicBezTo>
                      <a:cubicBezTo>
                        <a:pt x="38" y="104"/>
                        <a:pt x="38" y="104"/>
                        <a:pt x="38" y="104"/>
                      </a:cubicBezTo>
                      <a:cubicBezTo>
                        <a:pt x="38" y="104"/>
                        <a:pt x="38" y="103"/>
                        <a:pt x="39" y="102"/>
                      </a:cubicBezTo>
                      <a:cubicBezTo>
                        <a:pt x="39" y="102"/>
                        <a:pt x="39" y="101"/>
                        <a:pt x="40" y="101"/>
                      </a:cubicBezTo>
                      <a:cubicBezTo>
                        <a:pt x="45" y="94"/>
                        <a:pt x="50" y="87"/>
                        <a:pt x="53" y="78"/>
                      </a:cubicBezTo>
                      <a:moveTo>
                        <a:pt x="61" y="77"/>
                      </a:moveTo>
                      <a:cubicBezTo>
                        <a:pt x="61" y="77"/>
                        <a:pt x="61" y="77"/>
                        <a:pt x="61" y="77"/>
                      </a:cubicBezTo>
                      <a:cubicBezTo>
                        <a:pt x="61" y="78"/>
                        <a:pt x="61" y="78"/>
                        <a:pt x="61" y="78"/>
                      </a:cubicBezTo>
                      <a:cubicBezTo>
                        <a:pt x="61" y="78"/>
                        <a:pt x="61" y="78"/>
                        <a:pt x="61" y="78"/>
                      </a:cubicBezTo>
                      <a:cubicBezTo>
                        <a:pt x="61" y="78"/>
                        <a:pt x="61" y="78"/>
                        <a:pt x="61" y="78"/>
                      </a:cubicBezTo>
                      <a:cubicBezTo>
                        <a:pt x="61" y="78"/>
                        <a:pt x="61" y="78"/>
                        <a:pt x="61" y="78"/>
                      </a:cubicBezTo>
                      <a:cubicBezTo>
                        <a:pt x="61" y="77"/>
                        <a:pt x="61" y="77"/>
                        <a:pt x="61" y="77"/>
                      </a:cubicBezTo>
                      <a:moveTo>
                        <a:pt x="59" y="76"/>
                      </a:moveTo>
                      <a:cubicBezTo>
                        <a:pt x="59" y="76"/>
                        <a:pt x="59" y="76"/>
                        <a:pt x="59" y="76"/>
                      </a:cubicBezTo>
                      <a:cubicBezTo>
                        <a:pt x="60" y="75"/>
                        <a:pt x="60" y="75"/>
                        <a:pt x="60" y="74"/>
                      </a:cubicBezTo>
                      <a:cubicBezTo>
                        <a:pt x="60" y="74"/>
                        <a:pt x="60" y="73"/>
                        <a:pt x="60" y="72"/>
                      </a:cubicBezTo>
                      <a:cubicBezTo>
                        <a:pt x="61" y="72"/>
                        <a:pt x="61" y="72"/>
                        <a:pt x="61" y="72"/>
                      </a:cubicBezTo>
                      <a:cubicBezTo>
                        <a:pt x="61" y="71"/>
                        <a:pt x="60" y="71"/>
                        <a:pt x="60" y="70"/>
                      </a:cubicBezTo>
                      <a:cubicBezTo>
                        <a:pt x="61" y="70"/>
                        <a:pt x="61" y="70"/>
                        <a:pt x="61" y="70"/>
                      </a:cubicBezTo>
                      <a:cubicBezTo>
                        <a:pt x="61" y="70"/>
                        <a:pt x="61" y="70"/>
                        <a:pt x="61" y="70"/>
                      </a:cubicBezTo>
                      <a:cubicBezTo>
                        <a:pt x="61" y="70"/>
                        <a:pt x="61" y="70"/>
                        <a:pt x="61" y="70"/>
                      </a:cubicBezTo>
                      <a:cubicBezTo>
                        <a:pt x="61" y="70"/>
                        <a:pt x="61" y="71"/>
                        <a:pt x="61" y="72"/>
                      </a:cubicBezTo>
                      <a:cubicBezTo>
                        <a:pt x="61" y="73"/>
                        <a:pt x="60" y="78"/>
                        <a:pt x="60" y="78"/>
                      </a:cubicBezTo>
                      <a:cubicBezTo>
                        <a:pt x="60" y="78"/>
                        <a:pt x="59" y="78"/>
                        <a:pt x="60" y="77"/>
                      </a:cubicBezTo>
                      <a:cubicBezTo>
                        <a:pt x="60" y="77"/>
                        <a:pt x="60" y="77"/>
                        <a:pt x="60" y="76"/>
                      </a:cubicBezTo>
                      <a:cubicBezTo>
                        <a:pt x="59" y="76"/>
                        <a:pt x="59" y="76"/>
                        <a:pt x="59" y="76"/>
                      </a:cubicBezTo>
                      <a:moveTo>
                        <a:pt x="53" y="76"/>
                      </a:moveTo>
                      <a:cubicBezTo>
                        <a:pt x="53" y="76"/>
                        <a:pt x="53" y="76"/>
                        <a:pt x="53" y="76"/>
                      </a:cubicBezTo>
                      <a:cubicBezTo>
                        <a:pt x="54" y="74"/>
                        <a:pt x="54" y="72"/>
                        <a:pt x="55" y="70"/>
                      </a:cubicBezTo>
                      <a:cubicBezTo>
                        <a:pt x="56" y="69"/>
                        <a:pt x="56" y="69"/>
                        <a:pt x="56" y="69"/>
                      </a:cubicBezTo>
                      <a:cubicBezTo>
                        <a:pt x="56" y="69"/>
                        <a:pt x="56" y="69"/>
                        <a:pt x="56" y="69"/>
                      </a:cubicBezTo>
                      <a:cubicBezTo>
                        <a:pt x="57" y="70"/>
                        <a:pt x="57" y="70"/>
                        <a:pt x="57" y="70"/>
                      </a:cubicBezTo>
                      <a:cubicBezTo>
                        <a:pt x="57" y="71"/>
                        <a:pt x="57" y="72"/>
                        <a:pt x="57" y="73"/>
                      </a:cubicBezTo>
                      <a:cubicBezTo>
                        <a:pt x="57" y="73"/>
                        <a:pt x="57" y="73"/>
                        <a:pt x="56" y="74"/>
                      </a:cubicBezTo>
                      <a:cubicBezTo>
                        <a:pt x="55" y="74"/>
                        <a:pt x="55" y="75"/>
                        <a:pt x="55" y="75"/>
                      </a:cubicBezTo>
                      <a:cubicBezTo>
                        <a:pt x="55" y="75"/>
                        <a:pt x="54" y="76"/>
                        <a:pt x="53" y="76"/>
                      </a:cubicBezTo>
                      <a:moveTo>
                        <a:pt x="59" y="71"/>
                      </a:moveTo>
                      <a:cubicBezTo>
                        <a:pt x="59" y="71"/>
                        <a:pt x="59" y="71"/>
                        <a:pt x="59" y="70"/>
                      </a:cubicBezTo>
                      <a:cubicBezTo>
                        <a:pt x="60" y="68"/>
                        <a:pt x="60" y="68"/>
                        <a:pt x="60" y="68"/>
                      </a:cubicBezTo>
                      <a:cubicBezTo>
                        <a:pt x="60" y="68"/>
                        <a:pt x="60" y="68"/>
                        <a:pt x="60" y="68"/>
                      </a:cubicBezTo>
                      <a:cubicBezTo>
                        <a:pt x="60" y="69"/>
                        <a:pt x="60" y="69"/>
                        <a:pt x="60" y="69"/>
                      </a:cubicBezTo>
                      <a:cubicBezTo>
                        <a:pt x="60" y="69"/>
                        <a:pt x="60" y="69"/>
                        <a:pt x="60" y="69"/>
                      </a:cubicBezTo>
                      <a:cubicBezTo>
                        <a:pt x="60" y="70"/>
                        <a:pt x="60" y="70"/>
                        <a:pt x="60" y="70"/>
                      </a:cubicBezTo>
                      <a:cubicBezTo>
                        <a:pt x="60" y="70"/>
                        <a:pt x="60" y="70"/>
                        <a:pt x="60" y="70"/>
                      </a:cubicBezTo>
                      <a:cubicBezTo>
                        <a:pt x="60" y="71"/>
                        <a:pt x="60" y="71"/>
                        <a:pt x="60" y="71"/>
                      </a:cubicBezTo>
                      <a:cubicBezTo>
                        <a:pt x="60" y="71"/>
                        <a:pt x="60" y="71"/>
                        <a:pt x="60" y="71"/>
                      </a:cubicBezTo>
                      <a:cubicBezTo>
                        <a:pt x="59" y="71"/>
                        <a:pt x="59" y="71"/>
                        <a:pt x="59" y="71"/>
                      </a:cubicBezTo>
                      <a:cubicBezTo>
                        <a:pt x="59" y="71"/>
                        <a:pt x="59" y="71"/>
                        <a:pt x="59" y="71"/>
                      </a:cubicBezTo>
                      <a:cubicBezTo>
                        <a:pt x="59" y="71"/>
                        <a:pt x="59" y="71"/>
                        <a:pt x="59" y="71"/>
                      </a:cubicBezTo>
                      <a:cubicBezTo>
                        <a:pt x="59" y="71"/>
                        <a:pt x="59" y="71"/>
                        <a:pt x="59" y="71"/>
                      </a:cubicBezTo>
                      <a:cubicBezTo>
                        <a:pt x="59" y="71"/>
                        <a:pt x="59" y="71"/>
                        <a:pt x="59" y="71"/>
                      </a:cubicBezTo>
                      <a:moveTo>
                        <a:pt x="61" y="77"/>
                      </a:moveTo>
                      <a:cubicBezTo>
                        <a:pt x="61" y="74"/>
                        <a:pt x="62" y="71"/>
                        <a:pt x="62" y="68"/>
                      </a:cubicBezTo>
                      <a:cubicBezTo>
                        <a:pt x="62" y="67"/>
                        <a:pt x="62" y="67"/>
                        <a:pt x="62" y="67"/>
                      </a:cubicBezTo>
                      <a:cubicBezTo>
                        <a:pt x="62" y="66"/>
                        <a:pt x="62" y="66"/>
                        <a:pt x="62" y="66"/>
                      </a:cubicBezTo>
                      <a:cubicBezTo>
                        <a:pt x="63" y="68"/>
                        <a:pt x="62" y="70"/>
                        <a:pt x="62" y="71"/>
                      </a:cubicBezTo>
                      <a:cubicBezTo>
                        <a:pt x="62" y="72"/>
                        <a:pt x="62" y="72"/>
                        <a:pt x="62" y="72"/>
                      </a:cubicBezTo>
                      <a:cubicBezTo>
                        <a:pt x="62" y="73"/>
                        <a:pt x="62" y="74"/>
                        <a:pt x="62" y="75"/>
                      </a:cubicBezTo>
                      <a:cubicBezTo>
                        <a:pt x="62" y="76"/>
                        <a:pt x="62" y="76"/>
                        <a:pt x="62" y="76"/>
                      </a:cubicBezTo>
                      <a:cubicBezTo>
                        <a:pt x="62" y="76"/>
                        <a:pt x="62" y="76"/>
                        <a:pt x="62" y="76"/>
                      </a:cubicBezTo>
                      <a:cubicBezTo>
                        <a:pt x="62" y="75"/>
                        <a:pt x="62" y="75"/>
                        <a:pt x="62" y="75"/>
                      </a:cubicBezTo>
                      <a:cubicBezTo>
                        <a:pt x="62" y="75"/>
                        <a:pt x="62" y="75"/>
                        <a:pt x="62" y="76"/>
                      </a:cubicBezTo>
                      <a:cubicBezTo>
                        <a:pt x="62" y="76"/>
                        <a:pt x="62" y="76"/>
                        <a:pt x="62" y="76"/>
                      </a:cubicBezTo>
                      <a:cubicBezTo>
                        <a:pt x="61" y="78"/>
                        <a:pt x="61" y="78"/>
                        <a:pt x="61" y="78"/>
                      </a:cubicBezTo>
                      <a:cubicBezTo>
                        <a:pt x="61" y="78"/>
                        <a:pt x="61" y="79"/>
                        <a:pt x="61" y="79"/>
                      </a:cubicBezTo>
                      <a:cubicBezTo>
                        <a:pt x="61" y="79"/>
                        <a:pt x="61" y="79"/>
                        <a:pt x="61" y="79"/>
                      </a:cubicBezTo>
                      <a:cubicBezTo>
                        <a:pt x="61" y="80"/>
                        <a:pt x="61" y="80"/>
                        <a:pt x="61" y="80"/>
                      </a:cubicBezTo>
                      <a:cubicBezTo>
                        <a:pt x="60" y="81"/>
                        <a:pt x="60" y="81"/>
                        <a:pt x="60" y="81"/>
                      </a:cubicBezTo>
                      <a:cubicBezTo>
                        <a:pt x="60" y="80"/>
                        <a:pt x="61" y="79"/>
                        <a:pt x="61" y="78"/>
                      </a:cubicBezTo>
                      <a:cubicBezTo>
                        <a:pt x="61" y="78"/>
                        <a:pt x="61" y="77"/>
                        <a:pt x="61" y="77"/>
                      </a:cubicBezTo>
                      <a:cubicBezTo>
                        <a:pt x="61" y="77"/>
                        <a:pt x="61" y="76"/>
                        <a:pt x="61" y="76"/>
                      </a:cubicBezTo>
                      <a:cubicBezTo>
                        <a:pt x="61" y="76"/>
                        <a:pt x="61" y="76"/>
                        <a:pt x="61" y="76"/>
                      </a:cubicBezTo>
                      <a:cubicBezTo>
                        <a:pt x="61" y="77"/>
                        <a:pt x="61" y="78"/>
                        <a:pt x="61" y="78"/>
                      </a:cubicBezTo>
                      <a:cubicBezTo>
                        <a:pt x="61" y="77"/>
                        <a:pt x="61" y="77"/>
                        <a:pt x="61" y="77"/>
                      </a:cubicBezTo>
                      <a:cubicBezTo>
                        <a:pt x="61" y="77"/>
                        <a:pt x="61" y="77"/>
                        <a:pt x="61" y="77"/>
                      </a:cubicBezTo>
                      <a:cubicBezTo>
                        <a:pt x="61" y="77"/>
                        <a:pt x="61" y="77"/>
                        <a:pt x="61" y="77"/>
                      </a:cubicBezTo>
                      <a:moveTo>
                        <a:pt x="62" y="65"/>
                      </a:moveTo>
                      <a:cubicBezTo>
                        <a:pt x="62" y="65"/>
                        <a:pt x="62" y="65"/>
                        <a:pt x="62" y="65"/>
                      </a:cubicBezTo>
                      <a:cubicBezTo>
                        <a:pt x="62" y="65"/>
                        <a:pt x="62" y="64"/>
                        <a:pt x="62" y="62"/>
                      </a:cubicBezTo>
                      <a:cubicBezTo>
                        <a:pt x="62" y="62"/>
                        <a:pt x="62" y="62"/>
                        <a:pt x="62" y="62"/>
                      </a:cubicBezTo>
                      <a:cubicBezTo>
                        <a:pt x="62" y="62"/>
                        <a:pt x="62" y="62"/>
                        <a:pt x="62" y="62"/>
                      </a:cubicBezTo>
                      <a:cubicBezTo>
                        <a:pt x="62" y="65"/>
                        <a:pt x="62" y="65"/>
                        <a:pt x="62" y="65"/>
                      </a:cubicBezTo>
                      <a:moveTo>
                        <a:pt x="61" y="61"/>
                      </a:moveTo>
                      <a:cubicBezTo>
                        <a:pt x="61" y="60"/>
                        <a:pt x="61" y="60"/>
                        <a:pt x="61" y="60"/>
                      </a:cubicBezTo>
                      <a:cubicBezTo>
                        <a:pt x="61" y="60"/>
                        <a:pt x="61" y="60"/>
                        <a:pt x="61" y="60"/>
                      </a:cubicBezTo>
                      <a:cubicBezTo>
                        <a:pt x="61" y="60"/>
                        <a:pt x="61" y="59"/>
                        <a:pt x="61" y="59"/>
                      </a:cubicBezTo>
                      <a:cubicBezTo>
                        <a:pt x="61" y="59"/>
                        <a:pt x="61" y="59"/>
                        <a:pt x="61" y="59"/>
                      </a:cubicBezTo>
                      <a:cubicBezTo>
                        <a:pt x="61" y="59"/>
                        <a:pt x="61" y="59"/>
                        <a:pt x="61" y="59"/>
                      </a:cubicBezTo>
                      <a:cubicBezTo>
                        <a:pt x="61" y="60"/>
                        <a:pt x="61" y="60"/>
                        <a:pt x="61" y="60"/>
                      </a:cubicBezTo>
                      <a:cubicBezTo>
                        <a:pt x="61" y="60"/>
                        <a:pt x="61" y="61"/>
                        <a:pt x="61" y="61"/>
                      </a:cubicBezTo>
                      <a:moveTo>
                        <a:pt x="62" y="56"/>
                      </a:moveTo>
                      <a:cubicBezTo>
                        <a:pt x="62" y="54"/>
                        <a:pt x="62" y="54"/>
                        <a:pt x="62" y="54"/>
                      </a:cubicBezTo>
                      <a:cubicBezTo>
                        <a:pt x="62" y="55"/>
                        <a:pt x="62" y="55"/>
                        <a:pt x="62" y="55"/>
                      </a:cubicBezTo>
                      <a:cubicBezTo>
                        <a:pt x="62" y="56"/>
                        <a:pt x="62" y="56"/>
                        <a:pt x="62" y="56"/>
                      </a:cubicBezTo>
                      <a:moveTo>
                        <a:pt x="27" y="55"/>
                      </a:moveTo>
                      <a:cubicBezTo>
                        <a:pt x="27" y="55"/>
                        <a:pt x="27" y="55"/>
                        <a:pt x="27" y="55"/>
                      </a:cubicBezTo>
                      <a:cubicBezTo>
                        <a:pt x="27" y="54"/>
                        <a:pt x="27" y="54"/>
                        <a:pt x="27" y="54"/>
                      </a:cubicBezTo>
                      <a:cubicBezTo>
                        <a:pt x="27" y="54"/>
                        <a:pt x="27" y="54"/>
                        <a:pt x="27" y="54"/>
                      </a:cubicBezTo>
                      <a:cubicBezTo>
                        <a:pt x="27" y="54"/>
                        <a:pt x="27" y="54"/>
                        <a:pt x="27" y="54"/>
                      </a:cubicBezTo>
                      <a:cubicBezTo>
                        <a:pt x="27" y="54"/>
                        <a:pt x="27" y="54"/>
                        <a:pt x="27" y="54"/>
                      </a:cubicBezTo>
                      <a:cubicBezTo>
                        <a:pt x="28" y="54"/>
                        <a:pt x="28" y="54"/>
                        <a:pt x="29" y="55"/>
                      </a:cubicBezTo>
                      <a:cubicBezTo>
                        <a:pt x="29" y="55"/>
                        <a:pt x="29" y="55"/>
                        <a:pt x="29" y="55"/>
                      </a:cubicBezTo>
                      <a:cubicBezTo>
                        <a:pt x="28" y="55"/>
                        <a:pt x="28" y="55"/>
                        <a:pt x="27" y="55"/>
                      </a:cubicBezTo>
                      <a:moveTo>
                        <a:pt x="33" y="54"/>
                      </a:moveTo>
                      <a:cubicBezTo>
                        <a:pt x="33" y="53"/>
                        <a:pt x="33" y="53"/>
                        <a:pt x="33" y="53"/>
                      </a:cubicBezTo>
                      <a:cubicBezTo>
                        <a:pt x="33" y="53"/>
                        <a:pt x="33" y="53"/>
                        <a:pt x="33" y="53"/>
                      </a:cubicBezTo>
                      <a:cubicBezTo>
                        <a:pt x="34" y="53"/>
                        <a:pt x="34" y="53"/>
                        <a:pt x="34" y="53"/>
                      </a:cubicBezTo>
                      <a:cubicBezTo>
                        <a:pt x="34" y="53"/>
                        <a:pt x="34" y="53"/>
                        <a:pt x="34" y="53"/>
                      </a:cubicBezTo>
                      <a:cubicBezTo>
                        <a:pt x="34" y="54"/>
                        <a:pt x="34" y="54"/>
                        <a:pt x="34" y="54"/>
                      </a:cubicBezTo>
                      <a:cubicBezTo>
                        <a:pt x="33" y="54"/>
                        <a:pt x="33" y="54"/>
                        <a:pt x="33" y="54"/>
                      </a:cubicBezTo>
                      <a:moveTo>
                        <a:pt x="20" y="53"/>
                      </a:moveTo>
                      <a:cubicBezTo>
                        <a:pt x="19" y="53"/>
                        <a:pt x="19" y="53"/>
                        <a:pt x="19" y="53"/>
                      </a:cubicBezTo>
                      <a:cubicBezTo>
                        <a:pt x="18" y="53"/>
                        <a:pt x="18" y="53"/>
                        <a:pt x="18" y="53"/>
                      </a:cubicBezTo>
                      <a:cubicBezTo>
                        <a:pt x="18" y="52"/>
                        <a:pt x="19" y="52"/>
                        <a:pt x="19" y="52"/>
                      </a:cubicBezTo>
                      <a:cubicBezTo>
                        <a:pt x="19" y="52"/>
                        <a:pt x="19" y="52"/>
                        <a:pt x="20" y="52"/>
                      </a:cubicBezTo>
                      <a:cubicBezTo>
                        <a:pt x="20" y="52"/>
                        <a:pt x="20" y="52"/>
                        <a:pt x="21" y="53"/>
                      </a:cubicBezTo>
                      <a:cubicBezTo>
                        <a:pt x="21" y="53"/>
                        <a:pt x="21" y="53"/>
                        <a:pt x="21" y="53"/>
                      </a:cubicBezTo>
                      <a:cubicBezTo>
                        <a:pt x="20" y="53"/>
                        <a:pt x="20" y="53"/>
                        <a:pt x="20" y="53"/>
                      </a:cubicBezTo>
                      <a:moveTo>
                        <a:pt x="11" y="52"/>
                      </a:moveTo>
                      <a:cubicBezTo>
                        <a:pt x="11" y="51"/>
                        <a:pt x="11" y="51"/>
                        <a:pt x="11" y="51"/>
                      </a:cubicBezTo>
                      <a:cubicBezTo>
                        <a:pt x="11" y="51"/>
                        <a:pt x="11" y="51"/>
                        <a:pt x="11" y="51"/>
                      </a:cubicBezTo>
                      <a:cubicBezTo>
                        <a:pt x="11" y="51"/>
                        <a:pt x="11" y="51"/>
                        <a:pt x="11" y="51"/>
                      </a:cubicBezTo>
                      <a:cubicBezTo>
                        <a:pt x="12" y="51"/>
                        <a:pt x="12" y="51"/>
                        <a:pt x="12" y="51"/>
                      </a:cubicBezTo>
                      <a:cubicBezTo>
                        <a:pt x="12" y="52"/>
                        <a:pt x="12" y="52"/>
                        <a:pt x="12" y="52"/>
                      </a:cubicBezTo>
                      <a:cubicBezTo>
                        <a:pt x="11" y="52"/>
                        <a:pt x="11" y="52"/>
                        <a:pt x="11" y="52"/>
                      </a:cubicBezTo>
                      <a:cubicBezTo>
                        <a:pt x="11" y="52"/>
                        <a:pt x="11" y="52"/>
                        <a:pt x="11" y="52"/>
                      </a:cubicBezTo>
                      <a:moveTo>
                        <a:pt x="16" y="52"/>
                      </a:moveTo>
                      <a:cubicBezTo>
                        <a:pt x="16" y="52"/>
                        <a:pt x="16" y="52"/>
                        <a:pt x="15" y="52"/>
                      </a:cubicBezTo>
                      <a:cubicBezTo>
                        <a:pt x="15" y="52"/>
                        <a:pt x="15" y="52"/>
                        <a:pt x="15" y="52"/>
                      </a:cubicBezTo>
                      <a:cubicBezTo>
                        <a:pt x="15" y="51"/>
                        <a:pt x="15" y="51"/>
                        <a:pt x="15" y="51"/>
                      </a:cubicBezTo>
                      <a:cubicBezTo>
                        <a:pt x="15" y="51"/>
                        <a:pt x="15" y="51"/>
                        <a:pt x="15" y="51"/>
                      </a:cubicBezTo>
                      <a:cubicBezTo>
                        <a:pt x="15" y="50"/>
                        <a:pt x="15" y="50"/>
                        <a:pt x="15" y="50"/>
                      </a:cubicBezTo>
                      <a:cubicBezTo>
                        <a:pt x="15" y="50"/>
                        <a:pt x="15" y="50"/>
                        <a:pt x="15" y="50"/>
                      </a:cubicBezTo>
                      <a:cubicBezTo>
                        <a:pt x="15" y="50"/>
                        <a:pt x="16" y="50"/>
                        <a:pt x="16" y="50"/>
                      </a:cubicBezTo>
                      <a:cubicBezTo>
                        <a:pt x="16" y="50"/>
                        <a:pt x="16" y="50"/>
                        <a:pt x="16" y="50"/>
                      </a:cubicBezTo>
                      <a:cubicBezTo>
                        <a:pt x="16" y="50"/>
                        <a:pt x="16" y="50"/>
                        <a:pt x="16" y="50"/>
                      </a:cubicBezTo>
                      <a:cubicBezTo>
                        <a:pt x="16" y="51"/>
                        <a:pt x="16" y="51"/>
                        <a:pt x="16" y="51"/>
                      </a:cubicBezTo>
                      <a:cubicBezTo>
                        <a:pt x="16" y="51"/>
                        <a:pt x="16" y="51"/>
                        <a:pt x="16" y="51"/>
                      </a:cubicBezTo>
                      <a:cubicBezTo>
                        <a:pt x="16" y="52"/>
                        <a:pt x="16" y="52"/>
                        <a:pt x="16" y="52"/>
                      </a:cubicBezTo>
                      <a:moveTo>
                        <a:pt x="15" y="49"/>
                      </a:moveTo>
                      <a:cubicBezTo>
                        <a:pt x="15" y="49"/>
                        <a:pt x="15" y="49"/>
                        <a:pt x="15" y="49"/>
                      </a:cubicBezTo>
                      <a:cubicBezTo>
                        <a:pt x="15" y="49"/>
                        <a:pt x="15" y="49"/>
                        <a:pt x="15" y="49"/>
                      </a:cubicBezTo>
                      <a:cubicBezTo>
                        <a:pt x="15" y="48"/>
                        <a:pt x="15" y="48"/>
                        <a:pt x="15" y="48"/>
                      </a:cubicBezTo>
                      <a:cubicBezTo>
                        <a:pt x="15" y="48"/>
                        <a:pt x="15" y="48"/>
                        <a:pt x="15" y="48"/>
                      </a:cubicBezTo>
                      <a:cubicBezTo>
                        <a:pt x="16" y="48"/>
                        <a:pt x="16" y="48"/>
                        <a:pt x="16" y="48"/>
                      </a:cubicBezTo>
                      <a:cubicBezTo>
                        <a:pt x="16" y="49"/>
                        <a:pt x="16" y="49"/>
                        <a:pt x="16" y="49"/>
                      </a:cubicBezTo>
                      <a:cubicBezTo>
                        <a:pt x="16" y="49"/>
                        <a:pt x="16" y="49"/>
                        <a:pt x="15" y="49"/>
                      </a:cubicBezTo>
                      <a:moveTo>
                        <a:pt x="2" y="39"/>
                      </a:moveTo>
                      <a:cubicBezTo>
                        <a:pt x="1" y="38"/>
                        <a:pt x="1" y="38"/>
                        <a:pt x="1" y="38"/>
                      </a:cubicBezTo>
                      <a:cubicBezTo>
                        <a:pt x="1" y="38"/>
                        <a:pt x="1" y="38"/>
                        <a:pt x="2" y="37"/>
                      </a:cubicBezTo>
                      <a:cubicBezTo>
                        <a:pt x="1" y="37"/>
                        <a:pt x="1" y="36"/>
                        <a:pt x="1" y="36"/>
                      </a:cubicBezTo>
                      <a:cubicBezTo>
                        <a:pt x="2" y="36"/>
                        <a:pt x="2" y="36"/>
                        <a:pt x="2" y="36"/>
                      </a:cubicBezTo>
                      <a:cubicBezTo>
                        <a:pt x="3" y="35"/>
                        <a:pt x="3" y="35"/>
                        <a:pt x="3" y="35"/>
                      </a:cubicBezTo>
                      <a:cubicBezTo>
                        <a:pt x="3" y="35"/>
                        <a:pt x="3" y="35"/>
                        <a:pt x="3" y="35"/>
                      </a:cubicBezTo>
                      <a:cubicBezTo>
                        <a:pt x="4" y="35"/>
                        <a:pt x="4" y="36"/>
                        <a:pt x="4" y="36"/>
                      </a:cubicBezTo>
                      <a:cubicBezTo>
                        <a:pt x="4" y="37"/>
                        <a:pt x="4" y="37"/>
                        <a:pt x="4" y="37"/>
                      </a:cubicBezTo>
                      <a:cubicBezTo>
                        <a:pt x="4" y="37"/>
                        <a:pt x="4" y="37"/>
                        <a:pt x="4" y="38"/>
                      </a:cubicBezTo>
                      <a:cubicBezTo>
                        <a:pt x="4" y="38"/>
                        <a:pt x="3" y="39"/>
                        <a:pt x="2" y="39"/>
                      </a:cubicBezTo>
                      <a:moveTo>
                        <a:pt x="5" y="40"/>
                      </a:moveTo>
                      <a:cubicBezTo>
                        <a:pt x="5" y="40"/>
                        <a:pt x="5" y="40"/>
                        <a:pt x="5" y="40"/>
                      </a:cubicBezTo>
                      <a:cubicBezTo>
                        <a:pt x="4" y="40"/>
                        <a:pt x="4" y="40"/>
                        <a:pt x="4" y="40"/>
                      </a:cubicBezTo>
                      <a:cubicBezTo>
                        <a:pt x="5" y="39"/>
                        <a:pt x="5" y="39"/>
                        <a:pt x="5" y="39"/>
                      </a:cubicBezTo>
                      <a:cubicBezTo>
                        <a:pt x="4" y="38"/>
                        <a:pt x="4" y="38"/>
                        <a:pt x="4" y="38"/>
                      </a:cubicBezTo>
                      <a:cubicBezTo>
                        <a:pt x="4" y="37"/>
                        <a:pt x="5" y="37"/>
                        <a:pt x="4" y="36"/>
                      </a:cubicBezTo>
                      <a:cubicBezTo>
                        <a:pt x="4" y="35"/>
                        <a:pt x="4" y="34"/>
                        <a:pt x="4" y="34"/>
                      </a:cubicBezTo>
                      <a:cubicBezTo>
                        <a:pt x="4" y="31"/>
                        <a:pt x="4" y="31"/>
                        <a:pt x="4" y="31"/>
                      </a:cubicBezTo>
                      <a:cubicBezTo>
                        <a:pt x="4" y="31"/>
                        <a:pt x="4" y="31"/>
                        <a:pt x="4" y="31"/>
                      </a:cubicBezTo>
                      <a:cubicBezTo>
                        <a:pt x="5" y="31"/>
                        <a:pt x="6" y="32"/>
                        <a:pt x="6" y="33"/>
                      </a:cubicBezTo>
                      <a:cubicBezTo>
                        <a:pt x="6" y="34"/>
                        <a:pt x="7" y="35"/>
                        <a:pt x="7" y="35"/>
                      </a:cubicBezTo>
                      <a:cubicBezTo>
                        <a:pt x="8" y="36"/>
                        <a:pt x="9" y="37"/>
                        <a:pt x="9" y="37"/>
                      </a:cubicBezTo>
                      <a:cubicBezTo>
                        <a:pt x="9" y="38"/>
                        <a:pt x="7" y="39"/>
                        <a:pt x="7" y="39"/>
                      </a:cubicBezTo>
                      <a:cubicBezTo>
                        <a:pt x="7" y="40"/>
                        <a:pt x="6" y="39"/>
                        <a:pt x="6" y="40"/>
                      </a:cubicBezTo>
                      <a:cubicBezTo>
                        <a:pt x="5" y="40"/>
                        <a:pt x="5" y="40"/>
                        <a:pt x="5" y="40"/>
                      </a:cubicBezTo>
                      <a:moveTo>
                        <a:pt x="5" y="9"/>
                      </a:moveTo>
                      <a:cubicBezTo>
                        <a:pt x="5" y="8"/>
                        <a:pt x="5" y="8"/>
                        <a:pt x="5" y="8"/>
                      </a:cubicBezTo>
                      <a:cubicBezTo>
                        <a:pt x="5" y="8"/>
                        <a:pt x="5" y="8"/>
                        <a:pt x="5" y="8"/>
                      </a:cubicBezTo>
                      <a:cubicBezTo>
                        <a:pt x="5" y="8"/>
                        <a:pt x="5" y="8"/>
                        <a:pt x="5" y="8"/>
                      </a:cubicBezTo>
                      <a:cubicBezTo>
                        <a:pt x="5" y="8"/>
                        <a:pt x="5" y="8"/>
                        <a:pt x="5" y="8"/>
                      </a:cubicBezTo>
                      <a:cubicBezTo>
                        <a:pt x="6" y="7"/>
                        <a:pt x="6" y="7"/>
                        <a:pt x="6" y="7"/>
                      </a:cubicBezTo>
                      <a:cubicBezTo>
                        <a:pt x="6" y="8"/>
                        <a:pt x="6" y="8"/>
                        <a:pt x="6" y="8"/>
                      </a:cubicBezTo>
                      <a:cubicBezTo>
                        <a:pt x="6" y="8"/>
                        <a:pt x="6" y="8"/>
                        <a:pt x="6" y="8"/>
                      </a:cubicBezTo>
                      <a:cubicBezTo>
                        <a:pt x="7" y="8"/>
                        <a:pt x="7" y="8"/>
                        <a:pt x="7" y="8"/>
                      </a:cubicBezTo>
                      <a:cubicBezTo>
                        <a:pt x="8" y="9"/>
                        <a:pt x="8" y="9"/>
                        <a:pt x="8" y="9"/>
                      </a:cubicBezTo>
                      <a:cubicBezTo>
                        <a:pt x="7" y="9"/>
                        <a:pt x="7" y="9"/>
                        <a:pt x="7" y="9"/>
                      </a:cubicBezTo>
                      <a:cubicBezTo>
                        <a:pt x="7" y="9"/>
                        <a:pt x="7" y="9"/>
                        <a:pt x="7" y="9"/>
                      </a:cubicBezTo>
                      <a:cubicBezTo>
                        <a:pt x="8" y="10"/>
                        <a:pt x="8" y="10"/>
                        <a:pt x="8" y="10"/>
                      </a:cubicBezTo>
                      <a:cubicBezTo>
                        <a:pt x="9" y="11"/>
                        <a:pt x="9" y="11"/>
                        <a:pt x="9" y="11"/>
                      </a:cubicBezTo>
                      <a:cubicBezTo>
                        <a:pt x="8" y="11"/>
                        <a:pt x="8" y="11"/>
                        <a:pt x="8" y="11"/>
                      </a:cubicBezTo>
                      <a:cubicBezTo>
                        <a:pt x="8" y="10"/>
                        <a:pt x="8" y="10"/>
                        <a:pt x="8" y="10"/>
                      </a:cubicBezTo>
                      <a:cubicBezTo>
                        <a:pt x="7" y="11"/>
                        <a:pt x="7" y="11"/>
                        <a:pt x="7" y="11"/>
                      </a:cubicBezTo>
                      <a:cubicBezTo>
                        <a:pt x="7" y="11"/>
                        <a:pt x="7" y="11"/>
                        <a:pt x="7" y="11"/>
                      </a:cubicBezTo>
                      <a:cubicBezTo>
                        <a:pt x="7" y="11"/>
                        <a:pt x="7" y="11"/>
                        <a:pt x="6" y="11"/>
                      </a:cubicBezTo>
                      <a:cubicBezTo>
                        <a:pt x="6" y="10"/>
                        <a:pt x="6" y="10"/>
                        <a:pt x="6" y="10"/>
                      </a:cubicBezTo>
                      <a:cubicBezTo>
                        <a:pt x="6" y="10"/>
                        <a:pt x="6" y="10"/>
                        <a:pt x="6" y="10"/>
                      </a:cubicBezTo>
                      <a:cubicBezTo>
                        <a:pt x="5" y="9"/>
                        <a:pt x="5" y="9"/>
                        <a:pt x="5" y="9"/>
                      </a:cubicBezTo>
                      <a:cubicBezTo>
                        <a:pt x="5" y="9"/>
                        <a:pt x="5" y="9"/>
                        <a:pt x="5" y="9"/>
                      </a:cubicBezTo>
                      <a:moveTo>
                        <a:pt x="9" y="8"/>
                      </a:moveTo>
                      <a:cubicBezTo>
                        <a:pt x="8" y="8"/>
                        <a:pt x="8" y="8"/>
                        <a:pt x="8" y="8"/>
                      </a:cubicBezTo>
                      <a:cubicBezTo>
                        <a:pt x="8" y="8"/>
                        <a:pt x="8" y="8"/>
                        <a:pt x="8" y="8"/>
                      </a:cubicBezTo>
                      <a:cubicBezTo>
                        <a:pt x="8" y="7"/>
                        <a:pt x="8" y="7"/>
                        <a:pt x="8" y="7"/>
                      </a:cubicBezTo>
                      <a:cubicBezTo>
                        <a:pt x="8" y="8"/>
                        <a:pt x="8" y="8"/>
                        <a:pt x="8" y="8"/>
                      </a:cubicBezTo>
                      <a:cubicBezTo>
                        <a:pt x="9" y="8"/>
                        <a:pt x="9" y="8"/>
                        <a:pt x="9" y="8"/>
                      </a:cubicBezTo>
                      <a:moveTo>
                        <a:pt x="12" y="7"/>
                      </a:moveTo>
                      <a:cubicBezTo>
                        <a:pt x="11" y="6"/>
                        <a:pt x="11" y="6"/>
                        <a:pt x="11" y="6"/>
                      </a:cubicBezTo>
                      <a:cubicBezTo>
                        <a:pt x="11" y="6"/>
                        <a:pt x="11" y="6"/>
                        <a:pt x="11" y="6"/>
                      </a:cubicBezTo>
                      <a:cubicBezTo>
                        <a:pt x="11" y="6"/>
                        <a:pt x="11" y="6"/>
                        <a:pt x="11" y="6"/>
                      </a:cubicBezTo>
                      <a:cubicBezTo>
                        <a:pt x="11" y="6"/>
                        <a:pt x="11" y="6"/>
                        <a:pt x="11" y="7"/>
                      </a:cubicBezTo>
                      <a:cubicBezTo>
                        <a:pt x="12" y="7"/>
                        <a:pt x="12" y="7"/>
                        <a:pt x="12" y="7"/>
                      </a:cubicBezTo>
                      <a:cubicBezTo>
                        <a:pt x="12" y="7"/>
                        <a:pt x="12" y="7"/>
                        <a:pt x="12" y="7"/>
                      </a:cubicBezTo>
                      <a:moveTo>
                        <a:pt x="11" y="8"/>
                      </a:moveTo>
                      <a:cubicBezTo>
                        <a:pt x="10" y="8"/>
                        <a:pt x="10" y="8"/>
                        <a:pt x="10" y="8"/>
                      </a:cubicBezTo>
                      <a:cubicBezTo>
                        <a:pt x="10" y="7"/>
                        <a:pt x="10" y="7"/>
                        <a:pt x="10" y="7"/>
                      </a:cubicBezTo>
                      <a:cubicBezTo>
                        <a:pt x="9" y="7"/>
                        <a:pt x="9" y="7"/>
                        <a:pt x="9" y="7"/>
                      </a:cubicBezTo>
                      <a:cubicBezTo>
                        <a:pt x="9" y="7"/>
                        <a:pt x="9" y="7"/>
                        <a:pt x="9" y="7"/>
                      </a:cubicBezTo>
                      <a:cubicBezTo>
                        <a:pt x="9" y="7"/>
                        <a:pt x="9" y="7"/>
                        <a:pt x="9" y="7"/>
                      </a:cubicBezTo>
                      <a:cubicBezTo>
                        <a:pt x="9" y="6"/>
                        <a:pt x="9" y="6"/>
                        <a:pt x="9" y="6"/>
                      </a:cubicBezTo>
                      <a:cubicBezTo>
                        <a:pt x="9" y="6"/>
                        <a:pt x="9" y="6"/>
                        <a:pt x="9" y="6"/>
                      </a:cubicBezTo>
                      <a:cubicBezTo>
                        <a:pt x="10" y="7"/>
                        <a:pt x="10" y="7"/>
                        <a:pt x="10" y="7"/>
                      </a:cubicBezTo>
                      <a:cubicBezTo>
                        <a:pt x="11" y="7"/>
                        <a:pt x="11" y="7"/>
                        <a:pt x="11" y="7"/>
                      </a:cubicBezTo>
                      <a:cubicBezTo>
                        <a:pt x="11" y="7"/>
                        <a:pt x="11" y="7"/>
                        <a:pt x="11" y="7"/>
                      </a:cubicBezTo>
                      <a:cubicBezTo>
                        <a:pt x="11" y="7"/>
                        <a:pt x="11" y="7"/>
                        <a:pt x="11" y="7"/>
                      </a:cubicBezTo>
                      <a:cubicBezTo>
                        <a:pt x="11" y="7"/>
                        <a:pt x="11" y="7"/>
                        <a:pt x="11" y="7"/>
                      </a:cubicBezTo>
                      <a:cubicBezTo>
                        <a:pt x="11" y="8"/>
                        <a:pt x="11" y="8"/>
                        <a:pt x="11" y="8"/>
                      </a:cubicBezTo>
                      <a:moveTo>
                        <a:pt x="10" y="6"/>
                      </a:moveTo>
                      <a:cubicBezTo>
                        <a:pt x="9" y="6"/>
                        <a:pt x="9" y="6"/>
                        <a:pt x="9" y="6"/>
                      </a:cubicBezTo>
                      <a:cubicBezTo>
                        <a:pt x="9" y="6"/>
                        <a:pt x="9" y="6"/>
                        <a:pt x="9" y="6"/>
                      </a:cubicBezTo>
                      <a:cubicBezTo>
                        <a:pt x="9" y="6"/>
                        <a:pt x="9" y="6"/>
                        <a:pt x="9" y="6"/>
                      </a:cubicBezTo>
                      <a:cubicBezTo>
                        <a:pt x="10" y="6"/>
                        <a:pt x="10" y="6"/>
                        <a:pt x="10" y="6"/>
                      </a:cubicBezTo>
                      <a:cubicBezTo>
                        <a:pt x="10" y="6"/>
                        <a:pt x="10" y="6"/>
                        <a:pt x="10" y="6"/>
                      </a:cubicBezTo>
                      <a:cubicBezTo>
                        <a:pt x="10" y="6"/>
                        <a:pt x="10" y="6"/>
                        <a:pt x="10" y="6"/>
                      </a:cubicBezTo>
                      <a:cubicBezTo>
                        <a:pt x="10" y="6"/>
                        <a:pt x="10" y="6"/>
                        <a:pt x="10" y="6"/>
                      </a:cubicBezTo>
                      <a:moveTo>
                        <a:pt x="11" y="6"/>
                      </a:moveTo>
                      <a:cubicBezTo>
                        <a:pt x="11" y="6"/>
                        <a:pt x="11" y="6"/>
                        <a:pt x="10" y="6"/>
                      </a:cubicBezTo>
                      <a:cubicBezTo>
                        <a:pt x="10" y="6"/>
                        <a:pt x="10" y="6"/>
                        <a:pt x="10" y="6"/>
                      </a:cubicBezTo>
                      <a:cubicBezTo>
                        <a:pt x="10" y="6"/>
                        <a:pt x="10" y="6"/>
                        <a:pt x="10" y="6"/>
                      </a:cubicBezTo>
                      <a:cubicBezTo>
                        <a:pt x="10" y="6"/>
                        <a:pt x="10" y="6"/>
                        <a:pt x="10" y="6"/>
                      </a:cubicBezTo>
                      <a:cubicBezTo>
                        <a:pt x="9" y="5"/>
                        <a:pt x="9" y="5"/>
                        <a:pt x="9" y="5"/>
                      </a:cubicBezTo>
                      <a:cubicBezTo>
                        <a:pt x="9" y="5"/>
                        <a:pt x="9" y="5"/>
                        <a:pt x="9" y="5"/>
                      </a:cubicBezTo>
                      <a:cubicBezTo>
                        <a:pt x="10" y="6"/>
                        <a:pt x="10" y="6"/>
                        <a:pt x="10" y="6"/>
                      </a:cubicBezTo>
                      <a:cubicBezTo>
                        <a:pt x="11" y="6"/>
                        <a:pt x="11" y="6"/>
                        <a:pt x="11" y="6"/>
                      </a:cubicBezTo>
                      <a:cubicBezTo>
                        <a:pt x="11" y="6"/>
                        <a:pt x="11" y="6"/>
                        <a:pt x="11" y="6"/>
                      </a:cubicBezTo>
                      <a:cubicBezTo>
                        <a:pt x="11" y="6"/>
                        <a:pt x="11" y="6"/>
                        <a:pt x="11" y="6"/>
                      </a:cubicBezTo>
                      <a:cubicBezTo>
                        <a:pt x="11" y="6"/>
                        <a:pt x="11" y="6"/>
                        <a:pt x="11" y="6"/>
                      </a:cubicBezTo>
                      <a:moveTo>
                        <a:pt x="21" y="4"/>
                      </a:moveTo>
                      <a:cubicBezTo>
                        <a:pt x="21" y="4"/>
                        <a:pt x="21" y="4"/>
                        <a:pt x="19" y="4"/>
                      </a:cubicBezTo>
                      <a:cubicBezTo>
                        <a:pt x="18" y="4"/>
                        <a:pt x="18" y="4"/>
                        <a:pt x="18" y="4"/>
                      </a:cubicBezTo>
                      <a:cubicBezTo>
                        <a:pt x="18" y="4"/>
                        <a:pt x="18" y="4"/>
                        <a:pt x="18" y="4"/>
                      </a:cubicBezTo>
                      <a:cubicBezTo>
                        <a:pt x="18" y="4"/>
                        <a:pt x="18" y="4"/>
                        <a:pt x="18" y="4"/>
                      </a:cubicBezTo>
                      <a:cubicBezTo>
                        <a:pt x="18" y="4"/>
                        <a:pt x="18" y="4"/>
                        <a:pt x="18" y="4"/>
                      </a:cubicBezTo>
                      <a:cubicBezTo>
                        <a:pt x="18" y="3"/>
                        <a:pt x="18" y="3"/>
                        <a:pt x="18" y="3"/>
                      </a:cubicBezTo>
                      <a:cubicBezTo>
                        <a:pt x="18" y="4"/>
                        <a:pt x="19" y="4"/>
                        <a:pt x="20" y="4"/>
                      </a:cubicBezTo>
                      <a:cubicBezTo>
                        <a:pt x="21" y="4"/>
                        <a:pt x="21" y="4"/>
                        <a:pt x="21" y="4"/>
                      </a:cubicBezTo>
                      <a:cubicBezTo>
                        <a:pt x="21" y="4"/>
                        <a:pt x="21" y="4"/>
                        <a:pt x="21" y="4"/>
                      </a:cubicBezTo>
                      <a:moveTo>
                        <a:pt x="0" y="0"/>
                      </a:moveTo>
                      <a:cubicBezTo>
                        <a:pt x="0" y="65"/>
                        <a:pt x="0" y="65"/>
                        <a:pt x="0" y="65"/>
                      </a:cubicBezTo>
                      <a:cubicBezTo>
                        <a:pt x="5" y="56"/>
                        <a:pt x="5" y="56"/>
                        <a:pt x="5" y="56"/>
                      </a:cubicBezTo>
                      <a:cubicBezTo>
                        <a:pt x="5" y="56"/>
                        <a:pt x="5" y="56"/>
                        <a:pt x="11" y="55"/>
                      </a:cubicBezTo>
                      <a:cubicBezTo>
                        <a:pt x="11" y="55"/>
                        <a:pt x="12" y="55"/>
                        <a:pt x="12" y="55"/>
                      </a:cubicBezTo>
                      <a:cubicBezTo>
                        <a:pt x="13" y="55"/>
                        <a:pt x="13" y="54"/>
                        <a:pt x="14" y="54"/>
                      </a:cubicBezTo>
                      <a:cubicBezTo>
                        <a:pt x="15" y="54"/>
                        <a:pt x="16" y="54"/>
                        <a:pt x="17" y="54"/>
                      </a:cubicBezTo>
                      <a:cubicBezTo>
                        <a:pt x="17" y="54"/>
                        <a:pt x="17" y="54"/>
                        <a:pt x="17" y="54"/>
                      </a:cubicBezTo>
                      <a:cubicBezTo>
                        <a:pt x="18" y="55"/>
                        <a:pt x="17" y="56"/>
                        <a:pt x="18" y="57"/>
                      </a:cubicBezTo>
                      <a:cubicBezTo>
                        <a:pt x="18" y="57"/>
                        <a:pt x="23" y="59"/>
                        <a:pt x="24" y="59"/>
                      </a:cubicBezTo>
                      <a:cubicBezTo>
                        <a:pt x="24" y="59"/>
                        <a:pt x="24" y="59"/>
                        <a:pt x="24" y="59"/>
                      </a:cubicBezTo>
                      <a:cubicBezTo>
                        <a:pt x="25" y="58"/>
                        <a:pt x="25" y="57"/>
                        <a:pt x="26" y="57"/>
                      </a:cubicBezTo>
                      <a:cubicBezTo>
                        <a:pt x="27" y="57"/>
                        <a:pt x="29" y="58"/>
                        <a:pt x="32" y="58"/>
                      </a:cubicBezTo>
                      <a:cubicBezTo>
                        <a:pt x="32" y="58"/>
                        <a:pt x="32" y="57"/>
                        <a:pt x="33" y="57"/>
                      </a:cubicBezTo>
                      <a:cubicBezTo>
                        <a:pt x="33" y="57"/>
                        <a:pt x="33" y="58"/>
                        <a:pt x="34" y="58"/>
                      </a:cubicBezTo>
                      <a:cubicBezTo>
                        <a:pt x="35" y="56"/>
                        <a:pt x="35" y="54"/>
                        <a:pt x="34" y="52"/>
                      </a:cubicBezTo>
                      <a:cubicBezTo>
                        <a:pt x="34" y="52"/>
                        <a:pt x="34" y="52"/>
                        <a:pt x="34" y="52"/>
                      </a:cubicBezTo>
                      <a:cubicBezTo>
                        <a:pt x="33" y="52"/>
                        <a:pt x="32" y="52"/>
                        <a:pt x="32" y="52"/>
                      </a:cubicBezTo>
                      <a:cubicBezTo>
                        <a:pt x="31" y="52"/>
                        <a:pt x="30" y="52"/>
                        <a:pt x="27" y="49"/>
                      </a:cubicBezTo>
                      <a:cubicBezTo>
                        <a:pt x="27" y="49"/>
                        <a:pt x="27" y="49"/>
                        <a:pt x="27" y="49"/>
                      </a:cubicBezTo>
                      <a:cubicBezTo>
                        <a:pt x="27" y="51"/>
                        <a:pt x="27" y="52"/>
                        <a:pt x="26" y="52"/>
                      </a:cubicBezTo>
                      <a:cubicBezTo>
                        <a:pt x="26" y="52"/>
                        <a:pt x="25" y="52"/>
                        <a:pt x="25" y="52"/>
                      </a:cubicBezTo>
                      <a:cubicBezTo>
                        <a:pt x="25" y="52"/>
                        <a:pt x="25" y="51"/>
                        <a:pt x="25" y="51"/>
                      </a:cubicBezTo>
                      <a:cubicBezTo>
                        <a:pt x="24" y="50"/>
                        <a:pt x="24" y="50"/>
                        <a:pt x="19" y="45"/>
                      </a:cubicBezTo>
                      <a:cubicBezTo>
                        <a:pt x="18" y="45"/>
                        <a:pt x="18" y="45"/>
                        <a:pt x="18" y="45"/>
                      </a:cubicBezTo>
                      <a:cubicBezTo>
                        <a:pt x="18" y="46"/>
                        <a:pt x="18" y="46"/>
                        <a:pt x="18" y="46"/>
                      </a:cubicBezTo>
                      <a:cubicBezTo>
                        <a:pt x="19" y="48"/>
                        <a:pt x="22" y="48"/>
                        <a:pt x="22" y="50"/>
                      </a:cubicBezTo>
                      <a:cubicBezTo>
                        <a:pt x="22" y="52"/>
                        <a:pt x="22" y="52"/>
                        <a:pt x="21" y="52"/>
                      </a:cubicBezTo>
                      <a:cubicBezTo>
                        <a:pt x="21" y="52"/>
                        <a:pt x="21" y="52"/>
                        <a:pt x="20" y="51"/>
                      </a:cubicBezTo>
                      <a:cubicBezTo>
                        <a:pt x="15" y="47"/>
                        <a:pt x="15" y="47"/>
                        <a:pt x="15" y="47"/>
                      </a:cubicBezTo>
                      <a:cubicBezTo>
                        <a:pt x="14" y="47"/>
                        <a:pt x="14" y="47"/>
                        <a:pt x="11" y="48"/>
                      </a:cubicBezTo>
                      <a:cubicBezTo>
                        <a:pt x="11" y="48"/>
                        <a:pt x="9" y="54"/>
                        <a:pt x="7" y="55"/>
                      </a:cubicBezTo>
                      <a:cubicBezTo>
                        <a:pt x="7" y="55"/>
                        <a:pt x="7" y="55"/>
                        <a:pt x="7" y="55"/>
                      </a:cubicBezTo>
                      <a:cubicBezTo>
                        <a:pt x="7" y="55"/>
                        <a:pt x="7" y="55"/>
                        <a:pt x="7" y="55"/>
                      </a:cubicBezTo>
                      <a:cubicBezTo>
                        <a:pt x="7" y="55"/>
                        <a:pt x="7" y="55"/>
                        <a:pt x="7" y="55"/>
                      </a:cubicBezTo>
                      <a:cubicBezTo>
                        <a:pt x="7" y="55"/>
                        <a:pt x="7" y="55"/>
                        <a:pt x="7" y="55"/>
                      </a:cubicBezTo>
                      <a:cubicBezTo>
                        <a:pt x="6" y="55"/>
                        <a:pt x="6" y="55"/>
                        <a:pt x="5" y="55"/>
                      </a:cubicBezTo>
                      <a:cubicBezTo>
                        <a:pt x="3" y="55"/>
                        <a:pt x="3" y="52"/>
                        <a:pt x="3" y="52"/>
                      </a:cubicBezTo>
                      <a:cubicBezTo>
                        <a:pt x="3" y="51"/>
                        <a:pt x="3" y="51"/>
                        <a:pt x="3" y="51"/>
                      </a:cubicBezTo>
                      <a:cubicBezTo>
                        <a:pt x="3" y="50"/>
                        <a:pt x="3" y="48"/>
                        <a:pt x="3" y="48"/>
                      </a:cubicBezTo>
                      <a:cubicBezTo>
                        <a:pt x="3" y="47"/>
                        <a:pt x="3" y="47"/>
                        <a:pt x="4"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6" y="47"/>
                        <a:pt x="7" y="47"/>
                        <a:pt x="8" y="47"/>
                      </a:cubicBezTo>
                      <a:cubicBezTo>
                        <a:pt x="8" y="46"/>
                        <a:pt x="8" y="46"/>
                        <a:pt x="7" y="45"/>
                      </a:cubicBezTo>
                      <a:cubicBezTo>
                        <a:pt x="6" y="44"/>
                        <a:pt x="5" y="42"/>
                        <a:pt x="5" y="42"/>
                      </a:cubicBezTo>
                      <a:cubicBezTo>
                        <a:pt x="6" y="41"/>
                        <a:pt x="6" y="41"/>
                        <a:pt x="6" y="41"/>
                      </a:cubicBezTo>
                      <a:cubicBezTo>
                        <a:pt x="8" y="41"/>
                        <a:pt x="8" y="39"/>
                        <a:pt x="10" y="39"/>
                      </a:cubicBezTo>
                      <a:cubicBezTo>
                        <a:pt x="10" y="37"/>
                        <a:pt x="11" y="36"/>
                        <a:pt x="12" y="36"/>
                      </a:cubicBezTo>
                      <a:cubicBezTo>
                        <a:pt x="12" y="34"/>
                        <a:pt x="11" y="33"/>
                        <a:pt x="12" y="32"/>
                      </a:cubicBezTo>
                      <a:cubicBezTo>
                        <a:pt x="12" y="32"/>
                        <a:pt x="12" y="32"/>
                        <a:pt x="12" y="32"/>
                      </a:cubicBezTo>
                      <a:cubicBezTo>
                        <a:pt x="13" y="32"/>
                        <a:pt x="13" y="32"/>
                        <a:pt x="14" y="35"/>
                      </a:cubicBezTo>
                      <a:cubicBezTo>
                        <a:pt x="14" y="35"/>
                        <a:pt x="14" y="35"/>
                        <a:pt x="15" y="35"/>
                      </a:cubicBezTo>
                      <a:cubicBezTo>
                        <a:pt x="15" y="35"/>
                        <a:pt x="16" y="35"/>
                        <a:pt x="18" y="34"/>
                      </a:cubicBezTo>
                      <a:cubicBezTo>
                        <a:pt x="18" y="34"/>
                        <a:pt x="18" y="34"/>
                        <a:pt x="18" y="34"/>
                      </a:cubicBezTo>
                      <a:cubicBezTo>
                        <a:pt x="19" y="33"/>
                        <a:pt x="19" y="31"/>
                        <a:pt x="20" y="30"/>
                      </a:cubicBezTo>
                      <a:cubicBezTo>
                        <a:pt x="19" y="29"/>
                        <a:pt x="16" y="24"/>
                        <a:pt x="16" y="24"/>
                      </a:cubicBezTo>
                      <a:cubicBezTo>
                        <a:pt x="15" y="25"/>
                        <a:pt x="15" y="25"/>
                        <a:pt x="15" y="25"/>
                      </a:cubicBezTo>
                      <a:cubicBezTo>
                        <a:pt x="16" y="26"/>
                        <a:pt x="17" y="27"/>
                        <a:pt x="17" y="29"/>
                      </a:cubicBezTo>
                      <a:cubicBezTo>
                        <a:pt x="17" y="30"/>
                        <a:pt x="17" y="33"/>
                        <a:pt x="15" y="33"/>
                      </a:cubicBezTo>
                      <a:cubicBezTo>
                        <a:pt x="15" y="33"/>
                        <a:pt x="15" y="33"/>
                        <a:pt x="15" y="33"/>
                      </a:cubicBezTo>
                      <a:cubicBezTo>
                        <a:pt x="13" y="33"/>
                        <a:pt x="13" y="31"/>
                        <a:pt x="12" y="30"/>
                      </a:cubicBezTo>
                      <a:cubicBezTo>
                        <a:pt x="12" y="30"/>
                        <a:pt x="12" y="30"/>
                        <a:pt x="12" y="30"/>
                      </a:cubicBezTo>
                      <a:cubicBezTo>
                        <a:pt x="11" y="31"/>
                        <a:pt x="11" y="31"/>
                        <a:pt x="11" y="31"/>
                      </a:cubicBezTo>
                      <a:cubicBezTo>
                        <a:pt x="10" y="31"/>
                        <a:pt x="9" y="29"/>
                        <a:pt x="9" y="27"/>
                      </a:cubicBezTo>
                      <a:cubicBezTo>
                        <a:pt x="9" y="23"/>
                        <a:pt x="12" y="20"/>
                        <a:pt x="13" y="16"/>
                      </a:cubicBezTo>
                      <a:cubicBezTo>
                        <a:pt x="14" y="16"/>
                        <a:pt x="14" y="16"/>
                        <a:pt x="15" y="16"/>
                      </a:cubicBezTo>
                      <a:cubicBezTo>
                        <a:pt x="15" y="16"/>
                        <a:pt x="15" y="16"/>
                        <a:pt x="16" y="16"/>
                      </a:cubicBezTo>
                      <a:cubicBezTo>
                        <a:pt x="19" y="17"/>
                        <a:pt x="19" y="17"/>
                        <a:pt x="22" y="19"/>
                      </a:cubicBezTo>
                      <a:cubicBezTo>
                        <a:pt x="22" y="19"/>
                        <a:pt x="22" y="19"/>
                        <a:pt x="22" y="19"/>
                      </a:cubicBezTo>
                      <a:cubicBezTo>
                        <a:pt x="22" y="19"/>
                        <a:pt x="22" y="19"/>
                        <a:pt x="22" y="19"/>
                      </a:cubicBezTo>
                      <a:cubicBezTo>
                        <a:pt x="22" y="18"/>
                        <a:pt x="22" y="18"/>
                        <a:pt x="22" y="18"/>
                      </a:cubicBezTo>
                      <a:cubicBezTo>
                        <a:pt x="21" y="18"/>
                        <a:pt x="21" y="18"/>
                        <a:pt x="21" y="18"/>
                      </a:cubicBezTo>
                      <a:cubicBezTo>
                        <a:pt x="22" y="17"/>
                        <a:pt x="22" y="17"/>
                        <a:pt x="22" y="17"/>
                      </a:cubicBezTo>
                      <a:cubicBezTo>
                        <a:pt x="22" y="18"/>
                        <a:pt x="22" y="18"/>
                        <a:pt x="22" y="18"/>
                      </a:cubicBezTo>
                      <a:cubicBezTo>
                        <a:pt x="23" y="17"/>
                        <a:pt x="23" y="17"/>
                        <a:pt x="23" y="17"/>
                      </a:cubicBezTo>
                      <a:cubicBezTo>
                        <a:pt x="22" y="16"/>
                        <a:pt x="22" y="16"/>
                        <a:pt x="21" y="16"/>
                      </a:cubicBezTo>
                      <a:cubicBezTo>
                        <a:pt x="22" y="16"/>
                        <a:pt x="22" y="16"/>
                        <a:pt x="22" y="16"/>
                      </a:cubicBezTo>
                      <a:cubicBezTo>
                        <a:pt x="23" y="17"/>
                        <a:pt x="23" y="17"/>
                        <a:pt x="23" y="17"/>
                      </a:cubicBezTo>
                      <a:cubicBezTo>
                        <a:pt x="23" y="16"/>
                        <a:pt x="24" y="16"/>
                        <a:pt x="24" y="16"/>
                      </a:cubicBezTo>
                      <a:cubicBezTo>
                        <a:pt x="25" y="15"/>
                        <a:pt x="25" y="15"/>
                        <a:pt x="25" y="15"/>
                      </a:cubicBezTo>
                      <a:cubicBezTo>
                        <a:pt x="25" y="15"/>
                        <a:pt x="24" y="15"/>
                        <a:pt x="24" y="15"/>
                      </a:cubicBezTo>
                      <a:cubicBezTo>
                        <a:pt x="24" y="15"/>
                        <a:pt x="24" y="15"/>
                        <a:pt x="23" y="15"/>
                      </a:cubicBezTo>
                      <a:cubicBezTo>
                        <a:pt x="23" y="15"/>
                        <a:pt x="23" y="15"/>
                        <a:pt x="23" y="15"/>
                      </a:cubicBezTo>
                      <a:cubicBezTo>
                        <a:pt x="21" y="15"/>
                        <a:pt x="20" y="13"/>
                        <a:pt x="18" y="11"/>
                      </a:cubicBezTo>
                      <a:cubicBezTo>
                        <a:pt x="17" y="10"/>
                        <a:pt x="16" y="9"/>
                        <a:pt x="16" y="9"/>
                      </a:cubicBezTo>
                      <a:cubicBezTo>
                        <a:pt x="17" y="8"/>
                        <a:pt x="17" y="8"/>
                        <a:pt x="17" y="8"/>
                      </a:cubicBezTo>
                      <a:cubicBezTo>
                        <a:pt x="20" y="8"/>
                        <a:pt x="20" y="12"/>
                        <a:pt x="21" y="13"/>
                      </a:cubicBezTo>
                      <a:cubicBezTo>
                        <a:pt x="22" y="14"/>
                        <a:pt x="24" y="15"/>
                        <a:pt x="26" y="15"/>
                      </a:cubicBezTo>
                      <a:cubicBezTo>
                        <a:pt x="25" y="13"/>
                        <a:pt x="23" y="13"/>
                        <a:pt x="22" y="11"/>
                      </a:cubicBezTo>
                      <a:cubicBezTo>
                        <a:pt x="22" y="11"/>
                        <a:pt x="22" y="11"/>
                        <a:pt x="22" y="11"/>
                      </a:cubicBezTo>
                      <a:cubicBezTo>
                        <a:pt x="23" y="11"/>
                        <a:pt x="24" y="11"/>
                        <a:pt x="29" y="15"/>
                      </a:cubicBezTo>
                      <a:cubicBezTo>
                        <a:pt x="28" y="14"/>
                        <a:pt x="28" y="14"/>
                        <a:pt x="28" y="14"/>
                      </a:cubicBezTo>
                      <a:cubicBezTo>
                        <a:pt x="29" y="14"/>
                        <a:pt x="29" y="14"/>
                        <a:pt x="29" y="14"/>
                      </a:cubicBezTo>
                      <a:cubicBezTo>
                        <a:pt x="29" y="14"/>
                        <a:pt x="29" y="14"/>
                        <a:pt x="29" y="14"/>
                      </a:cubicBezTo>
                      <a:cubicBezTo>
                        <a:pt x="28" y="14"/>
                        <a:pt x="28" y="14"/>
                        <a:pt x="28" y="14"/>
                      </a:cubicBezTo>
                      <a:cubicBezTo>
                        <a:pt x="28" y="14"/>
                        <a:pt x="28" y="14"/>
                        <a:pt x="28" y="14"/>
                      </a:cubicBezTo>
                      <a:cubicBezTo>
                        <a:pt x="28" y="14"/>
                        <a:pt x="28" y="14"/>
                        <a:pt x="23" y="11"/>
                      </a:cubicBezTo>
                      <a:cubicBezTo>
                        <a:pt x="24" y="11"/>
                        <a:pt x="24" y="11"/>
                        <a:pt x="25" y="12"/>
                      </a:cubicBezTo>
                      <a:cubicBezTo>
                        <a:pt x="24" y="11"/>
                        <a:pt x="24" y="11"/>
                        <a:pt x="24" y="11"/>
                      </a:cubicBezTo>
                      <a:cubicBezTo>
                        <a:pt x="25" y="11"/>
                        <a:pt x="25" y="11"/>
                        <a:pt x="25" y="11"/>
                      </a:cubicBezTo>
                      <a:cubicBezTo>
                        <a:pt x="24" y="11"/>
                        <a:pt x="23" y="10"/>
                        <a:pt x="23" y="10"/>
                      </a:cubicBezTo>
                      <a:cubicBezTo>
                        <a:pt x="23" y="9"/>
                        <a:pt x="23" y="9"/>
                        <a:pt x="23" y="9"/>
                      </a:cubicBezTo>
                      <a:cubicBezTo>
                        <a:pt x="23" y="9"/>
                        <a:pt x="22" y="9"/>
                        <a:pt x="21" y="8"/>
                      </a:cubicBezTo>
                      <a:cubicBezTo>
                        <a:pt x="21" y="8"/>
                        <a:pt x="21" y="8"/>
                        <a:pt x="21" y="8"/>
                      </a:cubicBezTo>
                      <a:cubicBezTo>
                        <a:pt x="21" y="8"/>
                        <a:pt x="21" y="8"/>
                        <a:pt x="21" y="8"/>
                      </a:cubicBezTo>
                      <a:cubicBezTo>
                        <a:pt x="21" y="8"/>
                        <a:pt x="21" y="8"/>
                        <a:pt x="21" y="8"/>
                      </a:cubicBezTo>
                      <a:cubicBezTo>
                        <a:pt x="19" y="6"/>
                        <a:pt x="19"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6" y="6"/>
                        <a:pt x="11" y="4"/>
                        <a:pt x="11" y="4"/>
                      </a:cubicBezTo>
                      <a:cubicBezTo>
                        <a:pt x="11" y="4"/>
                        <a:pt x="11" y="4"/>
                        <a:pt x="11" y="4"/>
                      </a:cubicBezTo>
                      <a:cubicBezTo>
                        <a:pt x="13" y="4"/>
                        <a:pt x="18" y="5"/>
                        <a:pt x="18" y="5"/>
                      </a:cubicBezTo>
                      <a:cubicBezTo>
                        <a:pt x="19" y="6"/>
                        <a:pt x="19" y="6"/>
                        <a:pt x="25" y="7"/>
                      </a:cubicBezTo>
                      <a:cubicBezTo>
                        <a:pt x="24" y="6"/>
                        <a:pt x="24" y="6"/>
                        <a:pt x="23" y="6"/>
                      </a:cubicBezTo>
                      <a:cubicBezTo>
                        <a:pt x="23" y="6"/>
                        <a:pt x="23" y="6"/>
                        <a:pt x="23" y="6"/>
                      </a:cubicBezTo>
                      <a:cubicBezTo>
                        <a:pt x="23" y="6"/>
                        <a:pt x="23" y="6"/>
                        <a:pt x="23" y="6"/>
                      </a:cubicBezTo>
                      <a:cubicBezTo>
                        <a:pt x="23" y="6"/>
                        <a:pt x="23" y="6"/>
                        <a:pt x="23" y="6"/>
                      </a:cubicBezTo>
                      <a:cubicBezTo>
                        <a:pt x="24" y="6"/>
                        <a:pt x="24" y="6"/>
                        <a:pt x="26" y="6"/>
                      </a:cubicBezTo>
                      <a:cubicBezTo>
                        <a:pt x="25" y="6"/>
                        <a:pt x="25" y="6"/>
                        <a:pt x="21" y="4"/>
                      </a:cubicBezTo>
                      <a:cubicBezTo>
                        <a:pt x="22" y="4"/>
                        <a:pt x="22" y="5"/>
                        <a:pt x="22" y="5"/>
                      </a:cubicBezTo>
                      <a:cubicBezTo>
                        <a:pt x="25" y="5"/>
                        <a:pt x="27" y="6"/>
                        <a:pt x="29" y="7"/>
                      </a:cubicBezTo>
                      <a:cubicBezTo>
                        <a:pt x="29" y="8"/>
                        <a:pt x="29" y="8"/>
                        <a:pt x="29" y="8"/>
                      </a:cubicBezTo>
                      <a:cubicBezTo>
                        <a:pt x="30" y="8"/>
                        <a:pt x="30" y="8"/>
                        <a:pt x="31" y="8"/>
                      </a:cubicBezTo>
                      <a:cubicBezTo>
                        <a:pt x="31" y="8"/>
                        <a:pt x="31" y="8"/>
                        <a:pt x="31" y="8"/>
                      </a:cubicBezTo>
                      <a:cubicBezTo>
                        <a:pt x="31" y="8"/>
                        <a:pt x="31" y="8"/>
                        <a:pt x="31" y="8"/>
                      </a:cubicBezTo>
                      <a:cubicBezTo>
                        <a:pt x="31" y="8"/>
                        <a:pt x="31" y="8"/>
                        <a:pt x="31" y="8"/>
                      </a:cubicBezTo>
                      <a:cubicBezTo>
                        <a:pt x="31" y="9"/>
                        <a:pt x="32" y="9"/>
                        <a:pt x="32" y="9"/>
                      </a:cubicBezTo>
                      <a:cubicBezTo>
                        <a:pt x="32" y="9"/>
                        <a:pt x="32" y="9"/>
                        <a:pt x="32" y="9"/>
                      </a:cubicBezTo>
                      <a:cubicBezTo>
                        <a:pt x="32" y="9"/>
                        <a:pt x="33" y="10"/>
                        <a:pt x="33" y="10"/>
                      </a:cubicBezTo>
                      <a:cubicBezTo>
                        <a:pt x="34" y="11"/>
                        <a:pt x="35" y="11"/>
                        <a:pt x="36" y="12"/>
                      </a:cubicBezTo>
                      <a:cubicBezTo>
                        <a:pt x="36" y="12"/>
                        <a:pt x="37" y="12"/>
                        <a:pt x="37" y="12"/>
                      </a:cubicBezTo>
                      <a:cubicBezTo>
                        <a:pt x="37" y="13"/>
                        <a:pt x="38" y="13"/>
                        <a:pt x="38" y="14"/>
                      </a:cubicBezTo>
                      <a:cubicBezTo>
                        <a:pt x="39" y="14"/>
                        <a:pt x="41" y="15"/>
                        <a:pt x="42" y="16"/>
                      </a:cubicBezTo>
                      <a:cubicBezTo>
                        <a:pt x="42" y="16"/>
                        <a:pt x="42" y="17"/>
                        <a:pt x="43" y="17"/>
                      </a:cubicBezTo>
                      <a:cubicBezTo>
                        <a:pt x="43" y="17"/>
                        <a:pt x="43" y="17"/>
                        <a:pt x="43" y="17"/>
                      </a:cubicBezTo>
                      <a:cubicBezTo>
                        <a:pt x="43" y="17"/>
                        <a:pt x="43" y="17"/>
                        <a:pt x="43" y="17"/>
                      </a:cubicBezTo>
                      <a:cubicBezTo>
                        <a:pt x="43" y="17"/>
                        <a:pt x="43" y="17"/>
                        <a:pt x="43" y="17"/>
                      </a:cubicBezTo>
                      <a:cubicBezTo>
                        <a:pt x="43" y="17"/>
                        <a:pt x="43" y="18"/>
                        <a:pt x="43" y="18"/>
                      </a:cubicBezTo>
                      <a:cubicBezTo>
                        <a:pt x="44" y="19"/>
                        <a:pt x="45" y="20"/>
                        <a:pt x="46" y="20"/>
                      </a:cubicBezTo>
                      <a:cubicBezTo>
                        <a:pt x="46" y="21"/>
                        <a:pt x="46" y="21"/>
                        <a:pt x="46" y="21"/>
                      </a:cubicBezTo>
                      <a:cubicBezTo>
                        <a:pt x="46" y="21"/>
                        <a:pt x="46" y="21"/>
                        <a:pt x="46" y="21"/>
                      </a:cubicBezTo>
                      <a:cubicBezTo>
                        <a:pt x="47" y="22"/>
                        <a:pt x="49" y="23"/>
                        <a:pt x="49"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1" y="26"/>
                        <a:pt x="52" y="28"/>
                        <a:pt x="52" y="29"/>
                      </a:cubicBezTo>
                      <a:cubicBezTo>
                        <a:pt x="52" y="29"/>
                        <a:pt x="53" y="29"/>
                        <a:pt x="53" y="29"/>
                      </a:cubicBezTo>
                      <a:cubicBezTo>
                        <a:pt x="53" y="29"/>
                        <a:pt x="53" y="29"/>
                        <a:pt x="53" y="29"/>
                      </a:cubicBezTo>
                      <a:cubicBezTo>
                        <a:pt x="54" y="31"/>
                        <a:pt x="55" y="32"/>
                        <a:pt x="55" y="33"/>
                      </a:cubicBezTo>
                      <a:cubicBezTo>
                        <a:pt x="55" y="33"/>
                        <a:pt x="55" y="33"/>
                        <a:pt x="55" y="33"/>
                      </a:cubicBezTo>
                      <a:cubicBezTo>
                        <a:pt x="55" y="34"/>
                        <a:pt x="55" y="34"/>
                        <a:pt x="55" y="34"/>
                      </a:cubicBezTo>
                      <a:cubicBezTo>
                        <a:pt x="55" y="34"/>
                        <a:pt x="56" y="34"/>
                        <a:pt x="56" y="34"/>
                      </a:cubicBezTo>
                      <a:cubicBezTo>
                        <a:pt x="56" y="34"/>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7" y="36"/>
                        <a:pt x="57" y="36"/>
                        <a:pt x="57" y="37"/>
                      </a:cubicBezTo>
                      <a:cubicBezTo>
                        <a:pt x="57" y="38"/>
                        <a:pt x="58" y="38"/>
                        <a:pt x="58" y="39"/>
                      </a:cubicBezTo>
                      <a:cubicBezTo>
                        <a:pt x="58" y="40"/>
                        <a:pt x="59" y="42"/>
                        <a:pt x="59" y="43"/>
                      </a:cubicBezTo>
                      <a:cubicBezTo>
                        <a:pt x="59" y="43"/>
                        <a:pt x="59" y="43"/>
                        <a:pt x="59" y="43"/>
                      </a:cubicBezTo>
                      <a:cubicBezTo>
                        <a:pt x="59" y="43"/>
                        <a:pt x="59" y="43"/>
                        <a:pt x="59" y="43"/>
                      </a:cubicBezTo>
                      <a:cubicBezTo>
                        <a:pt x="59" y="43"/>
                        <a:pt x="59" y="43"/>
                        <a:pt x="59" y="43"/>
                      </a:cubicBezTo>
                      <a:cubicBezTo>
                        <a:pt x="60" y="43"/>
                        <a:pt x="60" y="43"/>
                        <a:pt x="60" y="44"/>
                      </a:cubicBezTo>
                      <a:cubicBezTo>
                        <a:pt x="60" y="45"/>
                        <a:pt x="60" y="46"/>
                        <a:pt x="61" y="47"/>
                      </a:cubicBezTo>
                      <a:cubicBezTo>
                        <a:pt x="61" y="49"/>
                        <a:pt x="62" y="50"/>
                        <a:pt x="62" y="53"/>
                      </a:cubicBezTo>
                      <a:cubicBezTo>
                        <a:pt x="62" y="53"/>
                        <a:pt x="62" y="53"/>
                        <a:pt x="62" y="53"/>
                      </a:cubicBezTo>
                      <a:cubicBezTo>
                        <a:pt x="62" y="53"/>
                        <a:pt x="62" y="53"/>
                        <a:pt x="62" y="53"/>
                      </a:cubicBezTo>
                      <a:cubicBezTo>
                        <a:pt x="62" y="53"/>
                        <a:pt x="62" y="53"/>
                        <a:pt x="62" y="53"/>
                      </a:cubicBezTo>
                      <a:cubicBezTo>
                        <a:pt x="62" y="54"/>
                        <a:pt x="62" y="54"/>
                        <a:pt x="62" y="56"/>
                      </a:cubicBezTo>
                      <a:cubicBezTo>
                        <a:pt x="63" y="58"/>
                        <a:pt x="63" y="58"/>
                        <a:pt x="63" y="59"/>
                      </a:cubicBezTo>
                      <a:cubicBezTo>
                        <a:pt x="63" y="59"/>
                        <a:pt x="63" y="59"/>
                        <a:pt x="63" y="59"/>
                      </a:cubicBezTo>
                      <a:cubicBezTo>
                        <a:pt x="63" y="59"/>
                        <a:pt x="63" y="59"/>
                        <a:pt x="63" y="59"/>
                      </a:cubicBezTo>
                      <a:cubicBezTo>
                        <a:pt x="63" y="61"/>
                        <a:pt x="63" y="62"/>
                        <a:pt x="63" y="63"/>
                      </a:cubicBezTo>
                      <a:cubicBezTo>
                        <a:pt x="63" y="63"/>
                        <a:pt x="63" y="63"/>
                        <a:pt x="63" y="63"/>
                      </a:cubicBezTo>
                      <a:cubicBezTo>
                        <a:pt x="63" y="64"/>
                        <a:pt x="63" y="64"/>
                        <a:pt x="63" y="64"/>
                      </a:cubicBezTo>
                      <a:cubicBezTo>
                        <a:pt x="63" y="64"/>
                        <a:pt x="63" y="64"/>
                        <a:pt x="63" y="64"/>
                      </a:cubicBezTo>
                      <a:cubicBezTo>
                        <a:pt x="63" y="64"/>
                        <a:pt x="63" y="64"/>
                        <a:pt x="63" y="64"/>
                      </a:cubicBezTo>
                      <a:cubicBezTo>
                        <a:pt x="63" y="64"/>
                        <a:pt x="63" y="64"/>
                        <a:pt x="63" y="64"/>
                      </a:cubicBezTo>
                      <a:cubicBezTo>
                        <a:pt x="63" y="65"/>
                        <a:pt x="63" y="65"/>
                        <a:pt x="63" y="66"/>
                      </a:cubicBezTo>
                      <a:cubicBezTo>
                        <a:pt x="63" y="64"/>
                        <a:pt x="63" y="64"/>
                        <a:pt x="63" y="64"/>
                      </a:cubicBezTo>
                      <a:cubicBezTo>
                        <a:pt x="63" y="64"/>
                        <a:pt x="63" y="64"/>
                        <a:pt x="63" y="64"/>
                      </a:cubicBezTo>
                      <a:cubicBezTo>
                        <a:pt x="63" y="65"/>
                        <a:pt x="63" y="65"/>
                        <a:pt x="63" y="65"/>
                      </a:cubicBezTo>
                      <a:cubicBezTo>
                        <a:pt x="63" y="65"/>
                        <a:pt x="63" y="66"/>
                        <a:pt x="63" y="66"/>
                      </a:cubicBezTo>
                      <a:cubicBezTo>
                        <a:pt x="63" y="66"/>
                        <a:pt x="63" y="66"/>
                        <a:pt x="63" y="64"/>
                      </a:cubicBezTo>
                      <a:cubicBezTo>
                        <a:pt x="62" y="66"/>
                        <a:pt x="63" y="69"/>
                        <a:pt x="62" y="71"/>
                      </a:cubicBezTo>
                      <a:cubicBezTo>
                        <a:pt x="62" y="72"/>
                        <a:pt x="62" y="73"/>
                        <a:pt x="62" y="73"/>
                      </a:cubicBezTo>
                      <a:cubicBezTo>
                        <a:pt x="62" y="74"/>
                        <a:pt x="62" y="74"/>
                        <a:pt x="62" y="74"/>
                      </a:cubicBezTo>
                      <a:cubicBezTo>
                        <a:pt x="62" y="74"/>
                        <a:pt x="62" y="74"/>
                        <a:pt x="62" y="74"/>
                      </a:cubicBezTo>
                      <a:cubicBezTo>
                        <a:pt x="62" y="74"/>
                        <a:pt x="63" y="67"/>
                        <a:pt x="62" y="61"/>
                      </a:cubicBezTo>
                      <a:cubicBezTo>
                        <a:pt x="62" y="62"/>
                        <a:pt x="62" y="62"/>
                        <a:pt x="62" y="62"/>
                      </a:cubicBezTo>
                      <a:cubicBezTo>
                        <a:pt x="62" y="62"/>
                        <a:pt x="62" y="61"/>
                        <a:pt x="62" y="61"/>
                      </a:cubicBezTo>
                      <a:cubicBezTo>
                        <a:pt x="62" y="62"/>
                        <a:pt x="62" y="62"/>
                        <a:pt x="62" y="62"/>
                      </a:cubicBezTo>
                      <a:cubicBezTo>
                        <a:pt x="62" y="64"/>
                        <a:pt x="62" y="64"/>
                        <a:pt x="62" y="65"/>
                      </a:cubicBezTo>
                      <a:cubicBezTo>
                        <a:pt x="61" y="66"/>
                        <a:pt x="61" y="66"/>
                        <a:pt x="61" y="66"/>
                      </a:cubicBezTo>
                      <a:cubicBezTo>
                        <a:pt x="61" y="65"/>
                        <a:pt x="61" y="65"/>
                        <a:pt x="61" y="65"/>
                      </a:cubicBezTo>
                      <a:cubicBezTo>
                        <a:pt x="61" y="65"/>
                        <a:pt x="61" y="65"/>
                        <a:pt x="61" y="64"/>
                      </a:cubicBezTo>
                      <a:cubicBezTo>
                        <a:pt x="61" y="64"/>
                        <a:pt x="61" y="63"/>
                        <a:pt x="61" y="63"/>
                      </a:cubicBezTo>
                      <a:cubicBezTo>
                        <a:pt x="61" y="61"/>
                        <a:pt x="61" y="61"/>
                        <a:pt x="61" y="61"/>
                      </a:cubicBezTo>
                      <a:cubicBezTo>
                        <a:pt x="61" y="62"/>
                        <a:pt x="61" y="62"/>
                        <a:pt x="61" y="62"/>
                      </a:cubicBezTo>
                      <a:cubicBezTo>
                        <a:pt x="62" y="61"/>
                        <a:pt x="62" y="61"/>
                        <a:pt x="62" y="60"/>
                      </a:cubicBezTo>
                      <a:cubicBezTo>
                        <a:pt x="61" y="59"/>
                        <a:pt x="61" y="58"/>
                        <a:pt x="61" y="57"/>
                      </a:cubicBezTo>
                      <a:cubicBezTo>
                        <a:pt x="60" y="58"/>
                        <a:pt x="60" y="58"/>
                        <a:pt x="60" y="62"/>
                      </a:cubicBezTo>
                      <a:cubicBezTo>
                        <a:pt x="59" y="65"/>
                        <a:pt x="60" y="68"/>
                        <a:pt x="59" y="72"/>
                      </a:cubicBezTo>
                      <a:cubicBezTo>
                        <a:pt x="59" y="72"/>
                        <a:pt x="59" y="72"/>
                        <a:pt x="59" y="72"/>
                      </a:cubicBezTo>
                      <a:cubicBezTo>
                        <a:pt x="59" y="72"/>
                        <a:pt x="59" y="73"/>
                        <a:pt x="59" y="73"/>
                      </a:cubicBezTo>
                      <a:cubicBezTo>
                        <a:pt x="59" y="73"/>
                        <a:pt x="59" y="73"/>
                        <a:pt x="59" y="73"/>
                      </a:cubicBezTo>
                      <a:cubicBezTo>
                        <a:pt x="59" y="73"/>
                        <a:pt x="59" y="73"/>
                        <a:pt x="59" y="73"/>
                      </a:cubicBezTo>
                      <a:cubicBezTo>
                        <a:pt x="59" y="73"/>
                        <a:pt x="59" y="73"/>
                        <a:pt x="59" y="73"/>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5"/>
                        <a:pt x="59" y="75"/>
                        <a:pt x="59" y="75"/>
                      </a:cubicBezTo>
                      <a:cubicBezTo>
                        <a:pt x="59" y="74"/>
                        <a:pt x="59" y="74"/>
                        <a:pt x="59" y="74"/>
                      </a:cubicBezTo>
                      <a:cubicBezTo>
                        <a:pt x="59" y="75"/>
                        <a:pt x="59" y="75"/>
                        <a:pt x="59" y="75"/>
                      </a:cubicBezTo>
                      <a:cubicBezTo>
                        <a:pt x="59" y="75"/>
                        <a:pt x="59" y="75"/>
                        <a:pt x="59" y="75"/>
                      </a:cubicBezTo>
                      <a:cubicBezTo>
                        <a:pt x="59" y="75"/>
                        <a:pt x="58" y="74"/>
                        <a:pt x="59" y="74"/>
                      </a:cubicBezTo>
                      <a:cubicBezTo>
                        <a:pt x="58" y="74"/>
                        <a:pt x="58" y="74"/>
                        <a:pt x="58" y="74"/>
                      </a:cubicBezTo>
                      <a:cubicBezTo>
                        <a:pt x="58" y="74"/>
                        <a:pt x="58" y="74"/>
                        <a:pt x="58" y="74"/>
                      </a:cubicBezTo>
                      <a:cubicBezTo>
                        <a:pt x="58" y="74"/>
                        <a:pt x="58" y="74"/>
                        <a:pt x="58" y="73"/>
                      </a:cubicBezTo>
                      <a:cubicBezTo>
                        <a:pt x="58" y="73"/>
                        <a:pt x="58" y="73"/>
                        <a:pt x="58" y="73"/>
                      </a:cubicBezTo>
                      <a:cubicBezTo>
                        <a:pt x="58" y="73"/>
                        <a:pt x="58" y="73"/>
                        <a:pt x="58" y="73"/>
                      </a:cubicBezTo>
                      <a:cubicBezTo>
                        <a:pt x="58" y="73"/>
                        <a:pt x="58" y="73"/>
                        <a:pt x="58" y="73"/>
                      </a:cubicBezTo>
                      <a:cubicBezTo>
                        <a:pt x="58" y="73"/>
                        <a:pt x="58" y="73"/>
                        <a:pt x="58" y="73"/>
                      </a:cubicBezTo>
                      <a:cubicBezTo>
                        <a:pt x="57" y="73"/>
                        <a:pt x="57" y="73"/>
                        <a:pt x="57" y="73"/>
                      </a:cubicBezTo>
                      <a:cubicBezTo>
                        <a:pt x="57" y="72"/>
                        <a:pt x="57" y="72"/>
                        <a:pt x="57" y="71"/>
                      </a:cubicBezTo>
                      <a:cubicBezTo>
                        <a:pt x="57" y="71"/>
                        <a:pt x="57" y="71"/>
                        <a:pt x="57" y="71"/>
                      </a:cubicBezTo>
                      <a:cubicBezTo>
                        <a:pt x="57" y="69"/>
                        <a:pt x="57" y="67"/>
                        <a:pt x="56" y="62"/>
                      </a:cubicBezTo>
                      <a:cubicBezTo>
                        <a:pt x="55" y="61"/>
                        <a:pt x="55" y="61"/>
                        <a:pt x="55" y="60"/>
                      </a:cubicBezTo>
                      <a:cubicBezTo>
                        <a:pt x="54" y="60"/>
                        <a:pt x="54" y="60"/>
                        <a:pt x="54" y="60"/>
                      </a:cubicBezTo>
                      <a:cubicBezTo>
                        <a:pt x="53" y="59"/>
                        <a:pt x="53" y="59"/>
                        <a:pt x="53" y="58"/>
                      </a:cubicBezTo>
                      <a:cubicBezTo>
                        <a:pt x="52" y="59"/>
                        <a:pt x="52" y="59"/>
                        <a:pt x="52" y="59"/>
                      </a:cubicBezTo>
                      <a:cubicBezTo>
                        <a:pt x="51" y="59"/>
                        <a:pt x="51" y="59"/>
                        <a:pt x="51" y="59"/>
                      </a:cubicBezTo>
                      <a:cubicBezTo>
                        <a:pt x="51" y="60"/>
                        <a:pt x="51" y="60"/>
                        <a:pt x="51" y="60"/>
                      </a:cubicBezTo>
                      <a:cubicBezTo>
                        <a:pt x="51" y="60"/>
                        <a:pt x="50" y="60"/>
                        <a:pt x="50" y="60"/>
                      </a:cubicBezTo>
                      <a:cubicBezTo>
                        <a:pt x="50" y="60"/>
                        <a:pt x="49" y="59"/>
                        <a:pt x="48" y="59"/>
                      </a:cubicBezTo>
                      <a:cubicBezTo>
                        <a:pt x="48" y="59"/>
                        <a:pt x="48" y="59"/>
                        <a:pt x="47" y="59"/>
                      </a:cubicBezTo>
                      <a:cubicBezTo>
                        <a:pt x="47" y="59"/>
                        <a:pt x="46" y="58"/>
                        <a:pt x="44" y="56"/>
                      </a:cubicBezTo>
                      <a:cubicBezTo>
                        <a:pt x="44" y="57"/>
                        <a:pt x="44" y="57"/>
                        <a:pt x="44" y="57"/>
                      </a:cubicBezTo>
                      <a:cubicBezTo>
                        <a:pt x="44" y="58"/>
                        <a:pt x="44" y="58"/>
                        <a:pt x="45" y="59"/>
                      </a:cubicBezTo>
                      <a:cubicBezTo>
                        <a:pt x="46" y="61"/>
                        <a:pt x="46" y="61"/>
                        <a:pt x="47" y="61"/>
                      </a:cubicBezTo>
                      <a:cubicBezTo>
                        <a:pt x="47" y="61"/>
                        <a:pt x="47" y="61"/>
                        <a:pt x="47" y="61"/>
                      </a:cubicBezTo>
                      <a:cubicBezTo>
                        <a:pt x="47" y="60"/>
                        <a:pt x="47" y="60"/>
                        <a:pt x="47" y="60"/>
                      </a:cubicBezTo>
                      <a:cubicBezTo>
                        <a:pt x="48" y="60"/>
                        <a:pt x="48" y="60"/>
                        <a:pt x="48" y="60"/>
                      </a:cubicBezTo>
                      <a:cubicBezTo>
                        <a:pt x="49" y="60"/>
                        <a:pt x="49" y="60"/>
                        <a:pt x="50" y="62"/>
                      </a:cubicBezTo>
                      <a:cubicBezTo>
                        <a:pt x="51" y="63"/>
                        <a:pt x="51" y="63"/>
                        <a:pt x="50" y="65"/>
                      </a:cubicBezTo>
                      <a:cubicBezTo>
                        <a:pt x="50" y="68"/>
                        <a:pt x="47" y="72"/>
                        <a:pt x="47" y="72"/>
                      </a:cubicBezTo>
                      <a:cubicBezTo>
                        <a:pt x="45" y="75"/>
                        <a:pt x="44" y="75"/>
                        <a:pt x="43" y="75"/>
                      </a:cubicBezTo>
                      <a:cubicBezTo>
                        <a:pt x="41" y="71"/>
                        <a:pt x="41" y="65"/>
                        <a:pt x="36" y="61"/>
                      </a:cubicBezTo>
                      <a:cubicBezTo>
                        <a:pt x="35" y="61"/>
                        <a:pt x="35" y="61"/>
                        <a:pt x="35" y="61"/>
                      </a:cubicBezTo>
                      <a:cubicBezTo>
                        <a:pt x="35" y="67"/>
                        <a:pt x="41" y="71"/>
                        <a:pt x="42" y="76"/>
                      </a:cubicBezTo>
                      <a:cubicBezTo>
                        <a:pt x="43" y="77"/>
                        <a:pt x="43" y="77"/>
                        <a:pt x="43" y="77"/>
                      </a:cubicBezTo>
                      <a:cubicBezTo>
                        <a:pt x="43" y="77"/>
                        <a:pt x="43" y="77"/>
                        <a:pt x="43" y="77"/>
                      </a:cubicBezTo>
                      <a:cubicBezTo>
                        <a:pt x="45" y="77"/>
                        <a:pt x="46" y="75"/>
                        <a:pt x="47" y="75"/>
                      </a:cubicBezTo>
                      <a:cubicBezTo>
                        <a:pt x="47" y="76"/>
                        <a:pt x="46" y="83"/>
                        <a:pt x="43" y="87"/>
                      </a:cubicBezTo>
                      <a:cubicBezTo>
                        <a:pt x="40" y="90"/>
                        <a:pt x="38" y="92"/>
                        <a:pt x="38" y="97"/>
                      </a:cubicBezTo>
                      <a:cubicBezTo>
                        <a:pt x="39" y="99"/>
                        <a:pt x="38" y="101"/>
                        <a:pt x="38" y="101"/>
                      </a:cubicBezTo>
                      <a:cubicBezTo>
                        <a:pt x="37" y="102"/>
                        <a:pt x="31" y="110"/>
                        <a:pt x="28" y="112"/>
                      </a:cubicBezTo>
                      <a:cubicBezTo>
                        <a:pt x="25" y="115"/>
                        <a:pt x="22" y="117"/>
                        <a:pt x="20" y="117"/>
                      </a:cubicBezTo>
                      <a:cubicBezTo>
                        <a:pt x="19" y="117"/>
                        <a:pt x="19" y="117"/>
                        <a:pt x="18" y="117"/>
                      </a:cubicBezTo>
                      <a:cubicBezTo>
                        <a:pt x="18" y="113"/>
                        <a:pt x="21" y="110"/>
                        <a:pt x="17" y="107"/>
                      </a:cubicBezTo>
                      <a:cubicBezTo>
                        <a:pt x="18" y="104"/>
                        <a:pt x="20" y="102"/>
                        <a:pt x="20" y="100"/>
                      </a:cubicBezTo>
                      <a:cubicBezTo>
                        <a:pt x="20" y="98"/>
                        <a:pt x="18" y="96"/>
                        <a:pt x="17" y="95"/>
                      </a:cubicBezTo>
                      <a:cubicBezTo>
                        <a:pt x="17" y="92"/>
                        <a:pt x="19" y="91"/>
                        <a:pt x="18" y="88"/>
                      </a:cubicBezTo>
                      <a:cubicBezTo>
                        <a:pt x="18" y="88"/>
                        <a:pt x="17" y="88"/>
                        <a:pt x="17" y="88"/>
                      </a:cubicBezTo>
                      <a:cubicBezTo>
                        <a:pt x="17" y="88"/>
                        <a:pt x="16" y="88"/>
                        <a:pt x="16" y="88"/>
                      </a:cubicBezTo>
                      <a:cubicBezTo>
                        <a:pt x="16" y="88"/>
                        <a:pt x="16" y="88"/>
                        <a:pt x="15" y="88"/>
                      </a:cubicBezTo>
                      <a:cubicBezTo>
                        <a:pt x="15" y="88"/>
                        <a:pt x="15" y="88"/>
                        <a:pt x="15" y="88"/>
                      </a:cubicBezTo>
                      <a:cubicBezTo>
                        <a:pt x="14" y="87"/>
                        <a:pt x="13" y="87"/>
                        <a:pt x="13" y="87"/>
                      </a:cubicBezTo>
                      <a:cubicBezTo>
                        <a:pt x="12" y="87"/>
                        <a:pt x="11" y="87"/>
                        <a:pt x="10" y="87"/>
                      </a:cubicBezTo>
                      <a:cubicBezTo>
                        <a:pt x="9" y="88"/>
                        <a:pt x="8" y="88"/>
                        <a:pt x="7" y="88"/>
                      </a:cubicBezTo>
                      <a:cubicBezTo>
                        <a:pt x="7" y="88"/>
                        <a:pt x="7" y="88"/>
                        <a:pt x="7" y="88"/>
                      </a:cubicBezTo>
                      <a:cubicBezTo>
                        <a:pt x="3" y="88"/>
                        <a:pt x="3" y="88"/>
                        <a:pt x="0" y="86"/>
                      </a:cubicBezTo>
                      <a:cubicBezTo>
                        <a:pt x="0" y="86"/>
                        <a:pt x="0" y="86"/>
                        <a:pt x="0" y="86"/>
                      </a:cubicBezTo>
                      <a:cubicBezTo>
                        <a:pt x="0" y="127"/>
                        <a:pt x="0" y="127"/>
                        <a:pt x="0" y="127"/>
                      </a:cubicBezTo>
                      <a:cubicBezTo>
                        <a:pt x="35" y="127"/>
                        <a:pt x="63" y="98"/>
                        <a:pt x="63" y="63"/>
                      </a:cubicBezTo>
                      <a:cubicBezTo>
                        <a:pt x="63" y="29"/>
                        <a:pt x="35" y="0"/>
                        <a:pt x="0" y="0"/>
                      </a:cubicBezTo>
                    </a:path>
                  </a:pathLst>
                </a:custGeom>
                <a:solidFill>
                  <a:srgbClr val="C4BC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7" name="Freeform 242"/>
                <p:cNvSpPr>
                  <a:spLocks noEditPoints="1"/>
                </p:cNvSpPr>
                <p:nvPr/>
              </p:nvSpPr>
              <p:spPr bwMode="auto">
                <a:xfrm>
                  <a:off x="1045" y="1765"/>
                  <a:ext cx="0" cy="21"/>
                </a:xfrm>
                <a:custGeom>
                  <a:avLst/>
                  <a:gdLst>
                    <a:gd name="T0" fmla="*/ 135 h 7"/>
                    <a:gd name="T1" fmla="*/ 189 h 7"/>
                    <a:gd name="T2" fmla="*/ 135 h 7"/>
                    <a:gd name="T3" fmla="*/ 0 h 7"/>
                    <a:gd name="T4" fmla="*/ 108 h 7"/>
                    <a:gd name="T5" fmla="*/ 108 h 7"/>
                    <a:gd name="T6" fmla="*/ 0 h 7"/>
                    <a:gd name="T7" fmla="*/ 0 h 7"/>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7">
                      <a:moveTo>
                        <a:pt x="0" y="5"/>
                      </a:moveTo>
                      <a:cubicBezTo>
                        <a:pt x="0" y="7"/>
                        <a:pt x="0" y="7"/>
                        <a:pt x="0" y="7"/>
                      </a:cubicBezTo>
                      <a:cubicBezTo>
                        <a:pt x="0" y="6"/>
                        <a:pt x="0" y="6"/>
                        <a:pt x="0" y="5"/>
                      </a:cubicBezTo>
                      <a:moveTo>
                        <a:pt x="0" y="0"/>
                      </a:moveTo>
                      <a:cubicBezTo>
                        <a:pt x="0" y="4"/>
                        <a:pt x="0" y="4"/>
                        <a:pt x="0" y="4"/>
                      </a:cubicBezTo>
                      <a:cubicBezTo>
                        <a:pt x="0" y="4"/>
                        <a:pt x="0" y="4"/>
                        <a:pt x="0" y="4"/>
                      </a:cubicBezTo>
                      <a:cubicBezTo>
                        <a:pt x="0" y="3"/>
                        <a:pt x="0" y="2"/>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8" name="Freeform 243"/>
                <p:cNvSpPr>
                  <a:spLocks noEditPoints="1"/>
                </p:cNvSpPr>
                <p:nvPr/>
              </p:nvSpPr>
              <p:spPr bwMode="auto">
                <a:xfrm>
                  <a:off x="1024" y="1690"/>
                  <a:ext cx="18" cy="56"/>
                </a:xfrm>
                <a:custGeom>
                  <a:avLst/>
                  <a:gdLst>
                    <a:gd name="T0" fmla="*/ 162 w 6"/>
                    <a:gd name="T1" fmla="*/ 541 h 18"/>
                    <a:gd name="T2" fmla="*/ 162 w 6"/>
                    <a:gd name="T3" fmla="*/ 541 h 18"/>
                    <a:gd name="T4" fmla="*/ 162 w 6"/>
                    <a:gd name="T5" fmla="*/ 541 h 18"/>
                    <a:gd name="T6" fmla="*/ 162 w 6"/>
                    <a:gd name="T7" fmla="*/ 541 h 18"/>
                    <a:gd name="T8" fmla="*/ 81 w 6"/>
                    <a:gd name="T9" fmla="*/ 243 h 18"/>
                    <a:gd name="T10" fmla="*/ 135 w 6"/>
                    <a:gd name="T11" fmla="*/ 358 h 18"/>
                    <a:gd name="T12" fmla="*/ 108 w 6"/>
                    <a:gd name="T13" fmla="*/ 271 h 18"/>
                    <a:gd name="T14" fmla="*/ 81 w 6"/>
                    <a:gd name="T15" fmla="*/ 243 h 18"/>
                    <a:gd name="T16" fmla="*/ 27 w 6"/>
                    <a:gd name="T17" fmla="*/ 59 h 18"/>
                    <a:gd name="T18" fmla="*/ 54 w 6"/>
                    <a:gd name="T19" fmla="*/ 115 h 18"/>
                    <a:gd name="T20" fmla="*/ 54 w 6"/>
                    <a:gd name="T21" fmla="*/ 115 h 18"/>
                    <a:gd name="T22" fmla="*/ 27 w 6"/>
                    <a:gd name="T23" fmla="*/ 59 h 18"/>
                    <a:gd name="T24" fmla="*/ 0 w 6"/>
                    <a:gd name="T25" fmla="*/ 0 h 18"/>
                    <a:gd name="T26" fmla="*/ 0 w 6"/>
                    <a:gd name="T27" fmla="*/ 0 h 18"/>
                    <a:gd name="T28" fmla="*/ 0 w 6"/>
                    <a:gd name="T29" fmla="*/ 0 h 18"/>
                    <a:gd name="T30" fmla="*/ 0 w 6"/>
                    <a:gd name="T31" fmla="*/ 0 h 18"/>
                    <a:gd name="T32" fmla="*/ 0 w 6"/>
                    <a:gd name="T33" fmla="*/ 0 h 18"/>
                    <a:gd name="T34" fmla="*/ 0 w 6"/>
                    <a:gd name="T35" fmla="*/ 0 h 18"/>
                    <a:gd name="T36" fmla="*/ 0 w 6"/>
                    <a:gd name="T37" fmla="*/ 28 h 18"/>
                    <a:gd name="T38" fmla="*/ 27 w 6"/>
                    <a:gd name="T39" fmla="*/ 59 h 18"/>
                    <a:gd name="T40" fmla="*/ 27 w 6"/>
                    <a:gd name="T41" fmla="*/ 59 h 18"/>
                    <a:gd name="T42" fmla="*/ 0 w 6"/>
                    <a:gd name="T43" fmla="*/ 0 h 18"/>
                    <a:gd name="T44" fmla="*/ 0 w 6"/>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18">
                      <a:moveTo>
                        <a:pt x="6" y="18"/>
                      </a:moveTo>
                      <a:cubicBezTo>
                        <a:pt x="6" y="18"/>
                        <a:pt x="6" y="18"/>
                        <a:pt x="6" y="18"/>
                      </a:cubicBezTo>
                      <a:cubicBezTo>
                        <a:pt x="6" y="18"/>
                        <a:pt x="6" y="18"/>
                        <a:pt x="6" y="18"/>
                      </a:cubicBezTo>
                      <a:cubicBezTo>
                        <a:pt x="6" y="18"/>
                        <a:pt x="6" y="18"/>
                        <a:pt x="6" y="18"/>
                      </a:cubicBezTo>
                      <a:moveTo>
                        <a:pt x="3" y="8"/>
                      </a:moveTo>
                      <a:cubicBezTo>
                        <a:pt x="4" y="9"/>
                        <a:pt x="4" y="11"/>
                        <a:pt x="5" y="12"/>
                      </a:cubicBezTo>
                      <a:cubicBezTo>
                        <a:pt x="4" y="11"/>
                        <a:pt x="4" y="10"/>
                        <a:pt x="4" y="9"/>
                      </a:cubicBezTo>
                      <a:cubicBezTo>
                        <a:pt x="4" y="8"/>
                        <a:pt x="4" y="8"/>
                        <a:pt x="3" y="8"/>
                      </a:cubicBezTo>
                      <a:moveTo>
                        <a:pt x="1" y="2"/>
                      </a:moveTo>
                      <a:cubicBezTo>
                        <a:pt x="1" y="2"/>
                        <a:pt x="2" y="3"/>
                        <a:pt x="2" y="4"/>
                      </a:cubicBezTo>
                      <a:cubicBezTo>
                        <a:pt x="2" y="4"/>
                        <a:pt x="2" y="4"/>
                        <a:pt x="2" y="4"/>
                      </a:cubicBezTo>
                      <a:cubicBezTo>
                        <a:pt x="2" y="3"/>
                        <a:pt x="1" y="3"/>
                        <a:pt x="1" y="2"/>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1"/>
                      </a:cubicBezTo>
                      <a:cubicBezTo>
                        <a:pt x="1" y="1"/>
                        <a:pt x="1" y="1"/>
                        <a:pt x="1" y="2"/>
                      </a:cubicBezTo>
                      <a:cubicBezTo>
                        <a:pt x="1" y="2"/>
                        <a:pt x="1" y="2"/>
                        <a:pt x="1" y="2"/>
                      </a:cubicBezTo>
                      <a:cubicBezTo>
                        <a:pt x="1" y="1"/>
                        <a:pt x="1" y="1"/>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29" name="Freeform 244"/>
                <p:cNvSpPr>
                  <a:spLocks noEditPoints="1"/>
                </p:cNvSpPr>
                <p:nvPr/>
              </p:nvSpPr>
              <p:spPr bwMode="auto">
                <a:xfrm>
                  <a:off x="946" y="1607"/>
                  <a:ext cx="68" cy="65"/>
                </a:xfrm>
                <a:custGeom>
                  <a:avLst/>
                  <a:gdLst>
                    <a:gd name="T0" fmla="*/ 563 w 22"/>
                    <a:gd name="T1" fmla="*/ 508 h 21"/>
                    <a:gd name="T2" fmla="*/ 649 w 22"/>
                    <a:gd name="T3" fmla="*/ 622 h 21"/>
                    <a:gd name="T4" fmla="*/ 621 w 22"/>
                    <a:gd name="T5" fmla="*/ 622 h 21"/>
                    <a:gd name="T6" fmla="*/ 563 w 22"/>
                    <a:gd name="T7" fmla="*/ 508 h 21"/>
                    <a:gd name="T8" fmla="*/ 563 w 22"/>
                    <a:gd name="T9" fmla="*/ 508 h 21"/>
                    <a:gd name="T10" fmla="*/ 352 w 22"/>
                    <a:gd name="T11" fmla="*/ 269 h 21"/>
                    <a:gd name="T12" fmla="*/ 439 w 22"/>
                    <a:gd name="T13" fmla="*/ 384 h 21"/>
                    <a:gd name="T14" fmla="*/ 439 w 22"/>
                    <a:gd name="T15" fmla="*/ 356 h 21"/>
                    <a:gd name="T16" fmla="*/ 352 w 22"/>
                    <a:gd name="T17" fmla="*/ 297 h 21"/>
                    <a:gd name="T18" fmla="*/ 352 w 22"/>
                    <a:gd name="T19" fmla="*/ 269 h 21"/>
                    <a:gd name="T20" fmla="*/ 59 w 22"/>
                    <a:gd name="T21" fmla="*/ 59 h 21"/>
                    <a:gd name="T22" fmla="*/ 87 w 22"/>
                    <a:gd name="T23" fmla="*/ 87 h 21"/>
                    <a:gd name="T24" fmla="*/ 182 w 22"/>
                    <a:gd name="T25" fmla="*/ 115 h 21"/>
                    <a:gd name="T26" fmla="*/ 142 w 22"/>
                    <a:gd name="T27" fmla="*/ 115 h 21"/>
                    <a:gd name="T28" fmla="*/ 59 w 22"/>
                    <a:gd name="T29" fmla="*/ 59 h 21"/>
                    <a:gd name="T30" fmla="*/ 28 w 22"/>
                    <a:gd name="T31" fmla="*/ 28 h 21"/>
                    <a:gd name="T32" fmla="*/ 59 w 22"/>
                    <a:gd name="T33" fmla="*/ 59 h 21"/>
                    <a:gd name="T34" fmla="*/ 59 w 22"/>
                    <a:gd name="T35" fmla="*/ 59 h 21"/>
                    <a:gd name="T36" fmla="*/ 28 w 22"/>
                    <a:gd name="T37" fmla="*/ 28 h 21"/>
                    <a:gd name="T38" fmla="*/ 28 w 22"/>
                    <a:gd name="T39" fmla="*/ 28 h 21"/>
                    <a:gd name="T40" fmla="*/ 0 w 22"/>
                    <a:gd name="T41" fmla="*/ 28 h 21"/>
                    <a:gd name="T42" fmla="*/ 59 w 22"/>
                    <a:gd name="T43" fmla="*/ 59 h 21"/>
                    <a:gd name="T44" fmla="*/ 28 w 22"/>
                    <a:gd name="T45" fmla="*/ 28 h 21"/>
                    <a:gd name="T46" fmla="*/ 0 w 22"/>
                    <a:gd name="T47" fmla="*/ 28 h 21"/>
                    <a:gd name="T48" fmla="*/ 0 w 22"/>
                    <a:gd name="T49" fmla="*/ 0 h 21"/>
                    <a:gd name="T50" fmla="*/ 0 w 22"/>
                    <a:gd name="T51" fmla="*/ 0 h 21"/>
                    <a:gd name="T52" fmla="*/ 28 w 22"/>
                    <a:gd name="T53" fmla="*/ 28 h 21"/>
                    <a:gd name="T54" fmla="*/ 28 w 22"/>
                    <a:gd name="T55" fmla="*/ 28 h 21"/>
                    <a:gd name="T56" fmla="*/ 0 w 22"/>
                    <a:gd name="T57" fmla="*/ 0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 h="21">
                      <a:moveTo>
                        <a:pt x="19" y="17"/>
                      </a:moveTo>
                      <a:cubicBezTo>
                        <a:pt x="20" y="19"/>
                        <a:pt x="21" y="20"/>
                        <a:pt x="22" y="21"/>
                      </a:cubicBezTo>
                      <a:cubicBezTo>
                        <a:pt x="22" y="21"/>
                        <a:pt x="21" y="21"/>
                        <a:pt x="21" y="21"/>
                      </a:cubicBezTo>
                      <a:cubicBezTo>
                        <a:pt x="21" y="20"/>
                        <a:pt x="20" y="18"/>
                        <a:pt x="19" y="17"/>
                      </a:cubicBezTo>
                      <a:cubicBezTo>
                        <a:pt x="19" y="17"/>
                        <a:pt x="19" y="17"/>
                        <a:pt x="19" y="17"/>
                      </a:cubicBezTo>
                      <a:moveTo>
                        <a:pt x="12" y="9"/>
                      </a:moveTo>
                      <a:cubicBezTo>
                        <a:pt x="13" y="11"/>
                        <a:pt x="14" y="12"/>
                        <a:pt x="15" y="13"/>
                      </a:cubicBezTo>
                      <a:cubicBezTo>
                        <a:pt x="15" y="13"/>
                        <a:pt x="15" y="13"/>
                        <a:pt x="15" y="12"/>
                      </a:cubicBezTo>
                      <a:cubicBezTo>
                        <a:pt x="14" y="12"/>
                        <a:pt x="13" y="11"/>
                        <a:pt x="12" y="10"/>
                      </a:cubicBezTo>
                      <a:cubicBezTo>
                        <a:pt x="12" y="10"/>
                        <a:pt x="12" y="9"/>
                        <a:pt x="12" y="9"/>
                      </a:cubicBezTo>
                      <a:moveTo>
                        <a:pt x="2" y="2"/>
                      </a:moveTo>
                      <a:cubicBezTo>
                        <a:pt x="2" y="2"/>
                        <a:pt x="3" y="2"/>
                        <a:pt x="3" y="3"/>
                      </a:cubicBezTo>
                      <a:cubicBezTo>
                        <a:pt x="4" y="3"/>
                        <a:pt x="5" y="4"/>
                        <a:pt x="6" y="4"/>
                      </a:cubicBezTo>
                      <a:cubicBezTo>
                        <a:pt x="6" y="4"/>
                        <a:pt x="5" y="4"/>
                        <a:pt x="5" y="4"/>
                      </a:cubicBezTo>
                      <a:cubicBezTo>
                        <a:pt x="4" y="3"/>
                        <a:pt x="3" y="3"/>
                        <a:pt x="2" y="2"/>
                      </a:cubicBezTo>
                      <a:moveTo>
                        <a:pt x="1" y="1"/>
                      </a:moveTo>
                      <a:cubicBezTo>
                        <a:pt x="1" y="1"/>
                        <a:pt x="1" y="1"/>
                        <a:pt x="2" y="2"/>
                      </a:cubicBezTo>
                      <a:cubicBezTo>
                        <a:pt x="2" y="2"/>
                        <a:pt x="2" y="2"/>
                        <a:pt x="2" y="2"/>
                      </a:cubicBezTo>
                      <a:cubicBezTo>
                        <a:pt x="2" y="2"/>
                        <a:pt x="1" y="1"/>
                        <a:pt x="1" y="1"/>
                      </a:cubicBezTo>
                      <a:cubicBezTo>
                        <a:pt x="1" y="1"/>
                        <a:pt x="1" y="1"/>
                        <a:pt x="1" y="1"/>
                      </a:cubicBezTo>
                      <a:moveTo>
                        <a:pt x="0" y="1"/>
                      </a:moveTo>
                      <a:cubicBezTo>
                        <a:pt x="1" y="1"/>
                        <a:pt x="1" y="1"/>
                        <a:pt x="2" y="2"/>
                      </a:cubicBezTo>
                      <a:cubicBezTo>
                        <a:pt x="1" y="1"/>
                        <a:pt x="1" y="1"/>
                        <a:pt x="1" y="1"/>
                      </a:cubicBezTo>
                      <a:cubicBezTo>
                        <a:pt x="1" y="1"/>
                        <a:pt x="0" y="1"/>
                        <a:pt x="0" y="1"/>
                      </a:cubicBezTo>
                      <a:moveTo>
                        <a:pt x="0" y="0"/>
                      </a:moveTo>
                      <a:cubicBezTo>
                        <a:pt x="0" y="0"/>
                        <a:pt x="0" y="0"/>
                        <a:pt x="0" y="0"/>
                      </a:cubicBezTo>
                      <a:cubicBezTo>
                        <a:pt x="0" y="1"/>
                        <a:pt x="1" y="1"/>
                        <a:pt x="1" y="1"/>
                      </a:cubicBezTo>
                      <a:cubicBezTo>
                        <a:pt x="1" y="1"/>
                        <a:pt x="1" y="1"/>
                        <a:pt x="1" y="1"/>
                      </a:cubicBezTo>
                      <a:cubicBezTo>
                        <a:pt x="1"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0" name="Freeform 245"/>
                <p:cNvSpPr>
                  <a:spLocks/>
                </p:cNvSpPr>
                <p:nvPr/>
              </p:nvSpPr>
              <p:spPr bwMode="auto">
                <a:xfrm>
                  <a:off x="974" y="1823"/>
                  <a:ext cx="50" cy="77"/>
                </a:xfrm>
                <a:custGeom>
                  <a:avLst/>
                  <a:gdLst>
                    <a:gd name="T0" fmla="*/ 400 w 16"/>
                    <a:gd name="T1" fmla="*/ 0 h 25"/>
                    <a:gd name="T2" fmla="*/ 0 w 16"/>
                    <a:gd name="T3" fmla="*/ 675 h 25"/>
                    <a:gd name="T4" fmla="*/ 0 w 16"/>
                    <a:gd name="T5" fmla="*/ 675 h 25"/>
                    <a:gd name="T6" fmla="*/ 28 w 16"/>
                    <a:gd name="T7" fmla="*/ 644 h 25"/>
                    <a:gd name="T8" fmla="*/ 28 w 16"/>
                    <a:gd name="T9" fmla="*/ 616 h 25"/>
                    <a:gd name="T10" fmla="*/ 59 w 16"/>
                    <a:gd name="T11" fmla="*/ 588 h 25"/>
                    <a:gd name="T12" fmla="*/ 88 w 16"/>
                    <a:gd name="T13" fmla="*/ 588 h 25"/>
                    <a:gd name="T14" fmla="*/ 88 w 16"/>
                    <a:gd name="T15" fmla="*/ 588 h 25"/>
                    <a:gd name="T16" fmla="*/ 88 w 16"/>
                    <a:gd name="T17" fmla="*/ 644 h 25"/>
                    <a:gd name="T18" fmla="*/ 88 w 16"/>
                    <a:gd name="T19" fmla="*/ 644 h 25"/>
                    <a:gd name="T20" fmla="*/ 88 w 16"/>
                    <a:gd name="T21" fmla="*/ 644 h 25"/>
                    <a:gd name="T22" fmla="*/ 156 w 16"/>
                    <a:gd name="T23" fmla="*/ 588 h 25"/>
                    <a:gd name="T24" fmla="*/ 156 w 16"/>
                    <a:gd name="T25" fmla="*/ 616 h 25"/>
                    <a:gd name="T26" fmla="*/ 184 w 16"/>
                    <a:gd name="T27" fmla="*/ 675 h 25"/>
                    <a:gd name="T28" fmla="*/ 156 w 16"/>
                    <a:gd name="T29" fmla="*/ 675 h 25"/>
                    <a:gd name="T30" fmla="*/ 184 w 16"/>
                    <a:gd name="T31" fmla="*/ 702 h 25"/>
                    <a:gd name="T32" fmla="*/ 156 w 16"/>
                    <a:gd name="T33" fmla="*/ 730 h 25"/>
                    <a:gd name="T34" fmla="*/ 156 w 16"/>
                    <a:gd name="T35" fmla="*/ 730 h 25"/>
                    <a:gd name="T36" fmla="*/ 184 w 16"/>
                    <a:gd name="T37" fmla="*/ 730 h 25"/>
                    <a:gd name="T38" fmla="*/ 331 w 16"/>
                    <a:gd name="T39" fmla="*/ 561 h 25"/>
                    <a:gd name="T40" fmla="*/ 431 w 16"/>
                    <a:gd name="T41" fmla="*/ 437 h 25"/>
                    <a:gd name="T42" fmla="*/ 431 w 16"/>
                    <a:gd name="T43" fmla="*/ 351 h 25"/>
                    <a:gd name="T44" fmla="*/ 459 w 16"/>
                    <a:gd name="T45" fmla="*/ 265 h 25"/>
                    <a:gd name="T46" fmla="*/ 459 w 16"/>
                    <a:gd name="T47" fmla="*/ 265 h 25"/>
                    <a:gd name="T48" fmla="*/ 488 w 16"/>
                    <a:gd name="T49" fmla="*/ 169 h 25"/>
                    <a:gd name="T50" fmla="*/ 488 w 16"/>
                    <a:gd name="T51" fmla="*/ 169 h 25"/>
                    <a:gd name="T52" fmla="*/ 459 w 16"/>
                    <a:gd name="T53" fmla="*/ 209 h 25"/>
                    <a:gd name="T54" fmla="*/ 459 w 16"/>
                    <a:gd name="T55" fmla="*/ 142 h 25"/>
                    <a:gd name="T56" fmla="*/ 459 w 16"/>
                    <a:gd name="T57" fmla="*/ 86 h 25"/>
                    <a:gd name="T58" fmla="*/ 488 w 16"/>
                    <a:gd name="T59" fmla="*/ 55 h 25"/>
                    <a:gd name="T60" fmla="*/ 459 w 16"/>
                    <a:gd name="T61" fmla="*/ 55 h 25"/>
                    <a:gd name="T62" fmla="*/ 431 w 16"/>
                    <a:gd name="T63" fmla="*/ 114 h 25"/>
                    <a:gd name="T64" fmla="*/ 331 w 16"/>
                    <a:gd name="T65" fmla="*/ 169 h 25"/>
                    <a:gd name="T66" fmla="*/ 331 w 16"/>
                    <a:gd name="T67" fmla="*/ 169 h 25"/>
                    <a:gd name="T68" fmla="*/ 372 w 16"/>
                    <a:gd name="T69" fmla="*/ 86 h 25"/>
                    <a:gd name="T70" fmla="*/ 400 w 16"/>
                    <a:gd name="T71" fmla="*/ 0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 h="25">
                      <a:moveTo>
                        <a:pt x="13" y="0"/>
                      </a:moveTo>
                      <a:cubicBezTo>
                        <a:pt x="10" y="9"/>
                        <a:pt x="5" y="16"/>
                        <a:pt x="0" y="23"/>
                      </a:cubicBezTo>
                      <a:cubicBezTo>
                        <a:pt x="0" y="23"/>
                        <a:pt x="0" y="23"/>
                        <a:pt x="0" y="23"/>
                      </a:cubicBezTo>
                      <a:cubicBezTo>
                        <a:pt x="1" y="22"/>
                        <a:pt x="1" y="22"/>
                        <a:pt x="1" y="22"/>
                      </a:cubicBezTo>
                      <a:cubicBezTo>
                        <a:pt x="1" y="22"/>
                        <a:pt x="1" y="22"/>
                        <a:pt x="1" y="21"/>
                      </a:cubicBezTo>
                      <a:cubicBezTo>
                        <a:pt x="2" y="21"/>
                        <a:pt x="2" y="20"/>
                        <a:pt x="2" y="20"/>
                      </a:cubicBezTo>
                      <a:cubicBezTo>
                        <a:pt x="3" y="20"/>
                        <a:pt x="3" y="20"/>
                        <a:pt x="3" y="20"/>
                      </a:cubicBezTo>
                      <a:cubicBezTo>
                        <a:pt x="3" y="20"/>
                        <a:pt x="3" y="20"/>
                        <a:pt x="3" y="20"/>
                      </a:cubicBezTo>
                      <a:cubicBezTo>
                        <a:pt x="3" y="20"/>
                        <a:pt x="3" y="21"/>
                        <a:pt x="3" y="22"/>
                      </a:cubicBezTo>
                      <a:cubicBezTo>
                        <a:pt x="3" y="22"/>
                        <a:pt x="3" y="22"/>
                        <a:pt x="3" y="22"/>
                      </a:cubicBezTo>
                      <a:cubicBezTo>
                        <a:pt x="3" y="22"/>
                        <a:pt x="3" y="22"/>
                        <a:pt x="3" y="22"/>
                      </a:cubicBezTo>
                      <a:cubicBezTo>
                        <a:pt x="3" y="22"/>
                        <a:pt x="4" y="21"/>
                        <a:pt x="5" y="20"/>
                      </a:cubicBezTo>
                      <a:cubicBezTo>
                        <a:pt x="5" y="21"/>
                        <a:pt x="5" y="21"/>
                        <a:pt x="5" y="21"/>
                      </a:cubicBezTo>
                      <a:cubicBezTo>
                        <a:pt x="6" y="21"/>
                        <a:pt x="6" y="21"/>
                        <a:pt x="6" y="23"/>
                      </a:cubicBezTo>
                      <a:cubicBezTo>
                        <a:pt x="5" y="23"/>
                        <a:pt x="5" y="23"/>
                        <a:pt x="5" y="23"/>
                      </a:cubicBezTo>
                      <a:cubicBezTo>
                        <a:pt x="6" y="24"/>
                        <a:pt x="6" y="24"/>
                        <a:pt x="6" y="24"/>
                      </a:cubicBezTo>
                      <a:cubicBezTo>
                        <a:pt x="6" y="24"/>
                        <a:pt x="5" y="25"/>
                        <a:pt x="5" y="25"/>
                      </a:cubicBezTo>
                      <a:cubicBezTo>
                        <a:pt x="5" y="25"/>
                        <a:pt x="5" y="25"/>
                        <a:pt x="5" y="25"/>
                      </a:cubicBezTo>
                      <a:cubicBezTo>
                        <a:pt x="6" y="25"/>
                        <a:pt x="6" y="25"/>
                        <a:pt x="6" y="25"/>
                      </a:cubicBezTo>
                      <a:cubicBezTo>
                        <a:pt x="6" y="25"/>
                        <a:pt x="10" y="21"/>
                        <a:pt x="11" y="19"/>
                      </a:cubicBezTo>
                      <a:cubicBezTo>
                        <a:pt x="12" y="18"/>
                        <a:pt x="13" y="17"/>
                        <a:pt x="14" y="15"/>
                      </a:cubicBezTo>
                      <a:cubicBezTo>
                        <a:pt x="14" y="14"/>
                        <a:pt x="14" y="13"/>
                        <a:pt x="14" y="12"/>
                      </a:cubicBezTo>
                      <a:cubicBezTo>
                        <a:pt x="15" y="11"/>
                        <a:pt x="15" y="10"/>
                        <a:pt x="15" y="9"/>
                      </a:cubicBezTo>
                      <a:cubicBezTo>
                        <a:pt x="15" y="9"/>
                        <a:pt x="15" y="9"/>
                        <a:pt x="15" y="9"/>
                      </a:cubicBezTo>
                      <a:cubicBezTo>
                        <a:pt x="15" y="9"/>
                        <a:pt x="16" y="7"/>
                        <a:pt x="16" y="6"/>
                      </a:cubicBezTo>
                      <a:cubicBezTo>
                        <a:pt x="16" y="6"/>
                        <a:pt x="16" y="6"/>
                        <a:pt x="16" y="6"/>
                      </a:cubicBezTo>
                      <a:cubicBezTo>
                        <a:pt x="15" y="6"/>
                        <a:pt x="15" y="6"/>
                        <a:pt x="15" y="7"/>
                      </a:cubicBezTo>
                      <a:cubicBezTo>
                        <a:pt x="15" y="6"/>
                        <a:pt x="15" y="5"/>
                        <a:pt x="15" y="5"/>
                      </a:cubicBezTo>
                      <a:cubicBezTo>
                        <a:pt x="16" y="4"/>
                        <a:pt x="16" y="4"/>
                        <a:pt x="15" y="3"/>
                      </a:cubicBezTo>
                      <a:cubicBezTo>
                        <a:pt x="16" y="2"/>
                        <a:pt x="16" y="2"/>
                        <a:pt x="16" y="2"/>
                      </a:cubicBezTo>
                      <a:cubicBezTo>
                        <a:pt x="15" y="2"/>
                        <a:pt x="15" y="2"/>
                        <a:pt x="15" y="2"/>
                      </a:cubicBezTo>
                      <a:cubicBezTo>
                        <a:pt x="14" y="2"/>
                        <a:pt x="14" y="3"/>
                        <a:pt x="14" y="4"/>
                      </a:cubicBezTo>
                      <a:cubicBezTo>
                        <a:pt x="13" y="6"/>
                        <a:pt x="11" y="6"/>
                        <a:pt x="11" y="6"/>
                      </a:cubicBezTo>
                      <a:cubicBezTo>
                        <a:pt x="11" y="6"/>
                        <a:pt x="11" y="6"/>
                        <a:pt x="11" y="6"/>
                      </a:cubicBezTo>
                      <a:cubicBezTo>
                        <a:pt x="11" y="6"/>
                        <a:pt x="11" y="6"/>
                        <a:pt x="12" y="3"/>
                      </a:cubicBezTo>
                      <a:cubicBezTo>
                        <a:pt x="12" y="2"/>
                        <a:pt x="12" y="1"/>
                        <a:pt x="13"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1" name="Freeform 246"/>
                <p:cNvSpPr>
                  <a:spLocks/>
                </p:cNvSpPr>
                <p:nvPr/>
              </p:nvSpPr>
              <p:spPr bwMode="auto">
                <a:xfrm>
                  <a:off x="1014" y="1795"/>
                  <a:ext cx="13" cy="22"/>
                </a:xfrm>
                <a:custGeom>
                  <a:avLst/>
                  <a:gdLst>
                    <a:gd name="T0" fmla="*/ 107 w 4"/>
                    <a:gd name="T1" fmla="*/ 0 h 7"/>
                    <a:gd name="T2" fmla="*/ 75 w 4"/>
                    <a:gd name="T3" fmla="*/ 28 h 7"/>
                    <a:gd name="T4" fmla="*/ 0 w 4"/>
                    <a:gd name="T5" fmla="*/ 217 h 7"/>
                    <a:gd name="T6" fmla="*/ 0 w 4"/>
                    <a:gd name="T7" fmla="*/ 217 h 7"/>
                    <a:gd name="T8" fmla="*/ 75 w 4"/>
                    <a:gd name="T9" fmla="*/ 189 h 7"/>
                    <a:gd name="T10" fmla="*/ 107 w 4"/>
                    <a:gd name="T11" fmla="*/ 157 h 7"/>
                    <a:gd name="T12" fmla="*/ 137 w 4"/>
                    <a:gd name="T13" fmla="*/ 129 h 7"/>
                    <a:gd name="T14" fmla="*/ 137 w 4"/>
                    <a:gd name="T15" fmla="*/ 28 h 7"/>
                    <a:gd name="T16" fmla="*/ 107 w 4"/>
                    <a:gd name="T17" fmla="*/ 0 h 7"/>
                    <a:gd name="T18" fmla="*/ 107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3" y="0"/>
                      </a:moveTo>
                      <a:cubicBezTo>
                        <a:pt x="3" y="0"/>
                        <a:pt x="3" y="0"/>
                        <a:pt x="2" y="1"/>
                      </a:cubicBezTo>
                      <a:cubicBezTo>
                        <a:pt x="1" y="3"/>
                        <a:pt x="1" y="5"/>
                        <a:pt x="0" y="7"/>
                      </a:cubicBezTo>
                      <a:cubicBezTo>
                        <a:pt x="0" y="7"/>
                        <a:pt x="0" y="7"/>
                        <a:pt x="0" y="7"/>
                      </a:cubicBezTo>
                      <a:cubicBezTo>
                        <a:pt x="1" y="7"/>
                        <a:pt x="2" y="6"/>
                        <a:pt x="2" y="6"/>
                      </a:cubicBezTo>
                      <a:cubicBezTo>
                        <a:pt x="2" y="6"/>
                        <a:pt x="2" y="5"/>
                        <a:pt x="3" y="5"/>
                      </a:cubicBezTo>
                      <a:cubicBezTo>
                        <a:pt x="4" y="4"/>
                        <a:pt x="4" y="4"/>
                        <a:pt x="4" y="4"/>
                      </a:cubicBezTo>
                      <a:cubicBezTo>
                        <a:pt x="4" y="3"/>
                        <a:pt x="4" y="2"/>
                        <a:pt x="4" y="1"/>
                      </a:cubicBezTo>
                      <a:cubicBezTo>
                        <a:pt x="4" y="1"/>
                        <a:pt x="4" y="1"/>
                        <a:pt x="3" y="0"/>
                      </a:cubicBezTo>
                      <a:cubicBezTo>
                        <a:pt x="3" y="0"/>
                        <a:pt x="3" y="0"/>
                        <a:pt x="3"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2" name="Freeform 247"/>
                <p:cNvSpPr>
                  <a:spLocks/>
                </p:cNvSpPr>
                <p:nvPr/>
              </p:nvSpPr>
              <p:spPr bwMode="auto">
                <a:xfrm>
                  <a:off x="1039" y="1786"/>
                  <a:ext cx="6" cy="37"/>
                </a:xfrm>
                <a:custGeom>
                  <a:avLst/>
                  <a:gdLst>
                    <a:gd name="T0" fmla="*/ 27 w 2"/>
                    <a:gd name="T1" fmla="*/ 0 h 12"/>
                    <a:gd name="T2" fmla="*/ 27 w 2"/>
                    <a:gd name="T3" fmla="*/ 28 h 12"/>
                    <a:gd name="T4" fmla="*/ 27 w 2"/>
                    <a:gd name="T5" fmla="*/ 59 h 12"/>
                    <a:gd name="T6" fmla="*/ 0 w 2"/>
                    <a:gd name="T7" fmla="*/ 324 h 12"/>
                    <a:gd name="T8" fmla="*/ 0 w 2"/>
                    <a:gd name="T9" fmla="*/ 324 h 12"/>
                    <a:gd name="T10" fmla="*/ 0 w 2"/>
                    <a:gd name="T11" fmla="*/ 324 h 12"/>
                    <a:gd name="T12" fmla="*/ 0 w 2"/>
                    <a:gd name="T13" fmla="*/ 352 h 12"/>
                    <a:gd name="T14" fmla="*/ 0 w 2"/>
                    <a:gd name="T15" fmla="*/ 296 h 12"/>
                    <a:gd name="T16" fmla="*/ 27 w 2"/>
                    <a:gd name="T17" fmla="*/ 182 h 12"/>
                    <a:gd name="T18" fmla="*/ 27 w 2"/>
                    <a:gd name="T19" fmla="*/ 182 h 12"/>
                    <a:gd name="T20" fmla="*/ 27 w 2"/>
                    <a:gd name="T21" fmla="*/ 182 h 12"/>
                    <a:gd name="T22" fmla="*/ 27 w 2"/>
                    <a:gd name="T23" fmla="*/ 142 h 12"/>
                    <a:gd name="T24" fmla="*/ 27 w 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12">
                      <a:moveTo>
                        <a:pt x="1" y="0"/>
                      </a:moveTo>
                      <a:cubicBezTo>
                        <a:pt x="1" y="1"/>
                        <a:pt x="1" y="1"/>
                        <a:pt x="1" y="1"/>
                      </a:cubicBezTo>
                      <a:cubicBezTo>
                        <a:pt x="1" y="1"/>
                        <a:pt x="1" y="1"/>
                        <a:pt x="1" y="2"/>
                      </a:cubicBezTo>
                      <a:cubicBezTo>
                        <a:pt x="1" y="5"/>
                        <a:pt x="0" y="8"/>
                        <a:pt x="0" y="11"/>
                      </a:cubicBezTo>
                      <a:cubicBezTo>
                        <a:pt x="0" y="11"/>
                        <a:pt x="0" y="11"/>
                        <a:pt x="0" y="11"/>
                      </a:cubicBezTo>
                      <a:cubicBezTo>
                        <a:pt x="0" y="11"/>
                        <a:pt x="0" y="11"/>
                        <a:pt x="0" y="11"/>
                      </a:cubicBezTo>
                      <a:cubicBezTo>
                        <a:pt x="0" y="12"/>
                        <a:pt x="0" y="12"/>
                        <a:pt x="0" y="12"/>
                      </a:cubicBezTo>
                      <a:cubicBezTo>
                        <a:pt x="0" y="12"/>
                        <a:pt x="0" y="11"/>
                        <a:pt x="0" y="10"/>
                      </a:cubicBezTo>
                      <a:cubicBezTo>
                        <a:pt x="1" y="9"/>
                        <a:pt x="1" y="7"/>
                        <a:pt x="1" y="6"/>
                      </a:cubicBezTo>
                      <a:cubicBezTo>
                        <a:pt x="1" y="6"/>
                        <a:pt x="1" y="6"/>
                        <a:pt x="1" y="6"/>
                      </a:cubicBezTo>
                      <a:cubicBezTo>
                        <a:pt x="1" y="6"/>
                        <a:pt x="1" y="6"/>
                        <a:pt x="1" y="6"/>
                      </a:cubicBezTo>
                      <a:cubicBezTo>
                        <a:pt x="1" y="6"/>
                        <a:pt x="1" y="6"/>
                        <a:pt x="1" y="5"/>
                      </a:cubicBezTo>
                      <a:cubicBezTo>
                        <a:pt x="1" y="4"/>
                        <a:pt x="2" y="2"/>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3" name="Freeform 248"/>
                <p:cNvSpPr>
                  <a:spLocks noEditPoints="1"/>
                </p:cNvSpPr>
                <p:nvPr/>
              </p:nvSpPr>
              <p:spPr bwMode="auto">
                <a:xfrm>
                  <a:off x="1036" y="1814"/>
                  <a:ext cx="6" cy="18"/>
                </a:xfrm>
                <a:custGeom>
                  <a:avLst/>
                  <a:gdLst>
                    <a:gd name="T0" fmla="*/ 27 w 2"/>
                    <a:gd name="T1" fmla="*/ 54 h 6"/>
                    <a:gd name="T2" fmla="*/ 27 w 2"/>
                    <a:gd name="T3" fmla="*/ 81 h 6"/>
                    <a:gd name="T4" fmla="*/ 0 w 2"/>
                    <a:gd name="T5" fmla="*/ 162 h 6"/>
                    <a:gd name="T6" fmla="*/ 27 w 2"/>
                    <a:gd name="T7" fmla="*/ 135 h 6"/>
                    <a:gd name="T8" fmla="*/ 27 w 2"/>
                    <a:gd name="T9" fmla="*/ 108 h 6"/>
                    <a:gd name="T10" fmla="*/ 27 w 2"/>
                    <a:gd name="T11" fmla="*/ 81 h 6"/>
                    <a:gd name="T12" fmla="*/ 27 w 2"/>
                    <a:gd name="T13" fmla="*/ 54 h 6"/>
                    <a:gd name="T14" fmla="*/ 54 w 2"/>
                    <a:gd name="T15" fmla="*/ 0 h 6"/>
                    <a:gd name="T16" fmla="*/ 54 w 2"/>
                    <a:gd name="T17" fmla="*/ 27 h 6"/>
                    <a:gd name="T18" fmla="*/ 54 w 2"/>
                    <a:gd name="T19" fmla="*/ 27 h 6"/>
                    <a:gd name="T20" fmla="*/ 54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1" y="2"/>
                      </a:moveTo>
                      <a:cubicBezTo>
                        <a:pt x="1" y="2"/>
                        <a:pt x="1" y="3"/>
                        <a:pt x="1" y="3"/>
                      </a:cubicBezTo>
                      <a:cubicBezTo>
                        <a:pt x="1" y="4"/>
                        <a:pt x="0" y="5"/>
                        <a:pt x="0" y="6"/>
                      </a:cubicBezTo>
                      <a:cubicBezTo>
                        <a:pt x="0" y="6"/>
                        <a:pt x="0" y="6"/>
                        <a:pt x="1" y="5"/>
                      </a:cubicBezTo>
                      <a:cubicBezTo>
                        <a:pt x="1" y="5"/>
                        <a:pt x="1" y="5"/>
                        <a:pt x="1" y="4"/>
                      </a:cubicBezTo>
                      <a:cubicBezTo>
                        <a:pt x="1" y="3"/>
                        <a:pt x="1" y="3"/>
                        <a:pt x="1" y="3"/>
                      </a:cubicBezTo>
                      <a:cubicBezTo>
                        <a:pt x="1" y="2"/>
                        <a:pt x="1" y="2"/>
                        <a:pt x="1" y="2"/>
                      </a:cubicBezTo>
                      <a:moveTo>
                        <a:pt x="2" y="0"/>
                      </a:moveTo>
                      <a:cubicBezTo>
                        <a:pt x="2" y="1"/>
                        <a:pt x="2" y="1"/>
                        <a:pt x="2" y="1"/>
                      </a:cubicBezTo>
                      <a:cubicBezTo>
                        <a:pt x="2" y="1"/>
                        <a:pt x="2" y="1"/>
                        <a:pt x="2" y="1"/>
                      </a:cubicBezTo>
                      <a:cubicBezTo>
                        <a:pt x="2" y="0"/>
                        <a:pt x="2" y="0"/>
                        <a:pt x="2"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4" name="Freeform 249"/>
                <p:cNvSpPr>
                  <a:spLocks/>
                </p:cNvSpPr>
                <p:nvPr/>
              </p:nvSpPr>
              <p:spPr bwMode="auto">
                <a:xfrm>
                  <a:off x="1033" y="1798"/>
                  <a:ext cx="6" cy="25"/>
                </a:xfrm>
                <a:custGeom>
                  <a:avLst/>
                  <a:gdLst>
                    <a:gd name="T0" fmla="*/ 54 w 2"/>
                    <a:gd name="T1" fmla="*/ 0 h 8"/>
                    <a:gd name="T2" fmla="*/ 54 w 2"/>
                    <a:gd name="T3" fmla="*/ 0 h 8"/>
                    <a:gd name="T4" fmla="*/ 27 w 2"/>
                    <a:gd name="T5" fmla="*/ 0 h 8"/>
                    <a:gd name="T6" fmla="*/ 54 w 2"/>
                    <a:gd name="T7" fmla="*/ 59 h 8"/>
                    <a:gd name="T8" fmla="*/ 27 w 2"/>
                    <a:gd name="T9" fmla="*/ 59 h 8"/>
                    <a:gd name="T10" fmla="*/ 27 w 2"/>
                    <a:gd name="T11" fmla="*/ 128 h 8"/>
                    <a:gd name="T12" fmla="*/ 0 w 2"/>
                    <a:gd name="T13" fmla="*/ 184 h 8"/>
                    <a:gd name="T14" fmla="*/ 0 w 2"/>
                    <a:gd name="T15" fmla="*/ 184 h 8"/>
                    <a:gd name="T16" fmla="*/ 27 w 2"/>
                    <a:gd name="T17" fmla="*/ 184 h 8"/>
                    <a:gd name="T18" fmla="*/ 27 w 2"/>
                    <a:gd name="T19" fmla="*/ 216 h 8"/>
                    <a:gd name="T20" fmla="*/ 27 w 2"/>
                    <a:gd name="T21" fmla="*/ 244 h 8"/>
                    <a:gd name="T22" fmla="*/ 54 w 2"/>
                    <a:gd name="T23" fmla="*/ 59 h 8"/>
                    <a:gd name="T24" fmla="*/ 54 w 2"/>
                    <a:gd name="T25" fmla="*/ 0 h 8"/>
                    <a:gd name="T26" fmla="*/ 54 w 2"/>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8">
                      <a:moveTo>
                        <a:pt x="2" y="0"/>
                      </a:moveTo>
                      <a:cubicBezTo>
                        <a:pt x="2" y="0"/>
                        <a:pt x="2" y="0"/>
                        <a:pt x="2" y="0"/>
                      </a:cubicBezTo>
                      <a:cubicBezTo>
                        <a:pt x="1" y="0"/>
                        <a:pt x="1" y="0"/>
                        <a:pt x="1" y="0"/>
                      </a:cubicBezTo>
                      <a:cubicBezTo>
                        <a:pt x="1" y="1"/>
                        <a:pt x="2" y="1"/>
                        <a:pt x="2" y="2"/>
                      </a:cubicBezTo>
                      <a:cubicBezTo>
                        <a:pt x="1" y="2"/>
                        <a:pt x="1" y="2"/>
                        <a:pt x="1" y="2"/>
                      </a:cubicBezTo>
                      <a:cubicBezTo>
                        <a:pt x="1" y="3"/>
                        <a:pt x="1" y="4"/>
                        <a:pt x="1" y="4"/>
                      </a:cubicBezTo>
                      <a:cubicBezTo>
                        <a:pt x="1" y="5"/>
                        <a:pt x="1" y="5"/>
                        <a:pt x="0" y="6"/>
                      </a:cubicBezTo>
                      <a:cubicBezTo>
                        <a:pt x="0" y="6"/>
                        <a:pt x="0" y="6"/>
                        <a:pt x="0" y="6"/>
                      </a:cubicBezTo>
                      <a:cubicBezTo>
                        <a:pt x="1" y="6"/>
                        <a:pt x="1" y="6"/>
                        <a:pt x="1" y="6"/>
                      </a:cubicBezTo>
                      <a:cubicBezTo>
                        <a:pt x="1" y="7"/>
                        <a:pt x="1" y="7"/>
                        <a:pt x="1" y="7"/>
                      </a:cubicBezTo>
                      <a:cubicBezTo>
                        <a:pt x="0" y="8"/>
                        <a:pt x="1" y="8"/>
                        <a:pt x="1" y="8"/>
                      </a:cubicBezTo>
                      <a:cubicBezTo>
                        <a:pt x="1" y="8"/>
                        <a:pt x="2" y="3"/>
                        <a:pt x="2" y="2"/>
                      </a:cubicBezTo>
                      <a:cubicBezTo>
                        <a:pt x="2" y="1"/>
                        <a:pt x="2" y="0"/>
                        <a:pt x="2" y="0"/>
                      </a:cubicBezTo>
                      <a:cubicBezTo>
                        <a:pt x="2" y="0"/>
                        <a:pt x="2" y="0"/>
                        <a:pt x="2"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5" name="Freeform 250"/>
                <p:cNvSpPr>
                  <a:spLocks/>
                </p:cNvSpPr>
                <p:nvPr/>
              </p:nvSpPr>
              <p:spPr bwMode="auto">
                <a:xfrm>
                  <a:off x="1039" y="1768"/>
                  <a:ext cx="3" cy="18"/>
                </a:xfrm>
                <a:custGeom>
                  <a:avLst/>
                  <a:gdLst>
                    <a:gd name="T0" fmla="*/ 27 w 1"/>
                    <a:gd name="T1" fmla="*/ 0 h 6"/>
                    <a:gd name="T2" fmla="*/ 0 w 1"/>
                    <a:gd name="T3" fmla="*/ 54 h 6"/>
                    <a:gd name="T4" fmla="*/ 0 w 1"/>
                    <a:gd name="T5" fmla="*/ 27 h 6"/>
                    <a:gd name="T6" fmla="*/ 0 w 1"/>
                    <a:gd name="T7" fmla="*/ 81 h 6"/>
                    <a:gd name="T8" fmla="*/ 0 w 1"/>
                    <a:gd name="T9" fmla="*/ 108 h 6"/>
                    <a:gd name="T10" fmla="*/ 0 w 1"/>
                    <a:gd name="T11" fmla="*/ 135 h 6"/>
                    <a:gd name="T12" fmla="*/ 0 w 1"/>
                    <a:gd name="T13" fmla="*/ 162 h 6"/>
                    <a:gd name="T14" fmla="*/ 27 w 1"/>
                    <a:gd name="T15" fmla="*/ 135 h 6"/>
                    <a:gd name="T16" fmla="*/ 27 w 1"/>
                    <a:gd name="T17" fmla="*/ 54 h 6"/>
                    <a:gd name="T18" fmla="*/ 27 w 1"/>
                    <a:gd name="T19" fmla="*/ 27 h 6"/>
                    <a:gd name="T20" fmla="*/ 27 w 1"/>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6">
                      <a:moveTo>
                        <a:pt x="1" y="0"/>
                      </a:moveTo>
                      <a:cubicBezTo>
                        <a:pt x="1" y="1"/>
                        <a:pt x="1" y="1"/>
                        <a:pt x="0" y="2"/>
                      </a:cubicBezTo>
                      <a:cubicBezTo>
                        <a:pt x="0" y="1"/>
                        <a:pt x="0" y="1"/>
                        <a:pt x="0" y="1"/>
                      </a:cubicBezTo>
                      <a:cubicBezTo>
                        <a:pt x="0" y="3"/>
                        <a:pt x="0" y="3"/>
                        <a:pt x="0" y="3"/>
                      </a:cubicBezTo>
                      <a:cubicBezTo>
                        <a:pt x="0" y="3"/>
                        <a:pt x="0" y="4"/>
                        <a:pt x="0" y="4"/>
                      </a:cubicBezTo>
                      <a:cubicBezTo>
                        <a:pt x="0" y="5"/>
                        <a:pt x="0" y="5"/>
                        <a:pt x="0" y="5"/>
                      </a:cubicBezTo>
                      <a:cubicBezTo>
                        <a:pt x="0" y="6"/>
                        <a:pt x="0" y="6"/>
                        <a:pt x="0" y="6"/>
                      </a:cubicBezTo>
                      <a:cubicBezTo>
                        <a:pt x="1" y="5"/>
                        <a:pt x="1" y="5"/>
                        <a:pt x="1" y="5"/>
                      </a:cubicBezTo>
                      <a:cubicBezTo>
                        <a:pt x="1" y="4"/>
                        <a:pt x="1" y="4"/>
                        <a:pt x="1" y="2"/>
                      </a:cubicBezTo>
                      <a:cubicBezTo>
                        <a:pt x="1" y="1"/>
                        <a:pt x="1" y="1"/>
                        <a:pt x="1" y="1"/>
                      </a:cubicBezTo>
                      <a:cubicBezTo>
                        <a:pt x="1" y="1"/>
                        <a:pt x="1" y="1"/>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6" name="Freeform 251"/>
                <p:cNvSpPr>
                  <a:spLocks/>
                </p:cNvSpPr>
                <p:nvPr/>
              </p:nvSpPr>
              <p:spPr bwMode="auto">
                <a:xfrm>
                  <a:off x="1033" y="1829"/>
                  <a:ext cx="3" cy="6"/>
                </a:xfrm>
                <a:custGeom>
                  <a:avLst/>
                  <a:gdLst>
                    <a:gd name="T0" fmla="*/ 27 w 1"/>
                    <a:gd name="T1" fmla="*/ 0 h 2"/>
                    <a:gd name="T2" fmla="*/ 0 w 1"/>
                    <a:gd name="T3" fmla="*/ 27 h 2"/>
                    <a:gd name="T4" fmla="*/ 0 w 1"/>
                    <a:gd name="T5" fmla="*/ 54 h 2"/>
                    <a:gd name="T6" fmla="*/ 0 w 1"/>
                    <a:gd name="T7" fmla="*/ 54 h 2"/>
                    <a:gd name="T8" fmla="*/ 27 w 1"/>
                    <a:gd name="T9" fmla="*/ 54 h 2"/>
                    <a:gd name="T10" fmla="*/ 27 w 1"/>
                    <a:gd name="T11" fmla="*/ 54 h 2"/>
                    <a:gd name="T12" fmla="*/ 27 w 1"/>
                    <a:gd name="T13" fmla="*/ 54 h 2"/>
                    <a:gd name="T14" fmla="*/ 27 w 1"/>
                    <a:gd name="T15" fmla="*/ 54 h 2"/>
                    <a:gd name="T16" fmla="*/ 27 w 1"/>
                    <a:gd name="T17" fmla="*/ 54 h 2"/>
                    <a:gd name="T18" fmla="*/ 27 w 1"/>
                    <a:gd name="T19" fmla="*/ 54 h 2"/>
                    <a:gd name="T20" fmla="*/ 27 w 1"/>
                    <a:gd name="T21" fmla="*/ 54 h 2"/>
                    <a:gd name="T22" fmla="*/ 27 w 1"/>
                    <a:gd name="T23" fmla="*/ 27 h 2"/>
                    <a:gd name="T24" fmla="*/ 27 w 1"/>
                    <a:gd name="T25" fmla="*/ 27 h 2"/>
                    <a:gd name="T26" fmla="*/ 27 w 1"/>
                    <a:gd name="T27" fmla="*/ 27 h 2"/>
                    <a:gd name="T28" fmla="*/ 27 w 1"/>
                    <a:gd name="T29" fmla="*/ 0 h 2"/>
                    <a:gd name="T30" fmla="*/ 27 w 1"/>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2">
                      <a:moveTo>
                        <a:pt x="1" y="0"/>
                      </a:moveTo>
                      <a:cubicBezTo>
                        <a:pt x="0" y="1"/>
                        <a:pt x="0" y="1"/>
                        <a:pt x="0" y="1"/>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7" name="Freeform 252"/>
                <p:cNvSpPr>
                  <a:spLocks/>
                </p:cNvSpPr>
                <p:nvPr/>
              </p:nvSpPr>
              <p:spPr bwMode="auto">
                <a:xfrm>
                  <a:off x="1027" y="1802"/>
                  <a:ext cx="3" cy="6"/>
                </a:xfrm>
                <a:custGeom>
                  <a:avLst/>
                  <a:gdLst>
                    <a:gd name="T0" fmla="*/ 0 w 1"/>
                    <a:gd name="T1" fmla="*/ 0 h 2"/>
                    <a:gd name="T2" fmla="*/ 0 w 1"/>
                    <a:gd name="T3" fmla="*/ 0 h 2"/>
                    <a:gd name="T4" fmla="*/ 0 w 1"/>
                    <a:gd name="T5" fmla="*/ 54 h 2"/>
                    <a:gd name="T6" fmla="*/ 27 w 1"/>
                    <a:gd name="T7" fmla="*/ 54 h 2"/>
                    <a:gd name="T8" fmla="*/ 27 w 1"/>
                    <a:gd name="T9" fmla="*/ 54 h 2"/>
                    <a:gd name="T10" fmla="*/ 27 w 1"/>
                    <a:gd name="T11" fmla="*/ 54 h 2"/>
                    <a:gd name="T12" fmla="*/ 0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0"/>
                      </a:moveTo>
                      <a:cubicBezTo>
                        <a:pt x="0" y="0"/>
                        <a:pt x="0" y="0"/>
                        <a:pt x="0" y="0"/>
                      </a:cubicBezTo>
                      <a:cubicBezTo>
                        <a:pt x="0" y="1"/>
                        <a:pt x="0" y="1"/>
                        <a:pt x="0" y="2"/>
                      </a:cubicBezTo>
                      <a:cubicBezTo>
                        <a:pt x="1" y="2"/>
                        <a:pt x="1" y="2"/>
                        <a:pt x="1" y="2"/>
                      </a:cubicBezTo>
                      <a:cubicBezTo>
                        <a:pt x="1" y="2"/>
                        <a:pt x="1" y="2"/>
                        <a:pt x="1" y="2"/>
                      </a:cubicBezTo>
                      <a:cubicBezTo>
                        <a:pt x="1" y="2"/>
                        <a:pt x="1" y="2"/>
                        <a:pt x="1" y="2"/>
                      </a:cubicBezTo>
                      <a:cubicBezTo>
                        <a:pt x="1" y="1"/>
                        <a:pt x="1"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8" name="Freeform 253"/>
                <p:cNvSpPr>
                  <a:spLocks/>
                </p:cNvSpPr>
                <p:nvPr/>
              </p:nvSpPr>
              <p:spPr bwMode="auto">
                <a:xfrm>
                  <a:off x="1042" y="1774"/>
                  <a:ext cx="0" cy="9"/>
                </a:xfrm>
                <a:custGeom>
                  <a:avLst/>
                  <a:gdLst>
                    <a:gd name="T0" fmla="*/ 0 h 3"/>
                    <a:gd name="T1" fmla="*/ 0 h 3"/>
                    <a:gd name="T2" fmla="*/ 81 h 3"/>
                    <a:gd name="T3" fmla="*/ 81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cubicBezTo>
                        <a:pt x="0" y="0"/>
                        <a:pt x="0" y="0"/>
                        <a:pt x="0" y="0"/>
                      </a:cubicBezTo>
                      <a:cubicBezTo>
                        <a:pt x="0" y="2"/>
                        <a:pt x="0" y="3"/>
                        <a:pt x="0" y="3"/>
                      </a:cubicBezTo>
                      <a:cubicBezTo>
                        <a:pt x="0" y="3"/>
                        <a:pt x="0" y="3"/>
                        <a:pt x="0" y="3"/>
                      </a:cubicBezTo>
                      <a:cubicBezTo>
                        <a:pt x="0" y="0"/>
                        <a:pt x="0" y="0"/>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39" name="Freeform 254"/>
                <p:cNvSpPr>
                  <a:spLocks/>
                </p:cNvSpPr>
                <p:nvPr/>
              </p:nvSpPr>
              <p:spPr bwMode="auto">
                <a:xfrm>
                  <a:off x="1033" y="1792"/>
                  <a:ext cx="3" cy="10"/>
                </a:xfrm>
                <a:custGeom>
                  <a:avLst/>
                  <a:gdLst>
                    <a:gd name="T0" fmla="*/ 27 w 1"/>
                    <a:gd name="T1" fmla="*/ 0 h 3"/>
                    <a:gd name="T2" fmla="*/ 0 w 1"/>
                    <a:gd name="T3" fmla="*/ 77 h 3"/>
                    <a:gd name="T4" fmla="*/ 0 w 1"/>
                    <a:gd name="T5" fmla="*/ 110 h 3"/>
                    <a:gd name="T6" fmla="*/ 0 w 1"/>
                    <a:gd name="T7" fmla="*/ 110 h 3"/>
                    <a:gd name="T8" fmla="*/ 0 w 1"/>
                    <a:gd name="T9" fmla="*/ 110 h 3"/>
                    <a:gd name="T10" fmla="*/ 0 w 1"/>
                    <a:gd name="T11" fmla="*/ 110 h 3"/>
                    <a:gd name="T12" fmla="*/ 0 w 1"/>
                    <a:gd name="T13" fmla="*/ 110 h 3"/>
                    <a:gd name="T14" fmla="*/ 27 w 1"/>
                    <a:gd name="T15" fmla="*/ 110 h 3"/>
                    <a:gd name="T16" fmla="*/ 27 w 1"/>
                    <a:gd name="T17" fmla="*/ 110 h 3"/>
                    <a:gd name="T18" fmla="*/ 27 w 1"/>
                    <a:gd name="T19" fmla="*/ 77 h 3"/>
                    <a:gd name="T20" fmla="*/ 27 w 1"/>
                    <a:gd name="T21" fmla="*/ 77 h 3"/>
                    <a:gd name="T22" fmla="*/ 27 w 1"/>
                    <a:gd name="T23" fmla="*/ 33 h 3"/>
                    <a:gd name="T24" fmla="*/ 27 w 1"/>
                    <a:gd name="T25" fmla="*/ 33 h 3"/>
                    <a:gd name="T26" fmla="*/ 27 w 1"/>
                    <a:gd name="T27" fmla="*/ 0 h 3"/>
                    <a:gd name="T28" fmla="*/ 27 w 1"/>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3">
                      <a:moveTo>
                        <a:pt x="1" y="0"/>
                      </a:moveTo>
                      <a:cubicBezTo>
                        <a:pt x="1" y="0"/>
                        <a:pt x="1" y="0"/>
                        <a:pt x="0" y="2"/>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0" name="Freeform 255"/>
                <p:cNvSpPr>
                  <a:spLocks/>
                </p:cNvSpPr>
                <p:nvPr/>
              </p:nvSpPr>
              <p:spPr bwMode="auto">
                <a:xfrm>
                  <a:off x="1033" y="1829"/>
                  <a:ext cx="0" cy="6"/>
                </a:xfrm>
                <a:custGeom>
                  <a:avLst/>
                  <a:gdLst>
                    <a:gd name="T0" fmla="*/ 0 h 6"/>
                    <a:gd name="T1" fmla="*/ 0 h 6"/>
                    <a:gd name="T2" fmla="*/ 3 h 6"/>
                    <a:gd name="T3" fmla="*/ 3 h 6"/>
                    <a:gd name="T4" fmla="*/ 3 h 6"/>
                    <a:gd name="T5" fmla="*/ 3 h 6"/>
                    <a:gd name="T6" fmla="*/ 3 h 6"/>
                    <a:gd name="T7" fmla="*/ 6 h 6"/>
                    <a:gd name="T8" fmla="*/ 6 h 6"/>
                    <a:gd name="T9" fmla="*/ 3 h 6"/>
                    <a:gd name="T10" fmla="*/ 0 h 6"/>
                    <a:gd name="T11" fmla="*/ 3 h 6"/>
                    <a:gd name="T12" fmla="*/ 0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0"/>
                      </a:moveTo>
                      <a:lnTo>
                        <a:pt x="0" y="0"/>
                      </a:lnTo>
                      <a:lnTo>
                        <a:pt x="0" y="3"/>
                      </a:lnTo>
                      <a:lnTo>
                        <a:pt x="0" y="6"/>
                      </a:lnTo>
                      <a:lnTo>
                        <a:pt x="0" y="3"/>
                      </a:lnTo>
                      <a:lnTo>
                        <a:pt x="0" y="0"/>
                      </a:lnTo>
                      <a:lnTo>
                        <a:pt x="0" y="3"/>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1" name="Freeform 256"/>
                <p:cNvSpPr>
                  <a:spLocks/>
                </p:cNvSpPr>
                <p:nvPr/>
              </p:nvSpPr>
              <p:spPr bwMode="auto">
                <a:xfrm>
                  <a:off x="1033" y="1829"/>
                  <a:ext cx="0" cy="6"/>
                </a:xfrm>
                <a:custGeom>
                  <a:avLst/>
                  <a:gdLst>
                    <a:gd name="T0" fmla="*/ 0 h 6"/>
                    <a:gd name="T1" fmla="*/ 0 h 6"/>
                    <a:gd name="T2" fmla="*/ 3 h 6"/>
                    <a:gd name="T3" fmla="*/ 3 h 6"/>
                    <a:gd name="T4" fmla="*/ 3 h 6"/>
                    <a:gd name="T5" fmla="*/ 3 h 6"/>
                    <a:gd name="T6" fmla="*/ 3 h 6"/>
                    <a:gd name="T7" fmla="*/ 6 h 6"/>
                    <a:gd name="T8" fmla="*/ 6 h 6"/>
                    <a:gd name="T9" fmla="*/ 3 h 6"/>
                    <a:gd name="T10" fmla="*/ 0 h 6"/>
                    <a:gd name="T11" fmla="*/ 3 h 6"/>
                    <a:gd name="T12" fmla="*/ 0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0"/>
                      </a:moveTo>
                      <a:lnTo>
                        <a:pt x="0" y="0"/>
                      </a:lnTo>
                      <a:lnTo>
                        <a:pt x="0" y="3"/>
                      </a:lnTo>
                      <a:lnTo>
                        <a:pt x="0" y="6"/>
                      </a:lnTo>
                      <a:lnTo>
                        <a:pt x="0" y="3"/>
                      </a:ln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2" name="Freeform 257"/>
                <p:cNvSpPr>
                  <a:spLocks/>
                </p:cNvSpPr>
                <p:nvPr/>
              </p:nvSpPr>
              <p:spPr bwMode="auto">
                <a:xfrm>
                  <a:off x="1030" y="1829"/>
                  <a:ext cx="3" cy="6"/>
                </a:xfrm>
                <a:custGeom>
                  <a:avLst/>
                  <a:gdLst>
                    <a:gd name="T0" fmla="*/ 3 w 3"/>
                    <a:gd name="T1" fmla="*/ 0 h 6"/>
                    <a:gd name="T2" fmla="*/ 0 w 3"/>
                    <a:gd name="T3" fmla="*/ 0 h 6"/>
                    <a:gd name="T4" fmla="*/ 0 w 3"/>
                    <a:gd name="T5" fmla="*/ 0 h 6"/>
                    <a:gd name="T6" fmla="*/ 3 w 3"/>
                    <a:gd name="T7" fmla="*/ 3 h 6"/>
                    <a:gd name="T8" fmla="*/ 0 w 3"/>
                    <a:gd name="T9" fmla="*/ 3 h 6"/>
                    <a:gd name="T10" fmla="*/ 0 w 3"/>
                    <a:gd name="T11" fmla="*/ 6 h 6"/>
                    <a:gd name="T12" fmla="*/ 0 w 3"/>
                    <a:gd name="T13" fmla="*/ 6 h 6"/>
                    <a:gd name="T14" fmla="*/ 3 w 3"/>
                    <a:gd name="T15" fmla="*/ 3 h 6"/>
                    <a:gd name="T16" fmla="*/ 3 w 3"/>
                    <a:gd name="T17" fmla="*/ 0 h 6"/>
                    <a:gd name="T18" fmla="*/ 3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3" y="0"/>
                      </a:moveTo>
                      <a:lnTo>
                        <a:pt x="0" y="0"/>
                      </a:lnTo>
                      <a:lnTo>
                        <a:pt x="3" y="3"/>
                      </a:lnTo>
                      <a:lnTo>
                        <a:pt x="0" y="3"/>
                      </a:lnTo>
                      <a:lnTo>
                        <a:pt x="0" y="6"/>
                      </a:lnTo>
                      <a:lnTo>
                        <a:pt x="3" y="3"/>
                      </a:lnTo>
                      <a:lnTo>
                        <a:pt x="3" y="0"/>
                      </a:lnTo>
                      <a:close/>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3" name="Freeform 258"/>
                <p:cNvSpPr>
                  <a:spLocks/>
                </p:cNvSpPr>
                <p:nvPr/>
              </p:nvSpPr>
              <p:spPr bwMode="auto">
                <a:xfrm>
                  <a:off x="1030" y="1829"/>
                  <a:ext cx="3" cy="6"/>
                </a:xfrm>
                <a:custGeom>
                  <a:avLst/>
                  <a:gdLst>
                    <a:gd name="T0" fmla="*/ 3 w 3"/>
                    <a:gd name="T1" fmla="*/ 0 h 6"/>
                    <a:gd name="T2" fmla="*/ 0 w 3"/>
                    <a:gd name="T3" fmla="*/ 0 h 6"/>
                    <a:gd name="T4" fmla="*/ 0 w 3"/>
                    <a:gd name="T5" fmla="*/ 0 h 6"/>
                    <a:gd name="T6" fmla="*/ 3 w 3"/>
                    <a:gd name="T7" fmla="*/ 3 h 6"/>
                    <a:gd name="T8" fmla="*/ 0 w 3"/>
                    <a:gd name="T9" fmla="*/ 3 h 6"/>
                    <a:gd name="T10" fmla="*/ 0 w 3"/>
                    <a:gd name="T11" fmla="*/ 6 h 6"/>
                    <a:gd name="T12" fmla="*/ 0 w 3"/>
                    <a:gd name="T13" fmla="*/ 6 h 6"/>
                    <a:gd name="T14" fmla="*/ 3 w 3"/>
                    <a:gd name="T15" fmla="*/ 3 h 6"/>
                    <a:gd name="T16" fmla="*/ 3 w 3"/>
                    <a:gd name="T17" fmla="*/ 0 h 6"/>
                    <a:gd name="T18" fmla="*/ 3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3" y="0"/>
                      </a:moveTo>
                      <a:lnTo>
                        <a:pt x="0" y="0"/>
                      </a:lnTo>
                      <a:lnTo>
                        <a:pt x="3" y="3"/>
                      </a:lnTo>
                      <a:lnTo>
                        <a:pt x="0" y="3"/>
                      </a:lnTo>
                      <a:lnTo>
                        <a:pt x="0" y="6"/>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4" name="Freeform 259"/>
                <p:cNvSpPr>
                  <a:spLocks/>
                </p:cNvSpPr>
                <p:nvPr/>
              </p:nvSpPr>
              <p:spPr bwMode="auto">
                <a:xfrm>
                  <a:off x="1042" y="1749"/>
                  <a:ext cx="0" cy="6"/>
                </a:xfrm>
                <a:custGeom>
                  <a:avLst/>
                  <a:gdLst>
                    <a:gd name="T0" fmla="*/ 0 h 6"/>
                    <a:gd name="T1" fmla="*/ 6 h 6"/>
                    <a:gd name="T2" fmla="*/ 3 h 6"/>
                    <a:gd name="T3" fmla="*/ 0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0"/>
                      </a:moveTo>
                      <a:lnTo>
                        <a:pt x="0" y="6"/>
                      </a:lnTo>
                      <a:lnTo>
                        <a:pt x="0" y="3"/>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5" name="Freeform 260"/>
                <p:cNvSpPr>
                  <a:spLocks/>
                </p:cNvSpPr>
                <p:nvPr/>
              </p:nvSpPr>
              <p:spPr bwMode="auto">
                <a:xfrm>
                  <a:off x="1042" y="1749"/>
                  <a:ext cx="0" cy="6"/>
                </a:xfrm>
                <a:custGeom>
                  <a:avLst/>
                  <a:gdLst>
                    <a:gd name="T0" fmla="*/ 0 h 6"/>
                    <a:gd name="T1" fmla="*/ 6 h 6"/>
                    <a:gd name="T2" fmla="*/ 3 h 6"/>
                    <a:gd name="T3" fmla="*/ 0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0"/>
                      </a:moveTo>
                      <a:lnTo>
                        <a:pt x="0" y="6"/>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6" name="Freeform 261"/>
                <p:cNvSpPr>
                  <a:spLocks/>
                </p:cNvSpPr>
                <p:nvPr/>
              </p:nvSpPr>
              <p:spPr bwMode="auto">
                <a:xfrm>
                  <a:off x="1030" y="1808"/>
                  <a:ext cx="3" cy="3"/>
                </a:xfrm>
                <a:custGeom>
                  <a:avLst/>
                  <a:gdLst>
                    <a:gd name="T0" fmla="*/ 27 w 1"/>
                    <a:gd name="T1" fmla="*/ 0 h 1"/>
                    <a:gd name="T2" fmla="*/ 27 w 1"/>
                    <a:gd name="T3" fmla="*/ 0 h 1"/>
                    <a:gd name="T4" fmla="*/ 0 w 1"/>
                    <a:gd name="T5" fmla="*/ 27 h 1"/>
                    <a:gd name="T6" fmla="*/ 0 w 1"/>
                    <a:gd name="T7" fmla="*/ 0 h 1"/>
                    <a:gd name="T8" fmla="*/ 0 w 1"/>
                    <a:gd name="T9" fmla="*/ 0 h 1"/>
                    <a:gd name="T10" fmla="*/ 0 w 1"/>
                    <a:gd name="T11" fmla="*/ 27 h 1"/>
                    <a:gd name="T12" fmla="*/ 0 w 1"/>
                    <a:gd name="T13" fmla="*/ 27 h 1"/>
                    <a:gd name="T14" fmla="*/ 27 w 1"/>
                    <a:gd name="T15" fmla="*/ 27 h 1"/>
                    <a:gd name="T16" fmla="*/ 27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0"/>
                      </a:moveTo>
                      <a:cubicBezTo>
                        <a:pt x="1" y="0"/>
                        <a:pt x="1" y="0"/>
                        <a:pt x="1" y="0"/>
                      </a:cubicBezTo>
                      <a:cubicBezTo>
                        <a:pt x="1" y="0"/>
                        <a:pt x="0" y="0"/>
                        <a:pt x="0" y="1"/>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7" name="Freeform 262"/>
                <p:cNvSpPr>
                  <a:spLocks/>
                </p:cNvSpPr>
                <p:nvPr/>
              </p:nvSpPr>
              <p:spPr bwMode="auto">
                <a:xfrm>
                  <a:off x="1027" y="1826"/>
                  <a:ext cx="3" cy="6"/>
                </a:xfrm>
                <a:custGeom>
                  <a:avLst/>
                  <a:gdLst>
                    <a:gd name="T0" fmla="*/ 27 w 1"/>
                    <a:gd name="T1" fmla="*/ 0 h 2"/>
                    <a:gd name="T2" fmla="*/ 27 w 1"/>
                    <a:gd name="T3" fmla="*/ 0 h 2"/>
                    <a:gd name="T4" fmla="*/ 27 w 1"/>
                    <a:gd name="T5" fmla="*/ 0 h 2"/>
                    <a:gd name="T6" fmla="*/ 27 w 1"/>
                    <a:gd name="T7" fmla="*/ 0 h 2"/>
                    <a:gd name="T8" fmla="*/ 0 w 1"/>
                    <a:gd name="T9" fmla="*/ 54 h 2"/>
                    <a:gd name="T10" fmla="*/ 27 w 1"/>
                    <a:gd name="T11" fmla="*/ 54 h 2"/>
                    <a:gd name="T12" fmla="*/ 27 w 1"/>
                    <a:gd name="T13" fmla="*/ 54 h 2"/>
                    <a:gd name="T14" fmla="*/ 27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0"/>
                      </a:moveTo>
                      <a:cubicBezTo>
                        <a:pt x="1" y="0"/>
                        <a:pt x="1" y="0"/>
                        <a:pt x="1" y="0"/>
                      </a:cubicBezTo>
                      <a:cubicBezTo>
                        <a:pt x="1" y="0"/>
                        <a:pt x="1" y="0"/>
                        <a:pt x="1" y="0"/>
                      </a:cubicBezTo>
                      <a:cubicBezTo>
                        <a:pt x="1" y="0"/>
                        <a:pt x="1" y="0"/>
                        <a:pt x="1" y="0"/>
                      </a:cubicBezTo>
                      <a:cubicBezTo>
                        <a:pt x="1" y="1"/>
                        <a:pt x="1" y="2"/>
                        <a:pt x="0" y="2"/>
                      </a:cubicBezTo>
                      <a:cubicBezTo>
                        <a:pt x="1" y="2"/>
                        <a:pt x="1" y="2"/>
                        <a:pt x="1" y="2"/>
                      </a:cubicBezTo>
                      <a:cubicBezTo>
                        <a:pt x="1" y="2"/>
                        <a:pt x="1" y="2"/>
                        <a:pt x="1" y="2"/>
                      </a:cubicBezTo>
                      <a:cubicBezTo>
                        <a:pt x="1" y="1"/>
                        <a:pt x="1" y="1"/>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8" name="Freeform 263"/>
                <p:cNvSpPr>
                  <a:spLocks/>
                </p:cNvSpPr>
                <p:nvPr/>
              </p:nvSpPr>
              <p:spPr bwMode="auto">
                <a:xfrm>
                  <a:off x="1033" y="1808"/>
                  <a:ext cx="0" cy="6"/>
                </a:xfrm>
                <a:custGeom>
                  <a:avLst/>
                  <a:gdLst>
                    <a:gd name="T0" fmla="*/ 0 h 2"/>
                    <a:gd name="T1" fmla="*/ 0 h 2"/>
                    <a:gd name="T2" fmla="*/ 27 h 2"/>
                    <a:gd name="T3" fmla="*/ 54 h 2"/>
                    <a:gd name="T4" fmla="*/ 27 h 2"/>
                    <a:gd name="T5" fmla="*/ 27 h 2"/>
                    <a:gd name="T6" fmla="*/ 27 h 2"/>
                    <a:gd name="T7" fmla="*/ 27 h 2"/>
                    <a:gd name="T8" fmla="*/ 27 h 2"/>
                    <a:gd name="T9" fmla="*/ 0 h 2"/>
                    <a:gd name="T10" fmla="*/ 0 h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0" r="r" b="b"/>
                  <a:pathLst>
                    <a:path h="2">
                      <a:moveTo>
                        <a:pt x="0" y="0"/>
                      </a:moveTo>
                      <a:cubicBezTo>
                        <a:pt x="0" y="0"/>
                        <a:pt x="0" y="0"/>
                        <a:pt x="0" y="0"/>
                      </a:cubicBezTo>
                      <a:cubicBezTo>
                        <a:pt x="0" y="1"/>
                        <a:pt x="0" y="1"/>
                        <a:pt x="0" y="1"/>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49" name="Freeform 264"/>
                <p:cNvSpPr>
                  <a:spLocks/>
                </p:cNvSpPr>
                <p:nvPr/>
              </p:nvSpPr>
              <p:spPr bwMode="auto">
                <a:xfrm>
                  <a:off x="1039" y="1765"/>
                  <a:ext cx="0" cy="6"/>
                </a:xfrm>
                <a:custGeom>
                  <a:avLst/>
                  <a:gdLst>
                    <a:gd name="T0" fmla="*/ 0 h 2"/>
                    <a:gd name="T1" fmla="*/ 27 h 2"/>
                    <a:gd name="T2" fmla="*/ 27 h 2"/>
                    <a:gd name="T3" fmla="*/ 54 h 2"/>
                    <a:gd name="T4" fmla="*/ 27 h 2"/>
                    <a:gd name="T5" fmla="*/ 0 h 2"/>
                    <a:gd name="T6" fmla="*/ 0 h 2"/>
                    <a:gd name="T7" fmla="*/ 0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0"/>
                      </a:moveTo>
                      <a:cubicBezTo>
                        <a:pt x="0" y="0"/>
                        <a:pt x="0" y="1"/>
                        <a:pt x="0" y="1"/>
                      </a:cubicBezTo>
                      <a:cubicBezTo>
                        <a:pt x="0" y="1"/>
                        <a:pt x="0" y="1"/>
                        <a:pt x="0" y="1"/>
                      </a:cubicBezTo>
                      <a:cubicBezTo>
                        <a:pt x="0" y="2"/>
                        <a:pt x="0" y="2"/>
                        <a:pt x="0" y="2"/>
                      </a:cubicBezTo>
                      <a:cubicBezTo>
                        <a:pt x="0" y="2"/>
                        <a:pt x="0" y="1"/>
                        <a:pt x="0" y="1"/>
                      </a:cubicBezTo>
                      <a:cubicBezTo>
                        <a:pt x="0" y="1"/>
                        <a:pt x="0" y="1"/>
                        <a:pt x="0" y="0"/>
                      </a:cubicBezTo>
                      <a:cubicBezTo>
                        <a:pt x="0" y="0"/>
                        <a:pt x="0" y="0"/>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0" name="Freeform 265"/>
                <p:cNvSpPr>
                  <a:spLocks/>
                </p:cNvSpPr>
                <p:nvPr/>
              </p:nvSpPr>
              <p:spPr bwMode="auto">
                <a:xfrm>
                  <a:off x="1039" y="1820"/>
                  <a:ext cx="0" cy="3"/>
                </a:xfrm>
                <a:custGeom>
                  <a:avLst/>
                  <a:gdLst>
                    <a:gd name="T0" fmla="*/ 0 h 1"/>
                    <a:gd name="T1" fmla="*/ 27 h 1"/>
                    <a:gd name="T2" fmla="*/ 27 h 1"/>
                    <a:gd name="T3" fmla="*/ 27 h 1"/>
                    <a:gd name="T4" fmla="*/ 27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1" name="Freeform 266"/>
                <p:cNvSpPr>
                  <a:spLocks noEditPoints="1"/>
                </p:cNvSpPr>
                <p:nvPr/>
              </p:nvSpPr>
              <p:spPr bwMode="auto">
                <a:xfrm>
                  <a:off x="851" y="1595"/>
                  <a:ext cx="194" cy="348"/>
                </a:xfrm>
                <a:custGeom>
                  <a:avLst/>
                  <a:gdLst>
                    <a:gd name="T0" fmla="*/ 616 w 63"/>
                    <a:gd name="T1" fmla="*/ 0 h 113"/>
                    <a:gd name="T2" fmla="*/ 674 w 63"/>
                    <a:gd name="T3" fmla="*/ 55 h 113"/>
                    <a:gd name="T4" fmla="*/ 323 w 63"/>
                    <a:gd name="T5" fmla="*/ 0 h 113"/>
                    <a:gd name="T6" fmla="*/ 520 w 63"/>
                    <a:gd name="T7" fmla="*/ 55 h 113"/>
                    <a:gd name="T8" fmla="*/ 520 w 63"/>
                    <a:gd name="T9" fmla="*/ 55 h 113"/>
                    <a:gd name="T10" fmla="*/ 616 w 63"/>
                    <a:gd name="T11" fmla="*/ 114 h 113"/>
                    <a:gd name="T12" fmla="*/ 674 w 63"/>
                    <a:gd name="T13" fmla="*/ 169 h 113"/>
                    <a:gd name="T14" fmla="*/ 674 w 63"/>
                    <a:gd name="T15" fmla="*/ 209 h 113"/>
                    <a:gd name="T16" fmla="*/ 844 w 63"/>
                    <a:gd name="T17" fmla="*/ 293 h 113"/>
                    <a:gd name="T18" fmla="*/ 644 w 63"/>
                    <a:gd name="T19" fmla="*/ 209 h 113"/>
                    <a:gd name="T20" fmla="*/ 465 w 63"/>
                    <a:gd name="T21" fmla="*/ 142 h 113"/>
                    <a:gd name="T22" fmla="*/ 702 w 63"/>
                    <a:gd name="T23" fmla="*/ 323 h 113"/>
                    <a:gd name="T24" fmla="*/ 644 w 63"/>
                    <a:gd name="T25" fmla="*/ 351 h 113"/>
                    <a:gd name="T26" fmla="*/ 644 w 63"/>
                    <a:gd name="T27" fmla="*/ 379 h 113"/>
                    <a:gd name="T28" fmla="*/ 644 w 63"/>
                    <a:gd name="T29" fmla="*/ 437 h 113"/>
                    <a:gd name="T30" fmla="*/ 379 w 63"/>
                    <a:gd name="T31" fmla="*/ 351 h 113"/>
                    <a:gd name="T32" fmla="*/ 351 w 63"/>
                    <a:gd name="T33" fmla="*/ 758 h 113"/>
                    <a:gd name="T34" fmla="*/ 437 w 63"/>
                    <a:gd name="T35" fmla="*/ 616 h 113"/>
                    <a:gd name="T36" fmla="*/ 520 w 63"/>
                    <a:gd name="T37" fmla="*/ 872 h 113"/>
                    <a:gd name="T38" fmla="*/ 351 w 63"/>
                    <a:gd name="T39" fmla="*/ 816 h 113"/>
                    <a:gd name="T40" fmla="*/ 142 w 63"/>
                    <a:gd name="T41" fmla="*/ 1109 h 113"/>
                    <a:gd name="T42" fmla="*/ 142 w 63"/>
                    <a:gd name="T43" fmla="*/ 1253 h 113"/>
                    <a:gd name="T44" fmla="*/ 142 w 63"/>
                    <a:gd name="T45" fmla="*/ 1253 h 113"/>
                    <a:gd name="T46" fmla="*/ 86 w 63"/>
                    <a:gd name="T47" fmla="*/ 1290 h 113"/>
                    <a:gd name="T48" fmla="*/ 209 w 63"/>
                    <a:gd name="T49" fmla="*/ 1491 h 113"/>
                    <a:gd name="T50" fmla="*/ 209 w 63"/>
                    <a:gd name="T51" fmla="*/ 1491 h 113"/>
                    <a:gd name="T52" fmla="*/ 616 w 63"/>
                    <a:gd name="T53" fmla="*/ 1404 h 113"/>
                    <a:gd name="T54" fmla="*/ 560 w 63"/>
                    <a:gd name="T55" fmla="*/ 1195 h 113"/>
                    <a:gd name="T56" fmla="*/ 788 w 63"/>
                    <a:gd name="T57" fmla="*/ 1318 h 113"/>
                    <a:gd name="T58" fmla="*/ 995 w 63"/>
                    <a:gd name="T59" fmla="*/ 1404 h 113"/>
                    <a:gd name="T60" fmla="*/ 758 w 63"/>
                    <a:gd name="T61" fmla="*/ 1546 h 113"/>
                    <a:gd name="T62" fmla="*/ 493 w 63"/>
                    <a:gd name="T63" fmla="*/ 1460 h 113"/>
                    <a:gd name="T64" fmla="*/ 323 w 63"/>
                    <a:gd name="T65" fmla="*/ 1491 h 113"/>
                    <a:gd name="T66" fmla="*/ 0 w 63"/>
                    <a:gd name="T67" fmla="*/ 2399 h 113"/>
                    <a:gd name="T68" fmla="*/ 379 w 63"/>
                    <a:gd name="T69" fmla="*/ 2427 h 113"/>
                    <a:gd name="T70" fmla="*/ 493 w 63"/>
                    <a:gd name="T71" fmla="*/ 2458 h 113"/>
                    <a:gd name="T72" fmla="*/ 493 w 63"/>
                    <a:gd name="T73" fmla="*/ 3006 h 113"/>
                    <a:gd name="T74" fmla="*/ 1109 w 63"/>
                    <a:gd name="T75" fmla="*/ 2836 h 113"/>
                    <a:gd name="T76" fmla="*/ 1250 w 63"/>
                    <a:gd name="T77" fmla="*/ 2134 h 113"/>
                    <a:gd name="T78" fmla="*/ 1053 w 63"/>
                    <a:gd name="T79" fmla="*/ 1669 h 113"/>
                    <a:gd name="T80" fmla="*/ 1460 w 63"/>
                    <a:gd name="T81" fmla="*/ 1697 h 113"/>
                    <a:gd name="T82" fmla="*/ 1376 w 63"/>
                    <a:gd name="T83" fmla="*/ 1669 h 113"/>
                    <a:gd name="T84" fmla="*/ 1376 w 63"/>
                    <a:gd name="T85" fmla="*/ 1601 h 113"/>
                    <a:gd name="T86" fmla="*/ 1487 w 63"/>
                    <a:gd name="T87" fmla="*/ 1601 h 113"/>
                    <a:gd name="T88" fmla="*/ 1601 w 63"/>
                    <a:gd name="T89" fmla="*/ 1632 h 113"/>
                    <a:gd name="T90" fmla="*/ 1697 w 63"/>
                    <a:gd name="T91" fmla="*/ 2011 h 113"/>
                    <a:gd name="T92" fmla="*/ 1724 w 63"/>
                    <a:gd name="T93" fmla="*/ 1983 h 113"/>
                    <a:gd name="T94" fmla="*/ 1811 w 63"/>
                    <a:gd name="T95" fmla="*/ 1632 h 113"/>
                    <a:gd name="T96" fmla="*/ 1811 w 63"/>
                    <a:gd name="T97" fmla="*/ 2048 h 113"/>
                    <a:gd name="T98" fmla="*/ 1838 w 63"/>
                    <a:gd name="T99" fmla="*/ 1755 h 113"/>
                    <a:gd name="T100" fmla="*/ 1838 w 63"/>
                    <a:gd name="T101" fmla="*/ 1755 h 113"/>
                    <a:gd name="T102" fmla="*/ 1811 w 63"/>
                    <a:gd name="T103" fmla="*/ 1518 h 113"/>
                    <a:gd name="T104" fmla="*/ 1783 w 63"/>
                    <a:gd name="T105" fmla="*/ 1253 h 113"/>
                    <a:gd name="T106" fmla="*/ 1724 w 63"/>
                    <a:gd name="T107" fmla="*/ 1139 h 113"/>
                    <a:gd name="T108" fmla="*/ 1632 w 63"/>
                    <a:gd name="T109" fmla="*/ 939 h 113"/>
                    <a:gd name="T110" fmla="*/ 1601 w 63"/>
                    <a:gd name="T111" fmla="*/ 844 h 113"/>
                    <a:gd name="T112" fmla="*/ 1460 w 63"/>
                    <a:gd name="T113" fmla="*/ 616 h 113"/>
                    <a:gd name="T114" fmla="*/ 1432 w 63"/>
                    <a:gd name="T115" fmla="*/ 616 h 113"/>
                    <a:gd name="T116" fmla="*/ 1250 w 63"/>
                    <a:gd name="T117" fmla="*/ 379 h 113"/>
                    <a:gd name="T118" fmla="*/ 1109 w 63"/>
                    <a:gd name="T119" fmla="*/ 293 h 113"/>
                    <a:gd name="T120" fmla="*/ 902 w 63"/>
                    <a:gd name="T121" fmla="*/ 114 h 113"/>
                    <a:gd name="T122" fmla="*/ 902 w 63"/>
                    <a:gd name="T123" fmla="*/ 114 h 113"/>
                    <a:gd name="T124" fmla="*/ 844 w 63"/>
                    <a:gd name="T125" fmla="*/ 86 h 1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 h="113">
                      <a:moveTo>
                        <a:pt x="31" y="4"/>
                      </a:moveTo>
                      <a:cubicBezTo>
                        <a:pt x="31" y="4"/>
                        <a:pt x="31" y="4"/>
                        <a:pt x="31" y="4"/>
                      </a:cubicBezTo>
                      <a:cubicBezTo>
                        <a:pt x="31" y="4"/>
                        <a:pt x="31" y="4"/>
                        <a:pt x="31" y="4"/>
                      </a:cubicBezTo>
                      <a:moveTo>
                        <a:pt x="21" y="0"/>
                      </a:moveTo>
                      <a:cubicBezTo>
                        <a:pt x="25" y="2"/>
                        <a:pt x="25" y="2"/>
                        <a:pt x="26" y="2"/>
                      </a:cubicBezTo>
                      <a:cubicBezTo>
                        <a:pt x="24" y="2"/>
                        <a:pt x="24" y="2"/>
                        <a:pt x="23" y="2"/>
                      </a:cubicBezTo>
                      <a:cubicBezTo>
                        <a:pt x="23" y="2"/>
                        <a:pt x="23" y="2"/>
                        <a:pt x="23" y="2"/>
                      </a:cubicBezTo>
                      <a:cubicBezTo>
                        <a:pt x="23" y="2"/>
                        <a:pt x="23" y="2"/>
                        <a:pt x="23" y="2"/>
                      </a:cubicBezTo>
                      <a:cubicBezTo>
                        <a:pt x="23" y="2"/>
                        <a:pt x="23" y="2"/>
                        <a:pt x="23" y="2"/>
                      </a:cubicBezTo>
                      <a:cubicBezTo>
                        <a:pt x="24" y="2"/>
                        <a:pt x="24" y="2"/>
                        <a:pt x="25" y="3"/>
                      </a:cubicBezTo>
                      <a:cubicBezTo>
                        <a:pt x="19" y="2"/>
                        <a:pt x="19" y="2"/>
                        <a:pt x="18" y="1"/>
                      </a:cubicBezTo>
                      <a:cubicBezTo>
                        <a:pt x="18" y="1"/>
                        <a:pt x="13" y="0"/>
                        <a:pt x="11" y="0"/>
                      </a:cubicBezTo>
                      <a:cubicBezTo>
                        <a:pt x="11" y="0"/>
                        <a:pt x="11" y="0"/>
                        <a:pt x="11" y="0"/>
                      </a:cubicBezTo>
                      <a:cubicBezTo>
                        <a:pt x="11" y="0"/>
                        <a:pt x="16"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9" y="2"/>
                        <a:pt x="19" y="2"/>
                        <a:pt x="21" y="4"/>
                      </a:cubicBezTo>
                      <a:cubicBezTo>
                        <a:pt x="21" y="4"/>
                        <a:pt x="21" y="4"/>
                        <a:pt x="21" y="4"/>
                      </a:cubicBezTo>
                      <a:cubicBezTo>
                        <a:pt x="21" y="4"/>
                        <a:pt x="21" y="4"/>
                        <a:pt x="21" y="4"/>
                      </a:cubicBezTo>
                      <a:cubicBezTo>
                        <a:pt x="21" y="4"/>
                        <a:pt x="21" y="4"/>
                        <a:pt x="21" y="4"/>
                      </a:cubicBezTo>
                      <a:cubicBezTo>
                        <a:pt x="22" y="5"/>
                        <a:pt x="23" y="5"/>
                        <a:pt x="23" y="5"/>
                      </a:cubicBezTo>
                      <a:cubicBezTo>
                        <a:pt x="23" y="6"/>
                        <a:pt x="23" y="6"/>
                        <a:pt x="23" y="6"/>
                      </a:cubicBezTo>
                      <a:cubicBezTo>
                        <a:pt x="23" y="6"/>
                        <a:pt x="24" y="7"/>
                        <a:pt x="25" y="7"/>
                      </a:cubicBezTo>
                      <a:cubicBezTo>
                        <a:pt x="24" y="7"/>
                        <a:pt x="24" y="7"/>
                        <a:pt x="24" y="7"/>
                      </a:cubicBezTo>
                      <a:cubicBezTo>
                        <a:pt x="25" y="8"/>
                        <a:pt x="25" y="8"/>
                        <a:pt x="25" y="8"/>
                      </a:cubicBezTo>
                      <a:cubicBezTo>
                        <a:pt x="24" y="7"/>
                        <a:pt x="24" y="7"/>
                        <a:pt x="23" y="7"/>
                      </a:cubicBezTo>
                      <a:cubicBezTo>
                        <a:pt x="28" y="10"/>
                        <a:pt x="28" y="10"/>
                        <a:pt x="28" y="10"/>
                      </a:cubicBezTo>
                      <a:cubicBezTo>
                        <a:pt x="28" y="10"/>
                        <a:pt x="28" y="10"/>
                        <a:pt x="28" y="10"/>
                      </a:cubicBezTo>
                      <a:cubicBezTo>
                        <a:pt x="29" y="10"/>
                        <a:pt x="29" y="10"/>
                        <a:pt x="29" y="10"/>
                      </a:cubicBezTo>
                      <a:cubicBezTo>
                        <a:pt x="29" y="10"/>
                        <a:pt x="29" y="10"/>
                        <a:pt x="29" y="10"/>
                      </a:cubicBezTo>
                      <a:cubicBezTo>
                        <a:pt x="28" y="10"/>
                        <a:pt x="28" y="10"/>
                        <a:pt x="28" y="10"/>
                      </a:cubicBezTo>
                      <a:cubicBezTo>
                        <a:pt x="29" y="11"/>
                        <a:pt x="29" y="11"/>
                        <a:pt x="29" y="11"/>
                      </a:cubicBezTo>
                      <a:cubicBezTo>
                        <a:pt x="24" y="7"/>
                        <a:pt x="23" y="7"/>
                        <a:pt x="22" y="7"/>
                      </a:cubicBezTo>
                      <a:cubicBezTo>
                        <a:pt x="22" y="7"/>
                        <a:pt x="22" y="7"/>
                        <a:pt x="22" y="7"/>
                      </a:cubicBezTo>
                      <a:cubicBezTo>
                        <a:pt x="23" y="9"/>
                        <a:pt x="25" y="9"/>
                        <a:pt x="26" y="11"/>
                      </a:cubicBezTo>
                      <a:cubicBezTo>
                        <a:pt x="24" y="11"/>
                        <a:pt x="22" y="10"/>
                        <a:pt x="21" y="9"/>
                      </a:cubicBezTo>
                      <a:cubicBezTo>
                        <a:pt x="20" y="8"/>
                        <a:pt x="20" y="4"/>
                        <a:pt x="17" y="4"/>
                      </a:cubicBezTo>
                      <a:cubicBezTo>
                        <a:pt x="17" y="4"/>
                        <a:pt x="17" y="4"/>
                        <a:pt x="16" y="5"/>
                      </a:cubicBezTo>
                      <a:cubicBezTo>
                        <a:pt x="16" y="5"/>
                        <a:pt x="17" y="6"/>
                        <a:pt x="18" y="7"/>
                      </a:cubicBezTo>
                      <a:cubicBezTo>
                        <a:pt x="20" y="9"/>
                        <a:pt x="21" y="11"/>
                        <a:pt x="23" y="11"/>
                      </a:cubicBezTo>
                      <a:cubicBezTo>
                        <a:pt x="23" y="11"/>
                        <a:pt x="23" y="11"/>
                        <a:pt x="23" y="11"/>
                      </a:cubicBezTo>
                      <a:cubicBezTo>
                        <a:pt x="24" y="11"/>
                        <a:pt x="24" y="11"/>
                        <a:pt x="24" y="11"/>
                      </a:cubicBezTo>
                      <a:cubicBezTo>
                        <a:pt x="24" y="11"/>
                        <a:pt x="25" y="11"/>
                        <a:pt x="25" y="11"/>
                      </a:cubicBezTo>
                      <a:cubicBezTo>
                        <a:pt x="24" y="12"/>
                        <a:pt x="24" y="12"/>
                        <a:pt x="24" y="12"/>
                      </a:cubicBezTo>
                      <a:cubicBezTo>
                        <a:pt x="24" y="12"/>
                        <a:pt x="23" y="12"/>
                        <a:pt x="23" y="13"/>
                      </a:cubicBezTo>
                      <a:cubicBezTo>
                        <a:pt x="22" y="12"/>
                        <a:pt x="22" y="12"/>
                        <a:pt x="22" y="12"/>
                      </a:cubicBezTo>
                      <a:cubicBezTo>
                        <a:pt x="21" y="12"/>
                        <a:pt x="21" y="12"/>
                        <a:pt x="21" y="12"/>
                      </a:cubicBezTo>
                      <a:cubicBezTo>
                        <a:pt x="22" y="12"/>
                        <a:pt x="22" y="12"/>
                        <a:pt x="23" y="13"/>
                      </a:cubicBezTo>
                      <a:cubicBezTo>
                        <a:pt x="22" y="14"/>
                        <a:pt x="22" y="14"/>
                        <a:pt x="22" y="14"/>
                      </a:cubicBezTo>
                      <a:cubicBezTo>
                        <a:pt x="22" y="13"/>
                        <a:pt x="22" y="13"/>
                        <a:pt x="22" y="13"/>
                      </a:cubicBezTo>
                      <a:cubicBezTo>
                        <a:pt x="21" y="14"/>
                        <a:pt x="21" y="14"/>
                        <a:pt x="21" y="14"/>
                      </a:cubicBezTo>
                      <a:cubicBezTo>
                        <a:pt x="22" y="14"/>
                        <a:pt x="22" y="14"/>
                        <a:pt x="22" y="14"/>
                      </a:cubicBezTo>
                      <a:cubicBezTo>
                        <a:pt x="22" y="15"/>
                        <a:pt x="22" y="15"/>
                        <a:pt x="22" y="15"/>
                      </a:cubicBezTo>
                      <a:cubicBezTo>
                        <a:pt x="22" y="15"/>
                        <a:pt x="22" y="15"/>
                        <a:pt x="22" y="15"/>
                      </a:cubicBezTo>
                      <a:cubicBezTo>
                        <a:pt x="22" y="15"/>
                        <a:pt x="22" y="15"/>
                        <a:pt x="22" y="15"/>
                      </a:cubicBezTo>
                      <a:cubicBezTo>
                        <a:pt x="19" y="13"/>
                        <a:pt x="19" y="13"/>
                        <a:pt x="16" y="12"/>
                      </a:cubicBezTo>
                      <a:cubicBezTo>
                        <a:pt x="15" y="12"/>
                        <a:pt x="15" y="12"/>
                        <a:pt x="15" y="12"/>
                      </a:cubicBezTo>
                      <a:cubicBezTo>
                        <a:pt x="14" y="12"/>
                        <a:pt x="14" y="12"/>
                        <a:pt x="13" y="12"/>
                      </a:cubicBezTo>
                      <a:cubicBezTo>
                        <a:pt x="12" y="16"/>
                        <a:pt x="9" y="19"/>
                        <a:pt x="9" y="23"/>
                      </a:cubicBezTo>
                      <a:cubicBezTo>
                        <a:pt x="9" y="25"/>
                        <a:pt x="10" y="27"/>
                        <a:pt x="11" y="27"/>
                      </a:cubicBezTo>
                      <a:cubicBezTo>
                        <a:pt x="11" y="27"/>
                        <a:pt x="11" y="27"/>
                        <a:pt x="12" y="26"/>
                      </a:cubicBezTo>
                      <a:cubicBezTo>
                        <a:pt x="12" y="26"/>
                        <a:pt x="12" y="26"/>
                        <a:pt x="12" y="26"/>
                      </a:cubicBezTo>
                      <a:cubicBezTo>
                        <a:pt x="13" y="27"/>
                        <a:pt x="13" y="29"/>
                        <a:pt x="15" y="29"/>
                      </a:cubicBezTo>
                      <a:cubicBezTo>
                        <a:pt x="15" y="29"/>
                        <a:pt x="15" y="29"/>
                        <a:pt x="15" y="29"/>
                      </a:cubicBezTo>
                      <a:cubicBezTo>
                        <a:pt x="17" y="29"/>
                        <a:pt x="17" y="26"/>
                        <a:pt x="17" y="25"/>
                      </a:cubicBezTo>
                      <a:cubicBezTo>
                        <a:pt x="17" y="23"/>
                        <a:pt x="16" y="22"/>
                        <a:pt x="15" y="21"/>
                      </a:cubicBezTo>
                      <a:cubicBezTo>
                        <a:pt x="16" y="20"/>
                        <a:pt x="16" y="20"/>
                        <a:pt x="16" y="20"/>
                      </a:cubicBezTo>
                      <a:cubicBezTo>
                        <a:pt x="16" y="20"/>
                        <a:pt x="19" y="25"/>
                        <a:pt x="20" y="26"/>
                      </a:cubicBezTo>
                      <a:cubicBezTo>
                        <a:pt x="19" y="27"/>
                        <a:pt x="19" y="29"/>
                        <a:pt x="18" y="30"/>
                      </a:cubicBezTo>
                      <a:cubicBezTo>
                        <a:pt x="18" y="30"/>
                        <a:pt x="18" y="30"/>
                        <a:pt x="18" y="30"/>
                      </a:cubicBezTo>
                      <a:cubicBezTo>
                        <a:pt x="16" y="31"/>
                        <a:pt x="15" y="31"/>
                        <a:pt x="15" y="31"/>
                      </a:cubicBezTo>
                      <a:cubicBezTo>
                        <a:pt x="14" y="31"/>
                        <a:pt x="14" y="31"/>
                        <a:pt x="14" y="31"/>
                      </a:cubicBezTo>
                      <a:cubicBezTo>
                        <a:pt x="13" y="28"/>
                        <a:pt x="13" y="28"/>
                        <a:pt x="12" y="28"/>
                      </a:cubicBezTo>
                      <a:cubicBezTo>
                        <a:pt x="12" y="28"/>
                        <a:pt x="12" y="28"/>
                        <a:pt x="12" y="28"/>
                      </a:cubicBezTo>
                      <a:cubicBezTo>
                        <a:pt x="11" y="29"/>
                        <a:pt x="12" y="30"/>
                        <a:pt x="12" y="32"/>
                      </a:cubicBezTo>
                      <a:cubicBezTo>
                        <a:pt x="11" y="32"/>
                        <a:pt x="10" y="33"/>
                        <a:pt x="10" y="35"/>
                      </a:cubicBezTo>
                      <a:cubicBezTo>
                        <a:pt x="8" y="35"/>
                        <a:pt x="8" y="37"/>
                        <a:pt x="6" y="37"/>
                      </a:cubicBezTo>
                      <a:cubicBezTo>
                        <a:pt x="5" y="38"/>
                        <a:pt x="5" y="38"/>
                        <a:pt x="5" y="38"/>
                      </a:cubicBezTo>
                      <a:cubicBezTo>
                        <a:pt x="5" y="38"/>
                        <a:pt x="6" y="40"/>
                        <a:pt x="7" y="41"/>
                      </a:cubicBezTo>
                      <a:cubicBezTo>
                        <a:pt x="8" y="42"/>
                        <a:pt x="8" y="42"/>
                        <a:pt x="8" y="43"/>
                      </a:cubicBezTo>
                      <a:cubicBezTo>
                        <a:pt x="7" y="43"/>
                        <a:pt x="6"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3" y="43"/>
                        <a:pt x="3" y="43"/>
                        <a:pt x="3" y="44"/>
                      </a:cubicBezTo>
                      <a:cubicBezTo>
                        <a:pt x="3" y="44"/>
                        <a:pt x="3" y="46"/>
                        <a:pt x="3" y="47"/>
                      </a:cubicBezTo>
                      <a:cubicBezTo>
                        <a:pt x="3" y="48"/>
                        <a:pt x="3" y="48"/>
                        <a:pt x="3" y="48"/>
                      </a:cubicBezTo>
                      <a:cubicBezTo>
                        <a:pt x="3" y="48"/>
                        <a:pt x="3" y="51"/>
                        <a:pt x="5" y="51"/>
                      </a:cubicBezTo>
                      <a:cubicBezTo>
                        <a:pt x="6" y="51"/>
                        <a:pt x="6" y="51"/>
                        <a:pt x="7" y="51"/>
                      </a:cubicBezTo>
                      <a:cubicBezTo>
                        <a:pt x="7" y="51"/>
                        <a:pt x="7" y="51"/>
                        <a:pt x="7" y="51"/>
                      </a:cubicBezTo>
                      <a:cubicBezTo>
                        <a:pt x="7" y="51"/>
                        <a:pt x="7" y="51"/>
                        <a:pt x="7" y="51"/>
                      </a:cubicBezTo>
                      <a:cubicBezTo>
                        <a:pt x="7" y="51"/>
                        <a:pt x="7" y="51"/>
                        <a:pt x="7" y="51"/>
                      </a:cubicBezTo>
                      <a:cubicBezTo>
                        <a:pt x="7" y="51"/>
                        <a:pt x="7" y="51"/>
                        <a:pt x="7" y="51"/>
                      </a:cubicBezTo>
                      <a:cubicBezTo>
                        <a:pt x="9" y="50"/>
                        <a:pt x="11" y="44"/>
                        <a:pt x="11" y="44"/>
                      </a:cubicBezTo>
                      <a:cubicBezTo>
                        <a:pt x="14" y="43"/>
                        <a:pt x="14" y="43"/>
                        <a:pt x="15" y="43"/>
                      </a:cubicBezTo>
                      <a:cubicBezTo>
                        <a:pt x="20" y="47"/>
                        <a:pt x="20" y="47"/>
                        <a:pt x="20" y="47"/>
                      </a:cubicBezTo>
                      <a:cubicBezTo>
                        <a:pt x="21" y="48"/>
                        <a:pt x="21" y="48"/>
                        <a:pt x="21" y="48"/>
                      </a:cubicBezTo>
                      <a:cubicBezTo>
                        <a:pt x="22" y="48"/>
                        <a:pt x="22" y="48"/>
                        <a:pt x="22" y="46"/>
                      </a:cubicBezTo>
                      <a:cubicBezTo>
                        <a:pt x="22" y="44"/>
                        <a:pt x="19" y="44"/>
                        <a:pt x="18" y="42"/>
                      </a:cubicBezTo>
                      <a:cubicBezTo>
                        <a:pt x="18" y="41"/>
                        <a:pt x="18" y="41"/>
                        <a:pt x="18" y="41"/>
                      </a:cubicBezTo>
                      <a:cubicBezTo>
                        <a:pt x="19" y="41"/>
                        <a:pt x="19" y="41"/>
                        <a:pt x="19" y="41"/>
                      </a:cubicBezTo>
                      <a:cubicBezTo>
                        <a:pt x="24" y="46"/>
                        <a:pt x="24" y="46"/>
                        <a:pt x="25" y="47"/>
                      </a:cubicBezTo>
                      <a:cubicBezTo>
                        <a:pt x="25" y="47"/>
                        <a:pt x="25" y="48"/>
                        <a:pt x="25" y="48"/>
                      </a:cubicBezTo>
                      <a:cubicBezTo>
                        <a:pt x="25" y="48"/>
                        <a:pt x="26" y="48"/>
                        <a:pt x="26" y="48"/>
                      </a:cubicBezTo>
                      <a:cubicBezTo>
                        <a:pt x="27" y="48"/>
                        <a:pt x="27" y="47"/>
                        <a:pt x="27" y="45"/>
                      </a:cubicBezTo>
                      <a:cubicBezTo>
                        <a:pt x="27" y="45"/>
                        <a:pt x="27" y="45"/>
                        <a:pt x="27" y="45"/>
                      </a:cubicBezTo>
                      <a:cubicBezTo>
                        <a:pt x="30" y="48"/>
                        <a:pt x="31" y="48"/>
                        <a:pt x="32" y="48"/>
                      </a:cubicBezTo>
                      <a:cubicBezTo>
                        <a:pt x="32" y="48"/>
                        <a:pt x="33" y="48"/>
                        <a:pt x="34" y="48"/>
                      </a:cubicBezTo>
                      <a:cubicBezTo>
                        <a:pt x="34" y="48"/>
                        <a:pt x="34" y="48"/>
                        <a:pt x="34" y="48"/>
                      </a:cubicBezTo>
                      <a:cubicBezTo>
                        <a:pt x="35" y="50"/>
                        <a:pt x="35" y="52"/>
                        <a:pt x="34" y="54"/>
                      </a:cubicBezTo>
                      <a:cubicBezTo>
                        <a:pt x="33" y="54"/>
                        <a:pt x="33" y="53"/>
                        <a:pt x="33" y="53"/>
                      </a:cubicBezTo>
                      <a:cubicBezTo>
                        <a:pt x="32" y="53"/>
                        <a:pt x="32" y="54"/>
                        <a:pt x="32" y="54"/>
                      </a:cubicBezTo>
                      <a:cubicBezTo>
                        <a:pt x="29" y="54"/>
                        <a:pt x="27" y="53"/>
                        <a:pt x="26" y="53"/>
                      </a:cubicBezTo>
                      <a:cubicBezTo>
                        <a:pt x="25" y="53"/>
                        <a:pt x="25" y="54"/>
                        <a:pt x="24" y="55"/>
                      </a:cubicBezTo>
                      <a:cubicBezTo>
                        <a:pt x="24" y="55"/>
                        <a:pt x="24" y="55"/>
                        <a:pt x="24" y="55"/>
                      </a:cubicBezTo>
                      <a:cubicBezTo>
                        <a:pt x="23" y="55"/>
                        <a:pt x="18" y="53"/>
                        <a:pt x="18" y="53"/>
                      </a:cubicBezTo>
                      <a:cubicBezTo>
                        <a:pt x="17" y="52"/>
                        <a:pt x="18" y="51"/>
                        <a:pt x="17" y="50"/>
                      </a:cubicBezTo>
                      <a:cubicBezTo>
                        <a:pt x="17" y="50"/>
                        <a:pt x="17" y="50"/>
                        <a:pt x="17" y="50"/>
                      </a:cubicBezTo>
                      <a:cubicBezTo>
                        <a:pt x="16" y="50"/>
                        <a:pt x="15" y="50"/>
                        <a:pt x="14" y="50"/>
                      </a:cubicBezTo>
                      <a:cubicBezTo>
                        <a:pt x="13" y="50"/>
                        <a:pt x="13" y="51"/>
                        <a:pt x="12" y="51"/>
                      </a:cubicBezTo>
                      <a:cubicBezTo>
                        <a:pt x="12" y="51"/>
                        <a:pt x="11" y="51"/>
                        <a:pt x="11" y="51"/>
                      </a:cubicBezTo>
                      <a:cubicBezTo>
                        <a:pt x="5" y="52"/>
                        <a:pt x="5" y="52"/>
                        <a:pt x="5" y="52"/>
                      </a:cubicBezTo>
                      <a:cubicBezTo>
                        <a:pt x="0" y="61"/>
                        <a:pt x="0" y="61"/>
                        <a:pt x="0" y="61"/>
                      </a:cubicBezTo>
                      <a:cubicBezTo>
                        <a:pt x="0" y="82"/>
                        <a:pt x="0" y="82"/>
                        <a:pt x="0" y="82"/>
                      </a:cubicBezTo>
                      <a:cubicBezTo>
                        <a:pt x="0" y="82"/>
                        <a:pt x="0" y="82"/>
                        <a:pt x="0" y="82"/>
                      </a:cubicBezTo>
                      <a:cubicBezTo>
                        <a:pt x="3" y="84"/>
                        <a:pt x="3" y="84"/>
                        <a:pt x="7" y="84"/>
                      </a:cubicBezTo>
                      <a:cubicBezTo>
                        <a:pt x="7" y="84"/>
                        <a:pt x="7" y="84"/>
                        <a:pt x="7" y="84"/>
                      </a:cubicBezTo>
                      <a:cubicBezTo>
                        <a:pt x="8" y="84"/>
                        <a:pt x="9" y="84"/>
                        <a:pt x="10" y="83"/>
                      </a:cubicBezTo>
                      <a:cubicBezTo>
                        <a:pt x="11" y="83"/>
                        <a:pt x="12" y="83"/>
                        <a:pt x="13" y="83"/>
                      </a:cubicBezTo>
                      <a:cubicBezTo>
                        <a:pt x="13" y="83"/>
                        <a:pt x="14" y="83"/>
                        <a:pt x="15" y="84"/>
                      </a:cubicBezTo>
                      <a:cubicBezTo>
                        <a:pt x="15" y="84"/>
                        <a:pt x="15" y="84"/>
                        <a:pt x="15" y="84"/>
                      </a:cubicBezTo>
                      <a:cubicBezTo>
                        <a:pt x="16" y="84"/>
                        <a:pt x="16" y="84"/>
                        <a:pt x="16" y="84"/>
                      </a:cubicBezTo>
                      <a:cubicBezTo>
                        <a:pt x="16" y="84"/>
                        <a:pt x="17" y="84"/>
                        <a:pt x="17" y="84"/>
                      </a:cubicBezTo>
                      <a:cubicBezTo>
                        <a:pt x="17" y="84"/>
                        <a:pt x="18" y="84"/>
                        <a:pt x="18" y="84"/>
                      </a:cubicBezTo>
                      <a:cubicBezTo>
                        <a:pt x="19" y="87"/>
                        <a:pt x="17" y="88"/>
                        <a:pt x="17" y="91"/>
                      </a:cubicBezTo>
                      <a:cubicBezTo>
                        <a:pt x="18" y="92"/>
                        <a:pt x="20" y="94"/>
                        <a:pt x="20" y="96"/>
                      </a:cubicBezTo>
                      <a:cubicBezTo>
                        <a:pt x="20" y="98"/>
                        <a:pt x="18" y="100"/>
                        <a:pt x="17" y="103"/>
                      </a:cubicBezTo>
                      <a:cubicBezTo>
                        <a:pt x="21" y="106"/>
                        <a:pt x="18" y="109"/>
                        <a:pt x="18" y="113"/>
                      </a:cubicBezTo>
                      <a:cubicBezTo>
                        <a:pt x="19" y="113"/>
                        <a:pt x="19" y="113"/>
                        <a:pt x="20" y="113"/>
                      </a:cubicBezTo>
                      <a:cubicBezTo>
                        <a:pt x="22" y="113"/>
                        <a:pt x="25" y="111"/>
                        <a:pt x="28" y="108"/>
                      </a:cubicBezTo>
                      <a:cubicBezTo>
                        <a:pt x="31" y="106"/>
                        <a:pt x="37" y="98"/>
                        <a:pt x="38" y="97"/>
                      </a:cubicBezTo>
                      <a:cubicBezTo>
                        <a:pt x="38" y="97"/>
                        <a:pt x="39" y="95"/>
                        <a:pt x="38" y="93"/>
                      </a:cubicBezTo>
                      <a:cubicBezTo>
                        <a:pt x="38" y="88"/>
                        <a:pt x="40" y="86"/>
                        <a:pt x="43" y="83"/>
                      </a:cubicBezTo>
                      <a:cubicBezTo>
                        <a:pt x="46" y="79"/>
                        <a:pt x="47" y="72"/>
                        <a:pt x="47" y="71"/>
                      </a:cubicBezTo>
                      <a:cubicBezTo>
                        <a:pt x="46" y="71"/>
                        <a:pt x="45" y="73"/>
                        <a:pt x="43" y="73"/>
                      </a:cubicBezTo>
                      <a:cubicBezTo>
                        <a:pt x="43" y="73"/>
                        <a:pt x="43" y="73"/>
                        <a:pt x="43" y="73"/>
                      </a:cubicBezTo>
                      <a:cubicBezTo>
                        <a:pt x="42" y="72"/>
                        <a:pt x="42" y="72"/>
                        <a:pt x="42" y="72"/>
                      </a:cubicBezTo>
                      <a:cubicBezTo>
                        <a:pt x="41" y="67"/>
                        <a:pt x="35" y="63"/>
                        <a:pt x="35" y="57"/>
                      </a:cubicBezTo>
                      <a:cubicBezTo>
                        <a:pt x="36" y="57"/>
                        <a:pt x="36" y="57"/>
                        <a:pt x="36" y="57"/>
                      </a:cubicBezTo>
                      <a:cubicBezTo>
                        <a:pt x="41" y="61"/>
                        <a:pt x="41" y="67"/>
                        <a:pt x="43" y="71"/>
                      </a:cubicBezTo>
                      <a:cubicBezTo>
                        <a:pt x="44" y="71"/>
                        <a:pt x="45" y="71"/>
                        <a:pt x="47" y="68"/>
                      </a:cubicBezTo>
                      <a:cubicBezTo>
                        <a:pt x="47" y="68"/>
                        <a:pt x="50" y="64"/>
                        <a:pt x="50" y="61"/>
                      </a:cubicBezTo>
                      <a:cubicBezTo>
                        <a:pt x="51" y="59"/>
                        <a:pt x="51" y="59"/>
                        <a:pt x="50" y="58"/>
                      </a:cubicBezTo>
                      <a:cubicBezTo>
                        <a:pt x="49" y="56"/>
                        <a:pt x="49" y="56"/>
                        <a:pt x="48" y="56"/>
                      </a:cubicBezTo>
                      <a:cubicBezTo>
                        <a:pt x="47" y="56"/>
                        <a:pt x="47" y="56"/>
                        <a:pt x="47" y="56"/>
                      </a:cubicBezTo>
                      <a:cubicBezTo>
                        <a:pt x="47" y="57"/>
                        <a:pt x="47" y="57"/>
                        <a:pt x="47" y="57"/>
                      </a:cubicBezTo>
                      <a:cubicBezTo>
                        <a:pt x="47" y="57"/>
                        <a:pt x="47" y="57"/>
                        <a:pt x="47" y="57"/>
                      </a:cubicBezTo>
                      <a:cubicBezTo>
                        <a:pt x="46" y="57"/>
                        <a:pt x="46" y="57"/>
                        <a:pt x="45" y="55"/>
                      </a:cubicBezTo>
                      <a:cubicBezTo>
                        <a:pt x="44" y="54"/>
                        <a:pt x="44" y="54"/>
                        <a:pt x="44" y="53"/>
                      </a:cubicBezTo>
                      <a:cubicBezTo>
                        <a:pt x="44" y="52"/>
                        <a:pt x="44" y="52"/>
                        <a:pt x="44" y="52"/>
                      </a:cubicBezTo>
                      <a:cubicBezTo>
                        <a:pt x="46" y="54"/>
                        <a:pt x="47" y="55"/>
                        <a:pt x="47" y="55"/>
                      </a:cubicBezTo>
                      <a:cubicBezTo>
                        <a:pt x="48" y="55"/>
                        <a:pt x="48" y="55"/>
                        <a:pt x="48" y="55"/>
                      </a:cubicBezTo>
                      <a:cubicBezTo>
                        <a:pt x="49" y="55"/>
                        <a:pt x="50" y="56"/>
                        <a:pt x="50" y="56"/>
                      </a:cubicBezTo>
                      <a:cubicBezTo>
                        <a:pt x="50" y="56"/>
                        <a:pt x="51" y="56"/>
                        <a:pt x="51" y="56"/>
                      </a:cubicBezTo>
                      <a:cubicBezTo>
                        <a:pt x="51" y="55"/>
                        <a:pt x="51" y="55"/>
                        <a:pt x="51" y="55"/>
                      </a:cubicBezTo>
                      <a:cubicBezTo>
                        <a:pt x="52" y="55"/>
                        <a:pt x="52" y="55"/>
                        <a:pt x="52" y="55"/>
                      </a:cubicBezTo>
                      <a:cubicBezTo>
                        <a:pt x="53" y="54"/>
                        <a:pt x="53" y="54"/>
                        <a:pt x="53" y="54"/>
                      </a:cubicBezTo>
                      <a:cubicBezTo>
                        <a:pt x="53" y="55"/>
                        <a:pt x="53" y="55"/>
                        <a:pt x="54" y="56"/>
                      </a:cubicBezTo>
                      <a:cubicBezTo>
                        <a:pt x="55" y="56"/>
                        <a:pt x="55" y="56"/>
                        <a:pt x="55" y="56"/>
                      </a:cubicBezTo>
                      <a:cubicBezTo>
                        <a:pt x="55" y="57"/>
                        <a:pt x="55" y="57"/>
                        <a:pt x="56" y="58"/>
                      </a:cubicBezTo>
                      <a:cubicBezTo>
                        <a:pt x="57" y="63"/>
                        <a:pt x="57" y="65"/>
                        <a:pt x="57" y="67"/>
                      </a:cubicBezTo>
                      <a:cubicBezTo>
                        <a:pt x="58" y="67"/>
                        <a:pt x="58" y="68"/>
                        <a:pt x="58" y="69"/>
                      </a:cubicBezTo>
                      <a:cubicBezTo>
                        <a:pt x="58" y="69"/>
                        <a:pt x="58" y="69"/>
                        <a:pt x="58" y="69"/>
                      </a:cubicBezTo>
                      <a:cubicBezTo>
                        <a:pt x="58" y="69"/>
                        <a:pt x="58" y="69"/>
                        <a:pt x="58" y="70"/>
                      </a:cubicBezTo>
                      <a:cubicBezTo>
                        <a:pt x="58" y="69"/>
                        <a:pt x="59" y="69"/>
                        <a:pt x="59" y="69"/>
                      </a:cubicBezTo>
                      <a:cubicBezTo>
                        <a:pt x="59" y="69"/>
                        <a:pt x="59" y="69"/>
                        <a:pt x="59" y="68"/>
                      </a:cubicBezTo>
                      <a:cubicBezTo>
                        <a:pt x="59" y="68"/>
                        <a:pt x="59" y="68"/>
                        <a:pt x="59" y="68"/>
                      </a:cubicBezTo>
                      <a:cubicBezTo>
                        <a:pt x="59" y="68"/>
                        <a:pt x="59" y="68"/>
                        <a:pt x="59" y="68"/>
                      </a:cubicBezTo>
                      <a:cubicBezTo>
                        <a:pt x="60" y="64"/>
                        <a:pt x="59" y="61"/>
                        <a:pt x="60" y="58"/>
                      </a:cubicBezTo>
                      <a:cubicBezTo>
                        <a:pt x="60" y="54"/>
                        <a:pt x="60" y="54"/>
                        <a:pt x="61" y="53"/>
                      </a:cubicBezTo>
                      <a:cubicBezTo>
                        <a:pt x="61" y="54"/>
                        <a:pt x="61" y="55"/>
                        <a:pt x="62" y="56"/>
                      </a:cubicBezTo>
                      <a:cubicBezTo>
                        <a:pt x="62" y="57"/>
                        <a:pt x="62" y="57"/>
                        <a:pt x="62" y="57"/>
                      </a:cubicBezTo>
                      <a:cubicBezTo>
                        <a:pt x="62" y="57"/>
                        <a:pt x="62" y="58"/>
                        <a:pt x="62" y="58"/>
                      </a:cubicBezTo>
                      <a:cubicBezTo>
                        <a:pt x="62" y="57"/>
                        <a:pt x="62" y="57"/>
                        <a:pt x="62" y="57"/>
                      </a:cubicBezTo>
                      <a:cubicBezTo>
                        <a:pt x="63" y="63"/>
                        <a:pt x="62" y="70"/>
                        <a:pt x="62" y="70"/>
                      </a:cubicBezTo>
                      <a:cubicBezTo>
                        <a:pt x="62" y="70"/>
                        <a:pt x="62" y="70"/>
                        <a:pt x="62" y="70"/>
                      </a:cubicBezTo>
                      <a:cubicBezTo>
                        <a:pt x="62" y="69"/>
                        <a:pt x="62" y="69"/>
                        <a:pt x="62" y="69"/>
                      </a:cubicBezTo>
                      <a:cubicBezTo>
                        <a:pt x="62" y="69"/>
                        <a:pt x="62" y="68"/>
                        <a:pt x="62" y="67"/>
                      </a:cubicBezTo>
                      <a:cubicBezTo>
                        <a:pt x="63" y="65"/>
                        <a:pt x="62" y="62"/>
                        <a:pt x="63" y="60"/>
                      </a:cubicBezTo>
                      <a:cubicBezTo>
                        <a:pt x="63" y="62"/>
                        <a:pt x="63" y="62"/>
                        <a:pt x="63" y="62"/>
                      </a:cubicBezTo>
                      <a:cubicBezTo>
                        <a:pt x="63" y="62"/>
                        <a:pt x="63" y="61"/>
                        <a:pt x="63" y="61"/>
                      </a:cubicBezTo>
                      <a:cubicBezTo>
                        <a:pt x="63" y="60"/>
                        <a:pt x="63" y="60"/>
                        <a:pt x="63" y="60"/>
                      </a:cubicBezTo>
                      <a:cubicBezTo>
                        <a:pt x="63" y="60"/>
                        <a:pt x="63" y="60"/>
                        <a:pt x="63" y="60"/>
                      </a:cubicBezTo>
                      <a:cubicBezTo>
                        <a:pt x="63" y="60"/>
                        <a:pt x="63" y="60"/>
                        <a:pt x="63" y="60"/>
                      </a:cubicBezTo>
                      <a:cubicBezTo>
                        <a:pt x="63" y="59"/>
                        <a:pt x="63" y="59"/>
                        <a:pt x="63" y="59"/>
                      </a:cubicBezTo>
                      <a:cubicBezTo>
                        <a:pt x="63" y="55"/>
                        <a:pt x="63" y="55"/>
                        <a:pt x="63" y="55"/>
                      </a:cubicBezTo>
                      <a:cubicBezTo>
                        <a:pt x="63" y="54"/>
                        <a:pt x="63" y="54"/>
                        <a:pt x="62" y="52"/>
                      </a:cubicBezTo>
                      <a:cubicBezTo>
                        <a:pt x="62" y="50"/>
                        <a:pt x="62" y="50"/>
                        <a:pt x="62" y="49"/>
                      </a:cubicBezTo>
                      <a:cubicBezTo>
                        <a:pt x="62" y="49"/>
                        <a:pt x="62" y="49"/>
                        <a:pt x="62" y="49"/>
                      </a:cubicBezTo>
                      <a:cubicBezTo>
                        <a:pt x="62" y="49"/>
                        <a:pt x="62" y="49"/>
                        <a:pt x="62" y="49"/>
                      </a:cubicBezTo>
                      <a:cubicBezTo>
                        <a:pt x="62" y="46"/>
                        <a:pt x="61" y="45"/>
                        <a:pt x="61" y="43"/>
                      </a:cubicBezTo>
                      <a:cubicBezTo>
                        <a:pt x="60" y="42"/>
                        <a:pt x="60" y="40"/>
                        <a:pt x="59" y="39"/>
                      </a:cubicBezTo>
                      <a:cubicBezTo>
                        <a:pt x="59" y="39"/>
                        <a:pt x="59" y="39"/>
                        <a:pt x="59" y="39"/>
                      </a:cubicBezTo>
                      <a:cubicBezTo>
                        <a:pt x="59" y="39"/>
                        <a:pt x="59" y="39"/>
                        <a:pt x="59" y="39"/>
                      </a:cubicBezTo>
                      <a:cubicBezTo>
                        <a:pt x="59" y="39"/>
                        <a:pt x="59" y="39"/>
                        <a:pt x="59" y="39"/>
                      </a:cubicBezTo>
                      <a:cubicBezTo>
                        <a:pt x="59" y="38"/>
                        <a:pt x="58" y="36"/>
                        <a:pt x="58" y="35"/>
                      </a:cubicBezTo>
                      <a:cubicBezTo>
                        <a:pt x="58" y="35"/>
                        <a:pt x="58" y="35"/>
                        <a:pt x="58" y="35"/>
                      </a:cubicBezTo>
                      <a:cubicBezTo>
                        <a:pt x="57" y="34"/>
                        <a:pt x="57" y="33"/>
                        <a:pt x="57" y="33"/>
                      </a:cubicBezTo>
                      <a:cubicBezTo>
                        <a:pt x="57" y="32"/>
                        <a:pt x="57" y="32"/>
                        <a:pt x="56" y="32"/>
                      </a:cubicBezTo>
                      <a:cubicBezTo>
                        <a:pt x="56" y="31"/>
                        <a:pt x="56" y="31"/>
                        <a:pt x="56" y="31"/>
                      </a:cubicBezTo>
                      <a:cubicBezTo>
                        <a:pt x="56" y="31"/>
                        <a:pt x="56" y="30"/>
                        <a:pt x="56" y="30"/>
                      </a:cubicBezTo>
                      <a:cubicBezTo>
                        <a:pt x="56" y="30"/>
                        <a:pt x="55" y="30"/>
                        <a:pt x="55" y="30"/>
                      </a:cubicBezTo>
                      <a:cubicBezTo>
                        <a:pt x="55" y="29"/>
                        <a:pt x="55" y="29"/>
                        <a:pt x="55" y="29"/>
                      </a:cubicBezTo>
                      <a:cubicBezTo>
                        <a:pt x="55" y="29"/>
                        <a:pt x="55" y="29"/>
                        <a:pt x="55" y="29"/>
                      </a:cubicBezTo>
                      <a:cubicBezTo>
                        <a:pt x="55" y="28"/>
                        <a:pt x="54" y="27"/>
                        <a:pt x="53" y="25"/>
                      </a:cubicBezTo>
                      <a:cubicBezTo>
                        <a:pt x="53" y="25"/>
                        <a:pt x="53" y="25"/>
                        <a:pt x="53" y="25"/>
                      </a:cubicBezTo>
                      <a:cubicBezTo>
                        <a:pt x="52" y="24"/>
                        <a:pt x="51" y="23"/>
                        <a:pt x="50" y="21"/>
                      </a:cubicBezTo>
                      <a:cubicBezTo>
                        <a:pt x="50" y="21"/>
                        <a:pt x="50" y="21"/>
                        <a:pt x="50" y="21"/>
                      </a:cubicBezTo>
                      <a:cubicBezTo>
                        <a:pt x="50" y="21"/>
                        <a:pt x="50" y="21"/>
                        <a:pt x="50" y="21"/>
                      </a:cubicBezTo>
                      <a:cubicBezTo>
                        <a:pt x="50" y="21"/>
                        <a:pt x="50" y="21"/>
                        <a:pt x="50" y="21"/>
                      </a:cubicBezTo>
                      <a:cubicBezTo>
                        <a:pt x="50" y="21"/>
                        <a:pt x="50" y="21"/>
                        <a:pt x="49" y="21"/>
                      </a:cubicBezTo>
                      <a:cubicBezTo>
                        <a:pt x="49" y="19"/>
                        <a:pt x="47" y="18"/>
                        <a:pt x="46" y="17"/>
                      </a:cubicBezTo>
                      <a:cubicBezTo>
                        <a:pt x="46" y="17"/>
                        <a:pt x="46" y="17"/>
                        <a:pt x="46" y="17"/>
                      </a:cubicBezTo>
                      <a:cubicBezTo>
                        <a:pt x="45" y="16"/>
                        <a:pt x="44" y="15"/>
                        <a:pt x="43" y="13"/>
                      </a:cubicBezTo>
                      <a:cubicBezTo>
                        <a:pt x="43" y="13"/>
                        <a:pt x="43" y="13"/>
                        <a:pt x="43" y="13"/>
                      </a:cubicBezTo>
                      <a:cubicBezTo>
                        <a:pt x="43" y="13"/>
                        <a:pt x="43" y="13"/>
                        <a:pt x="43" y="13"/>
                      </a:cubicBezTo>
                      <a:cubicBezTo>
                        <a:pt x="43" y="13"/>
                        <a:pt x="43" y="13"/>
                        <a:pt x="43" y="13"/>
                      </a:cubicBezTo>
                      <a:cubicBezTo>
                        <a:pt x="42" y="13"/>
                        <a:pt x="42" y="12"/>
                        <a:pt x="42" y="12"/>
                      </a:cubicBezTo>
                      <a:cubicBezTo>
                        <a:pt x="41" y="11"/>
                        <a:pt x="39" y="10"/>
                        <a:pt x="38" y="10"/>
                      </a:cubicBezTo>
                      <a:cubicBezTo>
                        <a:pt x="38" y="9"/>
                        <a:pt x="37" y="9"/>
                        <a:pt x="37" y="8"/>
                      </a:cubicBezTo>
                      <a:cubicBezTo>
                        <a:pt x="36" y="8"/>
                        <a:pt x="35" y="7"/>
                        <a:pt x="34" y="7"/>
                      </a:cubicBezTo>
                      <a:cubicBezTo>
                        <a:pt x="33" y="6"/>
                        <a:pt x="32" y="5"/>
                        <a:pt x="31" y="4"/>
                      </a:cubicBezTo>
                      <a:cubicBezTo>
                        <a:pt x="31" y="4"/>
                        <a:pt x="31" y="4"/>
                        <a:pt x="31" y="4"/>
                      </a:cubicBezTo>
                      <a:cubicBezTo>
                        <a:pt x="31" y="4"/>
                        <a:pt x="31" y="4"/>
                        <a:pt x="31" y="4"/>
                      </a:cubicBezTo>
                      <a:cubicBezTo>
                        <a:pt x="31" y="4"/>
                        <a:pt x="31" y="4"/>
                        <a:pt x="31" y="4"/>
                      </a:cubicBezTo>
                      <a:cubicBezTo>
                        <a:pt x="31" y="4"/>
                        <a:pt x="31" y="4"/>
                        <a:pt x="31" y="4"/>
                      </a:cubicBezTo>
                      <a:cubicBezTo>
                        <a:pt x="31" y="4"/>
                        <a:pt x="31" y="4"/>
                        <a:pt x="31" y="4"/>
                      </a:cubicBezTo>
                      <a:cubicBezTo>
                        <a:pt x="30" y="4"/>
                        <a:pt x="30" y="4"/>
                        <a:pt x="29" y="4"/>
                      </a:cubicBezTo>
                      <a:cubicBezTo>
                        <a:pt x="30" y="4"/>
                        <a:pt x="30" y="4"/>
                        <a:pt x="31" y="4"/>
                      </a:cubicBezTo>
                      <a:cubicBezTo>
                        <a:pt x="30" y="4"/>
                        <a:pt x="30" y="4"/>
                        <a:pt x="29" y="4"/>
                      </a:cubicBezTo>
                      <a:cubicBezTo>
                        <a:pt x="29" y="4"/>
                        <a:pt x="29" y="4"/>
                        <a:pt x="29" y="3"/>
                      </a:cubicBezTo>
                      <a:cubicBezTo>
                        <a:pt x="27" y="2"/>
                        <a:pt x="25" y="1"/>
                        <a:pt x="22" y="1"/>
                      </a:cubicBezTo>
                      <a:cubicBezTo>
                        <a:pt x="22" y="1"/>
                        <a:pt x="22" y="0"/>
                        <a:pt x="2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2" name="Freeform 267"/>
                <p:cNvSpPr>
                  <a:spLocks/>
                </p:cNvSpPr>
                <p:nvPr/>
              </p:nvSpPr>
              <p:spPr bwMode="auto">
                <a:xfrm>
                  <a:off x="866" y="1604"/>
                  <a:ext cx="13" cy="12"/>
                </a:xfrm>
                <a:custGeom>
                  <a:avLst/>
                  <a:gdLst>
                    <a:gd name="T0" fmla="*/ 33 w 4"/>
                    <a:gd name="T1" fmla="*/ 0 h 4"/>
                    <a:gd name="T2" fmla="*/ 0 w 4"/>
                    <a:gd name="T3" fmla="*/ 27 h 4"/>
                    <a:gd name="T4" fmla="*/ 0 w 4"/>
                    <a:gd name="T5" fmla="*/ 27 h 4"/>
                    <a:gd name="T6" fmla="*/ 0 w 4"/>
                    <a:gd name="T7" fmla="*/ 27 h 4"/>
                    <a:gd name="T8" fmla="*/ 0 w 4"/>
                    <a:gd name="T9" fmla="*/ 27 h 4"/>
                    <a:gd name="T10" fmla="*/ 0 w 4"/>
                    <a:gd name="T11" fmla="*/ 54 h 4"/>
                    <a:gd name="T12" fmla="*/ 0 w 4"/>
                    <a:gd name="T13" fmla="*/ 54 h 4"/>
                    <a:gd name="T14" fmla="*/ 33 w 4"/>
                    <a:gd name="T15" fmla="*/ 81 h 4"/>
                    <a:gd name="T16" fmla="*/ 33 w 4"/>
                    <a:gd name="T17" fmla="*/ 81 h 4"/>
                    <a:gd name="T18" fmla="*/ 33 w 4"/>
                    <a:gd name="T19" fmla="*/ 108 h 4"/>
                    <a:gd name="T20" fmla="*/ 75 w 4"/>
                    <a:gd name="T21" fmla="*/ 108 h 4"/>
                    <a:gd name="T22" fmla="*/ 75 w 4"/>
                    <a:gd name="T23" fmla="*/ 108 h 4"/>
                    <a:gd name="T24" fmla="*/ 107 w 4"/>
                    <a:gd name="T25" fmla="*/ 81 h 4"/>
                    <a:gd name="T26" fmla="*/ 107 w 4"/>
                    <a:gd name="T27" fmla="*/ 108 h 4"/>
                    <a:gd name="T28" fmla="*/ 137 w 4"/>
                    <a:gd name="T29" fmla="*/ 108 h 4"/>
                    <a:gd name="T30" fmla="*/ 107 w 4"/>
                    <a:gd name="T31" fmla="*/ 81 h 4"/>
                    <a:gd name="T32" fmla="*/ 75 w 4"/>
                    <a:gd name="T33" fmla="*/ 54 h 4"/>
                    <a:gd name="T34" fmla="*/ 75 w 4"/>
                    <a:gd name="T35" fmla="*/ 54 h 4"/>
                    <a:gd name="T36" fmla="*/ 107 w 4"/>
                    <a:gd name="T37" fmla="*/ 54 h 4"/>
                    <a:gd name="T38" fmla="*/ 75 w 4"/>
                    <a:gd name="T39" fmla="*/ 27 h 4"/>
                    <a:gd name="T40" fmla="*/ 33 w 4"/>
                    <a:gd name="T41" fmla="*/ 27 h 4"/>
                    <a:gd name="T42" fmla="*/ 33 w 4"/>
                    <a:gd name="T43" fmla="*/ 27 h 4"/>
                    <a:gd name="T44" fmla="*/ 33 w 4"/>
                    <a:gd name="T45" fmla="*/ 0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4">
                      <a:moveTo>
                        <a:pt x="1" y="0"/>
                      </a:move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1" y="3"/>
                        <a:pt x="1" y="3"/>
                        <a:pt x="1" y="3"/>
                      </a:cubicBezTo>
                      <a:cubicBezTo>
                        <a:pt x="1" y="3"/>
                        <a:pt x="1" y="3"/>
                        <a:pt x="1" y="3"/>
                      </a:cubicBezTo>
                      <a:cubicBezTo>
                        <a:pt x="1" y="4"/>
                        <a:pt x="1" y="4"/>
                        <a:pt x="1" y="4"/>
                      </a:cubicBezTo>
                      <a:cubicBezTo>
                        <a:pt x="2" y="4"/>
                        <a:pt x="2" y="4"/>
                        <a:pt x="2" y="4"/>
                      </a:cubicBezTo>
                      <a:cubicBezTo>
                        <a:pt x="2" y="4"/>
                        <a:pt x="2" y="4"/>
                        <a:pt x="2" y="4"/>
                      </a:cubicBezTo>
                      <a:cubicBezTo>
                        <a:pt x="3" y="3"/>
                        <a:pt x="3" y="3"/>
                        <a:pt x="3" y="3"/>
                      </a:cubicBezTo>
                      <a:cubicBezTo>
                        <a:pt x="3" y="4"/>
                        <a:pt x="3" y="4"/>
                        <a:pt x="3" y="4"/>
                      </a:cubicBezTo>
                      <a:cubicBezTo>
                        <a:pt x="4" y="4"/>
                        <a:pt x="4" y="4"/>
                        <a:pt x="4" y="4"/>
                      </a:cubicBezTo>
                      <a:cubicBezTo>
                        <a:pt x="4" y="4"/>
                        <a:pt x="4" y="4"/>
                        <a:pt x="3" y="3"/>
                      </a:cubicBezTo>
                      <a:cubicBezTo>
                        <a:pt x="3" y="3"/>
                        <a:pt x="3" y="3"/>
                        <a:pt x="2" y="2"/>
                      </a:cubicBezTo>
                      <a:cubicBezTo>
                        <a:pt x="2" y="2"/>
                        <a:pt x="2" y="2"/>
                        <a:pt x="2" y="2"/>
                      </a:cubicBezTo>
                      <a:cubicBezTo>
                        <a:pt x="3" y="2"/>
                        <a:pt x="3" y="2"/>
                        <a:pt x="3" y="2"/>
                      </a:cubicBezTo>
                      <a:cubicBezTo>
                        <a:pt x="2" y="1"/>
                        <a:pt x="2" y="1"/>
                        <a:pt x="2" y="1"/>
                      </a:cubicBezTo>
                      <a:cubicBezTo>
                        <a:pt x="1" y="1"/>
                        <a:pt x="1" y="1"/>
                        <a:pt x="1" y="1"/>
                      </a:cubicBezTo>
                      <a:cubicBezTo>
                        <a:pt x="1" y="1"/>
                        <a:pt x="1" y="1"/>
                        <a:pt x="1" y="1"/>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3" name="Freeform 268"/>
                <p:cNvSpPr>
                  <a:spLocks/>
                </p:cNvSpPr>
                <p:nvPr/>
              </p:nvSpPr>
              <p:spPr bwMode="auto">
                <a:xfrm>
                  <a:off x="962" y="1885"/>
                  <a:ext cx="21" cy="31"/>
                </a:xfrm>
                <a:custGeom>
                  <a:avLst/>
                  <a:gdLst>
                    <a:gd name="T0" fmla="*/ 189 w 7"/>
                    <a:gd name="T1" fmla="*/ 0 h 10"/>
                    <a:gd name="T2" fmla="*/ 189 w 7"/>
                    <a:gd name="T3" fmla="*/ 0 h 10"/>
                    <a:gd name="T4" fmla="*/ 162 w 7"/>
                    <a:gd name="T5" fmla="*/ 0 h 10"/>
                    <a:gd name="T6" fmla="*/ 135 w 7"/>
                    <a:gd name="T7" fmla="*/ 28 h 10"/>
                    <a:gd name="T8" fmla="*/ 135 w 7"/>
                    <a:gd name="T9" fmla="*/ 59 h 10"/>
                    <a:gd name="T10" fmla="*/ 108 w 7"/>
                    <a:gd name="T11" fmla="*/ 87 h 10"/>
                    <a:gd name="T12" fmla="*/ 108 w 7"/>
                    <a:gd name="T13" fmla="*/ 87 h 10"/>
                    <a:gd name="T14" fmla="*/ 81 w 7"/>
                    <a:gd name="T15" fmla="*/ 115 h 10"/>
                    <a:gd name="T16" fmla="*/ 54 w 7"/>
                    <a:gd name="T17" fmla="*/ 183 h 10"/>
                    <a:gd name="T18" fmla="*/ 54 w 7"/>
                    <a:gd name="T19" fmla="*/ 211 h 10"/>
                    <a:gd name="T20" fmla="*/ 0 w 7"/>
                    <a:gd name="T21" fmla="*/ 242 h 10"/>
                    <a:gd name="T22" fmla="*/ 0 w 7"/>
                    <a:gd name="T23" fmla="*/ 298 h 10"/>
                    <a:gd name="T24" fmla="*/ 0 w 7"/>
                    <a:gd name="T25" fmla="*/ 298 h 10"/>
                    <a:gd name="T26" fmla="*/ 189 w 7"/>
                    <a:gd name="T27" fmla="*/ 59 h 10"/>
                    <a:gd name="T28" fmla="*/ 189 w 7"/>
                    <a:gd name="T29" fmla="*/ 59 h 10"/>
                    <a:gd name="T30" fmla="*/ 189 w 7"/>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10">
                      <a:moveTo>
                        <a:pt x="7" y="0"/>
                      </a:moveTo>
                      <a:cubicBezTo>
                        <a:pt x="7" y="0"/>
                        <a:pt x="7" y="0"/>
                        <a:pt x="7" y="0"/>
                      </a:cubicBezTo>
                      <a:cubicBezTo>
                        <a:pt x="6" y="0"/>
                        <a:pt x="6" y="0"/>
                        <a:pt x="6" y="0"/>
                      </a:cubicBezTo>
                      <a:cubicBezTo>
                        <a:pt x="6" y="0"/>
                        <a:pt x="6" y="1"/>
                        <a:pt x="5" y="1"/>
                      </a:cubicBezTo>
                      <a:cubicBezTo>
                        <a:pt x="5" y="2"/>
                        <a:pt x="5" y="2"/>
                        <a:pt x="5" y="2"/>
                      </a:cubicBezTo>
                      <a:cubicBezTo>
                        <a:pt x="4" y="3"/>
                        <a:pt x="4" y="3"/>
                        <a:pt x="4" y="3"/>
                      </a:cubicBezTo>
                      <a:cubicBezTo>
                        <a:pt x="4" y="3"/>
                        <a:pt x="4" y="3"/>
                        <a:pt x="4" y="3"/>
                      </a:cubicBezTo>
                      <a:cubicBezTo>
                        <a:pt x="3" y="3"/>
                        <a:pt x="3" y="4"/>
                        <a:pt x="3" y="4"/>
                      </a:cubicBezTo>
                      <a:cubicBezTo>
                        <a:pt x="2" y="5"/>
                        <a:pt x="2" y="6"/>
                        <a:pt x="2" y="6"/>
                      </a:cubicBezTo>
                      <a:cubicBezTo>
                        <a:pt x="2" y="7"/>
                        <a:pt x="2" y="7"/>
                        <a:pt x="2" y="7"/>
                      </a:cubicBezTo>
                      <a:cubicBezTo>
                        <a:pt x="1" y="7"/>
                        <a:pt x="1" y="7"/>
                        <a:pt x="0" y="8"/>
                      </a:cubicBezTo>
                      <a:cubicBezTo>
                        <a:pt x="0" y="10"/>
                        <a:pt x="0" y="10"/>
                        <a:pt x="0" y="10"/>
                      </a:cubicBezTo>
                      <a:cubicBezTo>
                        <a:pt x="0" y="10"/>
                        <a:pt x="0" y="10"/>
                        <a:pt x="0" y="10"/>
                      </a:cubicBezTo>
                      <a:cubicBezTo>
                        <a:pt x="1" y="10"/>
                        <a:pt x="2" y="10"/>
                        <a:pt x="7" y="2"/>
                      </a:cubicBezTo>
                      <a:cubicBezTo>
                        <a:pt x="7" y="2"/>
                        <a:pt x="7" y="2"/>
                        <a:pt x="7" y="2"/>
                      </a:cubicBezTo>
                      <a:cubicBezTo>
                        <a:pt x="7" y="1"/>
                        <a:pt x="7" y="0"/>
                        <a:pt x="7"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4" name="Freeform 269"/>
                <p:cNvSpPr>
                  <a:spLocks/>
                </p:cNvSpPr>
                <p:nvPr/>
              </p:nvSpPr>
              <p:spPr bwMode="auto">
                <a:xfrm>
                  <a:off x="863" y="1678"/>
                  <a:ext cx="16" cy="28"/>
                </a:xfrm>
                <a:custGeom>
                  <a:avLst/>
                  <a:gdLst>
                    <a:gd name="T0" fmla="*/ 0 w 5"/>
                    <a:gd name="T1" fmla="*/ 0 h 9"/>
                    <a:gd name="T2" fmla="*/ 0 w 5"/>
                    <a:gd name="T3" fmla="*/ 0 h 9"/>
                    <a:gd name="T4" fmla="*/ 0 w 5"/>
                    <a:gd name="T5" fmla="*/ 87 h 9"/>
                    <a:gd name="T6" fmla="*/ 0 w 5"/>
                    <a:gd name="T7" fmla="*/ 156 h 9"/>
                    <a:gd name="T8" fmla="*/ 0 w 5"/>
                    <a:gd name="T9" fmla="*/ 212 h 9"/>
                    <a:gd name="T10" fmla="*/ 32 w 5"/>
                    <a:gd name="T11" fmla="*/ 243 h 9"/>
                    <a:gd name="T12" fmla="*/ 0 w 5"/>
                    <a:gd name="T13" fmla="*/ 271 h 9"/>
                    <a:gd name="T14" fmla="*/ 32 w 5"/>
                    <a:gd name="T15" fmla="*/ 271 h 9"/>
                    <a:gd name="T16" fmla="*/ 32 w 5"/>
                    <a:gd name="T17" fmla="*/ 271 h 9"/>
                    <a:gd name="T18" fmla="*/ 61 w 5"/>
                    <a:gd name="T19" fmla="*/ 271 h 9"/>
                    <a:gd name="T20" fmla="*/ 102 w 5"/>
                    <a:gd name="T21" fmla="*/ 243 h 9"/>
                    <a:gd name="T22" fmla="*/ 163 w 5"/>
                    <a:gd name="T23" fmla="*/ 184 h 9"/>
                    <a:gd name="T24" fmla="*/ 102 w 5"/>
                    <a:gd name="T25" fmla="*/ 115 h 9"/>
                    <a:gd name="T26" fmla="*/ 61 w 5"/>
                    <a:gd name="T27" fmla="*/ 59 h 9"/>
                    <a:gd name="T28" fmla="*/ 0 w 5"/>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9">
                      <a:moveTo>
                        <a:pt x="0" y="0"/>
                      </a:moveTo>
                      <a:cubicBezTo>
                        <a:pt x="0" y="0"/>
                        <a:pt x="0" y="0"/>
                        <a:pt x="0" y="0"/>
                      </a:cubicBezTo>
                      <a:cubicBezTo>
                        <a:pt x="0" y="3"/>
                        <a:pt x="0" y="3"/>
                        <a:pt x="0" y="3"/>
                      </a:cubicBezTo>
                      <a:cubicBezTo>
                        <a:pt x="0" y="3"/>
                        <a:pt x="0" y="4"/>
                        <a:pt x="0" y="5"/>
                      </a:cubicBezTo>
                      <a:cubicBezTo>
                        <a:pt x="1" y="6"/>
                        <a:pt x="0" y="6"/>
                        <a:pt x="0" y="7"/>
                      </a:cubicBezTo>
                      <a:cubicBezTo>
                        <a:pt x="1" y="8"/>
                        <a:pt x="1" y="8"/>
                        <a:pt x="1" y="8"/>
                      </a:cubicBezTo>
                      <a:cubicBezTo>
                        <a:pt x="1" y="8"/>
                        <a:pt x="1" y="8"/>
                        <a:pt x="0" y="9"/>
                      </a:cubicBezTo>
                      <a:cubicBezTo>
                        <a:pt x="1" y="9"/>
                        <a:pt x="1" y="9"/>
                        <a:pt x="1" y="9"/>
                      </a:cubicBezTo>
                      <a:cubicBezTo>
                        <a:pt x="1" y="9"/>
                        <a:pt x="1" y="9"/>
                        <a:pt x="1" y="9"/>
                      </a:cubicBezTo>
                      <a:cubicBezTo>
                        <a:pt x="2" y="9"/>
                        <a:pt x="2" y="9"/>
                        <a:pt x="2" y="9"/>
                      </a:cubicBezTo>
                      <a:cubicBezTo>
                        <a:pt x="2" y="8"/>
                        <a:pt x="3" y="9"/>
                        <a:pt x="3" y="8"/>
                      </a:cubicBezTo>
                      <a:cubicBezTo>
                        <a:pt x="3" y="8"/>
                        <a:pt x="5" y="7"/>
                        <a:pt x="5" y="6"/>
                      </a:cubicBezTo>
                      <a:cubicBezTo>
                        <a:pt x="5" y="6"/>
                        <a:pt x="4" y="5"/>
                        <a:pt x="3" y="4"/>
                      </a:cubicBezTo>
                      <a:cubicBezTo>
                        <a:pt x="3" y="4"/>
                        <a:pt x="2" y="3"/>
                        <a:pt x="2" y="2"/>
                      </a:cubicBezTo>
                      <a:cubicBezTo>
                        <a:pt x="2" y="1"/>
                        <a:pt x="1"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5" name="Freeform 270"/>
                <p:cNvSpPr>
                  <a:spLocks noEditPoints="1"/>
                </p:cNvSpPr>
                <p:nvPr/>
              </p:nvSpPr>
              <p:spPr bwMode="auto">
                <a:xfrm>
                  <a:off x="1039" y="1805"/>
                  <a:ext cx="3" cy="21"/>
                </a:xfrm>
                <a:custGeom>
                  <a:avLst/>
                  <a:gdLst>
                    <a:gd name="T0" fmla="*/ 0 w 1"/>
                    <a:gd name="T1" fmla="*/ 162 h 7"/>
                    <a:gd name="T2" fmla="*/ 0 w 1"/>
                    <a:gd name="T3" fmla="*/ 189 h 7"/>
                    <a:gd name="T4" fmla="*/ 0 w 1"/>
                    <a:gd name="T5" fmla="*/ 189 h 7"/>
                    <a:gd name="T6" fmla="*/ 0 w 1"/>
                    <a:gd name="T7" fmla="*/ 162 h 7"/>
                    <a:gd name="T8" fmla="*/ 0 w 1"/>
                    <a:gd name="T9" fmla="*/ 162 h 7"/>
                    <a:gd name="T10" fmla="*/ 27 w 1"/>
                    <a:gd name="T11" fmla="*/ 0 h 7"/>
                    <a:gd name="T12" fmla="*/ 27 w 1"/>
                    <a:gd name="T13" fmla="*/ 0 h 7"/>
                    <a:gd name="T14" fmla="*/ 0 w 1"/>
                    <a:gd name="T15" fmla="*/ 108 h 7"/>
                    <a:gd name="T16" fmla="*/ 0 w 1"/>
                    <a:gd name="T17" fmla="*/ 108 h 7"/>
                    <a:gd name="T18" fmla="*/ 0 w 1"/>
                    <a:gd name="T19" fmla="*/ 135 h 7"/>
                    <a:gd name="T20" fmla="*/ 0 w 1"/>
                    <a:gd name="T21" fmla="*/ 162 h 7"/>
                    <a:gd name="T22" fmla="*/ 27 w 1"/>
                    <a:gd name="T23" fmla="*/ 108 h 7"/>
                    <a:gd name="T24" fmla="*/ 27 w 1"/>
                    <a:gd name="T25" fmla="*/ 81 h 7"/>
                    <a:gd name="T26" fmla="*/ 27 w 1"/>
                    <a:gd name="T27" fmla="*/ 0 h 7"/>
                    <a:gd name="T28" fmla="*/ 27 w 1"/>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7">
                      <a:moveTo>
                        <a:pt x="0" y="6"/>
                      </a:moveTo>
                      <a:cubicBezTo>
                        <a:pt x="0" y="7"/>
                        <a:pt x="0" y="7"/>
                        <a:pt x="0" y="7"/>
                      </a:cubicBezTo>
                      <a:cubicBezTo>
                        <a:pt x="0" y="7"/>
                        <a:pt x="0" y="7"/>
                        <a:pt x="0" y="7"/>
                      </a:cubicBezTo>
                      <a:cubicBezTo>
                        <a:pt x="0" y="7"/>
                        <a:pt x="0" y="6"/>
                        <a:pt x="0" y="6"/>
                      </a:cubicBezTo>
                      <a:cubicBezTo>
                        <a:pt x="0" y="6"/>
                        <a:pt x="0" y="6"/>
                        <a:pt x="0" y="6"/>
                      </a:cubicBezTo>
                      <a:moveTo>
                        <a:pt x="1" y="0"/>
                      </a:moveTo>
                      <a:cubicBezTo>
                        <a:pt x="1" y="0"/>
                        <a:pt x="1" y="0"/>
                        <a:pt x="1" y="0"/>
                      </a:cubicBezTo>
                      <a:cubicBezTo>
                        <a:pt x="1" y="1"/>
                        <a:pt x="1" y="3"/>
                        <a:pt x="0" y="4"/>
                      </a:cubicBezTo>
                      <a:cubicBezTo>
                        <a:pt x="0" y="4"/>
                        <a:pt x="0" y="4"/>
                        <a:pt x="0" y="4"/>
                      </a:cubicBezTo>
                      <a:cubicBezTo>
                        <a:pt x="0" y="4"/>
                        <a:pt x="0" y="5"/>
                        <a:pt x="0" y="5"/>
                      </a:cubicBezTo>
                      <a:cubicBezTo>
                        <a:pt x="0" y="5"/>
                        <a:pt x="0" y="5"/>
                        <a:pt x="0" y="6"/>
                      </a:cubicBezTo>
                      <a:cubicBezTo>
                        <a:pt x="1" y="4"/>
                        <a:pt x="1" y="4"/>
                        <a:pt x="1" y="4"/>
                      </a:cubicBezTo>
                      <a:cubicBezTo>
                        <a:pt x="1" y="3"/>
                        <a:pt x="1" y="3"/>
                        <a:pt x="1" y="3"/>
                      </a:cubicBezTo>
                      <a:cubicBezTo>
                        <a:pt x="1" y="2"/>
                        <a:pt x="1" y="1"/>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6" name="Freeform 271"/>
                <p:cNvSpPr>
                  <a:spLocks/>
                </p:cNvSpPr>
                <p:nvPr/>
              </p:nvSpPr>
              <p:spPr bwMode="auto">
                <a:xfrm>
                  <a:off x="906" y="1592"/>
                  <a:ext cx="10" cy="3"/>
                </a:xfrm>
                <a:custGeom>
                  <a:avLst/>
                  <a:gdLst>
                    <a:gd name="T0" fmla="*/ 0 w 3"/>
                    <a:gd name="T1" fmla="*/ 0 h 1"/>
                    <a:gd name="T2" fmla="*/ 0 w 3"/>
                    <a:gd name="T3" fmla="*/ 27 h 1"/>
                    <a:gd name="T4" fmla="*/ 0 w 3"/>
                    <a:gd name="T5" fmla="*/ 27 h 1"/>
                    <a:gd name="T6" fmla="*/ 0 w 3"/>
                    <a:gd name="T7" fmla="*/ 27 h 1"/>
                    <a:gd name="T8" fmla="*/ 0 w 3"/>
                    <a:gd name="T9" fmla="*/ 27 h 1"/>
                    <a:gd name="T10" fmla="*/ 33 w 3"/>
                    <a:gd name="T11" fmla="*/ 27 h 1"/>
                    <a:gd name="T12" fmla="*/ 110 w 3"/>
                    <a:gd name="T13" fmla="*/ 27 h 1"/>
                    <a:gd name="T14" fmla="*/ 110 w 3"/>
                    <a:gd name="T15" fmla="*/ 27 h 1"/>
                    <a:gd name="T16" fmla="*/ 77 w 3"/>
                    <a:gd name="T17" fmla="*/ 27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3" y="1"/>
                        <a:pt x="3" y="1"/>
                        <a:pt x="3" y="1"/>
                      </a:cubicBezTo>
                      <a:cubicBezTo>
                        <a:pt x="3" y="1"/>
                        <a:pt x="3" y="1"/>
                        <a:pt x="3" y="1"/>
                      </a:cubicBezTo>
                      <a:cubicBezTo>
                        <a:pt x="3" y="1"/>
                        <a:pt x="3" y="1"/>
                        <a:pt x="2" y="1"/>
                      </a:cubicBezTo>
                      <a:cubicBezTo>
                        <a:pt x="1"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7" name="Freeform 272"/>
                <p:cNvSpPr>
                  <a:spLocks/>
                </p:cNvSpPr>
                <p:nvPr/>
              </p:nvSpPr>
              <p:spPr bwMode="auto">
                <a:xfrm>
                  <a:off x="879" y="1601"/>
                  <a:ext cx="6" cy="6"/>
                </a:xfrm>
                <a:custGeom>
                  <a:avLst/>
                  <a:gdLst>
                    <a:gd name="T0" fmla="*/ 0 w 2"/>
                    <a:gd name="T1" fmla="*/ 0 h 2"/>
                    <a:gd name="T2" fmla="*/ 0 w 2"/>
                    <a:gd name="T3" fmla="*/ 0 h 2"/>
                    <a:gd name="T4" fmla="*/ 0 w 2"/>
                    <a:gd name="T5" fmla="*/ 27 h 2"/>
                    <a:gd name="T6" fmla="*/ 0 w 2"/>
                    <a:gd name="T7" fmla="*/ 27 h 2"/>
                    <a:gd name="T8" fmla="*/ 0 w 2"/>
                    <a:gd name="T9" fmla="*/ 27 h 2"/>
                    <a:gd name="T10" fmla="*/ 27 w 2"/>
                    <a:gd name="T11" fmla="*/ 27 h 2"/>
                    <a:gd name="T12" fmla="*/ 27 w 2"/>
                    <a:gd name="T13" fmla="*/ 54 h 2"/>
                    <a:gd name="T14" fmla="*/ 54 w 2"/>
                    <a:gd name="T15" fmla="*/ 54 h 2"/>
                    <a:gd name="T16" fmla="*/ 54 w 2"/>
                    <a:gd name="T17" fmla="*/ 27 h 2"/>
                    <a:gd name="T18" fmla="*/ 54 w 2"/>
                    <a:gd name="T19" fmla="*/ 27 h 2"/>
                    <a:gd name="T20" fmla="*/ 54 w 2"/>
                    <a:gd name="T21" fmla="*/ 27 h 2"/>
                    <a:gd name="T22" fmla="*/ 54 w 2"/>
                    <a:gd name="T23" fmla="*/ 27 h 2"/>
                    <a:gd name="T24" fmla="*/ 27 w 2"/>
                    <a:gd name="T25" fmla="*/ 27 h 2"/>
                    <a:gd name="T26" fmla="*/ 0 w 2"/>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2">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1" y="1"/>
                      </a:cubicBezTo>
                      <a:cubicBezTo>
                        <a:pt x="1" y="2"/>
                        <a:pt x="1" y="2"/>
                        <a:pt x="1"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8" name="Freeform 273"/>
                <p:cNvSpPr>
                  <a:spLocks/>
                </p:cNvSpPr>
                <p:nvPr/>
              </p:nvSpPr>
              <p:spPr bwMode="auto">
                <a:xfrm>
                  <a:off x="854" y="1690"/>
                  <a:ext cx="9" cy="13"/>
                </a:xfrm>
                <a:custGeom>
                  <a:avLst/>
                  <a:gdLst>
                    <a:gd name="T0" fmla="*/ 54 w 3"/>
                    <a:gd name="T1" fmla="*/ 0 h 4"/>
                    <a:gd name="T2" fmla="*/ 54 w 3"/>
                    <a:gd name="T3" fmla="*/ 0 h 4"/>
                    <a:gd name="T4" fmla="*/ 27 w 3"/>
                    <a:gd name="T5" fmla="*/ 33 h 4"/>
                    <a:gd name="T6" fmla="*/ 0 w 3"/>
                    <a:gd name="T7" fmla="*/ 33 h 4"/>
                    <a:gd name="T8" fmla="*/ 27 w 3"/>
                    <a:gd name="T9" fmla="*/ 75 h 4"/>
                    <a:gd name="T10" fmla="*/ 0 w 3"/>
                    <a:gd name="T11" fmla="*/ 107 h 4"/>
                    <a:gd name="T12" fmla="*/ 27 w 3"/>
                    <a:gd name="T13" fmla="*/ 137 h 4"/>
                    <a:gd name="T14" fmla="*/ 81 w 3"/>
                    <a:gd name="T15" fmla="*/ 107 h 4"/>
                    <a:gd name="T16" fmla="*/ 81 w 3"/>
                    <a:gd name="T17" fmla="*/ 75 h 4"/>
                    <a:gd name="T18" fmla="*/ 81 w 3"/>
                    <a:gd name="T19" fmla="*/ 33 h 4"/>
                    <a:gd name="T20" fmla="*/ 54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2" y="0"/>
                      </a:moveTo>
                      <a:cubicBezTo>
                        <a:pt x="2" y="0"/>
                        <a:pt x="2" y="0"/>
                        <a:pt x="2" y="0"/>
                      </a:cubicBezTo>
                      <a:cubicBezTo>
                        <a:pt x="1" y="1"/>
                        <a:pt x="1" y="1"/>
                        <a:pt x="1" y="1"/>
                      </a:cubicBezTo>
                      <a:cubicBezTo>
                        <a:pt x="0" y="1"/>
                        <a:pt x="0" y="1"/>
                        <a:pt x="0" y="1"/>
                      </a:cubicBezTo>
                      <a:cubicBezTo>
                        <a:pt x="0" y="1"/>
                        <a:pt x="0" y="2"/>
                        <a:pt x="1" y="2"/>
                      </a:cubicBezTo>
                      <a:cubicBezTo>
                        <a:pt x="0" y="3"/>
                        <a:pt x="0" y="3"/>
                        <a:pt x="0" y="3"/>
                      </a:cubicBezTo>
                      <a:cubicBezTo>
                        <a:pt x="1" y="4"/>
                        <a:pt x="1" y="4"/>
                        <a:pt x="1" y="4"/>
                      </a:cubicBezTo>
                      <a:cubicBezTo>
                        <a:pt x="2" y="4"/>
                        <a:pt x="3" y="3"/>
                        <a:pt x="3" y="3"/>
                      </a:cubicBezTo>
                      <a:cubicBezTo>
                        <a:pt x="3" y="2"/>
                        <a:pt x="3" y="2"/>
                        <a:pt x="3" y="2"/>
                      </a:cubicBezTo>
                      <a:cubicBezTo>
                        <a:pt x="3" y="1"/>
                        <a:pt x="3" y="1"/>
                        <a:pt x="3" y="1"/>
                      </a:cubicBezTo>
                      <a:cubicBezTo>
                        <a:pt x="3" y="1"/>
                        <a:pt x="3" y="0"/>
                        <a:pt x="2"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59" name="Freeform 274"/>
                <p:cNvSpPr>
                  <a:spLocks/>
                </p:cNvSpPr>
                <p:nvPr/>
              </p:nvSpPr>
              <p:spPr bwMode="auto">
                <a:xfrm>
                  <a:off x="879" y="1598"/>
                  <a:ext cx="6" cy="3"/>
                </a:xfrm>
                <a:custGeom>
                  <a:avLst/>
                  <a:gdLst>
                    <a:gd name="T0" fmla="*/ 0 w 2"/>
                    <a:gd name="T1" fmla="*/ 0 h 1"/>
                    <a:gd name="T2" fmla="*/ 0 w 2"/>
                    <a:gd name="T3" fmla="*/ 0 h 1"/>
                    <a:gd name="T4" fmla="*/ 27 w 2"/>
                    <a:gd name="T5" fmla="*/ 27 h 1"/>
                    <a:gd name="T6" fmla="*/ 27 w 2"/>
                    <a:gd name="T7" fmla="*/ 27 h 1"/>
                    <a:gd name="T8" fmla="*/ 27 w 2"/>
                    <a:gd name="T9" fmla="*/ 27 h 1"/>
                    <a:gd name="T10" fmla="*/ 27 w 2"/>
                    <a:gd name="T11" fmla="*/ 27 h 1"/>
                    <a:gd name="T12" fmla="*/ 54 w 2"/>
                    <a:gd name="T13" fmla="*/ 27 h 1"/>
                    <a:gd name="T14" fmla="*/ 54 w 2"/>
                    <a:gd name="T15" fmla="*/ 27 h 1"/>
                    <a:gd name="T16" fmla="*/ 54 w 2"/>
                    <a:gd name="T17" fmla="*/ 27 h 1"/>
                    <a:gd name="T18" fmla="*/ 54 w 2"/>
                    <a:gd name="T19" fmla="*/ 27 h 1"/>
                    <a:gd name="T20" fmla="*/ 27 w 2"/>
                    <a:gd name="T21" fmla="*/ 27 h 1"/>
                    <a:gd name="T22" fmla="*/ 0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1">
                      <a:moveTo>
                        <a:pt x="0" y="0"/>
                      </a:moveTo>
                      <a:cubicBezTo>
                        <a:pt x="0" y="0"/>
                        <a:pt x="0" y="0"/>
                        <a:pt x="0" y="0"/>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1" y="1"/>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0" name="Freeform 275"/>
                <p:cNvSpPr>
                  <a:spLocks/>
                </p:cNvSpPr>
                <p:nvPr/>
              </p:nvSpPr>
              <p:spPr bwMode="auto">
                <a:xfrm>
                  <a:off x="1030" y="1805"/>
                  <a:ext cx="3" cy="9"/>
                </a:xfrm>
                <a:custGeom>
                  <a:avLst/>
                  <a:gdLst>
                    <a:gd name="T0" fmla="*/ 27 w 1"/>
                    <a:gd name="T1" fmla="*/ 0 h 3"/>
                    <a:gd name="T2" fmla="*/ 27 w 1"/>
                    <a:gd name="T3" fmla="*/ 0 h 3"/>
                    <a:gd name="T4" fmla="*/ 27 w 1"/>
                    <a:gd name="T5" fmla="*/ 0 h 3"/>
                    <a:gd name="T6" fmla="*/ 27 w 1"/>
                    <a:gd name="T7" fmla="*/ 0 h 3"/>
                    <a:gd name="T8" fmla="*/ 27 w 1"/>
                    <a:gd name="T9" fmla="*/ 27 h 3"/>
                    <a:gd name="T10" fmla="*/ 27 w 1"/>
                    <a:gd name="T11" fmla="*/ 54 h 3"/>
                    <a:gd name="T12" fmla="*/ 27 w 1"/>
                    <a:gd name="T13" fmla="*/ 81 h 3"/>
                    <a:gd name="T14" fmla="*/ 27 w 1"/>
                    <a:gd name="T15" fmla="*/ 81 h 3"/>
                    <a:gd name="T16" fmla="*/ 27 w 1"/>
                    <a:gd name="T17" fmla="*/ 54 h 3"/>
                    <a:gd name="T18" fmla="*/ 27 w 1"/>
                    <a:gd name="T19" fmla="*/ 27 h 3"/>
                    <a:gd name="T20" fmla="*/ 27 w 1"/>
                    <a:gd name="T21" fmla="*/ 27 h 3"/>
                    <a:gd name="T22" fmla="*/ 27 w 1"/>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3">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1" y="2"/>
                      </a:cubicBezTo>
                      <a:cubicBezTo>
                        <a:pt x="0" y="2"/>
                        <a:pt x="1" y="3"/>
                        <a:pt x="1" y="3"/>
                      </a:cubicBezTo>
                      <a:cubicBezTo>
                        <a:pt x="1" y="3"/>
                        <a:pt x="1" y="3"/>
                        <a:pt x="1" y="3"/>
                      </a:cubicBezTo>
                      <a:cubicBezTo>
                        <a:pt x="1" y="3"/>
                        <a:pt x="1" y="3"/>
                        <a:pt x="1" y="2"/>
                      </a:cubicBezTo>
                      <a:cubicBezTo>
                        <a:pt x="1" y="2"/>
                        <a:pt x="1" y="2"/>
                        <a:pt x="1" y="1"/>
                      </a:cubicBezTo>
                      <a:cubicBezTo>
                        <a:pt x="1" y="1"/>
                        <a:pt x="1" y="1"/>
                        <a:pt x="1" y="1"/>
                      </a:cubicBezTo>
                      <a:cubicBezTo>
                        <a:pt x="1" y="1"/>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1" name="Freeform 276"/>
                <p:cNvSpPr>
                  <a:spLocks/>
                </p:cNvSpPr>
                <p:nvPr/>
              </p:nvSpPr>
              <p:spPr bwMode="auto">
                <a:xfrm>
                  <a:off x="906" y="1743"/>
                  <a:ext cx="10" cy="3"/>
                </a:xfrm>
                <a:custGeom>
                  <a:avLst/>
                  <a:gdLst>
                    <a:gd name="T0" fmla="*/ 77 w 3"/>
                    <a:gd name="T1" fmla="*/ 0 h 1"/>
                    <a:gd name="T2" fmla="*/ 33 w 3"/>
                    <a:gd name="T3" fmla="*/ 0 h 1"/>
                    <a:gd name="T4" fmla="*/ 0 w 3"/>
                    <a:gd name="T5" fmla="*/ 27 h 1"/>
                    <a:gd name="T6" fmla="*/ 33 w 3"/>
                    <a:gd name="T7" fmla="*/ 27 h 1"/>
                    <a:gd name="T8" fmla="*/ 77 w 3"/>
                    <a:gd name="T9" fmla="*/ 27 h 1"/>
                    <a:gd name="T10" fmla="*/ 110 w 3"/>
                    <a:gd name="T11" fmla="*/ 27 h 1"/>
                    <a:gd name="T12" fmla="*/ 110 w 3"/>
                    <a:gd name="T13" fmla="*/ 27 h 1"/>
                    <a:gd name="T14" fmla="*/ 7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2" y="0"/>
                      </a:moveTo>
                      <a:cubicBezTo>
                        <a:pt x="1" y="0"/>
                        <a:pt x="1" y="0"/>
                        <a:pt x="1" y="0"/>
                      </a:cubicBezTo>
                      <a:cubicBezTo>
                        <a:pt x="1" y="0"/>
                        <a:pt x="0" y="0"/>
                        <a:pt x="0" y="1"/>
                      </a:cubicBezTo>
                      <a:cubicBezTo>
                        <a:pt x="1" y="1"/>
                        <a:pt x="1" y="1"/>
                        <a:pt x="1" y="1"/>
                      </a:cubicBezTo>
                      <a:cubicBezTo>
                        <a:pt x="2" y="1"/>
                        <a:pt x="2" y="1"/>
                        <a:pt x="2" y="1"/>
                      </a:cubicBezTo>
                      <a:cubicBezTo>
                        <a:pt x="3" y="1"/>
                        <a:pt x="3" y="1"/>
                        <a:pt x="3" y="1"/>
                      </a:cubicBezTo>
                      <a:cubicBezTo>
                        <a:pt x="3" y="1"/>
                        <a:pt x="3" y="1"/>
                        <a:pt x="3" y="1"/>
                      </a:cubicBezTo>
                      <a:cubicBezTo>
                        <a:pt x="2" y="0"/>
                        <a:pt x="2" y="0"/>
                        <a:pt x="2"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2" name="Freeform 277"/>
                <p:cNvSpPr>
                  <a:spLocks/>
                </p:cNvSpPr>
                <p:nvPr/>
              </p:nvSpPr>
              <p:spPr bwMode="auto">
                <a:xfrm>
                  <a:off x="876" y="1604"/>
                  <a:ext cx="3" cy="3"/>
                </a:xfrm>
                <a:custGeom>
                  <a:avLst/>
                  <a:gdLst>
                    <a:gd name="T0" fmla="*/ 0 w 1"/>
                    <a:gd name="T1" fmla="*/ 0 h 1"/>
                    <a:gd name="T2" fmla="*/ 0 w 1"/>
                    <a:gd name="T3" fmla="*/ 27 h 1"/>
                    <a:gd name="T4" fmla="*/ 0 w 1"/>
                    <a:gd name="T5" fmla="*/ 27 h 1"/>
                    <a:gd name="T6" fmla="*/ 27 w 1"/>
                    <a:gd name="T7" fmla="*/ 27 h 1"/>
                    <a:gd name="T8" fmla="*/ 0 w 1"/>
                    <a:gd name="T9" fmla="*/ 27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cubicBezTo>
                        <a:pt x="0" y="1"/>
                        <a:pt x="0" y="1"/>
                        <a:pt x="0" y="1"/>
                      </a:cubicBezTo>
                      <a:cubicBezTo>
                        <a:pt x="0" y="1"/>
                        <a:pt x="0" y="1"/>
                        <a:pt x="0" y="1"/>
                      </a:cubicBezTo>
                      <a:cubicBezTo>
                        <a:pt x="1" y="1"/>
                        <a:pt x="1" y="1"/>
                        <a:pt x="1" y="1"/>
                      </a:cubicBezTo>
                      <a:cubicBezTo>
                        <a:pt x="1" y="1"/>
                        <a:pt x="1" y="1"/>
                        <a:pt x="0" y="1"/>
                      </a:cubicBezTo>
                      <a:cubicBezTo>
                        <a:pt x="0"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3" name="Freeform 278"/>
                <p:cNvSpPr>
                  <a:spLocks/>
                </p:cNvSpPr>
                <p:nvPr/>
              </p:nvSpPr>
              <p:spPr bwMode="auto">
                <a:xfrm>
                  <a:off x="934" y="1749"/>
                  <a:ext cx="6" cy="3"/>
                </a:xfrm>
                <a:custGeom>
                  <a:avLst/>
                  <a:gdLst>
                    <a:gd name="T0" fmla="*/ 0 w 2"/>
                    <a:gd name="T1" fmla="*/ 0 h 1"/>
                    <a:gd name="T2" fmla="*/ 0 w 2"/>
                    <a:gd name="T3" fmla="*/ 0 h 1"/>
                    <a:gd name="T4" fmla="*/ 0 w 2"/>
                    <a:gd name="T5" fmla="*/ 0 h 1"/>
                    <a:gd name="T6" fmla="*/ 0 w 2"/>
                    <a:gd name="T7" fmla="*/ 0 h 1"/>
                    <a:gd name="T8" fmla="*/ 0 w 2"/>
                    <a:gd name="T9" fmla="*/ 27 h 1"/>
                    <a:gd name="T10" fmla="*/ 0 w 2"/>
                    <a:gd name="T11" fmla="*/ 27 h 1"/>
                    <a:gd name="T12" fmla="*/ 54 w 2"/>
                    <a:gd name="T13" fmla="*/ 27 h 1"/>
                    <a:gd name="T14" fmla="*/ 54 w 2"/>
                    <a:gd name="T15" fmla="*/ 27 h 1"/>
                    <a:gd name="T16" fmla="*/ 0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1" y="1"/>
                        <a:pt x="1" y="1"/>
                        <a:pt x="2" y="1"/>
                      </a:cubicBezTo>
                      <a:cubicBezTo>
                        <a:pt x="2" y="1"/>
                        <a:pt x="2" y="1"/>
                        <a:pt x="2" y="1"/>
                      </a:cubicBezTo>
                      <a:cubicBezTo>
                        <a:pt x="1" y="0"/>
                        <a:pt x="1"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4" name="Freeform 279"/>
                <p:cNvSpPr>
                  <a:spLocks/>
                </p:cNvSpPr>
                <p:nvPr/>
              </p:nvSpPr>
              <p:spPr bwMode="auto">
                <a:xfrm>
                  <a:off x="897" y="1737"/>
                  <a:ext cx="3" cy="6"/>
                </a:xfrm>
                <a:custGeom>
                  <a:avLst/>
                  <a:gdLst>
                    <a:gd name="T0" fmla="*/ 27 w 1"/>
                    <a:gd name="T1" fmla="*/ 0 h 2"/>
                    <a:gd name="T2" fmla="*/ 0 w 1"/>
                    <a:gd name="T3" fmla="*/ 0 h 2"/>
                    <a:gd name="T4" fmla="*/ 0 w 1"/>
                    <a:gd name="T5" fmla="*/ 0 h 2"/>
                    <a:gd name="T6" fmla="*/ 0 w 1"/>
                    <a:gd name="T7" fmla="*/ 27 h 2"/>
                    <a:gd name="T8" fmla="*/ 0 w 1"/>
                    <a:gd name="T9" fmla="*/ 27 h 2"/>
                    <a:gd name="T10" fmla="*/ 0 w 1"/>
                    <a:gd name="T11" fmla="*/ 54 h 2"/>
                    <a:gd name="T12" fmla="*/ 0 w 1"/>
                    <a:gd name="T13" fmla="*/ 54 h 2"/>
                    <a:gd name="T14" fmla="*/ 27 w 1"/>
                    <a:gd name="T15" fmla="*/ 54 h 2"/>
                    <a:gd name="T16" fmla="*/ 27 w 1"/>
                    <a:gd name="T17" fmla="*/ 27 h 2"/>
                    <a:gd name="T18" fmla="*/ 27 w 1"/>
                    <a:gd name="T19" fmla="*/ 27 h 2"/>
                    <a:gd name="T20" fmla="*/ 27 w 1"/>
                    <a:gd name="T21" fmla="*/ 0 h 2"/>
                    <a:gd name="T22" fmla="*/ 27 w 1"/>
                    <a:gd name="T23" fmla="*/ 0 h 2"/>
                    <a:gd name="T24" fmla="*/ 27 w 1"/>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2">
                      <a:moveTo>
                        <a:pt x="1" y="0"/>
                      </a:moveTo>
                      <a:cubicBezTo>
                        <a:pt x="1" y="0"/>
                        <a:pt x="0" y="0"/>
                        <a:pt x="0" y="0"/>
                      </a:cubicBez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1" y="0"/>
                        <a:pt x="1" y="0"/>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5" name="Freeform 280"/>
                <p:cNvSpPr>
                  <a:spLocks/>
                </p:cNvSpPr>
                <p:nvPr/>
              </p:nvSpPr>
              <p:spPr bwMode="auto">
                <a:xfrm>
                  <a:off x="885" y="1601"/>
                  <a:ext cx="3" cy="3"/>
                </a:xfrm>
                <a:custGeom>
                  <a:avLst/>
                  <a:gdLst>
                    <a:gd name="T0" fmla="*/ 0 w 1"/>
                    <a:gd name="T1" fmla="*/ 0 h 1"/>
                    <a:gd name="T2" fmla="*/ 0 w 1"/>
                    <a:gd name="T3" fmla="*/ 0 h 1"/>
                    <a:gd name="T4" fmla="*/ 0 w 1"/>
                    <a:gd name="T5" fmla="*/ 0 h 1"/>
                    <a:gd name="T6" fmla="*/ 27 w 1"/>
                    <a:gd name="T7" fmla="*/ 27 h 1"/>
                    <a:gd name="T8" fmla="*/ 27 w 1"/>
                    <a:gd name="T9" fmla="*/ 27 h 1"/>
                    <a:gd name="T10" fmla="*/ 0 w 1"/>
                    <a:gd name="T11" fmla="*/ 27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0"/>
                        <a:pt x="0" y="0"/>
                        <a:pt x="0" y="0"/>
                      </a:cubicBezTo>
                      <a:cubicBezTo>
                        <a:pt x="1" y="1"/>
                        <a:pt x="1" y="1"/>
                        <a:pt x="1" y="1"/>
                      </a:cubicBezTo>
                      <a:cubicBezTo>
                        <a:pt x="1" y="1"/>
                        <a:pt x="1" y="1"/>
                        <a:pt x="1" y="1"/>
                      </a:cubicBezTo>
                      <a:cubicBezTo>
                        <a:pt x="0" y="1"/>
                        <a:pt x="0" y="1"/>
                        <a:pt x="0" y="1"/>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6" name="Freeform 281"/>
                <p:cNvSpPr>
                  <a:spLocks/>
                </p:cNvSpPr>
                <p:nvPr/>
              </p:nvSpPr>
              <p:spPr bwMode="auto">
                <a:xfrm>
                  <a:off x="953" y="1746"/>
                  <a:ext cx="3" cy="3"/>
                </a:xfrm>
                <a:custGeom>
                  <a:avLst/>
                  <a:gdLst>
                    <a:gd name="T0" fmla="*/ 0 w 1"/>
                    <a:gd name="T1" fmla="*/ 0 h 1"/>
                    <a:gd name="T2" fmla="*/ 0 w 1"/>
                    <a:gd name="T3" fmla="*/ 0 h 1"/>
                    <a:gd name="T4" fmla="*/ 0 w 1"/>
                    <a:gd name="T5" fmla="*/ 27 h 1"/>
                    <a:gd name="T6" fmla="*/ 27 w 1"/>
                    <a:gd name="T7" fmla="*/ 27 h 1"/>
                    <a:gd name="T8" fmla="*/ 27 w 1"/>
                    <a:gd name="T9" fmla="*/ 0 h 1"/>
                    <a:gd name="T10" fmla="*/ 27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1"/>
                        <a:pt x="0" y="1"/>
                        <a:pt x="0" y="1"/>
                      </a:cubicBezTo>
                      <a:cubicBezTo>
                        <a:pt x="0" y="1"/>
                        <a:pt x="0" y="1"/>
                        <a:pt x="1" y="1"/>
                      </a:cubicBezTo>
                      <a:cubicBezTo>
                        <a:pt x="1" y="0"/>
                        <a:pt x="1" y="0"/>
                        <a:pt x="1" y="0"/>
                      </a:cubicBezTo>
                      <a:cubicBezTo>
                        <a:pt x="1" y="0"/>
                        <a:pt x="1" y="0"/>
                        <a:pt x="1"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7" name="Freeform 282"/>
                <p:cNvSpPr>
                  <a:spLocks/>
                </p:cNvSpPr>
                <p:nvPr/>
              </p:nvSpPr>
              <p:spPr bwMode="auto">
                <a:xfrm>
                  <a:off x="897" y="1731"/>
                  <a:ext cx="3" cy="3"/>
                </a:xfrm>
                <a:custGeom>
                  <a:avLst/>
                  <a:gdLst>
                    <a:gd name="T0" fmla="*/ 27 w 1"/>
                    <a:gd name="T1" fmla="*/ 0 h 1"/>
                    <a:gd name="T2" fmla="*/ 0 w 1"/>
                    <a:gd name="T3" fmla="*/ 0 h 1"/>
                    <a:gd name="T4" fmla="*/ 0 w 1"/>
                    <a:gd name="T5" fmla="*/ 0 h 1"/>
                    <a:gd name="T6" fmla="*/ 0 w 1"/>
                    <a:gd name="T7" fmla="*/ 27 h 1"/>
                    <a:gd name="T8" fmla="*/ 0 w 1"/>
                    <a:gd name="T9" fmla="*/ 27 h 1"/>
                    <a:gd name="T10" fmla="*/ 0 w 1"/>
                    <a:gd name="T11" fmla="*/ 27 h 1"/>
                    <a:gd name="T12" fmla="*/ 27 w 1"/>
                    <a:gd name="T13" fmla="*/ 27 h 1"/>
                    <a:gd name="T14" fmla="*/ 27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8" name="Freeform 283"/>
                <p:cNvSpPr>
                  <a:spLocks/>
                </p:cNvSpPr>
                <p:nvPr/>
              </p:nvSpPr>
              <p:spPr bwMode="auto">
                <a:xfrm>
                  <a:off x="885" y="1740"/>
                  <a:ext cx="3" cy="3"/>
                </a:xfrm>
                <a:custGeom>
                  <a:avLst/>
                  <a:gdLst>
                    <a:gd name="T0" fmla="*/ 0 w 3"/>
                    <a:gd name="T1" fmla="*/ 0 h 3"/>
                    <a:gd name="T2" fmla="*/ 0 w 3"/>
                    <a:gd name="T3" fmla="*/ 0 h 3"/>
                    <a:gd name="T4" fmla="*/ 0 w 3"/>
                    <a:gd name="T5" fmla="*/ 0 h 3"/>
                    <a:gd name="T6" fmla="*/ 0 w 3"/>
                    <a:gd name="T7" fmla="*/ 3 h 3"/>
                    <a:gd name="T8" fmla="*/ 0 w 3"/>
                    <a:gd name="T9" fmla="*/ 3 h 3"/>
                    <a:gd name="T10" fmla="*/ 3 w 3"/>
                    <a:gd name="T11" fmla="*/ 3 h 3"/>
                    <a:gd name="T12" fmla="*/ 3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3"/>
                      </a:lnTo>
                      <a:lnTo>
                        <a:pt x="3" y="0"/>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69" name="Freeform 284"/>
                <p:cNvSpPr>
                  <a:spLocks/>
                </p:cNvSpPr>
                <p:nvPr/>
              </p:nvSpPr>
              <p:spPr bwMode="auto">
                <a:xfrm>
                  <a:off x="885" y="1740"/>
                  <a:ext cx="3" cy="3"/>
                </a:xfrm>
                <a:custGeom>
                  <a:avLst/>
                  <a:gdLst>
                    <a:gd name="T0" fmla="*/ 0 w 3"/>
                    <a:gd name="T1" fmla="*/ 0 h 3"/>
                    <a:gd name="T2" fmla="*/ 0 w 3"/>
                    <a:gd name="T3" fmla="*/ 0 h 3"/>
                    <a:gd name="T4" fmla="*/ 0 w 3"/>
                    <a:gd name="T5" fmla="*/ 0 h 3"/>
                    <a:gd name="T6" fmla="*/ 0 w 3"/>
                    <a:gd name="T7" fmla="*/ 3 h 3"/>
                    <a:gd name="T8" fmla="*/ 0 w 3"/>
                    <a:gd name="T9" fmla="*/ 3 h 3"/>
                    <a:gd name="T10" fmla="*/ 3 w 3"/>
                    <a:gd name="T11" fmla="*/ 3 h 3"/>
                    <a:gd name="T12" fmla="*/ 3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0" name="Freeform 285"/>
                <p:cNvSpPr>
                  <a:spLocks/>
                </p:cNvSpPr>
                <p:nvPr/>
              </p:nvSpPr>
              <p:spPr bwMode="auto">
                <a:xfrm>
                  <a:off x="879" y="1601"/>
                  <a:ext cx="3" cy="0"/>
                </a:xfrm>
                <a:custGeom>
                  <a:avLst/>
                  <a:gdLst>
                    <a:gd name="T0" fmla="*/ 0 w 3"/>
                    <a:gd name="T1" fmla="*/ 0 w 3"/>
                    <a:gd name="T2" fmla="*/ 0 w 3"/>
                    <a:gd name="T3" fmla="*/ 3 w 3"/>
                    <a:gd name="T4" fmla="*/ 3 w 3"/>
                    <a:gd name="T5" fmla="*/ 3 w 3"/>
                    <a:gd name="T6" fmla="*/ 3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1" name="Freeform 286"/>
                <p:cNvSpPr>
                  <a:spLocks/>
                </p:cNvSpPr>
                <p:nvPr/>
              </p:nvSpPr>
              <p:spPr bwMode="auto">
                <a:xfrm>
                  <a:off x="879" y="1601"/>
                  <a:ext cx="3" cy="0"/>
                </a:xfrm>
                <a:custGeom>
                  <a:avLst/>
                  <a:gdLst>
                    <a:gd name="T0" fmla="*/ 0 w 3"/>
                    <a:gd name="T1" fmla="*/ 0 w 3"/>
                    <a:gd name="T2" fmla="*/ 0 w 3"/>
                    <a:gd name="T3" fmla="*/ 3 w 3"/>
                    <a:gd name="T4" fmla="*/ 3 w 3"/>
                    <a:gd name="T5" fmla="*/ 3 w 3"/>
                    <a:gd name="T6" fmla="*/ 3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2" name="Freeform 287"/>
                <p:cNvSpPr>
                  <a:spLocks/>
                </p:cNvSpPr>
                <p:nvPr/>
              </p:nvSpPr>
              <p:spPr bwMode="auto">
                <a:xfrm>
                  <a:off x="851" y="1570"/>
                  <a:ext cx="206" cy="417"/>
                </a:xfrm>
                <a:custGeom>
                  <a:avLst/>
                  <a:gdLst>
                    <a:gd name="T0" fmla="*/ 0 w 67"/>
                    <a:gd name="T1" fmla="*/ 0 h 135"/>
                    <a:gd name="T2" fmla="*/ 0 w 67"/>
                    <a:gd name="T3" fmla="*/ 114 h 135"/>
                    <a:gd name="T4" fmla="*/ 1832 w 67"/>
                    <a:gd name="T5" fmla="*/ 1974 h 135"/>
                    <a:gd name="T6" fmla="*/ 0 w 67"/>
                    <a:gd name="T7" fmla="*/ 3864 h 135"/>
                    <a:gd name="T8" fmla="*/ 0 w 67"/>
                    <a:gd name="T9" fmla="*/ 3978 h 135"/>
                    <a:gd name="T10" fmla="*/ 1946 w 67"/>
                    <a:gd name="T11" fmla="*/ 1974 h 135"/>
                    <a:gd name="T12" fmla="*/ 0 w 67"/>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35">
                      <a:moveTo>
                        <a:pt x="0" y="0"/>
                      </a:moveTo>
                      <a:cubicBezTo>
                        <a:pt x="0" y="4"/>
                        <a:pt x="0" y="4"/>
                        <a:pt x="0" y="4"/>
                      </a:cubicBezTo>
                      <a:cubicBezTo>
                        <a:pt x="35" y="4"/>
                        <a:pt x="63" y="33"/>
                        <a:pt x="63" y="67"/>
                      </a:cubicBezTo>
                      <a:cubicBezTo>
                        <a:pt x="63" y="102"/>
                        <a:pt x="35" y="131"/>
                        <a:pt x="0" y="131"/>
                      </a:cubicBezTo>
                      <a:cubicBezTo>
                        <a:pt x="0" y="135"/>
                        <a:pt x="0" y="135"/>
                        <a:pt x="0" y="135"/>
                      </a:cubicBezTo>
                      <a:cubicBezTo>
                        <a:pt x="37" y="135"/>
                        <a:pt x="67" y="104"/>
                        <a:pt x="67" y="67"/>
                      </a:cubicBezTo>
                      <a:cubicBezTo>
                        <a:pt x="67" y="30"/>
                        <a:pt x="37" y="0"/>
                        <a:pt x="0" y="0"/>
                      </a:cubicBezTo>
                    </a:path>
                  </a:pathLst>
                </a:custGeom>
                <a:solidFill>
                  <a:srgbClr val="2C42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3" name="Freeform 288"/>
                <p:cNvSpPr>
                  <a:spLocks/>
                </p:cNvSpPr>
                <p:nvPr/>
              </p:nvSpPr>
              <p:spPr bwMode="auto">
                <a:xfrm>
                  <a:off x="1643" y="1694"/>
                  <a:ext cx="25" cy="40"/>
                </a:xfrm>
                <a:custGeom>
                  <a:avLst/>
                  <a:gdLst>
                    <a:gd name="T0" fmla="*/ 244 w 8"/>
                    <a:gd name="T1" fmla="*/ 323 h 13"/>
                    <a:gd name="T2" fmla="*/ 216 w 8"/>
                    <a:gd name="T3" fmla="*/ 378 h 13"/>
                    <a:gd name="T4" fmla="*/ 59 w 8"/>
                    <a:gd name="T5" fmla="*/ 378 h 13"/>
                    <a:gd name="T6" fmla="*/ 0 w 8"/>
                    <a:gd name="T7" fmla="*/ 323 h 13"/>
                    <a:gd name="T8" fmla="*/ 0 w 8"/>
                    <a:gd name="T9" fmla="*/ 55 h 13"/>
                    <a:gd name="T10" fmla="*/ 59 w 8"/>
                    <a:gd name="T11" fmla="*/ 0 h 13"/>
                    <a:gd name="T12" fmla="*/ 216 w 8"/>
                    <a:gd name="T13" fmla="*/ 0 h 13"/>
                    <a:gd name="T14" fmla="*/ 244 w 8"/>
                    <a:gd name="T15" fmla="*/ 55 h 13"/>
                    <a:gd name="T16" fmla="*/ 244 w 8"/>
                    <a:gd name="T17" fmla="*/ 32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3">
                      <a:moveTo>
                        <a:pt x="8" y="11"/>
                      </a:moveTo>
                      <a:cubicBezTo>
                        <a:pt x="8" y="12"/>
                        <a:pt x="8" y="13"/>
                        <a:pt x="7" y="13"/>
                      </a:cubicBezTo>
                      <a:cubicBezTo>
                        <a:pt x="2" y="13"/>
                        <a:pt x="2" y="13"/>
                        <a:pt x="2" y="13"/>
                      </a:cubicBezTo>
                      <a:cubicBezTo>
                        <a:pt x="1" y="13"/>
                        <a:pt x="0" y="12"/>
                        <a:pt x="0" y="11"/>
                      </a:cubicBezTo>
                      <a:cubicBezTo>
                        <a:pt x="0" y="2"/>
                        <a:pt x="0" y="2"/>
                        <a:pt x="0" y="2"/>
                      </a:cubicBezTo>
                      <a:cubicBezTo>
                        <a:pt x="0" y="1"/>
                        <a:pt x="1" y="0"/>
                        <a:pt x="2" y="0"/>
                      </a:cubicBezTo>
                      <a:cubicBezTo>
                        <a:pt x="7" y="0"/>
                        <a:pt x="7" y="0"/>
                        <a:pt x="7" y="0"/>
                      </a:cubicBezTo>
                      <a:cubicBezTo>
                        <a:pt x="8" y="0"/>
                        <a:pt x="8" y="1"/>
                        <a:pt x="8" y="2"/>
                      </a:cubicBezTo>
                      <a:lnTo>
                        <a:pt x="8" y="11"/>
                      </a:lnTo>
                      <a:close/>
                    </a:path>
                  </a:pathLst>
                </a:custGeom>
                <a:solidFill>
                  <a:srgbClr val="F1C5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4" name="Freeform 289"/>
                <p:cNvSpPr>
                  <a:spLocks/>
                </p:cNvSpPr>
                <p:nvPr/>
              </p:nvSpPr>
              <p:spPr bwMode="auto">
                <a:xfrm>
                  <a:off x="1785" y="1694"/>
                  <a:ext cx="25" cy="40"/>
                </a:xfrm>
                <a:custGeom>
                  <a:avLst/>
                  <a:gdLst>
                    <a:gd name="T0" fmla="*/ 244 w 8"/>
                    <a:gd name="T1" fmla="*/ 323 h 13"/>
                    <a:gd name="T2" fmla="*/ 216 w 8"/>
                    <a:gd name="T3" fmla="*/ 378 h 13"/>
                    <a:gd name="T4" fmla="*/ 59 w 8"/>
                    <a:gd name="T5" fmla="*/ 378 h 13"/>
                    <a:gd name="T6" fmla="*/ 0 w 8"/>
                    <a:gd name="T7" fmla="*/ 323 h 13"/>
                    <a:gd name="T8" fmla="*/ 0 w 8"/>
                    <a:gd name="T9" fmla="*/ 55 h 13"/>
                    <a:gd name="T10" fmla="*/ 59 w 8"/>
                    <a:gd name="T11" fmla="*/ 0 h 13"/>
                    <a:gd name="T12" fmla="*/ 216 w 8"/>
                    <a:gd name="T13" fmla="*/ 0 h 13"/>
                    <a:gd name="T14" fmla="*/ 244 w 8"/>
                    <a:gd name="T15" fmla="*/ 55 h 13"/>
                    <a:gd name="T16" fmla="*/ 244 w 8"/>
                    <a:gd name="T17" fmla="*/ 32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3">
                      <a:moveTo>
                        <a:pt x="8" y="11"/>
                      </a:moveTo>
                      <a:cubicBezTo>
                        <a:pt x="8" y="12"/>
                        <a:pt x="8" y="13"/>
                        <a:pt x="7" y="13"/>
                      </a:cubicBezTo>
                      <a:cubicBezTo>
                        <a:pt x="2" y="13"/>
                        <a:pt x="2" y="13"/>
                        <a:pt x="2" y="13"/>
                      </a:cubicBezTo>
                      <a:cubicBezTo>
                        <a:pt x="1" y="13"/>
                        <a:pt x="0" y="12"/>
                        <a:pt x="0" y="11"/>
                      </a:cubicBezTo>
                      <a:cubicBezTo>
                        <a:pt x="0" y="2"/>
                        <a:pt x="0" y="2"/>
                        <a:pt x="0" y="2"/>
                      </a:cubicBezTo>
                      <a:cubicBezTo>
                        <a:pt x="0" y="1"/>
                        <a:pt x="1" y="0"/>
                        <a:pt x="2" y="0"/>
                      </a:cubicBezTo>
                      <a:cubicBezTo>
                        <a:pt x="7" y="0"/>
                        <a:pt x="7" y="0"/>
                        <a:pt x="7" y="0"/>
                      </a:cubicBezTo>
                      <a:cubicBezTo>
                        <a:pt x="8" y="0"/>
                        <a:pt x="8" y="1"/>
                        <a:pt x="8" y="2"/>
                      </a:cubicBezTo>
                      <a:lnTo>
                        <a:pt x="8" y="11"/>
                      </a:lnTo>
                      <a:close/>
                    </a:path>
                  </a:pathLst>
                </a:custGeom>
                <a:solidFill>
                  <a:srgbClr val="F1C5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5" name="Freeform 290"/>
                <p:cNvSpPr>
                  <a:spLocks noEditPoints="1"/>
                </p:cNvSpPr>
                <p:nvPr/>
              </p:nvSpPr>
              <p:spPr bwMode="auto">
                <a:xfrm>
                  <a:off x="1668" y="1333"/>
                  <a:ext cx="117" cy="203"/>
                </a:xfrm>
                <a:custGeom>
                  <a:avLst/>
                  <a:gdLst>
                    <a:gd name="T0" fmla="*/ 902 w 38"/>
                    <a:gd name="T1" fmla="*/ 1919 h 66"/>
                    <a:gd name="T2" fmla="*/ 209 w 38"/>
                    <a:gd name="T3" fmla="*/ 1919 h 66"/>
                    <a:gd name="T4" fmla="*/ 0 w 38"/>
                    <a:gd name="T5" fmla="*/ 1682 h 66"/>
                    <a:gd name="T6" fmla="*/ 0 w 38"/>
                    <a:gd name="T7" fmla="*/ 209 h 66"/>
                    <a:gd name="T8" fmla="*/ 209 w 38"/>
                    <a:gd name="T9" fmla="*/ 0 h 66"/>
                    <a:gd name="T10" fmla="*/ 902 w 38"/>
                    <a:gd name="T11" fmla="*/ 0 h 66"/>
                    <a:gd name="T12" fmla="*/ 1108 w 38"/>
                    <a:gd name="T13" fmla="*/ 209 h 66"/>
                    <a:gd name="T14" fmla="*/ 1108 w 38"/>
                    <a:gd name="T15" fmla="*/ 1682 h 66"/>
                    <a:gd name="T16" fmla="*/ 902 w 38"/>
                    <a:gd name="T17" fmla="*/ 1919 h 66"/>
                    <a:gd name="T18" fmla="*/ 209 w 38"/>
                    <a:gd name="T19" fmla="*/ 169 h 66"/>
                    <a:gd name="T20" fmla="*/ 169 w 38"/>
                    <a:gd name="T21" fmla="*/ 209 h 66"/>
                    <a:gd name="T22" fmla="*/ 169 w 38"/>
                    <a:gd name="T23" fmla="*/ 1682 h 66"/>
                    <a:gd name="T24" fmla="*/ 209 w 38"/>
                    <a:gd name="T25" fmla="*/ 1750 h 66"/>
                    <a:gd name="T26" fmla="*/ 902 w 38"/>
                    <a:gd name="T27" fmla="*/ 1750 h 66"/>
                    <a:gd name="T28" fmla="*/ 939 w 38"/>
                    <a:gd name="T29" fmla="*/ 1682 h 66"/>
                    <a:gd name="T30" fmla="*/ 939 w 38"/>
                    <a:gd name="T31" fmla="*/ 209 h 66"/>
                    <a:gd name="T32" fmla="*/ 902 w 38"/>
                    <a:gd name="T33" fmla="*/ 169 h 66"/>
                    <a:gd name="T34" fmla="*/ 209 w 38"/>
                    <a:gd name="T35" fmla="*/ 169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66">
                      <a:moveTo>
                        <a:pt x="31" y="66"/>
                      </a:moveTo>
                      <a:cubicBezTo>
                        <a:pt x="7" y="66"/>
                        <a:pt x="7" y="66"/>
                        <a:pt x="7" y="66"/>
                      </a:cubicBezTo>
                      <a:cubicBezTo>
                        <a:pt x="3" y="66"/>
                        <a:pt x="0" y="62"/>
                        <a:pt x="0" y="58"/>
                      </a:cubicBezTo>
                      <a:cubicBezTo>
                        <a:pt x="0" y="7"/>
                        <a:pt x="0" y="7"/>
                        <a:pt x="0" y="7"/>
                      </a:cubicBezTo>
                      <a:cubicBezTo>
                        <a:pt x="0" y="3"/>
                        <a:pt x="3" y="0"/>
                        <a:pt x="7" y="0"/>
                      </a:cubicBezTo>
                      <a:cubicBezTo>
                        <a:pt x="31" y="0"/>
                        <a:pt x="31" y="0"/>
                        <a:pt x="31" y="0"/>
                      </a:cubicBezTo>
                      <a:cubicBezTo>
                        <a:pt x="35" y="0"/>
                        <a:pt x="38" y="3"/>
                        <a:pt x="38" y="7"/>
                      </a:cubicBezTo>
                      <a:cubicBezTo>
                        <a:pt x="38" y="58"/>
                        <a:pt x="38" y="58"/>
                        <a:pt x="38" y="58"/>
                      </a:cubicBezTo>
                      <a:cubicBezTo>
                        <a:pt x="38" y="62"/>
                        <a:pt x="35" y="66"/>
                        <a:pt x="31" y="66"/>
                      </a:cubicBezTo>
                      <a:close/>
                      <a:moveTo>
                        <a:pt x="7" y="6"/>
                      </a:moveTo>
                      <a:cubicBezTo>
                        <a:pt x="6" y="6"/>
                        <a:pt x="6" y="6"/>
                        <a:pt x="6" y="7"/>
                      </a:cubicBezTo>
                      <a:cubicBezTo>
                        <a:pt x="6" y="58"/>
                        <a:pt x="6" y="58"/>
                        <a:pt x="6" y="58"/>
                      </a:cubicBezTo>
                      <a:cubicBezTo>
                        <a:pt x="6" y="59"/>
                        <a:pt x="6" y="60"/>
                        <a:pt x="7" y="60"/>
                      </a:cubicBezTo>
                      <a:cubicBezTo>
                        <a:pt x="31" y="60"/>
                        <a:pt x="31" y="60"/>
                        <a:pt x="31" y="60"/>
                      </a:cubicBezTo>
                      <a:cubicBezTo>
                        <a:pt x="32" y="60"/>
                        <a:pt x="32" y="59"/>
                        <a:pt x="32" y="58"/>
                      </a:cubicBezTo>
                      <a:cubicBezTo>
                        <a:pt x="32" y="7"/>
                        <a:pt x="32" y="7"/>
                        <a:pt x="32" y="7"/>
                      </a:cubicBezTo>
                      <a:cubicBezTo>
                        <a:pt x="32" y="6"/>
                        <a:pt x="32" y="6"/>
                        <a:pt x="31" y="6"/>
                      </a:cubicBezTo>
                      <a:lnTo>
                        <a:pt x="7" y="6"/>
                      </a:lnTo>
                      <a:close/>
                    </a:path>
                  </a:pathLst>
                </a:custGeom>
                <a:solidFill>
                  <a:srgbClr val="F1C5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6" name="Freeform 291"/>
                <p:cNvSpPr>
                  <a:spLocks/>
                </p:cNvSpPr>
                <p:nvPr/>
              </p:nvSpPr>
              <p:spPr bwMode="auto">
                <a:xfrm>
                  <a:off x="1612" y="1450"/>
                  <a:ext cx="118" cy="265"/>
                </a:xfrm>
                <a:custGeom>
                  <a:avLst/>
                  <a:gdLst>
                    <a:gd name="T0" fmla="*/ 115 w 38"/>
                    <a:gd name="T1" fmla="*/ 0 h 86"/>
                    <a:gd name="T2" fmla="*/ 0 w 38"/>
                    <a:gd name="T3" fmla="*/ 86 h 86"/>
                    <a:gd name="T4" fmla="*/ 0 w 38"/>
                    <a:gd name="T5" fmla="*/ 2403 h 86"/>
                    <a:gd name="T6" fmla="*/ 115 w 38"/>
                    <a:gd name="T7" fmla="*/ 2518 h 86"/>
                    <a:gd name="T8" fmla="*/ 1137 w 38"/>
                    <a:gd name="T9" fmla="*/ 2518 h 86"/>
                    <a:gd name="T10" fmla="*/ 1137 w 38"/>
                    <a:gd name="T11" fmla="*/ 0 h 86"/>
                    <a:gd name="T12" fmla="*/ 115 w 38"/>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86">
                      <a:moveTo>
                        <a:pt x="4" y="0"/>
                      </a:moveTo>
                      <a:cubicBezTo>
                        <a:pt x="2" y="0"/>
                        <a:pt x="0" y="1"/>
                        <a:pt x="0" y="3"/>
                      </a:cubicBezTo>
                      <a:cubicBezTo>
                        <a:pt x="0" y="82"/>
                        <a:pt x="0" y="82"/>
                        <a:pt x="0" y="82"/>
                      </a:cubicBezTo>
                      <a:cubicBezTo>
                        <a:pt x="0" y="84"/>
                        <a:pt x="2" y="86"/>
                        <a:pt x="4" y="86"/>
                      </a:cubicBezTo>
                      <a:cubicBezTo>
                        <a:pt x="38" y="86"/>
                        <a:pt x="38" y="86"/>
                        <a:pt x="38" y="86"/>
                      </a:cubicBezTo>
                      <a:cubicBezTo>
                        <a:pt x="38" y="0"/>
                        <a:pt x="38" y="0"/>
                        <a:pt x="38" y="0"/>
                      </a:cubicBezTo>
                      <a:lnTo>
                        <a:pt x="4" y="0"/>
                      </a:lnTo>
                      <a:close/>
                    </a:path>
                  </a:pathLst>
                </a:custGeom>
                <a:solidFill>
                  <a:srgbClr val="DE3C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7" name="Freeform 292"/>
                <p:cNvSpPr>
                  <a:spLocks/>
                </p:cNvSpPr>
                <p:nvPr/>
              </p:nvSpPr>
              <p:spPr bwMode="auto">
                <a:xfrm>
                  <a:off x="1730" y="1450"/>
                  <a:ext cx="114" cy="265"/>
                </a:xfrm>
                <a:custGeom>
                  <a:avLst/>
                  <a:gdLst>
                    <a:gd name="T0" fmla="*/ 998 w 37"/>
                    <a:gd name="T1" fmla="*/ 0 h 86"/>
                    <a:gd name="T2" fmla="*/ 0 w 37"/>
                    <a:gd name="T3" fmla="*/ 0 h 86"/>
                    <a:gd name="T4" fmla="*/ 0 w 37"/>
                    <a:gd name="T5" fmla="*/ 2518 h 86"/>
                    <a:gd name="T6" fmla="*/ 998 w 37"/>
                    <a:gd name="T7" fmla="*/ 2518 h 86"/>
                    <a:gd name="T8" fmla="*/ 1081 w 37"/>
                    <a:gd name="T9" fmla="*/ 2403 h 86"/>
                    <a:gd name="T10" fmla="*/ 1081 w 37"/>
                    <a:gd name="T11" fmla="*/ 86 h 86"/>
                    <a:gd name="T12" fmla="*/ 998 w 37"/>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86">
                      <a:moveTo>
                        <a:pt x="34" y="0"/>
                      </a:moveTo>
                      <a:cubicBezTo>
                        <a:pt x="0" y="0"/>
                        <a:pt x="0" y="0"/>
                        <a:pt x="0" y="0"/>
                      </a:cubicBezTo>
                      <a:cubicBezTo>
                        <a:pt x="0" y="86"/>
                        <a:pt x="0" y="86"/>
                        <a:pt x="0" y="86"/>
                      </a:cubicBezTo>
                      <a:cubicBezTo>
                        <a:pt x="34" y="86"/>
                        <a:pt x="34" y="86"/>
                        <a:pt x="34" y="86"/>
                      </a:cubicBezTo>
                      <a:cubicBezTo>
                        <a:pt x="36" y="86"/>
                        <a:pt x="37" y="84"/>
                        <a:pt x="37" y="82"/>
                      </a:cubicBezTo>
                      <a:cubicBezTo>
                        <a:pt x="37" y="3"/>
                        <a:pt x="37" y="3"/>
                        <a:pt x="37" y="3"/>
                      </a:cubicBezTo>
                      <a:cubicBezTo>
                        <a:pt x="37" y="1"/>
                        <a:pt x="36" y="0"/>
                        <a:pt x="34" y="0"/>
                      </a:cubicBezTo>
                      <a:close/>
                    </a:path>
                  </a:pathLst>
                </a:custGeom>
                <a:solidFill>
                  <a:srgbClr val="FF6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78" name="Rectangle 293"/>
                <p:cNvSpPr>
                  <a:spLocks noChangeArrowheads="1"/>
                </p:cNvSpPr>
                <p:nvPr/>
              </p:nvSpPr>
              <p:spPr bwMode="auto">
                <a:xfrm>
                  <a:off x="1702" y="1576"/>
                  <a:ext cx="49" cy="10"/>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79" name="Rectangle 294"/>
                <p:cNvSpPr>
                  <a:spLocks noChangeArrowheads="1"/>
                </p:cNvSpPr>
                <p:nvPr/>
              </p:nvSpPr>
              <p:spPr bwMode="auto">
                <a:xfrm>
                  <a:off x="1714" y="1592"/>
                  <a:ext cx="25" cy="9"/>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80" name="Freeform 295"/>
                <p:cNvSpPr>
                  <a:spLocks noEditPoints="1"/>
                </p:cNvSpPr>
                <p:nvPr/>
              </p:nvSpPr>
              <p:spPr bwMode="auto">
                <a:xfrm>
                  <a:off x="1653" y="1555"/>
                  <a:ext cx="154" cy="200"/>
                </a:xfrm>
                <a:custGeom>
                  <a:avLst/>
                  <a:gdLst>
                    <a:gd name="T0" fmla="*/ 1346 w 50"/>
                    <a:gd name="T1" fmla="*/ 1892 h 65"/>
                    <a:gd name="T2" fmla="*/ 114 w 50"/>
                    <a:gd name="T3" fmla="*/ 1892 h 65"/>
                    <a:gd name="T4" fmla="*/ 0 w 50"/>
                    <a:gd name="T5" fmla="*/ 1751 h 65"/>
                    <a:gd name="T6" fmla="*/ 0 w 50"/>
                    <a:gd name="T7" fmla="*/ 114 h 65"/>
                    <a:gd name="T8" fmla="*/ 114 w 50"/>
                    <a:gd name="T9" fmla="*/ 0 h 65"/>
                    <a:gd name="T10" fmla="*/ 1346 w 50"/>
                    <a:gd name="T11" fmla="*/ 0 h 65"/>
                    <a:gd name="T12" fmla="*/ 1460 w 50"/>
                    <a:gd name="T13" fmla="*/ 114 h 65"/>
                    <a:gd name="T14" fmla="*/ 1460 w 50"/>
                    <a:gd name="T15" fmla="*/ 1751 h 65"/>
                    <a:gd name="T16" fmla="*/ 1346 w 50"/>
                    <a:gd name="T17" fmla="*/ 1892 h 65"/>
                    <a:gd name="T18" fmla="*/ 114 w 50"/>
                    <a:gd name="T19" fmla="*/ 86 h 65"/>
                    <a:gd name="T20" fmla="*/ 86 w 50"/>
                    <a:gd name="T21" fmla="*/ 114 h 65"/>
                    <a:gd name="T22" fmla="*/ 86 w 50"/>
                    <a:gd name="T23" fmla="*/ 1751 h 65"/>
                    <a:gd name="T24" fmla="*/ 114 w 50"/>
                    <a:gd name="T25" fmla="*/ 1778 h 65"/>
                    <a:gd name="T26" fmla="*/ 1346 w 50"/>
                    <a:gd name="T27" fmla="*/ 1778 h 65"/>
                    <a:gd name="T28" fmla="*/ 1346 w 50"/>
                    <a:gd name="T29" fmla="*/ 1751 h 65"/>
                    <a:gd name="T30" fmla="*/ 1346 w 50"/>
                    <a:gd name="T31" fmla="*/ 114 h 65"/>
                    <a:gd name="T32" fmla="*/ 1346 w 50"/>
                    <a:gd name="T33" fmla="*/ 86 h 65"/>
                    <a:gd name="T34" fmla="*/ 114 w 50"/>
                    <a:gd name="T35" fmla="*/ 86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65">
                      <a:moveTo>
                        <a:pt x="46" y="65"/>
                      </a:moveTo>
                      <a:cubicBezTo>
                        <a:pt x="4" y="65"/>
                        <a:pt x="4" y="65"/>
                        <a:pt x="4" y="65"/>
                      </a:cubicBezTo>
                      <a:cubicBezTo>
                        <a:pt x="2" y="65"/>
                        <a:pt x="0" y="63"/>
                        <a:pt x="0" y="60"/>
                      </a:cubicBezTo>
                      <a:cubicBezTo>
                        <a:pt x="0" y="4"/>
                        <a:pt x="0" y="4"/>
                        <a:pt x="0" y="4"/>
                      </a:cubicBezTo>
                      <a:cubicBezTo>
                        <a:pt x="0" y="1"/>
                        <a:pt x="2" y="0"/>
                        <a:pt x="4" y="0"/>
                      </a:cubicBezTo>
                      <a:cubicBezTo>
                        <a:pt x="46" y="0"/>
                        <a:pt x="46" y="0"/>
                        <a:pt x="46" y="0"/>
                      </a:cubicBezTo>
                      <a:cubicBezTo>
                        <a:pt x="48" y="0"/>
                        <a:pt x="50" y="1"/>
                        <a:pt x="50" y="4"/>
                      </a:cubicBezTo>
                      <a:cubicBezTo>
                        <a:pt x="50" y="60"/>
                        <a:pt x="50" y="60"/>
                        <a:pt x="50" y="60"/>
                      </a:cubicBezTo>
                      <a:cubicBezTo>
                        <a:pt x="50" y="63"/>
                        <a:pt x="48" y="65"/>
                        <a:pt x="46" y="65"/>
                      </a:cubicBezTo>
                      <a:close/>
                      <a:moveTo>
                        <a:pt x="4" y="3"/>
                      </a:moveTo>
                      <a:cubicBezTo>
                        <a:pt x="4" y="3"/>
                        <a:pt x="3" y="3"/>
                        <a:pt x="3" y="4"/>
                      </a:cubicBezTo>
                      <a:cubicBezTo>
                        <a:pt x="3" y="60"/>
                        <a:pt x="3" y="60"/>
                        <a:pt x="3" y="60"/>
                      </a:cubicBezTo>
                      <a:cubicBezTo>
                        <a:pt x="3" y="61"/>
                        <a:pt x="4" y="61"/>
                        <a:pt x="4" y="61"/>
                      </a:cubicBezTo>
                      <a:cubicBezTo>
                        <a:pt x="46" y="61"/>
                        <a:pt x="46" y="61"/>
                        <a:pt x="46" y="61"/>
                      </a:cubicBezTo>
                      <a:cubicBezTo>
                        <a:pt x="46" y="61"/>
                        <a:pt x="46" y="61"/>
                        <a:pt x="46" y="60"/>
                      </a:cubicBezTo>
                      <a:cubicBezTo>
                        <a:pt x="46" y="4"/>
                        <a:pt x="46" y="4"/>
                        <a:pt x="46" y="4"/>
                      </a:cubicBezTo>
                      <a:cubicBezTo>
                        <a:pt x="46" y="3"/>
                        <a:pt x="46" y="3"/>
                        <a:pt x="46" y="3"/>
                      </a:cubicBezTo>
                      <a:lnTo>
                        <a:pt x="4" y="3"/>
                      </a:lnTo>
                      <a:close/>
                    </a:path>
                  </a:pathLst>
                </a:custGeom>
                <a:solidFill>
                  <a:srgbClr val="F1C5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81" name="Rectangle 296"/>
                <p:cNvSpPr>
                  <a:spLocks noChangeArrowheads="1"/>
                </p:cNvSpPr>
                <p:nvPr/>
              </p:nvSpPr>
              <p:spPr bwMode="auto">
                <a:xfrm>
                  <a:off x="1603" y="1493"/>
                  <a:ext cx="253" cy="3"/>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82" name="Rectangle 297"/>
                <p:cNvSpPr>
                  <a:spLocks noChangeArrowheads="1"/>
                </p:cNvSpPr>
                <p:nvPr/>
              </p:nvSpPr>
              <p:spPr bwMode="auto">
                <a:xfrm>
                  <a:off x="1603" y="1468"/>
                  <a:ext cx="253" cy="13"/>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83" name="Rectangle 298"/>
                <p:cNvSpPr>
                  <a:spLocks noChangeArrowheads="1"/>
                </p:cNvSpPr>
                <p:nvPr/>
              </p:nvSpPr>
              <p:spPr bwMode="auto">
                <a:xfrm>
                  <a:off x="99" y="1496"/>
                  <a:ext cx="419" cy="12"/>
                </a:xfrm>
                <a:prstGeom prst="rect">
                  <a:avLst/>
                </a:prstGeom>
                <a:solidFill>
                  <a:srgbClr val="2C48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84" name="Rectangle 299"/>
                <p:cNvSpPr>
                  <a:spLocks noChangeArrowheads="1"/>
                </p:cNvSpPr>
                <p:nvPr/>
              </p:nvSpPr>
              <p:spPr bwMode="auto">
                <a:xfrm>
                  <a:off x="74" y="1512"/>
                  <a:ext cx="469" cy="15"/>
                </a:xfrm>
                <a:prstGeom prst="rect">
                  <a:avLst/>
                </a:prstGeom>
                <a:solidFill>
                  <a:srgbClr val="2C48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85" name="Rectangle 300"/>
                <p:cNvSpPr>
                  <a:spLocks noChangeArrowheads="1"/>
                </p:cNvSpPr>
                <p:nvPr/>
              </p:nvSpPr>
              <p:spPr bwMode="auto">
                <a:xfrm>
                  <a:off x="49" y="1533"/>
                  <a:ext cx="518" cy="12"/>
                </a:xfrm>
                <a:prstGeom prst="rect">
                  <a:avLst/>
                </a:prstGeom>
                <a:solidFill>
                  <a:srgbClr val="2C48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86" name="Freeform 301"/>
                <p:cNvSpPr>
                  <a:spLocks noEditPoints="1"/>
                </p:cNvSpPr>
                <p:nvPr/>
              </p:nvSpPr>
              <p:spPr bwMode="auto">
                <a:xfrm>
                  <a:off x="105" y="1240"/>
                  <a:ext cx="108" cy="247"/>
                </a:xfrm>
                <a:custGeom>
                  <a:avLst/>
                  <a:gdLst>
                    <a:gd name="T0" fmla="*/ 0 w 108"/>
                    <a:gd name="T1" fmla="*/ 0 h 247"/>
                    <a:gd name="T2" fmla="*/ 0 w 108"/>
                    <a:gd name="T3" fmla="*/ 247 h 247"/>
                    <a:gd name="T4" fmla="*/ 108 w 108"/>
                    <a:gd name="T5" fmla="*/ 247 h 247"/>
                    <a:gd name="T6" fmla="*/ 108 w 108"/>
                    <a:gd name="T7" fmla="*/ 0 h 247"/>
                    <a:gd name="T8" fmla="*/ 0 w 108"/>
                    <a:gd name="T9" fmla="*/ 0 h 247"/>
                    <a:gd name="T10" fmla="*/ 83 w 108"/>
                    <a:gd name="T11" fmla="*/ 185 h 247"/>
                    <a:gd name="T12" fmla="*/ 34 w 108"/>
                    <a:gd name="T13" fmla="*/ 185 h 247"/>
                    <a:gd name="T14" fmla="*/ 34 w 108"/>
                    <a:gd name="T15" fmla="*/ 148 h 247"/>
                    <a:gd name="T16" fmla="*/ 83 w 108"/>
                    <a:gd name="T17" fmla="*/ 148 h 247"/>
                    <a:gd name="T18" fmla="*/ 83 w 108"/>
                    <a:gd name="T19" fmla="*/ 185 h 247"/>
                    <a:gd name="T20" fmla="*/ 83 w 108"/>
                    <a:gd name="T21" fmla="*/ 127 h 247"/>
                    <a:gd name="T22" fmla="*/ 34 w 108"/>
                    <a:gd name="T23" fmla="*/ 127 h 247"/>
                    <a:gd name="T24" fmla="*/ 34 w 108"/>
                    <a:gd name="T25" fmla="*/ 90 h 247"/>
                    <a:gd name="T26" fmla="*/ 83 w 108"/>
                    <a:gd name="T27" fmla="*/ 90 h 247"/>
                    <a:gd name="T28" fmla="*/ 83 w 108"/>
                    <a:gd name="T29" fmla="*/ 127 h 247"/>
                    <a:gd name="T30" fmla="*/ 83 w 108"/>
                    <a:gd name="T31" fmla="*/ 71 h 247"/>
                    <a:gd name="T32" fmla="*/ 34 w 108"/>
                    <a:gd name="T33" fmla="*/ 71 h 247"/>
                    <a:gd name="T34" fmla="*/ 34 w 108"/>
                    <a:gd name="T35" fmla="*/ 34 h 247"/>
                    <a:gd name="T36" fmla="*/ 83 w 108"/>
                    <a:gd name="T37" fmla="*/ 34 h 247"/>
                    <a:gd name="T38" fmla="*/ 83 w 108"/>
                    <a:gd name="T39" fmla="*/ 71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 h="247">
                      <a:moveTo>
                        <a:pt x="0" y="0"/>
                      </a:moveTo>
                      <a:lnTo>
                        <a:pt x="0" y="247"/>
                      </a:lnTo>
                      <a:lnTo>
                        <a:pt x="108" y="247"/>
                      </a:lnTo>
                      <a:lnTo>
                        <a:pt x="108" y="0"/>
                      </a:lnTo>
                      <a:lnTo>
                        <a:pt x="0" y="0"/>
                      </a:lnTo>
                      <a:close/>
                      <a:moveTo>
                        <a:pt x="83" y="185"/>
                      </a:moveTo>
                      <a:lnTo>
                        <a:pt x="34" y="185"/>
                      </a:lnTo>
                      <a:lnTo>
                        <a:pt x="34" y="148"/>
                      </a:lnTo>
                      <a:lnTo>
                        <a:pt x="83" y="148"/>
                      </a:lnTo>
                      <a:lnTo>
                        <a:pt x="83" y="185"/>
                      </a:lnTo>
                      <a:close/>
                      <a:moveTo>
                        <a:pt x="83" y="127"/>
                      </a:moveTo>
                      <a:lnTo>
                        <a:pt x="34" y="127"/>
                      </a:lnTo>
                      <a:lnTo>
                        <a:pt x="34" y="90"/>
                      </a:lnTo>
                      <a:lnTo>
                        <a:pt x="83" y="90"/>
                      </a:lnTo>
                      <a:lnTo>
                        <a:pt x="83" y="127"/>
                      </a:lnTo>
                      <a:close/>
                      <a:moveTo>
                        <a:pt x="83" y="71"/>
                      </a:moveTo>
                      <a:lnTo>
                        <a:pt x="34" y="71"/>
                      </a:lnTo>
                      <a:lnTo>
                        <a:pt x="34" y="34"/>
                      </a:lnTo>
                      <a:lnTo>
                        <a:pt x="83" y="34"/>
                      </a:lnTo>
                      <a:lnTo>
                        <a:pt x="83" y="71"/>
                      </a:lnTo>
                      <a:close/>
                    </a:path>
                  </a:pathLst>
                </a:custGeom>
                <a:solidFill>
                  <a:srgbClr val="F1D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87" name="Freeform 302"/>
                <p:cNvSpPr>
                  <a:spLocks/>
                </p:cNvSpPr>
                <p:nvPr/>
              </p:nvSpPr>
              <p:spPr bwMode="auto">
                <a:xfrm>
                  <a:off x="89" y="1206"/>
                  <a:ext cx="124" cy="28"/>
                </a:xfrm>
                <a:custGeom>
                  <a:avLst/>
                  <a:gdLst>
                    <a:gd name="T0" fmla="*/ 124 w 124"/>
                    <a:gd name="T1" fmla="*/ 0 h 28"/>
                    <a:gd name="T2" fmla="*/ 19 w 124"/>
                    <a:gd name="T3" fmla="*/ 0 h 28"/>
                    <a:gd name="T4" fmla="*/ 0 w 124"/>
                    <a:gd name="T5" fmla="*/ 28 h 28"/>
                    <a:gd name="T6" fmla="*/ 124 w 124"/>
                    <a:gd name="T7" fmla="*/ 28 h 28"/>
                    <a:gd name="T8" fmla="*/ 124 w 124"/>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8">
                      <a:moveTo>
                        <a:pt x="124" y="0"/>
                      </a:moveTo>
                      <a:lnTo>
                        <a:pt x="19" y="0"/>
                      </a:lnTo>
                      <a:lnTo>
                        <a:pt x="0" y="28"/>
                      </a:lnTo>
                      <a:lnTo>
                        <a:pt x="124" y="28"/>
                      </a:lnTo>
                      <a:lnTo>
                        <a:pt x="124" y="0"/>
                      </a:lnTo>
                      <a:close/>
                    </a:path>
                  </a:pathLst>
                </a:custGeom>
                <a:solidFill>
                  <a:srgbClr val="F1D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88" name="Freeform 303"/>
                <p:cNvSpPr>
                  <a:spLocks noEditPoints="1"/>
                </p:cNvSpPr>
                <p:nvPr/>
              </p:nvSpPr>
              <p:spPr bwMode="auto">
                <a:xfrm>
                  <a:off x="404" y="1240"/>
                  <a:ext cx="108" cy="247"/>
                </a:xfrm>
                <a:custGeom>
                  <a:avLst/>
                  <a:gdLst>
                    <a:gd name="T0" fmla="*/ 0 w 108"/>
                    <a:gd name="T1" fmla="*/ 0 h 247"/>
                    <a:gd name="T2" fmla="*/ 0 w 108"/>
                    <a:gd name="T3" fmla="*/ 247 h 247"/>
                    <a:gd name="T4" fmla="*/ 108 w 108"/>
                    <a:gd name="T5" fmla="*/ 247 h 247"/>
                    <a:gd name="T6" fmla="*/ 108 w 108"/>
                    <a:gd name="T7" fmla="*/ 0 h 247"/>
                    <a:gd name="T8" fmla="*/ 0 w 108"/>
                    <a:gd name="T9" fmla="*/ 0 h 247"/>
                    <a:gd name="T10" fmla="*/ 74 w 108"/>
                    <a:gd name="T11" fmla="*/ 185 h 247"/>
                    <a:gd name="T12" fmla="*/ 21 w 108"/>
                    <a:gd name="T13" fmla="*/ 185 h 247"/>
                    <a:gd name="T14" fmla="*/ 21 w 108"/>
                    <a:gd name="T15" fmla="*/ 148 h 247"/>
                    <a:gd name="T16" fmla="*/ 74 w 108"/>
                    <a:gd name="T17" fmla="*/ 148 h 247"/>
                    <a:gd name="T18" fmla="*/ 74 w 108"/>
                    <a:gd name="T19" fmla="*/ 185 h 247"/>
                    <a:gd name="T20" fmla="*/ 74 w 108"/>
                    <a:gd name="T21" fmla="*/ 127 h 247"/>
                    <a:gd name="T22" fmla="*/ 21 w 108"/>
                    <a:gd name="T23" fmla="*/ 127 h 247"/>
                    <a:gd name="T24" fmla="*/ 21 w 108"/>
                    <a:gd name="T25" fmla="*/ 90 h 247"/>
                    <a:gd name="T26" fmla="*/ 74 w 108"/>
                    <a:gd name="T27" fmla="*/ 90 h 247"/>
                    <a:gd name="T28" fmla="*/ 74 w 108"/>
                    <a:gd name="T29" fmla="*/ 127 h 247"/>
                    <a:gd name="T30" fmla="*/ 74 w 108"/>
                    <a:gd name="T31" fmla="*/ 71 h 247"/>
                    <a:gd name="T32" fmla="*/ 21 w 108"/>
                    <a:gd name="T33" fmla="*/ 71 h 247"/>
                    <a:gd name="T34" fmla="*/ 21 w 108"/>
                    <a:gd name="T35" fmla="*/ 34 h 247"/>
                    <a:gd name="T36" fmla="*/ 74 w 108"/>
                    <a:gd name="T37" fmla="*/ 34 h 247"/>
                    <a:gd name="T38" fmla="*/ 74 w 108"/>
                    <a:gd name="T39" fmla="*/ 71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 h="247">
                      <a:moveTo>
                        <a:pt x="0" y="0"/>
                      </a:moveTo>
                      <a:lnTo>
                        <a:pt x="0" y="247"/>
                      </a:lnTo>
                      <a:lnTo>
                        <a:pt x="108" y="247"/>
                      </a:lnTo>
                      <a:lnTo>
                        <a:pt x="108" y="0"/>
                      </a:lnTo>
                      <a:lnTo>
                        <a:pt x="0" y="0"/>
                      </a:lnTo>
                      <a:close/>
                      <a:moveTo>
                        <a:pt x="74" y="185"/>
                      </a:moveTo>
                      <a:lnTo>
                        <a:pt x="21" y="185"/>
                      </a:lnTo>
                      <a:lnTo>
                        <a:pt x="21" y="148"/>
                      </a:lnTo>
                      <a:lnTo>
                        <a:pt x="74" y="148"/>
                      </a:lnTo>
                      <a:lnTo>
                        <a:pt x="74" y="185"/>
                      </a:lnTo>
                      <a:close/>
                      <a:moveTo>
                        <a:pt x="74" y="127"/>
                      </a:moveTo>
                      <a:lnTo>
                        <a:pt x="21" y="127"/>
                      </a:lnTo>
                      <a:lnTo>
                        <a:pt x="21" y="90"/>
                      </a:lnTo>
                      <a:lnTo>
                        <a:pt x="74" y="90"/>
                      </a:lnTo>
                      <a:lnTo>
                        <a:pt x="74" y="127"/>
                      </a:lnTo>
                      <a:close/>
                      <a:moveTo>
                        <a:pt x="74" y="71"/>
                      </a:moveTo>
                      <a:lnTo>
                        <a:pt x="21" y="71"/>
                      </a:lnTo>
                      <a:lnTo>
                        <a:pt x="21" y="34"/>
                      </a:lnTo>
                      <a:lnTo>
                        <a:pt x="74" y="34"/>
                      </a:lnTo>
                      <a:lnTo>
                        <a:pt x="74" y="71"/>
                      </a:lnTo>
                      <a:close/>
                    </a:path>
                  </a:pathLst>
                </a:custGeom>
                <a:solidFill>
                  <a:srgbClr val="F1D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89" name="Freeform 304"/>
                <p:cNvSpPr>
                  <a:spLocks/>
                </p:cNvSpPr>
                <p:nvPr/>
              </p:nvSpPr>
              <p:spPr bwMode="auto">
                <a:xfrm>
                  <a:off x="404" y="1206"/>
                  <a:ext cx="120" cy="28"/>
                </a:xfrm>
                <a:custGeom>
                  <a:avLst/>
                  <a:gdLst>
                    <a:gd name="T0" fmla="*/ 0 w 120"/>
                    <a:gd name="T1" fmla="*/ 28 h 28"/>
                    <a:gd name="T2" fmla="*/ 120 w 120"/>
                    <a:gd name="T3" fmla="*/ 28 h 28"/>
                    <a:gd name="T4" fmla="*/ 105 w 120"/>
                    <a:gd name="T5" fmla="*/ 0 h 28"/>
                    <a:gd name="T6" fmla="*/ 0 w 120"/>
                    <a:gd name="T7" fmla="*/ 0 h 28"/>
                    <a:gd name="T8" fmla="*/ 0 w 120"/>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8">
                      <a:moveTo>
                        <a:pt x="0" y="28"/>
                      </a:moveTo>
                      <a:lnTo>
                        <a:pt x="120" y="28"/>
                      </a:lnTo>
                      <a:lnTo>
                        <a:pt x="105" y="0"/>
                      </a:lnTo>
                      <a:lnTo>
                        <a:pt x="0" y="0"/>
                      </a:lnTo>
                      <a:lnTo>
                        <a:pt x="0" y="28"/>
                      </a:lnTo>
                      <a:close/>
                    </a:path>
                  </a:pathLst>
                </a:custGeom>
                <a:solidFill>
                  <a:srgbClr val="F1D9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0" name="Freeform 305"/>
                <p:cNvSpPr>
                  <a:spLocks/>
                </p:cNvSpPr>
                <p:nvPr/>
              </p:nvSpPr>
              <p:spPr bwMode="auto">
                <a:xfrm>
                  <a:off x="185" y="1061"/>
                  <a:ext cx="247" cy="59"/>
                </a:xfrm>
                <a:custGeom>
                  <a:avLst/>
                  <a:gdLst>
                    <a:gd name="T0" fmla="*/ 219 w 247"/>
                    <a:gd name="T1" fmla="*/ 0 h 59"/>
                    <a:gd name="T2" fmla="*/ 28 w 247"/>
                    <a:gd name="T3" fmla="*/ 0 h 59"/>
                    <a:gd name="T4" fmla="*/ 0 w 247"/>
                    <a:gd name="T5" fmla="*/ 59 h 59"/>
                    <a:gd name="T6" fmla="*/ 247 w 247"/>
                    <a:gd name="T7" fmla="*/ 59 h 59"/>
                    <a:gd name="T8" fmla="*/ 219 w 24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59">
                      <a:moveTo>
                        <a:pt x="219" y="0"/>
                      </a:moveTo>
                      <a:lnTo>
                        <a:pt x="28" y="0"/>
                      </a:lnTo>
                      <a:lnTo>
                        <a:pt x="0" y="59"/>
                      </a:lnTo>
                      <a:lnTo>
                        <a:pt x="247" y="59"/>
                      </a:lnTo>
                      <a:lnTo>
                        <a:pt x="219" y="0"/>
                      </a:lnTo>
                      <a:close/>
                    </a:path>
                  </a:pathLst>
                </a:custGeom>
                <a:solidFill>
                  <a:srgbClr val="F1C5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1" name="Freeform 306"/>
                <p:cNvSpPr>
                  <a:spLocks noEditPoints="1"/>
                </p:cNvSpPr>
                <p:nvPr/>
              </p:nvSpPr>
              <p:spPr bwMode="auto">
                <a:xfrm>
                  <a:off x="216" y="1126"/>
                  <a:ext cx="182" cy="361"/>
                </a:xfrm>
                <a:custGeom>
                  <a:avLst/>
                  <a:gdLst>
                    <a:gd name="T0" fmla="*/ 182 w 182"/>
                    <a:gd name="T1" fmla="*/ 361 h 361"/>
                    <a:gd name="T2" fmla="*/ 182 w 182"/>
                    <a:gd name="T3" fmla="*/ 0 h 361"/>
                    <a:gd name="T4" fmla="*/ 0 w 182"/>
                    <a:gd name="T5" fmla="*/ 0 h 361"/>
                    <a:gd name="T6" fmla="*/ 0 w 182"/>
                    <a:gd name="T7" fmla="*/ 361 h 361"/>
                    <a:gd name="T8" fmla="*/ 74 w 182"/>
                    <a:gd name="T9" fmla="*/ 361 h 361"/>
                    <a:gd name="T10" fmla="*/ 74 w 182"/>
                    <a:gd name="T11" fmla="*/ 265 h 361"/>
                    <a:gd name="T12" fmla="*/ 111 w 182"/>
                    <a:gd name="T13" fmla="*/ 265 h 361"/>
                    <a:gd name="T14" fmla="*/ 111 w 182"/>
                    <a:gd name="T15" fmla="*/ 361 h 361"/>
                    <a:gd name="T16" fmla="*/ 182 w 182"/>
                    <a:gd name="T17" fmla="*/ 361 h 361"/>
                    <a:gd name="T18" fmla="*/ 98 w 182"/>
                    <a:gd name="T19" fmla="*/ 34 h 361"/>
                    <a:gd name="T20" fmla="*/ 151 w 182"/>
                    <a:gd name="T21" fmla="*/ 34 h 361"/>
                    <a:gd name="T22" fmla="*/ 151 w 182"/>
                    <a:gd name="T23" fmla="*/ 71 h 361"/>
                    <a:gd name="T24" fmla="*/ 98 w 182"/>
                    <a:gd name="T25" fmla="*/ 71 h 361"/>
                    <a:gd name="T26" fmla="*/ 98 w 182"/>
                    <a:gd name="T27" fmla="*/ 34 h 361"/>
                    <a:gd name="T28" fmla="*/ 98 w 182"/>
                    <a:gd name="T29" fmla="*/ 89 h 361"/>
                    <a:gd name="T30" fmla="*/ 151 w 182"/>
                    <a:gd name="T31" fmla="*/ 89 h 361"/>
                    <a:gd name="T32" fmla="*/ 151 w 182"/>
                    <a:gd name="T33" fmla="*/ 126 h 361"/>
                    <a:gd name="T34" fmla="*/ 98 w 182"/>
                    <a:gd name="T35" fmla="*/ 126 h 361"/>
                    <a:gd name="T36" fmla="*/ 98 w 182"/>
                    <a:gd name="T37" fmla="*/ 89 h 361"/>
                    <a:gd name="T38" fmla="*/ 98 w 182"/>
                    <a:gd name="T39" fmla="*/ 148 h 361"/>
                    <a:gd name="T40" fmla="*/ 151 w 182"/>
                    <a:gd name="T41" fmla="*/ 148 h 361"/>
                    <a:gd name="T42" fmla="*/ 151 w 182"/>
                    <a:gd name="T43" fmla="*/ 185 h 361"/>
                    <a:gd name="T44" fmla="*/ 98 w 182"/>
                    <a:gd name="T45" fmla="*/ 185 h 361"/>
                    <a:gd name="T46" fmla="*/ 98 w 182"/>
                    <a:gd name="T47" fmla="*/ 148 h 361"/>
                    <a:gd name="T48" fmla="*/ 86 w 182"/>
                    <a:gd name="T49" fmla="*/ 241 h 361"/>
                    <a:gd name="T50" fmla="*/ 34 w 182"/>
                    <a:gd name="T51" fmla="*/ 241 h 361"/>
                    <a:gd name="T52" fmla="*/ 34 w 182"/>
                    <a:gd name="T53" fmla="*/ 204 h 361"/>
                    <a:gd name="T54" fmla="*/ 86 w 182"/>
                    <a:gd name="T55" fmla="*/ 204 h 361"/>
                    <a:gd name="T56" fmla="*/ 86 w 182"/>
                    <a:gd name="T57" fmla="*/ 241 h 361"/>
                    <a:gd name="T58" fmla="*/ 86 w 182"/>
                    <a:gd name="T59" fmla="*/ 185 h 361"/>
                    <a:gd name="T60" fmla="*/ 34 w 182"/>
                    <a:gd name="T61" fmla="*/ 185 h 361"/>
                    <a:gd name="T62" fmla="*/ 34 w 182"/>
                    <a:gd name="T63" fmla="*/ 148 h 361"/>
                    <a:gd name="T64" fmla="*/ 86 w 182"/>
                    <a:gd name="T65" fmla="*/ 148 h 361"/>
                    <a:gd name="T66" fmla="*/ 86 w 182"/>
                    <a:gd name="T67" fmla="*/ 185 h 361"/>
                    <a:gd name="T68" fmla="*/ 86 w 182"/>
                    <a:gd name="T69" fmla="*/ 126 h 361"/>
                    <a:gd name="T70" fmla="*/ 34 w 182"/>
                    <a:gd name="T71" fmla="*/ 126 h 361"/>
                    <a:gd name="T72" fmla="*/ 34 w 182"/>
                    <a:gd name="T73" fmla="*/ 89 h 361"/>
                    <a:gd name="T74" fmla="*/ 86 w 182"/>
                    <a:gd name="T75" fmla="*/ 89 h 361"/>
                    <a:gd name="T76" fmla="*/ 86 w 182"/>
                    <a:gd name="T77" fmla="*/ 126 h 361"/>
                    <a:gd name="T78" fmla="*/ 86 w 182"/>
                    <a:gd name="T79" fmla="*/ 71 h 361"/>
                    <a:gd name="T80" fmla="*/ 34 w 182"/>
                    <a:gd name="T81" fmla="*/ 71 h 361"/>
                    <a:gd name="T82" fmla="*/ 34 w 182"/>
                    <a:gd name="T83" fmla="*/ 34 h 361"/>
                    <a:gd name="T84" fmla="*/ 86 w 182"/>
                    <a:gd name="T85" fmla="*/ 34 h 361"/>
                    <a:gd name="T86" fmla="*/ 86 w 182"/>
                    <a:gd name="T87" fmla="*/ 71 h 361"/>
                    <a:gd name="T88" fmla="*/ 98 w 182"/>
                    <a:gd name="T89" fmla="*/ 241 h 361"/>
                    <a:gd name="T90" fmla="*/ 98 w 182"/>
                    <a:gd name="T91" fmla="*/ 204 h 361"/>
                    <a:gd name="T92" fmla="*/ 151 w 182"/>
                    <a:gd name="T93" fmla="*/ 204 h 361"/>
                    <a:gd name="T94" fmla="*/ 151 w 182"/>
                    <a:gd name="T95" fmla="*/ 241 h 361"/>
                    <a:gd name="T96" fmla="*/ 98 w 182"/>
                    <a:gd name="T97" fmla="*/ 241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2" h="361">
                      <a:moveTo>
                        <a:pt x="182" y="361"/>
                      </a:moveTo>
                      <a:lnTo>
                        <a:pt x="182" y="0"/>
                      </a:lnTo>
                      <a:lnTo>
                        <a:pt x="0" y="0"/>
                      </a:lnTo>
                      <a:lnTo>
                        <a:pt x="0" y="361"/>
                      </a:lnTo>
                      <a:lnTo>
                        <a:pt x="74" y="361"/>
                      </a:lnTo>
                      <a:lnTo>
                        <a:pt x="74" y="265"/>
                      </a:lnTo>
                      <a:lnTo>
                        <a:pt x="111" y="265"/>
                      </a:lnTo>
                      <a:lnTo>
                        <a:pt x="111" y="361"/>
                      </a:lnTo>
                      <a:lnTo>
                        <a:pt x="182" y="361"/>
                      </a:lnTo>
                      <a:close/>
                      <a:moveTo>
                        <a:pt x="98" y="34"/>
                      </a:moveTo>
                      <a:lnTo>
                        <a:pt x="151" y="34"/>
                      </a:lnTo>
                      <a:lnTo>
                        <a:pt x="151" y="71"/>
                      </a:lnTo>
                      <a:lnTo>
                        <a:pt x="98" y="71"/>
                      </a:lnTo>
                      <a:lnTo>
                        <a:pt x="98" y="34"/>
                      </a:lnTo>
                      <a:close/>
                      <a:moveTo>
                        <a:pt x="98" y="89"/>
                      </a:moveTo>
                      <a:lnTo>
                        <a:pt x="151" y="89"/>
                      </a:lnTo>
                      <a:lnTo>
                        <a:pt x="151" y="126"/>
                      </a:lnTo>
                      <a:lnTo>
                        <a:pt x="98" y="126"/>
                      </a:lnTo>
                      <a:lnTo>
                        <a:pt x="98" y="89"/>
                      </a:lnTo>
                      <a:close/>
                      <a:moveTo>
                        <a:pt x="98" y="148"/>
                      </a:moveTo>
                      <a:lnTo>
                        <a:pt x="151" y="148"/>
                      </a:lnTo>
                      <a:lnTo>
                        <a:pt x="151" y="185"/>
                      </a:lnTo>
                      <a:lnTo>
                        <a:pt x="98" y="185"/>
                      </a:lnTo>
                      <a:lnTo>
                        <a:pt x="98" y="148"/>
                      </a:lnTo>
                      <a:close/>
                      <a:moveTo>
                        <a:pt x="86" y="241"/>
                      </a:moveTo>
                      <a:lnTo>
                        <a:pt x="34" y="241"/>
                      </a:lnTo>
                      <a:lnTo>
                        <a:pt x="34" y="204"/>
                      </a:lnTo>
                      <a:lnTo>
                        <a:pt x="86" y="204"/>
                      </a:lnTo>
                      <a:lnTo>
                        <a:pt x="86" y="241"/>
                      </a:lnTo>
                      <a:close/>
                      <a:moveTo>
                        <a:pt x="86" y="185"/>
                      </a:moveTo>
                      <a:lnTo>
                        <a:pt x="34" y="185"/>
                      </a:lnTo>
                      <a:lnTo>
                        <a:pt x="34" y="148"/>
                      </a:lnTo>
                      <a:lnTo>
                        <a:pt x="86" y="148"/>
                      </a:lnTo>
                      <a:lnTo>
                        <a:pt x="86" y="185"/>
                      </a:lnTo>
                      <a:close/>
                      <a:moveTo>
                        <a:pt x="86" y="126"/>
                      </a:moveTo>
                      <a:lnTo>
                        <a:pt x="34" y="126"/>
                      </a:lnTo>
                      <a:lnTo>
                        <a:pt x="34" y="89"/>
                      </a:lnTo>
                      <a:lnTo>
                        <a:pt x="86" y="89"/>
                      </a:lnTo>
                      <a:lnTo>
                        <a:pt x="86" y="126"/>
                      </a:lnTo>
                      <a:close/>
                      <a:moveTo>
                        <a:pt x="86" y="71"/>
                      </a:moveTo>
                      <a:lnTo>
                        <a:pt x="34" y="71"/>
                      </a:lnTo>
                      <a:lnTo>
                        <a:pt x="34" y="34"/>
                      </a:lnTo>
                      <a:lnTo>
                        <a:pt x="86" y="34"/>
                      </a:lnTo>
                      <a:lnTo>
                        <a:pt x="86" y="71"/>
                      </a:lnTo>
                      <a:close/>
                      <a:moveTo>
                        <a:pt x="98" y="241"/>
                      </a:moveTo>
                      <a:lnTo>
                        <a:pt x="98" y="204"/>
                      </a:lnTo>
                      <a:lnTo>
                        <a:pt x="151" y="204"/>
                      </a:lnTo>
                      <a:lnTo>
                        <a:pt x="151" y="241"/>
                      </a:lnTo>
                      <a:lnTo>
                        <a:pt x="98" y="241"/>
                      </a:lnTo>
                      <a:close/>
                    </a:path>
                  </a:pathLst>
                </a:custGeom>
                <a:solidFill>
                  <a:srgbClr val="F1C5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2" name="Freeform 307"/>
                <p:cNvSpPr>
                  <a:spLocks/>
                </p:cNvSpPr>
                <p:nvPr/>
              </p:nvSpPr>
              <p:spPr bwMode="auto">
                <a:xfrm>
                  <a:off x="1634" y="549"/>
                  <a:ext cx="12" cy="22"/>
                </a:xfrm>
                <a:custGeom>
                  <a:avLst/>
                  <a:gdLst>
                    <a:gd name="T0" fmla="*/ 108 w 4"/>
                    <a:gd name="T1" fmla="*/ 189 h 7"/>
                    <a:gd name="T2" fmla="*/ 81 w 4"/>
                    <a:gd name="T3" fmla="*/ 217 h 7"/>
                    <a:gd name="T4" fmla="*/ 27 w 4"/>
                    <a:gd name="T5" fmla="*/ 217 h 7"/>
                    <a:gd name="T6" fmla="*/ 0 w 4"/>
                    <a:gd name="T7" fmla="*/ 189 h 7"/>
                    <a:gd name="T8" fmla="*/ 0 w 4"/>
                    <a:gd name="T9" fmla="*/ 28 h 7"/>
                    <a:gd name="T10" fmla="*/ 27 w 4"/>
                    <a:gd name="T11" fmla="*/ 0 h 7"/>
                    <a:gd name="T12" fmla="*/ 81 w 4"/>
                    <a:gd name="T13" fmla="*/ 0 h 7"/>
                    <a:gd name="T14" fmla="*/ 108 w 4"/>
                    <a:gd name="T15" fmla="*/ 28 h 7"/>
                    <a:gd name="T16" fmla="*/ 108 w 4"/>
                    <a:gd name="T17" fmla="*/ 189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7">
                      <a:moveTo>
                        <a:pt x="4" y="6"/>
                      </a:moveTo>
                      <a:cubicBezTo>
                        <a:pt x="4" y="7"/>
                        <a:pt x="4" y="7"/>
                        <a:pt x="3" y="7"/>
                      </a:cubicBezTo>
                      <a:cubicBezTo>
                        <a:pt x="1" y="7"/>
                        <a:pt x="1" y="7"/>
                        <a:pt x="1" y="7"/>
                      </a:cubicBezTo>
                      <a:cubicBezTo>
                        <a:pt x="0" y="7"/>
                        <a:pt x="0" y="7"/>
                        <a:pt x="0" y="6"/>
                      </a:cubicBezTo>
                      <a:cubicBezTo>
                        <a:pt x="0" y="1"/>
                        <a:pt x="0" y="1"/>
                        <a:pt x="0" y="1"/>
                      </a:cubicBezTo>
                      <a:cubicBezTo>
                        <a:pt x="0" y="0"/>
                        <a:pt x="0" y="0"/>
                        <a:pt x="1" y="0"/>
                      </a:cubicBezTo>
                      <a:cubicBezTo>
                        <a:pt x="3" y="0"/>
                        <a:pt x="3" y="0"/>
                        <a:pt x="3" y="0"/>
                      </a:cubicBezTo>
                      <a:cubicBezTo>
                        <a:pt x="4" y="0"/>
                        <a:pt x="4" y="0"/>
                        <a:pt x="4" y="1"/>
                      </a:cubicBezTo>
                      <a:lnTo>
                        <a:pt x="4" y="6"/>
                      </a:lnTo>
                      <a:close/>
                    </a:path>
                  </a:pathLst>
                </a:custGeom>
                <a:solidFill>
                  <a:srgbClr val="263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3" name="Freeform 308"/>
                <p:cNvSpPr>
                  <a:spLocks/>
                </p:cNvSpPr>
                <p:nvPr/>
              </p:nvSpPr>
              <p:spPr bwMode="auto">
                <a:xfrm>
                  <a:off x="1714" y="549"/>
                  <a:ext cx="16" cy="22"/>
                </a:xfrm>
                <a:custGeom>
                  <a:avLst/>
                  <a:gdLst>
                    <a:gd name="T0" fmla="*/ 163 w 5"/>
                    <a:gd name="T1" fmla="*/ 189 h 7"/>
                    <a:gd name="T2" fmla="*/ 134 w 5"/>
                    <a:gd name="T3" fmla="*/ 217 h 7"/>
                    <a:gd name="T4" fmla="*/ 32 w 5"/>
                    <a:gd name="T5" fmla="*/ 217 h 7"/>
                    <a:gd name="T6" fmla="*/ 0 w 5"/>
                    <a:gd name="T7" fmla="*/ 189 h 7"/>
                    <a:gd name="T8" fmla="*/ 0 w 5"/>
                    <a:gd name="T9" fmla="*/ 28 h 7"/>
                    <a:gd name="T10" fmla="*/ 32 w 5"/>
                    <a:gd name="T11" fmla="*/ 0 h 7"/>
                    <a:gd name="T12" fmla="*/ 134 w 5"/>
                    <a:gd name="T13" fmla="*/ 0 h 7"/>
                    <a:gd name="T14" fmla="*/ 163 w 5"/>
                    <a:gd name="T15" fmla="*/ 28 h 7"/>
                    <a:gd name="T16" fmla="*/ 163 w 5"/>
                    <a:gd name="T17" fmla="*/ 189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7">
                      <a:moveTo>
                        <a:pt x="5" y="6"/>
                      </a:moveTo>
                      <a:cubicBezTo>
                        <a:pt x="5" y="7"/>
                        <a:pt x="5" y="7"/>
                        <a:pt x="4" y="7"/>
                      </a:cubicBezTo>
                      <a:cubicBezTo>
                        <a:pt x="1" y="7"/>
                        <a:pt x="1" y="7"/>
                        <a:pt x="1" y="7"/>
                      </a:cubicBezTo>
                      <a:cubicBezTo>
                        <a:pt x="1" y="7"/>
                        <a:pt x="0" y="7"/>
                        <a:pt x="0" y="6"/>
                      </a:cubicBezTo>
                      <a:cubicBezTo>
                        <a:pt x="0" y="1"/>
                        <a:pt x="0" y="1"/>
                        <a:pt x="0" y="1"/>
                      </a:cubicBezTo>
                      <a:cubicBezTo>
                        <a:pt x="0" y="0"/>
                        <a:pt x="1" y="0"/>
                        <a:pt x="1" y="0"/>
                      </a:cubicBezTo>
                      <a:cubicBezTo>
                        <a:pt x="4" y="0"/>
                        <a:pt x="4" y="0"/>
                        <a:pt x="4" y="0"/>
                      </a:cubicBezTo>
                      <a:cubicBezTo>
                        <a:pt x="5" y="0"/>
                        <a:pt x="5" y="0"/>
                        <a:pt x="5" y="1"/>
                      </a:cubicBezTo>
                      <a:lnTo>
                        <a:pt x="5" y="6"/>
                      </a:lnTo>
                      <a:close/>
                    </a:path>
                  </a:pathLst>
                </a:custGeom>
                <a:solidFill>
                  <a:srgbClr val="263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4" name="Freeform 309"/>
                <p:cNvSpPr>
                  <a:spLocks noEditPoints="1"/>
                </p:cNvSpPr>
                <p:nvPr/>
              </p:nvSpPr>
              <p:spPr bwMode="auto">
                <a:xfrm>
                  <a:off x="1646" y="355"/>
                  <a:ext cx="68" cy="102"/>
                </a:xfrm>
                <a:custGeom>
                  <a:avLst/>
                  <a:gdLst>
                    <a:gd name="T0" fmla="*/ 535 w 22"/>
                    <a:gd name="T1" fmla="*/ 974 h 33"/>
                    <a:gd name="T2" fmla="*/ 114 w 22"/>
                    <a:gd name="T3" fmla="*/ 974 h 33"/>
                    <a:gd name="T4" fmla="*/ 0 w 22"/>
                    <a:gd name="T5" fmla="*/ 859 h 33"/>
                    <a:gd name="T6" fmla="*/ 0 w 22"/>
                    <a:gd name="T7" fmla="*/ 114 h 33"/>
                    <a:gd name="T8" fmla="*/ 114 w 22"/>
                    <a:gd name="T9" fmla="*/ 0 h 33"/>
                    <a:gd name="T10" fmla="*/ 535 w 22"/>
                    <a:gd name="T11" fmla="*/ 0 h 33"/>
                    <a:gd name="T12" fmla="*/ 649 w 22"/>
                    <a:gd name="T13" fmla="*/ 114 h 33"/>
                    <a:gd name="T14" fmla="*/ 649 w 22"/>
                    <a:gd name="T15" fmla="*/ 859 h 33"/>
                    <a:gd name="T16" fmla="*/ 535 w 22"/>
                    <a:gd name="T17" fmla="*/ 974 h 33"/>
                    <a:gd name="T18" fmla="*/ 114 w 22"/>
                    <a:gd name="T19" fmla="*/ 87 h 33"/>
                    <a:gd name="T20" fmla="*/ 87 w 22"/>
                    <a:gd name="T21" fmla="*/ 114 h 33"/>
                    <a:gd name="T22" fmla="*/ 87 w 22"/>
                    <a:gd name="T23" fmla="*/ 859 h 33"/>
                    <a:gd name="T24" fmla="*/ 114 w 22"/>
                    <a:gd name="T25" fmla="*/ 859 h 33"/>
                    <a:gd name="T26" fmla="*/ 535 w 22"/>
                    <a:gd name="T27" fmla="*/ 859 h 33"/>
                    <a:gd name="T28" fmla="*/ 563 w 22"/>
                    <a:gd name="T29" fmla="*/ 859 h 33"/>
                    <a:gd name="T30" fmla="*/ 563 w 22"/>
                    <a:gd name="T31" fmla="*/ 114 h 33"/>
                    <a:gd name="T32" fmla="*/ 535 w 22"/>
                    <a:gd name="T33" fmla="*/ 87 h 33"/>
                    <a:gd name="T34" fmla="*/ 114 w 22"/>
                    <a:gd name="T35" fmla="*/ 8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33">
                      <a:moveTo>
                        <a:pt x="18" y="33"/>
                      </a:moveTo>
                      <a:cubicBezTo>
                        <a:pt x="4" y="33"/>
                        <a:pt x="4" y="33"/>
                        <a:pt x="4" y="33"/>
                      </a:cubicBezTo>
                      <a:cubicBezTo>
                        <a:pt x="2" y="33"/>
                        <a:pt x="0" y="31"/>
                        <a:pt x="0" y="29"/>
                      </a:cubicBezTo>
                      <a:cubicBezTo>
                        <a:pt x="0" y="4"/>
                        <a:pt x="0" y="4"/>
                        <a:pt x="0" y="4"/>
                      </a:cubicBezTo>
                      <a:cubicBezTo>
                        <a:pt x="0" y="2"/>
                        <a:pt x="2" y="0"/>
                        <a:pt x="4" y="0"/>
                      </a:cubicBezTo>
                      <a:cubicBezTo>
                        <a:pt x="18" y="0"/>
                        <a:pt x="18" y="0"/>
                        <a:pt x="18" y="0"/>
                      </a:cubicBezTo>
                      <a:cubicBezTo>
                        <a:pt x="20" y="0"/>
                        <a:pt x="22" y="2"/>
                        <a:pt x="22" y="4"/>
                      </a:cubicBezTo>
                      <a:cubicBezTo>
                        <a:pt x="22" y="29"/>
                        <a:pt x="22" y="29"/>
                        <a:pt x="22" y="29"/>
                      </a:cubicBezTo>
                      <a:cubicBezTo>
                        <a:pt x="22" y="31"/>
                        <a:pt x="20" y="33"/>
                        <a:pt x="18" y="33"/>
                      </a:cubicBezTo>
                      <a:close/>
                      <a:moveTo>
                        <a:pt x="4" y="3"/>
                      </a:moveTo>
                      <a:cubicBezTo>
                        <a:pt x="4" y="3"/>
                        <a:pt x="3" y="4"/>
                        <a:pt x="3" y="4"/>
                      </a:cubicBezTo>
                      <a:cubicBezTo>
                        <a:pt x="3" y="29"/>
                        <a:pt x="3" y="29"/>
                        <a:pt x="3" y="29"/>
                      </a:cubicBezTo>
                      <a:cubicBezTo>
                        <a:pt x="3" y="29"/>
                        <a:pt x="4" y="29"/>
                        <a:pt x="4" y="29"/>
                      </a:cubicBezTo>
                      <a:cubicBezTo>
                        <a:pt x="18" y="29"/>
                        <a:pt x="18" y="29"/>
                        <a:pt x="18" y="29"/>
                      </a:cubicBezTo>
                      <a:cubicBezTo>
                        <a:pt x="19" y="29"/>
                        <a:pt x="19" y="29"/>
                        <a:pt x="19" y="29"/>
                      </a:cubicBezTo>
                      <a:cubicBezTo>
                        <a:pt x="19" y="4"/>
                        <a:pt x="19" y="4"/>
                        <a:pt x="19" y="4"/>
                      </a:cubicBezTo>
                      <a:cubicBezTo>
                        <a:pt x="19" y="4"/>
                        <a:pt x="19" y="3"/>
                        <a:pt x="18" y="3"/>
                      </a:cubicBezTo>
                      <a:lnTo>
                        <a:pt x="4" y="3"/>
                      </a:lnTo>
                      <a:close/>
                    </a:path>
                  </a:pathLst>
                </a:custGeom>
                <a:solidFill>
                  <a:srgbClr val="263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5" name="Freeform 310"/>
                <p:cNvSpPr>
                  <a:spLocks/>
                </p:cNvSpPr>
                <p:nvPr/>
              </p:nvSpPr>
              <p:spPr bwMode="auto">
                <a:xfrm>
                  <a:off x="1616" y="407"/>
                  <a:ext cx="132" cy="154"/>
                </a:xfrm>
                <a:custGeom>
                  <a:avLst/>
                  <a:gdLst>
                    <a:gd name="T0" fmla="*/ 1243 w 43"/>
                    <a:gd name="T1" fmla="*/ 1404 h 50"/>
                    <a:gd name="T2" fmla="*/ 1188 w 43"/>
                    <a:gd name="T3" fmla="*/ 1460 h 50"/>
                    <a:gd name="T4" fmla="*/ 55 w 43"/>
                    <a:gd name="T5" fmla="*/ 1460 h 50"/>
                    <a:gd name="T6" fmla="*/ 0 w 43"/>
                    <a:gd name="T7" fmla="*/ 1404 h 50"/>
                    <a:gd name="T8" fmla="*/ 0 w 43"/>
                    <a:gd name="T9" fmla="*/ 55 h 50"/>
                    <a:gd name="T10" fmla="*/ 55 w 43"/>
                    <a:gd name="T11" fmla="*/ 0 h 50"/>
                    <a:gd name="T12" fmla="*/ 1188 w 43"/>
                    <a:gd name="T13" fmla="*/ 0 h 50"/>
                    <a:gd name="T14" fmla="*/ 1243 w 43"/>
                    <a:gd name="T15" fmla="*/ 55 h 50"/>
                    <a:gd name="T16" fmla="*/ 1243 w 43"/>
                    <a:gd name="T17" fmla="*/ 140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50">
                      <a:moveTo>
                        <a:pt x="43" y="48"/>
                      </a:moveTo>
                      <a:cubicBezTo>
                        <a:pt x="43" y="49"/>
                        <a:pt x="42" y="50"/>
                        <a:pt x="41" y="50"/>
                      </a:cubicBezTo>
                      <a:cubicBezTo>
                        <a:pt x="2" y="50"/>
                        <a:pt x="2" y="50"/>
                        <a:pt x="2" y="50"/>
                      </a:cubicBezTo>
                      <a:cubicBezTo>
                        <a:pt x="1" y="50"/>
                        <a:pt x="0" y="49"/>
                        <a:pt x="0" y="48"/>
                      </a:cubicBezTo>
                      <a:cubicBezTo>
                        <a:pt x="0" y="2"/>
                        <a:pt x="0" y="2"/>
                        <a:pt x="0" y="2"/>
                      </a:cubicBezTo>
                      <a:cubicBezTo>
                        <a:pt x="0" y="1"/>
                        <a:pt x="1" y="0"/>
                        <a:pt x="2" y="0"/>
                      </a:cubicBezTo>
                      <a:cubicBezTo>
                        <a:pt x="41" y="0"/>
                        <a:pt x="41" y="0"/>
                        <a:pt x="41" y="0"/>
                      </a:cubicBezTo>
                      <a:cubicBezTo>
                        <a:pt x="42" y="0"/>
                        <a:pt x="43" y="1"/>
                        <a:pt x="43" y="2"/>
                      </a:cubicBezTo>
                      <a:lnTo>
                        <a:pt x="43" y="48"/>
                      </a:lnTo>
                      <a:close/>
                    </a:path>
                  </a:pathLst>
                </a:custGeom>
                <a:solidFill>
                  <a:srgbClr val="DE3C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6" name="Rectangle 311"/>
                <p:cNvSpPr>
                  <a:spLocks noChangeArrowheads="1"/>
                </p:cNvSpPr>
                <p:nvPr/>
              </p:nvSpPr>
              <p:spPr bwMode="auto">
                <a:xfrm>
                  <a:off x="1668" y="500"/>
                  <a:ext cx="28" cy="6"/>
                </a:xfrm>
                <a:prstGeom prst="rect">
                  <a:avLst/>
                </a:prstGeom>
                <a:solidFill>
                  <a:srgbClr val="263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97" name="Rectangle 312"/>
                <p:cNvSpPr>
                  <a:spLocks noChangeArrowheads="1"/>
                </p:cNvSpPr>
                <p:nvPr/>
              </p:nvSpPr>
              <p:spPr bwMode="auto">
                <a:xfrm>
                  <a:off x="1674" y="509"/>
                  <a:ext cx="16" cy="6"/>
                </a:xfrm>
                <a:prstGeom prst="rect">
                  <a:avLst/>
                </a:prstGeom>
                <a:solidFill>
                  <a:srgbClr val="263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598" name="Freeform 313"/>
                <p:cNvSpPr>
                  <a:spLocks noEditPoints="1"/>
                </p:cNvSpPr>
                <p:nvPr/>
              </p:nvSpPr>
              <p:spPr bwMode="auto">
                <a:xfrm>
                  <a:off x="1637" y="490"/>
                  <a:ext cx="90" cy="93"/>
                </a:xfrm>
                <a:custGeom>
                  <a:avLst/>
                  <a:gdLst>
                    <a:gd name="T0" fmla="*/ 810 w 29"/>
                    <a:gd name="T1" fmla="*/ 893 h 30"/>
                    <a:gd name="T2" fmla="*/ 87 w 29"/>
                    <a:gd name="T3" fmla="*/ 893 h 30"/>
                    <a:gd name="T4" fmla="*/ 0 w 29"/>
                    <a:gd name="T5" fmla="*/ 837 h 30"/>
                    <a:gd name="T6" fmla="*/ 0 w 29"/>
                    <a:gd name="T7" fmla="*/ 59 h 30"/>
                    <a:gd name="T8" fmla="*/ 87 w 29"/>
                    <a:gd name="T9" fmla="*/ 0 h 30"/>
                    <a:gd name="T10" fmla="*/ 810 w 29"/>
                    <a:gd name="T11" fmla="*/ 0 h 30"/>
                    <a:gd name="T12" fmla="*/ 866 w 29"/>
                    <a:gd name="T13" fmla="*/ 59 h 30"/>
                    <a:gd name="T14" fmla="*/ 866 w 29"/>
                    <a:gd name="T15" fmla="*/ 837 h 30"/>
                    <a:gd name="T16" fmla="*/ 810 w 29"/>
                    <a:gd name="T17" fmla="*/ 893 h 30"/>
                    <a:gd name="T18" fmla="*/ 87 w 29"/>
                    <a:gd name="T19" fmla="*/ 28 h 30"/>
                    <a:gd name="T20" fmla="*/ 59 w 29"/>
                    <a:gd name="T21" fmla="*/ 59 h 30"/>
                    <a:gd name="T22" fmla="*/ 59 w 29"/>
                    <a:gd name="T23" fmla="*/ 837 h 30"/>
                    <a:gd name="T24" fmla="*/ 87 w 29"/>
                    <a:gd name="T25" fmla="*/ 837 h 30"/>
                    <a:gd name="T26" fmla="*/ 810 w 29"/>
                    <a:gd name="T27" fmla="*/ 837 h 30"/>
                    <a:gd name="T28" fmla="*/ 810 w 29"/>
                    <a:gd name="T29" fmla="*/ 837 h 30"/>
                    <a:gd name="T30" fmla="*/ 810 w 29"/>
                    <a:gd name="T31" fmla="*/ 59 h 30"/>
                    <a:gd name="T32" fmla="*/ 810 w 29"/>
                    <a:gd name="T33" fmla="*/ 28 h 30"/>
                    <a:gd name="T34" fmla="*/ 87 w 29"/>
                    <a:gd name="T35" fmla="*/ 28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30">
                      <a:moveTo>
                        <a:pt x="27" y="30"/>
                      </a:moveTo>
                      <a:cubicBezTo>
                        <a:pt x="3" y="30"/>
                        <a:pt x="3" y="30"/>
                        <a:pt x="3" y="30"/>
                      </a:cubicBezTo>
                      <a:cubicBezTo>
                        <a:pt x="1" y="30"/>
                        <a:pt x="0" y="29"/>
                        <a:pt x="0" y="28"/>
                      </a:cubicBezTo>
                      <a:cubicBezTo>
                        <a:pt x="0" y="2"/>
                        <a:pt x="0" y="2"/>
                        <a:pt x="0" y="2"/>
                      </a:cubicBezTo>
                      <a:cubicBezTo>
                        <a:pt x="0" y="0"/>
                        <a:pt x="1" y="0"/>
                        <a:pt x="3" y="0"/>
                      </a:cubicBezTo>
                      <a:cubicBezTo>
                        <a:pt x="27" y="0"/>
                        <a:pt x="27" y="0"/>
                        <a:pt x="27" y="0"/>
                      </a:cubicBezTo>
                      <a:cubicBezTo>
                        <a:pt x="28" y="0"/>
                        <a:pt x="29" y="0"/>
                        <a:pt x="29" y="2"/>
                      </a:cubicBezTo>
                      <a:cubicBezTo>
                        <a:pt x="29" y="28"/>
                        <a:pt x="29" y="28"/>
                        <a:pt x="29" y="28"/>
                      </a:cubicBezTo>
                      <a:cubicBezTo>
                        <a:pt x="29" y="29"/>
                        <a:pt x="28" y="30"/>
                        <a:pt x="27" y="30"/>
                      </a:cubicBezTo>
                      <a:close/>
                      <a:moveTo>
                        <a:pt x="3" y="1"/>
                      </a:moveTo>
                      <a:cubicBezTo>
                        <a:pt x="2" y="2"/>
                        <a:pt x="2" y="2"/>
                        <a:pt x="2" y="2"/>
                      </a:cubicBezTo>
                      <a:cubicBezTo>
                        <a:pt x="2" y="28"/>
                        <a:pt x="2" y="28"/>
                        <a:pt x="2" y="28"/>
                      </a:cubicBezTo>
                      <a:cubicBezTo>
                        <a:pt x="3" y="28"/>
                        <a:pt x="3" y="28"/>
                        <a:pt x="3" y="28"/>
                      </a:cubicBezTo>
                      <a:cubicBezTo>
                        <a:pt x="27" y="28"/>
                        <a:pt x="27" y="28"/>
                        <a:pt x="27" y="28"/>
                      </a:cubicBezTo>
                      <a:cubicBezTo>
                        <a:pt x="27" y="28"/>
                        <a:pt x="27" y="28"/>
                        <a:pt x="27" y="28"/>
                      </a:cubicBezTo>
                      <a:cubicBezTo>
                        <a:pt x="27" y="2"/>
                        <a:pt x="27" y="2"/>
                        <a:pt x="27" y="2"/>
                      </a:cubicBezTo>
                      <a:cubicBezTo>
                        <a:pt x="27" y="1"/>
                        <a:pt x="27" y="1"/>
                        <a:pt x="27" y="1"/>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599" name="Rectangle 314"/>
                <p:cNvSpPr>
                  <a:spLocks noChangeArrowheads="1"/>
                </p:cNvSpPr>
                <p:nvPr/>
              </p:nvSpPr>
              <p:spPr bwMode="auto">
                <a:xfrm>
                  <a:off x="1609" y="416"/>
                  <a:ext cx="148" cy="7"/>
                </a:xfrm>
                <a:prstGeom prst="rect">
                  <a:avLst/>
                </a:prstGeom>
                <a:solidFill>
                  <a:srgbClr val="263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600" name="Oval 315"/>
                <p:cNvSpPr>
                  <a:spLocks noChangeArrowheads="1"/>
                </p:cNvSpPr>
                <p:nvPr/>
              </p:nvSpPr>
              <p:spPr bwMode="auto">
                <a:xfrm>
                  <a:off x="1748" y="28"/>
                  <a:ext cx="86" cy="8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601" name="Freeform 316"/>
                <p:cNvSpPr>
                  <a:spLocks/>
                </p:cNvSpPr>
                <p:nvPr/>
              </p:nvSpPr>
              <p:spPr bwMode="auto">
                <a:xfrm>
                  <a:off x="1702" y="120"/>
                  <a:ext cx="179" cy="127"/>
                </a:xfrm>
                <a:custGeom>
                  <a:avLst/>
                  <a:gdLst>
                    <a:gd name="T0" fmla="*/ 352 w 58"/>
                    <a:gd name="T1" fmla="*/ 440 h 41"/>
                    <a:gd name="T2" fmla="*/ 438 w 58"/>
                    <a:gd name="T3" fmla="*/ 979 h 41"/>
                    <a:gd name="T4" fmla="*/ 380 w 58"/>
                    <a:gd name="T5" fmla="*/ 1217 h 41"/>
                    <a:gd name="T6" fmla="*/ 1324 w 58"/>
                    <a:gd name="T7" fmla="*/ 1217 h 41"/>
                    <a:gd name="T8" fmla="*/ 1265 w 58"/>
                    <a:gd name="T9" fmla="*/ 979 h 41"/>
                    <a:gd name="T10" fmla="*/ 1352 w 58"/>
                    <a:gd name="T11" fmla="*/ 440 h 41"/>
                    <a:gd name="T12" fmla="*/ 1466 w 58"/>
                    <a:gd name="T13" fmla="*/ 1217 h 41"/>
                    <a:gd name="T14" fmla="*/ 1704 w 58"/>
                    <a:gd name="T15" fmla="*/ 1217 h 41"/>
                    <a:gd name="T16" fmla="*/ 1562 w 58"/>
                    <a:gd name="T17" fmla="*/ 115 h 41"/>
                    <a:gd name="T18" fmla="*/ 1383 w 58"/>
                    <a:gd name="T19" fmla="*/ 0 h 41"/>
                    <a:gd name="T20" fmla="*/ 296 w 58"/>
                    <a:gd name="T21" fmla="*/ 0 h 41"/>
                    <a:gd name="T22" fmla="*/ 182 w 58"/>
                    <a:gd name="T23" fmla="*/ 115 h 41"/>
                    <a:gd name="T24" fmla="*/ 0 w 58"/>
                    <a:gd name="T25" fmla="*/ 1217 h 41"/>
                    <a:gd name="T26" fmla="*/ 265 w 58"/>
                    <a:gd name="T27" fmla="*/ 1217 h 41"/>
                    <a:gd name="T28" fmla="*/ 352 w 58"/>
                    <a:gd name="T29" fmla="*/ 44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41">
                      <a:moveTo>
                        <a:pt x="12" y="15"/>
                      </a:moveTo>
                      <a:cubicBezTo>
                        <a:pt x="15" y="33"/>
                        <a:pt x="15" y="33"/>
                        <a:pt x="15" y="33"/>
                      </a:cubicBezTo>
                      <a:cubicBezTo>
                        <a:pt x="13" y="41"/>
                        <a:pt x="13" y="41"/>
                        <a:pt x="13" y="41"/>
                      </a:cubicBezTo>
                      <a:cubicBezTo>
                        <a:pt x="45" y="41"/>
                        <a:pt x="45" y="41"/>
                        <a:pt x="45" y="41"/>
                      </a:cubicBezTo>
                      <a:cubicBezTo>
                        <a:pt x="43" y="33"/>
                        <a:pt x="43" y="33"/>
                        <a:pt x="43" y="33"/>
                      </a:cubicBezTo>
                      <a:cubicBezTo>
                        <a:pt x="46" y="15"/>
                        <a:pt x="46" y="15"/>
                        <a:pt x="46" y="15"/>
                      </a:cubicBezTo>
                      <a:cubicBezTo>
                        <a:pt x="50" y="41"/>
                        <a:pt x="50" y="41"/>
                        <a:pt x="50" y="41"/>
                      </a:cubicBezTo>
                      <a:cubicBezTo>
                        <a:pt x="58" y="41"/>
                        <a:pt x="58" y="41"/>
                        <a:pt x="58" y="41"/>
                      </a:cubicBezTo>
                      <a:cubicBezTo>
                        <a:pt x="57" y="28"/>
                        <a:pt x="54" y="11"/>
                        <a:pt x="53" y="4"/>
                      </a:cubicBezTo>
                      <a:cubicBezTo>
                        <a:pt x="52" y="2"/>
                        <a:pt x="49" y="0"/>
                        <a:pt x="47" y="0"/>
                      </a:cubicBezTo>
                      <a:cubicBezTo>
                        <a:pt x="38" y="0"/>
                        <a:pt x="19" y="0"/>
                        <a:pt x="10" y="0"/>
                      </a:cubicBezTo>
                      <a:cubicBezTo>
                        <a:pt x="8" y="0"/>
                        <a:pt x="6" y="2"/>
                        <a:pt x="6" y="4"/>
                      </a:cubicBezTo>
                      <a:cubicBezTo>
                        <a:pt x="0" y="41"/>
                        <a:pt x="0" y="41"/>
                        <a:pt x="0" y="41"/>
                      </a:cubicBezTo>
                      <a:cubicBezTo>
                        <a:pt x="9" y="41"/>
                        <a:pt x="9" y="41"/>
                        <a:pt x="9" y="41"/>
                      </a:cubicBezTo>
                      <a:lnTo>
                        <a:pt x="1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2" name="Freeform 317"/>
                <p:cNvSpPr>
                  <a:spLocks/>
                </p:cNvSpPr>
                <p:nvPr/>
              </p:nvSpPr>
              <p:spPr bwMode="auto">
                <a:xfrm>
                  <a:off x="1387" y="256"/>
                  <a:ext cx="558" cy="62"/>
                </a:xfrm>
                <a:custGeom>
                  <a:avLst/>
                  <a:gdLst>
                    <a:gd name="T0" fmla="*/ 441 w 558"/>
                    <a:gd name="T1" fmla="*/ 0 h 62"/>
                    <a:gd name="T2" fmla="*/ 392 w 558"/>
                    <a:gd name="T3" fmla="*/ 0 h 62"/>
                    <a:gd name="T4" fmla="*/ 364 w 558"/>
                    <a:gd name="T5" fmla="*/ 0 h 62"/>
                    <a:gd name="T6" fmla="*/ 185 w 558"/>
                    <a:gd name="T7" fmla="*/ 0 h 62"/>
                    <a:gd name="T8" fmla="*/ 158 w 558"/>
                    <a:gd name="T9" fmla="*/ 0 h 62"/>
                    <a:gd name="T10" fmla="*/ 108 w 558"/>
                    <a:gd name="T11" fmla="*/ 0 h 62"/>
                    <a:gd name="T12" fmla="*/ 0 w 558"/>
                    <a:gd name="T13" fmla="*/ 0 h 62"/>
                    <a:gd name="T14" fmla="*/ 0 w 558"/>
                    <a:gd name="T15" fmla="*/ 62 h 62"/>
                    <a:gd name="T16" fmla="*/ 158 w 558"/>
                    <a:gd name="T17" fmla="*/ 62 h 62"/>
                    <a:gd name="T18" fmla="*/ 392 w 558"/>
                    <a:gd name="T19" fmla="*/ 62 h 62"/>
                    <a:gd name="T20" fmla="*/ 558 w 558"/>
                    <a:gd name="T21" fmla="*/ 62 h 62"/>
                    <a:gd name="T22" fmla="*/ 558 w 558"/>
                    <a:gd name="T23" fmla="*/ 0 h 62"/>
                    <a:gd name="T24" fmla="*/ 441 w 55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8" h="62">
                      <a:moveTo>
                        <a:pt x="441" y="0"/>
                      </a:moveTo>
                      <a:lnTo>
                        <a:pt x="392" y="0"/>
                      </a:lnTo>
                      <a:lnTo>
                        <a:pt x="364" y="0"/>
                      </a:lnTo>
                      <a:lnTo>
                        <a:pt x="185" y="0"/>
                      </a:lnTo>
                      <a:lnTo>
                        <a:pt x="158" y="0"/>
                      </a:lnTo>
                      <a:lnTo>
                        <a:pt x="108" y="0"/>
                      </a:lnTo>
                      <a:lnTo>
                        <a:pt x="0" y="0"/>
                      </a:lnTo>
                      <a:lnTo>
                        <a:pt x="0" y="62"/>
                      </a:lnTo>
                      <a:lnTo>
                        <a:pt x="158" y="62"/>
                      </a:lnTo>
                      <a:lnTo>
                        <a:pt x="392" y="62"/>
                      </a:lnTo>
                      <a:lnTo>
                        <a:pt x="558" y="62"/>
                      </a:lnTo>
                      <a:lnTo>
                        <a:pt x="558" y="0"/>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3" name="Oval 318"/>
                <p:cNvSpPr>
                  <a:spLocks noChangeArrowheads="1"/>
                </p:cNvSpPr>
                <p:nvPr/>
              </p:nvSpPr>
              <p:spPr bwMode="auto">
                <a:xfrm>
                  <a:off x="1498" y="37"/>
                  <a:ext cx="84" cy="86"/>
                </a:xfrm>
                <a:prstGeom prst="ellipse">
                  <a:avLst/>
                </a:prstGeom>
                <a:solidFill>
                  <a:srgbClr val="373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604" name="Freeform 319"/>
                <p:cNvSpPr>
                  <a:spLocks/>
                </p:cNvSpPr>
                <p:nvPr/>
              </p:nvSpPr>
              <p:spPr bwMode="auto">
                <a:xfrm>
                  <a:off x="1452" y="126"/>
                  <a:ext cx="176" cy="445"/>
                </a:xfrm>
                <a:custGeom>
                  <a:avLst/>
                  <a:gdLst>
                    <a:gd name="T0" fmla="*/ 1649 w 57"/>
                    <a:gd name="T1" fmla="*/ 59 h 144"/>
                    <a:gd name="T2" fmla="*/ 1562 w 57"/>
                    <a:gd name="T3" fmla="*/ 0 h 144"/>
                    <a:gd name="T4" fmla="*/ 1269 w 57"/>
                    <a:gd name="T5" fmla="*/ 0 h 144"/>
                    <a:gd name="T6" fmla="*/ 914 w 57"/>
                    <a:gd name="T7" fmla="*/ 0 h 144"/>
                    <a:gd name="T8" fmla="*/ 821 w 57"/>
                    <a:gd name="T9" fmla="*/ 0 h 144"/>
                    <a:gd name="T10" fmla="*/ 438 w 57"/>
                    <a:gd name="T11" fmla="*/ 0 h 144"/>
                    <a:gd name="T12" fmla="*/ 114 w 57"/>
                    <a:gd name="T13" fmla="*/ 0 h 144"/>
                    <a:gd name="T14" fmla="*/ 28 w 57"/>
                    <a:gd name="T15" fmla="*/ 59 h 144"/>
                    <a:gd name="T16" fmla="*/ 0 w 57"/>
                    <a:gd name="T17" fmla="*/ 210 h 144"/>
                    <a:gd name="T18" fmla="*/ 0 w 57"/>
                    <a:gd name="T19" fmla="*/ 1681 h 144"/>
                    <a:gd name="T20" fmla="*/ 142 w 57"/>
                    <a:gd name="T21" fmla="*/ 1768 h 144"/>
                    <a:gd name="T22" fmla="*/ 266 w 57"/>
                    <a:gd name="T23" fmla="*/ 1681 h 144"/>
                    <a:gd name="T24" fmla="*/ 266 w 57"/>
                    <a:gd name="T25" fmla="*/ 411 h 144"/>
                    <a:gd name="T26" fmla="*/ 296 w 57"/>
                    <a:gd name="T27" fmla="*/ 411 h 144"/>
                    <a:gd name="T28" fmla="*/ 296 w 57"/>
                    <a:gd name="T29" fmla="*/ 2006 h 144"/>
                    <a:gd name="T30" fmla="*/ 352 w 57"/>
                    <a:gd name="T31" fmla="*/ 2064 h 144"/>
                    <a:gd name="T32" fmla="*/ 352 w 57"/>
                    <a:gd name="T33" fmla="*/ 4135 h 144"/>
                    <a:gd name="T34" fmla="*/ 590 w 57"/>
                    <a:gd name="T35" fmla="*/ 4249 h 144"/>
                    <a:gd name="T36" fmla="*/ 790 w 57"/>
                    <a:gd name="T37" fmla="*/ 4135 h 144"/>
                    <a:gd name="T38" fmla="*/ 790 w 57"/>
                    <a:gd name="T39" fmla="*/ 2092 h 144"/>
                    <a:gd name="T40" fmla="*/ 858 w 57"/>
                    <a:gd name="T41" fmla="*/ 2092 h 144"/>
                    <a:gd name="T42" fmla="*/ 858 w 57"/>
                    <a:gd name="T43" fmla="*/ 4135 h 144"/>
                    <a:gd name="T44" fmla="*/ 1087 w 57"/>
                    <a:gd name="T45" fmla="*/ 4249 h 144"/>
                    <a:gd name="T46" fmla="*/ 1297 w 57"/>
                    <a:gd name="T47" fmla="*/ 4135 h 144"/>
                    <a:gd name="T48" fmla="*/ 1297 w 57"/>
                    <a:gd name="T49" fmla="*/ 2064 h 144"/>
                    <a:gd name="T50" fmla="*/ 1383 w 57"/>
                    <a:gd name="T51" fmla="*/ 2006 h 144"/>
                    <a:gd name="T52" fmla="*/ 1383 w 57"/>
                    <a:gd name="T53" fmla="*/ 411 h 144"/>
                    <a:gd name="T54" fmla="*/ 1439 w 57"/>
                    <a:gd name="T55" fmla="*/ 411 h 144"/>
                    <a:gd name="T56" fmla="*/ 1439 w 57"/>
                    <a:gd name="T57" fmla="*/ 1681 h 144"/>
                    <a:gd name="T58" fmla="*/ 1535 w 57"/>
                    <a:gd name="T59" fmla="*/ 1768 h 144"/>
                    <a:gd name="T60" fmla="*/ 1677 w 57"/>
                    <a:gd name="T61" fmla="*/ 1681 h 144"/>
                    <a:gd name="T62" fmla="*/ 1677 w 57"/>
                    <a:gd name="T63" fmla="*/ 210 h 144"/>
                    <a:gd name="T64" fmla="*/ 1649 w 57"/>
                    <a:gd name="T65" fmla="*/ 59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 h="144">
                      <a:moveTo>
                        <a:pt x="56" y="2"/>
                      </a:moveTo>
                      <a:cubicBezTo>
                        <a:pt x="55" y="1"/>
                        <a:pt x="54" y="0"/>
                        <a:pt x="53" y="0"/>
                      </a:cubicBezTo>
                      <a:cubicBezTo>
                        <a:pt x="43" y="0"/>
                        <a:pt x="43" y="0"/>
                        <a:pt x="43" y="0"/>
                      </a:cubicBezTo>
                      <a:cubicBezTo>
                        <a:pt x="31" y="0"/>
                        <a:pt x="31" y="0"/>
                        <a:pt x="31" y="0"/>
                      </a:cubicBezTo>
                      <a:cubicBezTo>
                        <a:pt x="28" y="0"/>
                        <a:pt x="28" y="0"/>
                        <a:pt x="28" y="0"/>
                      </a:cubicBezTo>
                      <a:cubicBezTo>
                        <a:pt x="15" y="0"/>
                        <a:pt x="15" y="0"/>
                        <a:pt x="15" y="0"/>
                      </a:cubicBezTo>
                      <a:cubicBezTo>
                        <a:pt x="4" y="0"/>
                        <a:pt x="4" y="0"/>
                        <a:pt x="4" y="0"/>
                      </a:cubicBezTo>
                      <a:cubicBezTo>
                        <a:pt x="3" y="0"/>
                        <a:pt x="2" y="1"/>
                        <a:pt x="1" y="2"/>
                      </a:cubicBezTo>
                      <a:cubicBezTo>
                        <a:pt x="0" y="4"/>
                        <a:pt x="0" y="6"/>
                        <a:pt x="0" y="7"/>
                      </a:cubicBezTo>
                      <a:cubicBezTo>
                        <a:pt x="0" y="57"/>
                        <a:pt x="0" y="57"/>
                        <a:pt x="0" y="57"/>
                      </a:cubicBezTo>
                      <a:cubicBezTo>
                        <a:pt x="0" y="58"/>
                        <a:pt x="2" y="60"/>
                        <a:pt x="5" y="60"/>
                      </a:cubicBezTo>
                      <a:cubicBezTo>
                        <a:pt x="8" y="60"/>
                        <a:pt x="9" y="58"/>
                        <a:pt x="9" y="57"/>
                      </a:cubicBezTo>
                      <a:cubicBezTo>
                        <a:pt x="9" y="14"/>
                        <a:pt x="9" y="14"/>
                        <a:pt x="9" y="14"/>
                      </a:cubicBezTo>
                      <a:cubicBezTo>
                        <a:pt x="10" y="14"/>
                        <a:pt x="10" y="14"/>
                        <a:pt x="10" y="14"/>
                      </a:cubicBezTo>
                      <a:cubicBezTo>
                        <a:pt x="10" y="68"/>
                        <a:pt x="10" y="68"/>
                        <a:pt x="10" y="68"/>
                      </a:cubicBezTo>
                      <a:cubicBezTo>
                        <a:pt x="10" y="70"/>
                        <a:pt x="11" y="70"/>
                        <a:pt x="12" y="70"/>
                      </a:cubicBezTo>
                      <a:cubicBezTo>
                        <a:pt x="12" y="140"/>
                        <a:pt x="12" y="140"/>
                        <a:pt x="12" y="140"/>
                      </a:cubicBezTo>
                      <a:cubicBezTo>
                        <a:pt x="12" y="142"/>
                        <a:pt x="16" y="144"/>
                        <a:pt x="20" y="144"/>
                      </a:cubicBezTo>
                      <a:cubicBezTo>
                        <a:pt x="24" y="144"/>
                        <a:pt x="27" y="142"/>
                        <a:pt x="27" y="140"/>
                      </a:cubicBezTo>
                      <a:cubicBezTo>
                        <a:pt x="27" y="71"/>
                        <a:pt x="27" y="71"/>
                        <a:pt x="27" y="71"/>
                      </a:cubicBezTo>
                      <a:cubicBezTo>
                        <a:pt x="29" y="71"/>
                        <a:pt x="29" y="71"/>
                        <a:pt x="29" y="71"/>
                      </a:cubicBezTo>
                      <a:cubicBezTo>
                        <a:pt x="29" y="140"/>
                        <a:pt x="29" y="140"/>
                        <a:pt x="29" y="140"/>
                      </a:cubicBezTo>
                      <a:cubicBezTo>
                        <a:pt x="29" y="142"/>
                        <a:pt x="32" y="144"/>
                        <a:pt x="37" y="144"/>
                      </a:cubicBezTo>
                      <a:cubicBezTo>
                        <a:pt x="41" y="144"/>
                        <a:pt x="44" y="142"/>
                        <a:pt x="44" y="140"/>
                      </a:cubicBezTo>
                      <a:cubicBezTo>
                        <a:pt x="44" y="70"/>
                        <a:pt x="44" y="70"/>
                        <a:pt x="44" y="70"/>
                      </a:cubicBezTo>
                      <a:cubicBezTo>
                        <a:pt x="46" y="70"/>
                        <a:pt x="47" y="70"/>
                        <a:pt x="47" y="68"/>
                      </a:cubicBezTo>
                      <a:cubicBezTo>
                        <a:pt x="47" y="14"/>
                        <a:pt x="47" y="14"/>
                        <a:pt x="47" y="14"/>
                      </a:cubicBezTo>
                      <a:cubicBezTo>
                        <a:pt x="49" y="14"/>
                        <a:pt x="49" y="14"/>
                        <a:pt x="49" y="14"/>
                      </a:cubicBezTo>
                      <a:cubicBezTo>
                        <a:pt x="49" y="57"/>
                        <a:pt x="49" y="57"/>
                        <a:pt x="49" y="57"/>
                      </a:cubicBezTo>
                      <a:cubicBezTo>
                        <a:pt x="49" y="58"/>
                        <a:pt x="49" y="60"/>
                        <a:pt x="52" y="60"/>
                      </a:cubicBezTo>
                      <a:cubicBezTo>
                        <a:pt x="55" y="60"/>
                        <a:pt x="57" y="58"/>
                        <a:pt x="57" y="57"/>
                      </a:cubicBezTo>
                      <a:cubicBezTo>
                        <a:pt x="57" y="7"/>
                        <a:pt x="57" y="7"/>
                        <a:pt x="57" y="7"/>
                      </a:cubicBezTo>
                      <a:cubicBezTo>
                        <a:pt x="57" y="6"/>
                        <a:pt x="57" y="4"/>
                        <a:pt x="56" y="2"/>
                      </a:cubicBezTo>
                      <a:close/>
                    </a:path>
                  </a:pathLst>
                </a:custGeom>
                <a:solidFill>
                  <a:srgbClr val="373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5" name="Freeform 320"/>
                <p:cNvSpPr>
                  <a:spLocks noEditPoints="1"/>
                </p:cNvSpPr>
                <p:nvPr/>
              </p:nvSpPr>
              <p:spPr bwMode="auto">
                <a:xfrm>
                  <a:off x="173" y="333"/>
                  <a:ext cx="625" cy="222"/>
                </a:xfrm>
                <a:custGeom>
                  <a:avLst/>
                  <a:gdLst>
                    <a:gd name="T0" fmla="*/ 511 w 625"/>
                    <a:gd name="T1" fmla="*/ 216 h 222"/>
                    <a:gd name="T2" fmla="*/ 0 w 625"/>
                    <a:gd name="T3" fmla="*/ 222 h 222"/>
                    <a:gd name="T4" fmla="*/ 0 w 625"/>
                    <a:gd name="T5" fmla="*/ 222 h 222"/>
                    <a:gd name="T6" fmla="*/ 511 w 625"/>
                    <a:gd name="T7" fmla="*/ 219 h 222"/>
                    <a:gd name="T8" fmla="*/ 511 w 625"/>
                    <a:gd name="T9" fmla="*/ 216 h 222"/>
                    <a:gd name="T10" fmla="*/ 40 w 625"/>
                    <a:gd name="T11" fmla="*/ 176 h 222"/>
                    <a:gd name="T12" fmla="*/ 18 w 625"/>
                    <a:gd name="T13" fmla="*/ 213 h 222"/>
                    <a:gd name="T14" fmla="*/ 18 w 625"/>
                    <a:gd name="T15" fmla="*/ 213 h 222"/>
                    <a:gd name="T16" fmla="*/ 40 w 625"/>
                    <a:gd name="T17" fmla="*/ 176 h 222"/>
                    <a:gd name="T18" fmla="*/ 40 w 625"/>
                    <a:gd name="T19" fmla="*/ 176 h 222"/>
                    <a:gd name="T20" fmla="*/ 52 w 625"/>
                    <a:gd name="T21" fmla="*/ 154 h 222"/>
                    <a:gd name="T22" fmla="*/ 52 w 625"/>
                    <a:gd name="T23" fmla="*/ 154 h 222"/>
                    <a:gd name="T24" fmla="*/ 46 w 625"/>
                    <a:gd name="T25" fmla="*/ 164 h 222"/>
                    <a:gd name="T26" fmla="*/ 49 w 625"/>
                    <a:gd name="T27" fmla="*/ 164 h 222"/>
                    <a:gd name="T28" fmla="*/ 52 w 625"/>
                    <a:gd name="T29" fmla="*/ 154 h 222"/>
                    <a:gd name="T30" fmla="*/ 138 w 625"/>
                    <a:gd name="T31" fmla="*/ 6 h 222"/>
                    <a:gd name="T32" fmla="*/ 138 w 625"/>
                    <a:gd name="T33" fmla="*/ 6 h 222"/>
                    <a:gd name="T34" fmla="*/ 55 w 625"/>
                    <a:gd name="T35" fmla="*/ 145 h 222"/>
                    <a:gd name="T36" fmla="*/ 58 w 625"/>
                    <a:gd name="T37" fmla="*/ 145 h 222"/>
                    <a:gd name="T38" fmla="*/ 138 w 625"/>
                    <a:gd name="T39" fmla="*/ 6 h 222"/>
                    <a:gd name="T40" fmla="*/ 138 w 625"/>
                    <a:gd name="T41" fmla="*/ 6 h 222"/>
                    <a:gd name="T42" fmla="*/ 348 w 625"/>
                    <a:gd name="T43" fmla="*/ 3 h 222"/>
                    <a:gd name="T44" fmla="*/ 188 w 625"/>
                    <a:gd name="T45" fmla="*/ 3 h 222"/>
                    <a:gd name="T46" fmla="*/ 188 w 625"/>
                    <a:gd name="T47" fmla="*/ 6 h 222"/>
                    <a:gd name="T48" fmla="*/ 348 w 625"/>
                    <a:gd name="T49" fmla="*/ 6 h 222"/>
                    <a:gd name="T50" fmla="*/ 348 w 625"/>
                    <a:gd name="T51" fmla="*/ 3 h 222"/>
                    <a:gd name="T52" fmla="*/ 385 w 625"/>
                    <a:gd name="T53" fmla="*/ 3 h 222"/>
                    <a:gd name="T54" fmla="*/ 363 w 625"/>
                    <a:gd name="T55" fmla="*/ 3 h 222"/>
                    <a:gd name="T56" fmla="*/ 360 w 625"/>
                    <a:gd name="T57" fmla="*/ 6 h 222"/>
                    <a:gd name="T58" fmla="*/ 382 w 625"/>
                    <a:gd name="T59" fmla="*/ 6 h 222"/>
                    <a:gd name="T60" fmla="*/ 385 w 625"/>
                    <a:gd name="T61" fmla="*/ 3 h 222"/>
                    <a:gd name="T62" fmla="*/ 619 w 625"/>
                    <a:gd name="T63" fmla="*/ 0 h 222"/>
                    <a:gd name="T64" fmla="*/ 397 w 625"/>
                    <a:gd name="T65" fmla="*/ 3 h 222"/>
                    <a:gd name="T66" fmla="*/ 397 w 625"/>
                    <a:gd name="T67" fmla="*/ 6 h 222"/>
                    <a:gd name="T68" fmla="*/ 613 w 625"/>
                    <a:gd name="T69" fmla="*/ 3 h 222"/>
                    <a:gd name="T70" fmla="*/ 619 w 625"/>
                    <a:gd name="T71" fmla="*/ 0 h 222"/>
                    <a:gd name="T72" fmla="*/ 625 w 625"/>
                    <a:gd name="T73" fmla="*/ 0 h 222"/>
                    <a:gd name="T74" fmla="*/ 619 w 625"/>
                    <a:gd name="T75" fmla="*/ 9 h 222"/>
                    <a:gd name="T76" fmla="*/ 619 w 625"/>
                    <a:gd name="T77" fmla="*/ 9 h 222"/>
                    <a:gd name="T78" fmla="*/ 613 w 625"/>
                    <a:gd name="T79" fmla="*/ 22 h 222"/>
                    <a:gd name="T80" fmla="*/ 613 w 625"/>
                    <a:gd name="T81" fmla="*/ 19 h 222"/>
                    <a:gd name="T82" fmla="*/ 607 w 625"/>
                    <a:gd name="T83" fmla="*/ 31 h 222"/>
                    <a:gd name="T84" fmla="*/ 607 w 625"/>
                    <a:gd name="T85" fmla="*/ 31 h 222"/>
                    <a:gd name="T86" fmla="*/ 551 w 625"/>
                    <a:gd name="T87" fmla="*/ 127 h 222"/>
                    <a:gd name="T88" fmla="*/ 551 w 625"/>
                    <a:gd name="T89" fmla="*/ 127 h 222"/>
                    <a:gd name="T90" fmla="*/ 545 w 625"/>
                    <a:gd name="T91" fmla="*/ 136 h 222"/>
                    <a:gd name="T92" fmla="*/ 545 w 625"/>
                    <a:gd name="T93" fmla="*/ 136 h 222"/>
                    <a:gd name="T94" fmla="*/ 539 w 625"/>
                    <a:gd name="T95" fmla="*/ 148 h 222"/>
                    <a:gd name="T96" fmla="*/ 539 w 625"/>
                    <a:gd name="T97" fmla="*/ 148 h 222"/>
                    <a:gd name="T98" fmla="*/ 536 w 625"/>
                    <a:gd name="T99" fmla="*/ 157 h 222"/>
                    <a:gd name="T100" fmla="*/ 533 w 625"/>
                    <a:gd name="T101" fmla="*/ 157 h 222"/>
                    <a:gd name="T102" fmla="*/ 502 w 625"/>
                    <a:gd name="T103" fmla="*/ 210 h 222"/>
                    <a:gd name="T104" fmla="*/ 505 w 625"/>
                    <a:gd name="T105" fmla="*/ 210 h 222"/>
                    <a:gd name="T106" fmla="*/ 625 w 625"/>
                    <a:gd name="T107" fmla="*/ 0 h 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5" h="222">
                      <a:moveTo>
                        <a:pt x="511" y="216"/>
                      </a:moveTo>
                      <a:lnTo>
                        <a:pt x="0" y="222"/>
                      </a:lnTo>
                      <a:lnTo>
                        <a:pt x="511" y="219"/>
                      </a:lnTo>
                      <a:lnTo>
                        <a:pt x="511" y="216"/>
                      </a:lnTo>
                      <a:close/>
                      <a:moveTo>
                        <a:pt x="40" y="176"/>
                      </a:moveTo>
                      <a:lnTo>
                        <a:pt x="18" y="213"/>
                      </a:lnTo>
                      <a:lnTo>
                        <a:pt x="40" y="176"/>
                      </a:lnTo>
                      <a:close/>
                      <a:moveTo>
                        <a:pt x="52" y="154"/>
                      </a:moveTo>
                      <a:lnTo>
                        <a:pt x="52" y="154"/>
                      </a:lnTo>
                      <a:lnTo>
                        <a:pt x="46" y="164"/>
                      </a:lnTo>
                      <a:lnTo>
                        <a:pt x="49" y="164"/>
                      </a:lnTo>
                      <a:lnTo>
                        <a:pt x="52" y="154"/>
                      </a:lnTo>
                      <a:close/>
                      <a:moveTo>
                        <a:pt x="138" y="6"/>
                      </a:moveTo>
                      <a:lnTo>
                        <a:pt x="138" y="6"/>
                      </a:lnTo>
                      <a:lnTo>
                        <a:pt x="55" y="145"/>
                      </a:lnTo>
                      <a:lnTo>
                        <a:pt x="58" y="145"/>
                      </a:lnTo>
                      <a:lnTo>
                        <a:pt x="138" y="6"/>
                      </a:lnTo>
                      <a:close/>
                      <a:moveTo>
                        <a:pt x="348" y="3"/>
                      </a:moveTo>
                      <a:lnTo>
                        <a:pt x="188" y="3"/>
                      </a:lnTo>
                      <a:lnTo>
                        <a:pt x="188" y="6"/>
                      </a:lnTo>
                      <a:lnTo>
                        <a:pt x="348" y="6"/>
                      </a:lnTo>
                      <a:lnTo>
                        <a:pt x="348" y="3"/>
                      </a:lnTo>
                      <a:close/>
                      <a:moveTo>
                        <a:pt x="385" y="3"/>
                      </a:moveTo>
                      <a:lnTo>
                        <a:pt x="363" y="3"/>
                      </a:lnTo>
                      <a:lnTo>
                        <a:pt x="360" y="6"/>
                      </a:lnTo>
                      <a:lnTo>
                        <a:pt x="382" y="6"/>
                      </a:lnTo>
                      <a:lnTo>
                        <a:pt x="385" y="3"/>
                      </a:lnTo>
                      <a:close/>
                      <a:moveTo>
                        <a:pt x="619" y="0"/>
                      </a:moveTo>
                      <a:lnTo>
                        <a:pt x="397" y="3"/>
                      </a:lnTo>
                      <a:lnTo>
                        <a:pt x="397" y="6"/>
                      </a:lnTo>
                      <a:lnTo>
                        <a:pt x="613" y="3"/>
                      </a:lnTo>
                      <a:lnTo>
                        <a:pt x="619" y="0"/>
                      </a:lnTo>
                      <a:close/>
                      <a:moveTo>
                        <a:pt x="625" y="0"/>
                      </a:moveTo>
                      <a:lnTo>
                        <a:pt x="619" y="9"/>
                      </a:lnTo>
                      <a:lnTo>
                        <a:pt x="613" y="22"/>
                      </a:lnTo>
                      <a:lnTo>
                        <a:pt x="613" y="19"/>
                      </a:lnTo>
                      <a:lnTo>
                        <a:pt x="607" y="31"/>
                      </a:lnTo>
                      <a:lnTo>
                        <a:pt x="551" y="127"/>
                      </a:lnTo>
                      <a:lnTo>
                        <a:pt x="545" y="136"/>
                      </a:lnTo>
                      <a:lnTo>
                        <a:pt x="539" y="148"/>
                      </a:lnTo>
                      <a:lnTo>
                        <a:pt x="536" y="157"/>
                      </a:lnTo>
                      <a:lnTo>
                        <a:pt x="533" y="157"/>
                      </a:lnTo>
                      <a:lnTo>
                        <a:pt x="502" y="210"/>
                      </a:lnTo>
                      <a:lnTo>
                        <a:pt x="505" y="210"/>
                      </a:lnTo>
                      <a:lnTo>
                        <a:pt x="6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6" name="Freeform 321"/>
                <p:cNvSpPr>
                  <a:spLocks/>
                </p:cNvSpPr>
                <p:nvPr/>
              </p:nvSpPr>
              <p:spPr bwMode="auto">
                <a:xfrm>
                  <a:off x="351" y="333"/>
                  <a:ext cx="447" cy="136"/>
                </a:xfrm>
                <a:custGeom>
                  <a:avLst/>
                  <a:gdLst>
                    <a:gd name="T0" fmla="*/ 447 w 447"/>
                    <a:gd name="T1" fmla="*/ 0 h 136"/>
                    <a:gd name="T2" fmla="*/ 441 w 447"/>
                    <a:gd name="T3" fmla="*/ 0 h 136"/>
                    <a:gd name="T4" fmla="*/ 435 w 447"/>
                    <a:gd name="T5" fmla="*/ 3 h 136"/>
                    <a:gd name="T6" fmla="*/ 173 w 447"/>
                    <a:gd name="T7" fmla="*/ 102 h 136"/>
                    <a:gd name="T8" fmla="*/ 167 w 447"/>
                    <a:gd name="T9" fmla="*/ 111 h 136"/>
                    <a:gd name="T10" fmla="*/ 155 w 447"/>
                    <a:gd name="T11" fmla="*/ 111 h 136"/>
                    <a:gd name="T12" fmla="*/ 155 w 447"/>
                    <a:gd name="T13" fmla="*/ 108 h 136"/>
                    <a:gd name="T14" fmla="*/ 16 w 447"/>
                    <a:gd name="T15" fmla="*/ 127 h 136"/>
                    <a:gd name="T16" fmla="*/ 16 w 447"/>
                    <a:gd name="T17" fmla="*/ 127 h 136"/>
                    <a:gd name="T18" fmla="*/ 3 w 447"/>
                    <a:gd name="T19" fmla="*/ 130 h 136"/>
                    <a:gd name="T20" fmla="*/ 3 w 447"/>
                    <a:gd name="T21" fmla="*/ 130 h 136"/>
                    <a:gd name="T22" fmla="*/ 0 w 447"/>
                    <a:gd name="T23" fmla="*/ 136 h 136"/>
                    <a:gd name="T24" fmla="*/ 158 w 447"/>
                    <a:gd name="T25" fmla="*/ 114 h 136"/>
                    <a:gd name="T26" fmla="*/ 441 w 447"/>
                    <a:gd name="T27" fmla="*/ 9 h 136"/>
                    <a:gd name="T28" fmla="*/ 441 w 447"/>
                    <a:gd name="T29" fmla="*/ 9 h 136"/>
                    <a:gd name="T30" fmla="*/ 447 w 447"/>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136">
                      <a:moveTo>
                        <a:pt x="447" y="0"/>
                      </a:moveTo>
                      <a:lnTo>
                        <a:pt x="441" y="0"/>
                      </a:lnTo>
                      <a:lnTo>
                        <a:pt x="435" y="3"/>
                      </a:lnTo>
                      <a:lnTo>
                        <a:pt x="173" y="102"/>
                      </a:lnTo>
                      <a:lnTo>
                        <a:pt x="167" y="111"/>
                      </a:lnTo>
                      <a:lnTo>
                        <a:pt x="155" y="111"/>
                      </a:lnTo>
                      <a:lnTo>
                        <a:pt x="155" y="108"/>
                      </a:lnTo>
                      <a:lnTo>
                        <a:pt x="16" y="127"/>
                      </a:lnTo>
                      <a:lnTo>
                        <a:pt x="3" y="130"/>
                      </a:lnTo>
                      <a:lnTo>
                        <a:pt x="0" y="136"/>
                      </a:lnTo>
                      <a:lnTo>
                        <a:pt x="158" y="114"/>
                      </a:lnTo>
                      <a:lnTo>
                        <a:pt x="441" y="9"/>
                      </a:lnTo>
                      <a:lnTo>
                        <a:pt x="4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7" name="Freeform 322"/>
                <p:cNvSpPr>
                  <a:spLocks noEditPoints="1"/>
                </p:cNvSpPr>
                <p:nvPr/>
              </p:nvSpPr>
              <p:spPr bwMode="auto">
                <a:xfrm>
                  <a:off x="225" y="466"/>
                  <a:ext cx="105" cy="21"/>
                </a:xfrm>
                <a:custGeom>
                  <a:avLst/>
                  <a:gdLst>
                    <a:gd name="T0" fmla="*/ 89 w 105"/>
                    <a:gd name="T1" fmla="*/ 3 h 21"/>
                    <a:gd name="T2" fmla="*/ 6 w 105"/>
                    <a:gd name="T3" fmla="*/ 12 h 21"/>
                    <a:gd name="T4" fmla="*/ 3 w 105"/>
                    <a:gd name="T5" fmla="*/ 12 h 21"/>
                    <a:gd name="T6" fmla="*/ 0 w 105"/>
                    <a:gd name="T7" fmla="*/ 21 h 21"/>
                    <a:gd name="T8" fmla="*/ 0 w 105"/>
                    <a:gd name="T9" fmla="*/ 21 h 21"/>
                    <a:gd name="T10" fmla="*/ 105 w 105"/>
                    <a:gd name="T11" fmla="*/ 6 h 21"/>
                    <a:gd name="T12" fmla="*/ 105 w 105"/>
                    <a:gd name="T13" fmla="*/ 3 h 21"/>
                    <a:gd name="T14" fmla="*/ 89 w 105"/>
                    <a:gd name="T15" fmla="*/ 3 h 21"/>
                    <a:gd name="T16" fmla="*/ 89 w 105"/>
                    <a:gd name="T17" fmla="*/ 3 h 21"/>
                    <a:gd name="T18" fmla="*/ 105 w 105"/>
                    <a:gd name="T19" fmla="*/ 0 h 21"/>
                    <a:gd name="T20" fmla="*/ 105 w 105"/>
                    <a:gd name="T21" fmla="*/ 0 h 21"/>
                    <a:gd name="T22" fmla="*/ 105 w 105"/>
                    <a:gd name="T23" fmla="*/ 0 h 21"/>
                    <a:gd name="T24" fmla="*/ 105 w 10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21">
                      <a:moveTo>
                        <a:pt x="89" y="3"/>
                      </a:moveTo>
                      <a:lnTo>
                        <a:pt x="6" y="12"/>
                      </a:lnTo>
                      <a:lnTo>
                        <a:pt x="3" y="12"/>
                      </a:lnTo>
                      <a:lnTo>
                        <a:pt x="0" y="21"/>
                      </a:lnTo>
                      <a:lnTo>
                        <a:pt x="105" y="6"/>
                      </a:lnTo>
                      <a:lnTo>
                        <a:pt x="105" y="3"/>
                      </a:lnTo>
                      <a:lnTo>
                        <a:pt x="89" y="3"/>
                      </a:lnTo>
                      <a:close/>
                      <a:moveTo>
                        <a:pt x="105" y="0"/>
                      </a:move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8" name="Freeform 323"/>
                <p:cNvSpPr>
                  <a:spLocks/>
                </p:cNvSpPr>
                <p:nvPr/>
              </p:nvSpPr>
              <p:spPr bwMode="auto">
                <a:xfrm>
                  <a:off x="570" y="352"/>
                  <a:ext cx="216" cy="83"/>
                </a:xfrm>
                <a:custGeom>
                  <a:avLst/>
                  <a:gdLst>
                    <a:gd name="T0" fmla="*/ 216 w 216"/>
                    <a:gd name="T1" fmla="*/ 0 h 83"/>
                    <a:gd name="T2" fmla="*/ 216 w 216"/>
                    <a:gd name="T3" fmla="*/ 3 h 83"/>
                    <a:gd name="T4" fmla="*/ 0 w 216"/>
                    <a:gd name="T5" fmla="*/ 83 h 83"/>
                    <a:gd name="T6" fmla="*/ 0 w 216"/>
                    <a:gd name="T7" fmla="*/ 83 h 83"/>
                    <a:gd name="T8" fmla="*/ 13 w 216"/>
                    <a:gd name="T9" fmla="*/ 77 h 83"/>
                    <a:gd name="T10" fmla="*/ 25 w 216"/>
                    <a:gd name="T11" fmla="*/ 80 h 83"/>
                    <a:gd name="T12" fmla="*/ 210 w 216"/>
                    <a:gd name="T13" fmla="*/ 12 h 83"/>
                    <a:gd name="T14" fmla="*/ 210 w 216"/>
                    <a:gd name="T15" fmla="*/ 12 h 83"/>
                    <a:gd name="T16" fmla="*/ 216 w 21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83">
                      <a:moveTo>
                        <a:pt x="216" y="0"/>
                      </a:moveTo>
                      <a:lnTo>
                        <a:pt x="216" y="3"/>
                      </a:lnTo>
                      <a:lnTo>
                        <a:pt x="0" y="83"/>
                      </a:lnTo>
                      <a:lnTo>
                        <a:pt x="13" y="77"/>
                      </a:lnTo>
                      <a:lnTo>
                        <a:pt x="25" y="80"/>
                      </a:lnTo>
                      <a:lnTo>
                        <a:pt x="210" y="12"/>
                      </a:lnTo>
                      <a:lnTo>
                        <a:pt x="2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09" name="Freeform 324"/>
                <p:cNvSpPr>
                  <a:spLocks noEditPoints="1"/>
                </p:cNvSpPr>
                <p:nvPr/>
              </p:nvSpPr>
              <p:spPr bwMode="auto">
                <a:xfrm>
                  <a:off x="216" y="460"/>
                  <a:ext cx="256" cy="43"/>
                </a:xfrm>
                <a:custGeom>
                  <a:avLst/>
                  <a:gdLst>
                    <a:gd name="T0" fmla="*/ 2406 w 83"/>
                    <a:gd name="T1" fmla="*/ 86 h 14"/>
                    <a:gd name="T2" fmla="*/ 2378 w 83"/>
                    <a:gd name="T3" fmla="*/ 86 h 14"/>
                    <a:gd name="T4" fmla="*/ 2406 w 83"/>
                    <a:gd name="T5" fmla="*/ 86 h 14"/>
                    <a:gd name="T6" fmla="*/ 2437 w 83"/>
                    <a:gd name="T7" fmla="*/ 0 h 14"/>
                    <a:gd name="T8" fmla="*/ 59 w 83"/>
                    <a:gd name="T9" fmla="*/ 350 h 14"/>
                    <a:gd name="T10" fmla="*/ 28 w 83"/>
                    <a:gd name="T11" fmla="*/ 350 h 14"/>
                    <a:gd name="T12" fmla="*/ 0 w 83"/>
                    <a:gd name="T13" fmla="*/ 378 h 14"/>
                    <a:gd name="T14" fmla="*/ 59 w 83"/>
                    <a:gd name="T15" fmla="*/ 405 h 14"/>
                    <a:gd name="T16" fmla="*/ 2168 w 83"/>
                    <a:gd name="T17" fmla="*/ 114 h 14"/>
                    <a:gd name="T18" fmla="*/ 2350 w 83"/>
                    <a:gd name="T19" fmla="*/ 28 h 14"/>
                    <a:gd name="T20" fmla="*/ 2406 w 83"/>
                    <a:gd name="T21" fmla="*/ 55 h 14"/>
                    <a:gd name="T22" fmla="*/ 2437 w 83"/>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14">
                      <a:moveTo>
                        <a:pt x="82" y="3"/>
                      </a:moveTo>
                      <a:cubicBezTo>
                        <a:pt x="81" y="3"/>
                        <a:pt x="81" y="3"/>
                        <a:pt x="81" y="3"/>
                      </a:cubicBezTo>
                      <a:cubicBezTo>
                        <a:pt x="82" y="3"/>
                        <a:pt x="82" y="3"/>
                        <a:pt x="82" y="3"/>
                      </a:cubicBezTo>
                      <a:close/>
                      <a:moveTo>
                        <a:pt x="83" y="0"/>
                      </a:moveTo>
                      <a:cubicBezTo>
                        <a:pt x="2" y="12"/>
                        <a:pt x="2" y="12"/>
                        <a:pt x="2" y="12"/>
                      </a:cubicBezTo>
                      <a:cubicBezTo>
                        <a:pt x="1" y="12"/>
                        <a:pt x="1" y="12"/>
                        <a:pt x="1" y="12"/>
                      </a:cubicBezTo>
                      <a:cubicBezTo>
                        <a:pt x="0" y="13"/>
                        <a:pt x="0" y="13"/>
                        <a:pt x="0" y="13"/>
                      </a:cubicBezTo>
                      <a:cubicBezTo>
                        <a:pt x="1" y="14"/>
                        <a:pt x="2" y="14"/>
                        <a:pt x="2" y="14"/>
                      </a:cubicBezTo>
                      <a:cubicBezTo>
                        <a:pt x="74" y="4"/>
                        <a:pt x="74" y="4"/>
                        <a:pt x="74" y="4"/>
                      </a:cubicBezTo>
                      <a:cubicBezTo>
                        <a:pt x="80" y="1"/>
                        <a:pt x="80" y="1"/>
                        <a:pt x="80" y="1"/>
                      </a:cubicBezTo>
                      <a:cubicBezTo>
                        <a:pt x="82" y="2"/>
                        <a:pt x="82" y="2"/>
                        <a:pt x="82" y="2"/>
                      </a:cubicBez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0" name="Freeform 325"/>
                <p:cNvSpPr>
                  <a:spLocks noEditPoints="1"/>
                </p:cNvSpPr>
                <p:nvPr/>
              </p:nvSpPr>
              <p:spPr bwMode="auto">
                <a:xfrm>
                  <a:off x="533" y="429"/>
                  <a:ext cx="191" cy="61"/>
                </a:xfrm>
                <a:custGeom>
                  <a:avLst/>
                  <a:gdLst>
                    <a:gd name="T0" fmla="*/ 1081 w 62"/>
                    <a:gd name="T1" fmla="*/ 372 h 20"/>
                    <a:gd name="T2" fmla="*/ 1026 w 62"/>
                    <a:gd name="T3" fmla="*/ 427 h 20"/>
                    <a:gd name="T4" fmla="*/ 995 w 62"/>
                    <a:gd name="T5" fmla="*/ 427 h 20"/>
                    <a:gd name="T6" fmla="*/ 995 w 62"/>
                    <a:gd name="T7" fmla="*/ 427 h 20"/>
                    <a:gd name="T8" fmla="*/ 1642 w 62"/>
                    <a:gd name="T9" fmla="*/ 567 h 20"/>
                    <a:gd name="T10" fmla="*/ 1670 w 62"/>
                    <a:gd name="T11" fmla="*/ 567 h 20"/>
                    <a:gd name="T12" fmla="*/ 1697 w 62"/>
                    <a:gd name="T13" fmla="*/ 485 h 20"/>
                    <a:gd name="T14" fmla="*/ 1697 w 62"/>
                    <a:gd name="T15" fmla="*/ 485 h 20"/>
                    <a:gd name="T16" fmla="*/ 1081 w 62"/>
                    <a:gd name="T17" fmla="*/ 372 h 20"/>
                    <a:gd name="T18" fmla="*/ 0 w 62"/>
                    <a:gd name="T19" fmla="*/ 168 h 20"/>
                    <a:gd name="T20" fmla="*/ 0 w 62"/>
                    <a:gd name="T21" fmla="*/ 195 h 20"/>
                    <a:gd name="T22" fmla="*/ 0 w 62"/>
                    <a:gd name="T23" fmla="*/ 195 h 20"/>
                    <a:gd name="T24" fmla="*/ 55 w 62"/>
                    <a:gd name="T25" fmla="*/ 223 h 20"/>
                    <a:gd name="T26" fmla="*/ 0 w 62"/>
                    <a:gd name="T27" fmla="*/ 250 h 20"/>
                    <a:gd name="T28" fmla="*/ 702 w 62"/>
                    <a:gd name="T29" fmla="*/ 400 h 20"/>
                    <a:gd name="T30" fmla="*/ 1054 w 62"/>
                    <a:gd name="T31" fmla="*/ 372 h 20"/>
                    <a:gd name="T32" fmla="*/ 0 w 62"/>
                    <a:gd name="T33" fmla="*/ 168 h 20"/>
                    <a:gd name="T34" fmla="*/ 465 w 62"/>
                    <a:gd name="T35" fmla="*/ 0 h 20"/>
                    <a:gd name="T36" fmla="*/ 351 w 62"/>
                    <a:gd name="T37" fmla="*/ 55 h 20"/>
                    <a:gd name="T38" fmla="*/ 265 w 62"/>
                    <a:gd name="T39" fmla="*/ 82 h 20"/>
                    <a:gd name="T40" fmla="*/ 1756 w 62"/>
                    <a:gd name="T41" fmla="*/ 372 h 20"/>
                    <a:gd name="T42" fmla="*/ 1756 w 62"/>
                    <a:gd name="T43" fmla="*/ 372 h 20"/>
                    <a:gd name="T44" fmla="*/ 1811 w 62"/>
                    <a:gd name="T45" fmla="*/ 290 h 20"/>
                    <a:gd name="T46" fmla="*/ 1811 w 62"/>
                    <a:gd name="T47" fmla="*/ 290 h 20"/>
                    <a:gd name="T48" fmla="*/ 588 w 62"/>
                    <a:gd name="T49" fmla="*/ 27 h 20"/>
                    <a:gd name="T50" fmla="*/ 465 w 62"/>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 h="20">
                      <a:moveTo>
                        <a:pt x="37" y="13"/>
                      </a:moveTo>
                      <a:cubicBezTo>
                        <a:pt x="35" y="15"/>
                        <a:pt x="35" y="15"/>
                        <a:pt x="35" y="15"/>
                      </a:cubicBezTo>
                      <a:cubicBezTo>
                        <a:pt x="35" y="15"/>
                        <a:pt x="35" y="15"/>
                        <a:pt x="34" y="15"/>
                      </a:cubicBezTo>
                      <a:cubicBezTo>
                        <a:pt x="34" y="15"/>
                        <a:pt x="34" y="15"/>
                        <a:pt x="34" y="15"/>
                      </a:cubicBezTo>
                      <a:cubicBezTo>
                        <a:pt x="56" y="20"/>
                        <a:pt x="56" y="20"/>
                        <a:pt x="56" y="20"/>
                      </a:cubicBezTo>
                      <a:cubicBezTo>
                        <a:pt x="57" y="20"/>
                        <a:pt x="57" y="20"/>
                        <a:pt x="57" y="20"/>
                      </a:cubicBezTo>
                      <a:cubicBezTo>
                        <a:pt x="58" y="17"/>
                        <a:pt x="58" y="17"/>
                        <a:pt x="58" y="17"/>
                      </a:cubicBezTo>
                      <a:cubicBezTo>
                        <a:pt x="58" y="17"/>
                        <a:pt x="58" y="17"/>
                        <a:pt x="58" y="17"/>
                      </a:cubicBezTo>
                      <a:lnTo>
                        <a:pt x="37" y="13"/>
                      </a:lnTo>
                      <a:close/>
                      <a:moveTo>
                        <a:pt x="0" y="6"/>
                      </a:moveTo>
                      <a:cubicBezTo>
                        <a:pt x="0" y="7"/>
                        <a:pt x="0" y="7"/>
                        <a:pt x="0" y="7"/>
                      </a:cubicBezTo>
                      <a:cubicBezTo>
                        <a:pt x="0" y="7"/>
                        <a:pt x="0" y="7"/>
                        <a:pt x="0" y="7"/>
                      </a:cubicBezTo>
                      <a:cubicBezTo>
                        <a:pt x="2" y="8"/>
                        <a:pt x="2" y="8"/>
                        <a:pt x="2" y="8"/>
                      </a:cubicBezTo>
                      <a:cubicBezTo>
                        <a:pt x="0" y="9"/>
                        <a:pt x="0" y="9"/>
                        <a:pt x="0" y="9"/>
                      </a:cubicBezTo>
                      <a:cubicBezTo>
                        <a:pt x="24" y="14"/>
                        <a:pt x="24" y="14"/>
                        <a:pt x="24" y="14"/>
                      </a:cubicBezTo>
                      <a:cubicBezTo>
                        <a:pt x="30" y="13"/>
                        <a:pt x="34" y="13"/>
                        <a:pt x="36" y="13"/>
                      </a:cubicBezTo>
                      <a:lnTo>
                        <a:pt x="0" y="6"/>
                      </a:lnTo>
                      <a:close/>
                      <a:moveTo>
                        <a:pt x="16" y="0"/>
                      </a:moveTo>
                      <a:cubicBezTo>
                        <a:pt x="12" y="2"/>
                        <a:pt x="12" y="2"/>
                        <a:pt x="12" y="2"/>
                      </a:cubicBezTo>
                      <a:cubicBezTo>
                        <a:pt x="9" y="3"/>
                        <a:pt x="9" y="3"/>
                        <a:pt x="9" y="3"/>
                      </a:cubicBezTo>
                      <a:cubicBezTo>
                        <a:pt x="60" y="13"/>
                        <a:pt x="60" y="13"/>
                        <a:pt x="60" y="13"/>
                      </a:cubicBezTo>
                      <a:cubicBezTo>
                        <a:pt x="60" y="13"/>
                        <a:pt x="60" y="13"/>
                        <a:pt x="60" y="13"/>
                      </a:cubicBezTo>
                      <a:cubicBezTo>
                        <a:pt x="62" y="10"/>
                        <a:pt x="62" y="10"/>
                        <a:pt x="62" y="10"/>
                      </a:cubicBezTo>
                      <a:cubicBezTo>
                        <a:pt x="62" y="10"/>
                        <a:pt x="62" y="10"/>
                        <a:pt x="62" y="10"/>
                      </a:cubicBezTo>
                      <a:cubicBezTo>
                        <a:pt x="20" y="1"/>
                        <a:pt x="20" y="1"/>
                        <a:pt x="20" y="1"/>
                      </a:cubicBez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1" name="Freeform 326"/>
                <p:cNvSpPr>
                  <a:spLocks noEditPoints="1"/>
                </p:cNvSpPr>
                <p:nvPr/>
              </p:nvSpPr>
              <p:spPr bwMode="auto">
                <a:xfrm>
                  <a:off x="299" y="450"/>
                  <a:ext cx="240" cy="96"/>
                </a:xfrm>
                <a:custGeom>
                  <a:avLst/>
                  <a:gdLst>
                    <a:gd name="T0" fmla="*/ 163 w 240"/>
                    <a:gd name="T1" fmla="*/ 13 h 96"/>
                    <a:gd name="T2" fmla="*/ 145 w 240"/>
                    <a:gd name="T3" fmla="*/ 22 h 96"/>
                    <a:gd name="T4" fmla="*/ 0 w 240"/>
                    <a:gd name="T5" fmla="*/ 96 h 96"/>
                    <a:gd name="T6" fmla="*/ 15 w 240"/>
                    <a:gd name="T7" fmla="*/ 96 h 96"/>
                    <a:gd name="T8" fmla="*/ 166 w 240"/>
                    <a:gd name="T9" fmla="*/ 19 h 96"/>
                    <a:gd name="T10" fmla="*/ 170 w 240"/>
                    <a:gd name="T11" fmla="*/ 19 h 96"/>
                    <a:gd name="T12" fmla="*/ 170 w 240"/>
                    <a:gd name="T13" fmla="*/ 16 h 96"/>
                    <a:gd name="T14" fmla="*/ 170 w 240"/>
                    <a:gd name="T15" fmla="*/ 16 h 96"/>
                    <a:gd name="T16" fmla="*/ 163 w 240"/>
                    <a:gd name="T17" fmla="*/ 13 h 96"/>
                    <a:gd name="T18" fmla="*/ 234 w 240"/>
                    <a:gd name="T19" fmla="*/ 0 h 96"/>
                    <a:gd name="T20" fmla="*/ 234 w 240"/>
                    <a:gd name="T21" fmla="*/ 0 h 96"/>
                    <a:gd name="T22" fmla="*/ 43 w 240"/>
                    <a:gd name="T23" fmla="*/ 96 h 96"/>
                    <a:gd name="T24" fmla="*/ 62 w 240"/>
                    <a:gd name="T25" fmla="*/ 96 h 96"/>
                    <a:gd name="T26" fmla="*/ 234 w 240"/>
                    <a:gd name="T27" fmla="*/ 7 h 96"/>
                    <a:gd name="T28" fmla="*/ 240 w 240"/>
                    <a:gd name="T29" fmla="*/ 3 h 96"/>
                    <a:gd name="T30" fmla="*/ 234 w 240"/>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96">
                      <a:moveTo>
                        <a:pt x="163" y="13"/>
                      </a:moveTo>
                      <a:lnTo>
                        <a:pt x="145" y="22"/>
                      </a:lnTo>
                      <a:lnTo>
                        <a:pt x="0" y="96"/>
                      </a:lnTo>
                      <a:lnTo>
                        <a:pt x="15" y="96"/>
                      </a:lnTo>
                      <a:lnTo>
                        <a:pt x="166" y="19"/>
                      </a:lnTo>
                      <a:lnTo>
                        <a:pt x="170" y="19"/>
                      </a:lnTo>
                      <a:lnTo>
                        <a:pt x="170" y="16"/>
                      </a:lnTo>
                      <a:lnTo>
                        <a:pt x="163" y="13"/>
                      </a:lnTo>
                      <a:close/>
                      <a:moveTo>
                        <a:pt x="234" y="0"/>
                      </a:moveTo>
                      <a:lnTo>
                        <a:pt x="234" y="0"/>
                      </a:lnTo>
                      <a:lnTo>
                        <a:pt x="43" y="96"/>
                      </a:lnTo>
                      <a:lnTo>
                        <a:pt x="62" y="96"/>
                      </a:lnTo>
                      <a:lnTo>
                        <a:pt x="234" y="7"/>
                      </a:lnTo>
                      <a:lnTo>
                        <a:pt x="240" y="3"/>
                      </a:lnTo>
                      <a:lnTo>
                        <a:pt x="2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2" name="Freeform 327"/>
                <p:cNvSpPr>
                  <a:spLocks noEditPoints="1"/>
                </p:cNvSpPr>
                <p:nvPr/>
              </p:nvSpPr>
              <p:spPr bwMode="auto">
                <a:xfrm>
                  <a:off x="311" y="336"/>
                  <a:ext cx="56" cy="133"/>
                </a:xfrm>
                <a:custGeom>
                  <a:avLst/>
                  <a:gdLst>
                    <a:gd name="T0" fmla="*/ 156 w 18"/>
                    <a:gd name="T1" fmla="*/ 0 h 43"/>
                    <a:gd name="T2" fmla="*/ 0 w 18"/>
                    <a:gd name="T3" fmla="*/ 28 h 43"/>
                    <a:gd name="T4" fmla="*/ 0 w 18"/>
                    <a:gd name="T5" fmla="*/ 28 h 43"/>
                    <a:gd name="T6" fmla="*/ 28 w 18"/>
                    <a:gd name="T7" fmla="*/ 1271 h 43"/>
                    <a:gd name="T8" fmla="*/ 28 w 18"/>
                    <a:gd name="T9" fmla="*/ 1271 h 43"/>
                    <a:gd name="T10" fmla="*/ 184 w 18"/>
                    <a:gd name="T11" fmla="*/ 1271 h 43"/>
                    <a:gd name="T12" fmla="*/ 184 w 18"/>
                    <a:gd name="T13" fmla="*/ 1271 h 43"/>
                    <a:gd name="T14" fmla="*/ 184 w 18"/>
                    <a:gd name="T15" fmla="*/ 1243 h 43"/>
                    <a:gd name="T16" fmla="*/ 184 w 18"/>
                    <a:gd name="T17" fmla="*/ 1243 h 43"/>
                    <a:gd name="T18" fmla="*/ 156 w 18"/>
                    <a:gd name="T19" fmla="*/ 0 h 43"/>
                    <a:gd name="T20" fmla="*/ 485 w 18"/>
                    <a:gd name="T21" fmla="*/ 0 h 43"/>
                    <a:gd name="T22" fmla="*/ 330 w 18"/>
                    <a:gd name="T23" fmla="*/ 0 h 43"/>
                    <a:gd name="T24" fmla="*/ 426 w 18"/>
                    <a:gd name="T25" fmla="*/ 1216 h 43"/>
                    <a:gd name="T26" fmla="*/ 426 w 18"/>
                    <a:gd name="T27" fmla="*/ 1216 h 43"/>
                    <a:gd name="T28" fmla="*/ 541 w 18"/>
                    <a:gd name="T29" fmla="*/ 1188 h 43"/>
                    <a:gd name="T30" fmla="*/ 541 w 18"/>
                    <a:gd name="T31" fmla="*/ 1188 h 43"/>
                    <a:gd name="T32" fmla="*/ 513 w 18"/>
                    <a:gd name="T33" fmla="*/ 622 h 43"/>
                    <a:gd name="T34" fmla="*/ 485 w 18"/>
                    <a:gd name="T35" fmla="*/ 622 h 43"/>
                    <a:gd name="T36" fmla="*/ 426 w 18"/>
                    <a:gd name="T37" fmla="*/ 622 h 43"/>
                    <a:gd name="T38" fmla="*/ 485 w 18"/>
                    <a:gd name="T39" fmla="*/ 563 h 43"/>
                    <a:gd name="T40" fmla="*/ 513 w 18"/>
                    <a:gd name="T41" fmla="*/ 563 h 43"/>
                    <a:gd name="T42" fmla="*/ 485 w 18"/>
                    <a:gd name="T43" fmla="*/ 28 h 43"/>
                    <a:gd name="T44" fmla="*/ 485 w 18"/>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 h="43">
                      <a:moveTo>
                        <a:pt x="5" y="0"/>
                      </a:moveTo>
                      <a:cubicBezTo>
                        <a:pt x="0" y="1"/>
                        <a:pt x="0" y="1"/>
                        <a:pt x="0" y="1"/>
                      </a:cubicBezTo>
                      <a:cubicBezTo>
                        <a:pt x="0" y="1"/>
                        <a:pt x="0" y="1"/>
                        <a:pt x="0" y="1"/>
                      </a:cubicBezTo>
                      <a:cubicBezTo>
                        <a:pt x="1" y="43"/>
                        <a:pt x="1" y="43"/>
                        <a:pt x="1" y="43"/>
                      </a:cubicBezTo>
                      <a:cubicBezTo>
                        <a:pt x="1" y="43"/>
                        <a:pt x="1" y="43"/>
                        <a:pt x="1" y="43"/>
                      </a:cubicBezTo>
                      <a:cubicBezTo>
                        <a:pt x="6" y="43"/>
                        <a:pt x="6" y="43"/>
                        <a:pt x="6" y="43"/>
                      </a:cubicBezTo>
                      <a:cubicBezTo>
                        <a:pt x="6" y="43"/>
                        <a:pt x="6" y="43"/>
                        <a:pt x="6" y="43"/>
                      </a:cubicBezTo>
                      <a:cubicBezTo>
                        <a:pt x="6" y="42"/>
                        <a:pt x="6" y="42"/>
                        <a:pt x="6" y="42"/>
                      </a:cubicBezTo>
                      <a:cubicBezTo>
                        <a:pt x="6" y="42"/>
                        <a:pt x="6" y="42"/>
                        <a:pt x="6" y="42"/>
                      </a:cubicBezTo>
                      <a:lnTo>
                        <a:pt x="5" y="0"/>
                      </a:lnTo>
                      <a:close/>
                      <a:moveTo>
                        <a:pt x="16" y="0"/>
                      </a:moveTo>
                      <a:cubicBezTo>
                        <a:pt x="11" y="0"/>
                        <a:pt x="11" y="0"/>
                        <a:pt x="11" y="0"/>
                      </a:cubicBezTo>
                      <a:cubicBezTo>
                        <a:pt x="14" y="41"/>
                        <a:pt x="14" y="41"/>
                        <a:pt x="14" y="41"/>
                      </a:cubicBezTo>
                      <a:cubicBezTo>
                        <a:pt x="14" y="41"/>
                        <a:pt x="14" y="41"/>
                        <a:pt x="14" y="41"/>
                      </a:cubicBezTo>
                      <a:cubicBezTo>
                        <a:pt x="18" y="40"/>
                        <a:pt x="18" y="40"/>
                        <a:pt x="18" y="40"/>
                      </a:cubicBezTo>
                      <a:cubicBezTo>
                        <a:pt x="18" y="40"/>
                        <a:pt x="18" y="40"/>
                        <a:pt x="18" y="40"/>
                      </a:cubicBezTo>
                      <a:cubicBezTo>
                        <a:pt x="17" y="21"/>
                        <a:pt x="17" y="21"/>
                        <a:pt x="17" y="21"/>
                      </a:cubicBezTo>
                      <a:cubicBezTo>
                        <a:pt x="16" y="21"/>
                        <a:pt x="16" y="21"/>
                        <a:pt x="16" y="21"/>
                      </a:cubicBezTo>
                      <a:cubicBezTo>
                        <a:pt x="16" y="21"/>
                        <a:pt x="15" y="21"/>
                        <a:pt x="14" y="21"/>
                      </a:cubicBezTo>
                      <a:cubicBezTo>
                        <a:pt x="16" y="19"/>
                        <a:pt x="16" y="19"/>
                        <a:pt x="16" y="19"/>
                      </a:cubicBezTo>
                      <a:cubicBezTo>
                        <a:pt x="16" y="19"/>
                        <a:pt x="17" y="19"/>
                        <a:pt x="17" y="19"/>
                      </a:cubicBezTo>
                      <a:cubicBezTo>
                        <a:pt x="16" y="1"/>
                        <a:pt x="16" y="1"/>
                        <a:pt x="16" y="1"/>
                      </a:cubicBez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3" name="Freeform 328"/>
                <p:cNvSpPr>
                  <a:spLocks/>
                </p:cNvSpPr>
                <p:nvPr/>
              </p:nvSpPr>
              <p:spPr bwMode="auto">
                <a:xfrm>
                  <a:off x="354" y="336"/>
                  <a:ext cx="182" cy="65"/>
                </a:xfrm>
                <a:custGeom>
                  <a:avLst/>
                  <a:gdLst>
                    <a:gd name="T0" fmla="*/ 1731 w 59"/>
                    <a:gd name="T1" fmla="*/ 0 h 21"/>
                    <a:gd name="T2" fmla="*/ 1589 w 59"/>
                    <a:gd name="T3" fmla="*/ 0 h 21"/>
                    <a:gd name="T4" fmla="*/ 1589 w 59"/>
                    <a:gd name="T5" fmla="*/ 28 h 21"/>
                    <a:gd name="T6" fmla="*/ 114 w 59"/>
                    <a:gd name="T7" fmla="*/ 566 h 21"/>
                    <a:gd name="T8" fmla="*/ 86 w 59"/>
                    <a:gd name="T9" fmla="*/ 566 h 21"/>
                    <a:gd name="T10" fmla="*/ 59 w 59"/>
                    <a:gd name="T11" fmla="*/ 566 h 21"/>
                    <a:gd name="T12" fmla="*/ 0 w 59"/>
                    <a:gd name="T13" fmla="*/ 622 h 21"/>
                    <a:gd name="T14" fmla="*/ 59 w 59"/>
                    <a:gd name="T15" fmla="*/ 622 h 21"/>
                    <a:gd name="T16" fmla="*/ 86 w 59"/>
                    <a:gd name="T17" fmla="*/ 622 h 21"/>
                    <a:gd name="T18" fmla="*/ 1703 w 59"/>
                    <a:gd name="T19" fmla="*/ 28 h 21"/>
                    <a:gd name="T20" fmla="*/ 1731 w 5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1">
                      <a:moveTo>
                        <a:pt x="59" y="0"/>
                      </a:moveTo>
                      <a:cubicBezTo>
                        <a:pt x="54" y="0"/>
                        <a:pt x="54" y="0"/>
                        <a:pt x="54" y="0"/>
                      </a:cubicBezTo>
                      <a:cubicBezTo>
                        <a:pt x="54" y="1"/>
                        <a:pt x="54" y="1"/>
                        <a:pt x="54" y="1"/>
                      </a:cubicBezTo>
                      <a:cubicBezTo>
                        <a:pt x="45" y="8"/>
                        <a:pt x="29" y="19"/>
                        <a:pt x="4" y="19"/>
                      </a:cubicBezTo>
                      <a:cubicBezTo>
                        <a:pt x="3" y="19"/>
                        <a:pt x="3" y="19"/>
                        <a:pt x="3" y="19"/>
                      </a:cubicBezTo>
                      <a:cubicBezTo>
                        <a:pt x="3" y="19"/>
                        <a:pt x="2" y="19"/>
                        <a:pt x="2" y="19"/>
                      </a:cubicBezTo>
                      <a:cubicBezTo>
                        <a:pt x="0" y="21"/>
                        <a:pt x="0" y="21"/>
                        <a:pt x="0" y="21"/>
                      </a:cubicBezTo>
                      <a:cubicBezTo>
                        <a:pt x="1" y="21"/>
                        <a:pt x="2" y="21"/>
                        <a:pt x="2" y="21"/>
                      </a:cubicBezTo>
                      <a:cubicBezTo>
                        <a:pt x="3" y="21"/>
                        <a:pt x="3" y="21"/>
                        <a:pt x="3" y="21"/>
                      </a:cubicBezTo>
                      <a:cubicBezTo>
                        <a:pt x="31" y="21"/>
                        <a:pt x="49" y="9"/>
                        <a:pt x="58" y="1"/>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4" name="Freeform 329"/>
                <p:cNvSpPr>
                  <a:spLocks/>
                </p:cNvSpPr>
                <p:nvPr/>
              </p:nvSpPr>
              <p:spPr bwMode="auto">
                <a:xfrm>
                  <a:off x="506" y="336"/>
                  <a:ext cx="64" cy="108"/>
                </a:xfrm>
                <a:custGeom>
                  <a:avLst/>
                  <a:gdLst>
                    <a:gd name="T0" fmla="*/ 64 w 64"/>
                    <a:gd name="T1" fmla="*/ 0 h 108"/>
                    <a:gd name="T2" fmla="*/ 52 w 64"/>
                    <a:gd name="T3" fmla="*/ 0 h 108"/>
                    <a:gd name="T4" fmla="*/ 49 w 64"/>
                    <a:gd name="T5" fmla="*/ 3 h 108"/>
                    <a:gd name="T6" fmla="*/ 0 w 64"/>
                    <a:gd name="T7" fmla="*/ 105 h 108"/>
                    <a:gd name="T8" fmla="*/ 0 w 64"/>
                    <a:gd name="T9" fmla="*/ 108 h 108"/>
                    <a:gd name="T10" fmla="*/ 12 w 64"/>
                    <a:gd name="T11" fmla="*/ 108 h 108"/>
                    <a:gd name="T12" fmla="*/ 18 w 64"/>
                    <a:gd name="T13" fmla="*/ 99 h 108"/>
                    <a:gd name="T14" fmla="*/ 64 w 64"/>
                    <a:gd name="T15" fmla="*/ 3 h 108"/>
                    <a:gd name="T16" fmla="*/ 64 w 64"/>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08">
                      <a:moveTo>
                        <a:pt x="64" y="0"/>
                      </a:moveTo>
                      <a:lnTo>
                        <a:pt x="52" y="0"/>
                      </a:lnTo>
                      <a:lnTo>
                        <a:pt x="49" y="3"/>
                      </a:lnTo>
                      <a:lnTo>
                        <a:pt x="0" y="105"/>
                      </a:lnTo>
                      <a:lnTo>
                        <a:pt x="0" y="108"/>
                      </a:lnTo>
                      <a:lnTo>
                        <a:pt x="12" y="108"/>
                      </a:lnTo>
                      <a:lnTo>
                        <a:pt x="18" y="99"/>
                      </a:lnTo>
                      <a:lnTo>
                        <a:pt x="64" y="3"/>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5" name="Freeform 330"/>
                <p:cNvSpPr>
                  <a:spLocks/>
                </p:cNvSpPr>
                <p:nvPr/>
              </p:nvSpPr>
              <p:spPr bwMode="auto">
                <a:xfrm>
                  <a:off x="428" y="469"/>
                  <a:ext cx="219" cy="74"/>
                </a:xfrm>
                <a:custGeom>
                  <a:avLst/>
                  <a:gdLst>
                    <a:gd name="T0" fmla="*/ 2054 w 71"/>
                    <a:gd name="T1" fmla="*/ 0 h 24"/>
                    <a:gd name="T2" fmla="*/ 2054 w 71"/>
                    <a:gd name="T3" fmla="*/ 0 h 24"/>
                    <a:gd name="T4" fmla="*/ 1703 w 71"/>
                    <a:gd name="T5" fmla="*/ 28 h 24"/>
                    <a:gd name="T6" fmla="*/ 0 w 71"/>
                    <a:gd name="T7" fmla="*/ 703 h 24"/>
                    <a:gd name="T8" fmla="*/ 114 w 71"/>
                    <a:gd name="T9" fmla="*/ 703 h 24"/>
                    <a:gd name="T10" fmla="*/ 999 w 71"/>
                    <a:gd name="T11" fmla="*/ 237 h 24"/>
                    <a:gd name="T12" fmla="*/ 999 w 71"/>
                    <a:gd name="T13" fmla="*/ 237 h 24"/>
                    <a:gd name="T14" fmla="*/ 1055 w 71"/>
                    <a:gd name="T15" fmla="*/ 182 h 24"/>
                    <a:gd name="T16" fmla="*/ 1200 w 71"/>
                    <a:gd name="T17" fmla="*/ 182 h 24"/>
                    <a:gd name="T18" fmla="*/ 1999 w 71"/>
                    <a:gd name="T19" fmla="*/ 59 h 24"/>
                    <a:gd name="T20" fmla="*/ 1999 w 71"/>
                    <a:gd name="T21" fmla="*/ 59 h 24"/>
                    <a:gd name="T22" fmla="*/ 2027 w 71"/>
                    <a:gd name="T23" fmla="*/ 59 h 24"/>
                    <a:gd name="T24" fmla="*/ 2085 w 71"/>
                    <a:gd name="T25" fmla="*/ 0 h 24"/>
                    <a:gd name="T26" fmla="*/ 2085 w 71"/>
                    <a:gd name="T27" fmla="*/ 0 h 24"/>
                    <a:gd name="T28" fmla="*/ 2054 w 7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 h="24">
                      <a:moveTo>
                        <a:pt x="70" y="0"/>
                      </a:moveTo>
                      <a:cubicBezTo>
                        <a:pt x="70" y="0"/>
                        <a:pt x="70" y="0"/>
                        <a:pt x="70" y="0"/>
                      </a:cubicBezTo>
                      <a:cubicBezTo>
                        <a:pt x="68" y="0"/>
                        <a:pt x="64" y="0"/>
                        <a:pt x="58" y="1"/>
                      </a:cubicBezTo>
                      <a:cubicBezTo>
                        <a:pt x="43" y="2"/>
                        <a:pt x="18" y="8"/>
                        <a:pt x="0" y="24"/>
                      </a:cubicBezTo>
                      <a:cubicBezTo>
                        <a:pt x="4" y="24"/>
                        <a:pt x="4" y="24"/>
                        <a:pt x="4" y="24"/>
                      </a:cubicBezTo>
                      <a:cubicBezTo>
                        <a:pt x="13" y="16"/>
                        <a:pt x="24" y="11"/>
                        <a:pt x="34" y="8"/>
                      </a:cubicBezTo>
                      <a:cubicBezTo>
                        <a:pt x="34" y="8"/>
                        <a:pt x="34" y="8"/>
                        <a:pt x="34" y="8"/>
                      </a:cubicBezTo>
                      <a:cubicBezTo>
                        <a:pt x="36" y="6"/>
                        <a:pt x="36" y="6"/>
                        <a:pt x="36" y="6"/>
                      </a:cubicBezTo>
                      <a:cubicBezTo>
                        <a:pt x="36" y="6"/>
                        <a:pt x="38" y="6"/>
                        <a:pt x="41" y="6"/>
                      </a:cubicBezTo>
                      <a:cubicBezTo>
                        <a:pt x="53" y="3"/>
                        <a:pt x="64" y="3"/>
                        <a:pt x="68" y="2"/>
                      </a:cubicBezTo>
                      <a:cubicBezTo>
                        <a:pt x="68" y="2"/>
                        <a:pt x="68" y="2"/>
                        <a:pt x="68" y="2"/>
                      </a:cubicBezTo>
                      <a:cubicBezTo>
                        <a:pt x="69" y="2"/>
                        <a:pt x="69" y="2"/>
                        <a:pt x="69" y="2"/>
                      </a:cubicBezTo>
                      <a:cubicBezTo>
                        <a:pt x="71" y="0"/>
                        <a:pt x="71" y="0"/>
                        <a:pt x="71" y="0"/>
                      </a:cubicBezTo>
                      <a:cubicBezTo>
                        <a:pt x="71" y="0"/>
                        <a:pt x="71" y="0"/>
                        <a:pt x="71" y="0"/>
                      </a:cubicBezTo>
                      <a:cubicBezTo>
                        <a:pt x="71" y="0"/>
                        <a:pt x="71" y="0"/>
                        <a:pt x="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6" name="Freeform 331"/>
                <p:cNvSpPr>
                  <a:spLocks/>
                </p:cNvSpPr>
                <p:nvPr/>
              </p:nvSpPr>
              <p:spPr bwMode="auto">
                <a:xfrm>
                  <a:off x="213" y="500"/>
                  <a:ext cx="61" cy="46"/>
                </a:xfrm>
                <a:custGeom>
                  <a:avLst/>
                  <a:gdLst>
                    <a:gd name="T0" fmla="*/ 27 w 20"/>
                    <a:gd name="T1" fmla="*/ 0 h 15"/>
                    <a:gd name="T2" fmla="*/ 0 w 20"/>
                    <a:gd name="T3" fmla="*/ 86 h 15"/>
                    <a:gd name="T4" fmla="*/ 0 w 20"/>
                    <a:gd name="T5" fmla="*/ 86 h 15"/>
                    <a:gd name="T6" fmla="*/ 427 w 20"/>
                    <a:gd name="T7" fmla="*/ 432 h 15"/>
                    <a:gd name="T8" fmla="*/ 567 w 20"/>
                    <a:gd name="T9" fmla="*/ 432 h 15"/>
                    <a:gd name="T10" fmla="*/ 82 w 20"/>
                    <a:gd name="T11" fmla="*/ 28 h 15"/>
                    <a:gd name="T12" fmla="*/ 27 w 20"/>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5">
                      <a:moveTo>
                        <a:pt x="1" y="0"/>
                      </a:moveTo>
                      <a:cubicBezTo>
                        <a:pt x="0" y="3"/>
                        <a:pt x="0" y="3"/>
                        <a:pt x="0" y="3"/>
                      </a:cubicBezTo>
                      <a:cubicBezTo>
                        <a:pt x="0" y="3"/>
                        <a:pt x="0" y="3"/>
                        <a:pt x="0" y="3"/>
                      </a:cubicBezTo>
                      <a:cubicBezTo>
                        <a:pt x="6" y="5"/>
                        <a:pt x="12" y="9"/>
                        <a:pt x="15" y="15"/>
                      </a:cubicBezTo>
                      <a:cubicBezTo>
                        <a:pt x="20" y="15"/>
                        <a:pt x="20" y="15"/>
                        <a:pt x="20" y="15"/>
                      </a:cubicBezTo>
                      <a:cubicBezTo>
                        <a:pt x="17" y="8"/>
                        <a:pt x="10" y="3"/>
                        <a:pt x="3" y="1"/>
                      </a:cubicBezTo>
                      <a:cubicBezTo>
                        <a:pt x="3" y="1"/>
                        <a:pt x="2"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7" name="Freeform 332"/>
                <p:cNvSpPr>
                  <a:spLocks/>
                </p:cNvSpPr>
                <p:nvPr/>
              </p:nvSpPr>
              <p:spPr bwMode="auto">
                <a:xfrm>
                  <a:off x="533" y="487"/>
                  <a:ext cx="105" cy="56"/>
                </a:xfrm>
                <a:custGeom>
                  <a:avLst/>
                  <a:gdLst>
                    <a:gd name="T0" fmla="*/ 59 w 34"/>
                    <a:gd name="T1" fmla="*/ 0 h 18"/>
                    <a:gd name="T2" fmla="*/ 0 w 34"/>
                    <a:gd name="T3" fmla="*/ 59 h 18"/>
                    <a:gd name="T4" fmla="*/ 0 w 34"/>
                    <a:gd name="T5" fmla="*/ 59 h 18"/>
                    <a:gd name="T6" fmla="*/ 859 w 34"/>
                    <a:gd name="T7" fmla="*/ 541 h 18"/>
                    <a:gd name="T8" fmla="*/ 1001 w 34"/>
                    <a:gd name="T9" fmla="*/ 541 h 18"/>
                    <a:gd name="T10" fmla="*/ 210 w 34"/>
                    <a:gd name="T11" fmla="*/ 0 h 18"/>
                    <a:gd name="T12" fmla="*/ 59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2" y="0"/>
                      </a:moveTo>
                      <a:cubicBezTo>
                        <a:pt x="0" y="2"/>
                        <a:pt x="0" y="2"/>
                        <a:pt x="0" y="2"/>
                      </a:cubicBezTo>
                      <a:cubicBezTo>
                        <a:pt x="0" y="2"/>
                        <a:pt x="0" y="2"/>
                        <a:pt x="0" y="2"/>
                      </a:cubicBezTo>
                      <a:cubicBezTo>
                        <a:pt x="3" y="2"/>
                        <a:pt x="25" y="5"/>
                        <a:pt x="29" y="18"/>
                      </a:cubicBezTo>
                      <a:cubicBezTo>
                        <a:pt x="34" y="18"/>
                        <a:pt x="34" y="18"/>
                        <a:pt x="34" y="18"/>
                      </a:cubicBezTo>
                      <a:cubicBezTo>
                        <a:pt x="31" y="6"/>
                        <a:pt x="15" y="2"/>
                        <a:pt x="7" y="0"/>
                      </a:cubicBezTo>
                      <a:cubicBezTo>
                        <a:pt x="4"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618" name="Freeform 333"/>
                <p:cNvSpPr>
                  <a:spLocks noEditPoints="1"/>
                </p:cNvSpPr>
                <p:nvPr/>
              </p:nvSpPr>
              <p:spPr bwMode="auto">
                <a:xfrm>
                  <a:off x="173" y="327"/>
                  <a:ext cx="644" cy="228"/>
                </a:xfrm>
                <a:custGeom>
                  <a:avLst/>
                  <a:gdLst>
                    <a:gd name="T0" fmla="*/ 625 w 644"/>
                    <a:gd name="T1" fmla="*/ 6 h 228"/>
                    <a:gd name="T2" fmla="*/ 505 w 644"/>
                    <a:gd name="T3" fmla="*/ 216 h 228"/>
                    <a:gd name="T4" fmla="*/ 502 w 644"/>
                    <a:gd name="T5" fmla="*/ 216 h 228"/>
                    <a:gd name="T6" fmla="*/ 465 w 644"/>
                    <a:gd name="T7" fmla="*/ 216 h 228"/>
                    <a:gd name="T8" fmla="*/ 450 w 644"/>
                    <a:gd name="T9" fmla="*/ 216 h 228"/>
                    <a:gd name="T10" fmla="*/ 268 w 644"/>
                    <a:gd name="T11" fmla="*/ 216 h 228"/>
                    <a:gd name="T12" fmla="*/ 255 w 644"/>
                    <a:gd name="T13" fmla="*/ 216 h 228"/>
                    <a:gd name="T14" fmla="*/ 188 w 644"/>
                    <a:gd name="T15" fmla="*/ 219 h 228"/>
                    <a:gd name="T16" fmla="*/ 169 w 644"/>
                    <a:gd name="T17" fmla="*/ 219 h 228"/>
                    <a:gd name="T18" fmla="*/ 141 w 644"/>
                    <a:gd name="T19" fmla="*/ 219 h 228"/>
                    <a:gd name="T20" fmla="*/ 126 w 644"/>
                    <a:gd name="T21" fmla="*/ 219 h 228"/>
                    <a:gd name="T22" fmla="*/ 101 w 644"/>
                    <a:gd name="T23" fmla="*/ 219 h 228"/>
                    <a:gd name="T24" fmla="*/ 86 w 644"/>
                    <a:gd name="T25" fmla="*/ 219 h 228"/>
                    <a:gd name="T26" fmla="*/ 18 w 644"/>
                    <a:gd name="T27" fmla="*/ 219 h 228"/>
                    <a:gd name="T28" fmla="*/ 18 w 644"/>
                    <a:gd name="T29" fmla="*/ 219 h 228"/>
                    <a:gd name="T30" fmla="*/ 40 w 644"/>
                    <a:gd name="T31" fmla="*/ 182 h 228"/>
                    <a:gd name="T32" fmla="*/ 43 w 644"/>
                    <a:gd name="T33" fmla="*/ 173 h 228"/>
                    <a:gd name="T34" fmla="*/ 46 w 644"/>
                    <a:gd name="T35" fmla="*/ 170 h 228"/>
                    <a:gd name="T36" fmla="*/ 52 w 644"/>
                    <a:gd name="T37" fmla="*/ 160 h 228"/>
                    <a:gd name="T38" fmla="*/ 55 w 644"/>
                    <a:gd name="T39" fmla="*/ 151 h 228"/>
                    <a:gd name="T40" fmla="*/ 138 w 644"/>
                    <a:gd name="T41" fmla="*/ 12 h 228"/>
                    <a:gd name="T42" fmla="*/ 138 w 644"/>
                    <a:gd name="T43" fmla="*/ 12 h 228"/>
                    <a:gd name="T44" fmla="*/ 154 w 644"/>
                    <a:gd name="T45" fmla="*/ 9 h 228"/>
                    <a:gd name="T46" fmla="*/ 172 w 644"/>
                    <a:gd name="T47" fmla="*/ 9 h 228"/>
                    <a:gd name="T48" fmla="*/ 188 w 644"/>
                    <a:gd name="T49" fmla="*/ 9 h 228"/>
                    <a:gd name="T50" fmla="*/ 348 w 644"/>
                    <a:gd name="T51" fmla="*/ 9 h 228"/>
                    <a:gd name="T52" fmla="*/ 363 w 644"/>
                    <a:gd name="T53" fmla="*/ 9 h 228"/>
                    <a:gd name="T54" fmla="*/ 385 w 644"/>
                    <a:gd name="T55" fmla="*/ 9 h 228"/>
                    <a:gd name="T56" fmla="*/ 397 w 644"/>
                    <a:gd name="T57" fmla="*/ 9 h 228"/>
                    <a:gd name="T58" fmla="*/ 619 w 644"/>
                    <a:gd name="T59" fmla="*/ 6 h 228"/>
                    <a:gd name="T60" fmla="*/ 625 w 644"/>
                    <a:gd name="T61" fmla="*/ 6 h 228"/>
                    <a:gd name="T62" fmla="*/ 644 w 644"/>
                    <a:gd name="T63" fmla="*/ 0 h 228"/>
                    <a:gd name="T64" fmla="*/ 129 w 644"/>
                    <a:gd name="T65" fmla="*/ 3 h 228"/>
                    <a:gd name="T66" fmla="*/ 0 w 644"/>
                    <a:gd name="T67" fmla="*/ 228 h 228"/>
                    <a:gd name="T68" fmla="*/ 0 w 644"/>
                    <a:gd name="T69" fmla="*/ 228 h 228"/>
                    <a:gd name="T70" fmla="*/ 511 w 644"/>
                    <a:gd name="T71" fmla="*/ 222 h 228"/>
                    <a:gd name="T72" fmla="*/ 514 w 644"/>
                    <a:gd name="T73" fmla="*/ 222 h 228"/>
                    <a:gd name="T74" fmla="*/ 644 w 644"/>
                    <a:gd name="T75" fmla="*/ 0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4" h="228">
                      <a:moveTo>
                        <a:pt x="625" y="6"/>
                      </a:moveTo>
                      <a:lnTo>
                        <a:pt x="505" y="216"/>
                      </a:lnTo>
                      <a:lnTo>
                        <a:pt x="502" y="216"/>
                      </a:lnTo>
                      <a:lnTo>
                        <a:pt x="465" y="216"/>
                      </a:lnTo>
                      <a:lnTo>
                        <a:pt x="450" y="216"/>
                      </a:lnTo>
                      <a:lnTo>
                        <a:pt x="268" y="216"/>
                      </a:lnTo>
                      <a:lnTo>
                        <a:pt x="255" y="216"/>
                      </a:lnTo>
                      <a:lnTo>
                        <a:pt x="188" y="219"/>
                      </a:lnTo>
                      <a:lnTo>
                        <a:pt x="169" y="219"/>
                      </a:lnTo>
                      <a:lnTo>
                        <a:pt x="141" y="219"/>
                      </a:lnTo>
                      <a:lnTo>
                        <a:pt x="126" y="219"/>
                      </a:lnTo>
                      <a:lnTo>
                        <a:pt x="101" y="219"/>
                      </a:lnTo>
                      <a:lnTo>
                        <a:pt x="86" y="219"/>
                      </a:lnTo>
                      <a:lnTo>
                        <a:pt x="18" y="219"/>
                      </a:lnTo>
                      <a:lnTo>
                        <a:pt x="40" y="182"/>
                      </a:lnTo>
                      <a:lnTo>
                        <a:pt x="43" y="173"/>
                      </a:lnTo>
                      <a:lnTo>
                        <a:pt x="46" y="170"/>
                      </a:lnTo>
                      <a:lnTo>
                        <a:pt x="52" y="160"/>
                      </a:lnTo>
                      <a:lnTo>
                        <a:pt x="55" y="151"/>
                      </a:lnTo>
                      <a:lnTo>
                        <a:pt x="138" y="12"/>
                      </a:lnTo>
                      <a:lnTo>
                        <a:pt x="154" y="9"/>
                      </a:lnTo>
                      <a:lnTo>
                        <a:pt x="172" y="9"/>
                      </a:lnTo>
                      <a:lnTo>
                        <a:pt x="188" y="9"/>
                      </a:lnTo>
                      <a:lnTo>
                        <a:pt x="348" y="9"/>
                      </a:lnTo>
                      <a:lnTo>
                        <a:pt x="363" y="9"/>
                      </a:lnTo>
                      <a:lnTo>
                        <a:pt x="385" y="9"/>
                      </a:lnTo>
                      <a:lnTo>
                        <a:pt x="397" y="9"/>
                      </a:lnTo>
                      <a:lnTo>
                        <a:pt x="619" y="6"/>
                      </a:lnTo>
                      <a:lnTo>
                        <a:pt x="625" y="6"/>
                      </a:lnTo>
                      <a:close/>
                      <a:moveTo>
                        <a:pt x="644" y="0"/>
                      </a:moveTo>
                      <a:lnTo>
                        <a:pt x="129" y="3"/>
                      </a:lnTo>
                      <a:lnTo>
                        <a:pt x="0" y="228"/>
                      </a:lnTo>
                      <a:lnTo>
                        <a:pt x="511" y="222"/>
                      </a:lnTo>
                      <a:lnTo>
                        <a:pt x="514" y="222"/>
                      </a:lnTo>
                      <a:lnTo>
                        <a:pt x="6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6392" name="Freeform 335"/>
              <p:cNvSpPr>
                <a:spLocks/>
              </p:cNvSpPr>
              <p:nvPr/>
            </p:nvSpPr>
            <p:spPr bwMode="auto">
              <a:xfrm>
                <a:off x="631825" y="225425"/>
                <a:ext cx="347663" cy="514350"/>
              </a:xfrm>
              <a:custGeom>
                <a:avLst/>
                <a:gdLst>
                  <a:gd name="T0" fmla="*/ 2147483647 w 71"/>
                  <a:gd name="T1" fmla="*/ 0 h 105"/>
                  <a:gd name="T2" fmla="*/ 2147483647 w 71"/>
                  <a:gd name="T3" fmla="*/ 0 h 105"/>
                  <a:gd name="T4" fmla="*/ 0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05">
                    <a:moveTo>
                      <a:pt x="37" y="0"/>
                    </a:moveTo>
                    <a:cubicBezTo>
                      <a:pt x="37" y="0"/>
                      <a:pt x="36" y="0"/>
                      <a:pt x="36" y="0"/>
                    </a:cubicBezTo>
                    <a:cubicBezTo>
                      <a:pt x="16" y="0"/>
                      <a:pt x="0" y="15"/>
                      <a:pt x="0" y="43"/>
                    </a:cubicBezTo>
                    <a:cubicBezTo>
                      <a:pt x="0" y="71"/>
                      <a:pt x="36" y="105"/>
                      <a:pt x="36" y="105"/>
                    </a:cubicBezTo>
                    <a:cubicBezTo>
                      <a:pt x="36" y="105"/>
                      <a:pt x="36" y="104"/>
                      <a:pt x="37" y="104"/>
                    </a:cubicBezTo>
                    <a:cubicBezTo>
                      <a:pt x="43" y="98"/>
                      <a:pt x="71" y="68"/>
                      <a:pt x="71" y="43"/>
                    </a:cubicBezTo>
                    <a:cubicBezTo>
                      <a:pt x="71" y="15"/>
                      <a:pt x="56" y="0"/>
                      <a:pt x="37" y="0"/>
                    </a:cubicBezTo>
                    <a:close/>
                  </a:path>
                </a:pathLst>
              </a:custGeom>
              <a:solidFill>
                <a:srgbClr val="DE3C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3" name="Freeform 336"/>
              <p:cNvSpPr>
                <a:spLocks/>
              </p:cNvSpPr>
              <p:nvPr/>
            </p:nvSpPr>
            <p:spPr bwMode="auto">
              <a:xfrm>
                <a:off x="631825" y="225425"/>
                <a:ext cx="180975" cy="514350"/>
              </a:xfrm>
              <a:custGeom>
                <a:avLst/>
                <a:gdLst>
                  <a:gd name="T0" fmla="*/ 2147483647 w 37"/>
                  <a:gd name="T1" fmla="*/ 0 h 105"/>
                  <a:gd name="T2" fmla="*/ 0 w 37"/>
                  <a:gd name="T3" fmla="*/ 2147483647 h 105"/>
                  <a:gd name="T4" fmla="*/ 2147483647 w 37"/>
                  <a:gd name="T5" fmla="*/ 2147483647 h 105"/>
                  <a:gd name="T6" fmla="*/ 2147483647 w 37"/>
                  <a:gd name="T7" fmla="*/ 2147483647 h 105"/>
                  <a:gd name="T8" fmla="*/ 2147483647 w 37"/>
                  <a:gd name="T9" fmla="*/ 0 h 105"/>
                  <a:gd name="T10" fmla="*/ 2147483647 w 37"/>
                  <a:gd name="T11" fmla="*/ 0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05">
                    <a:moveTo>
                      <a:pt x="36" y="0"/>
                    </a:moveTo>
                    <a:cubicBezTo>
                      <a:pt x="16" y="0"/>
                      <a:pt x="0" y="15"/>
                      <a:pt x="0" y="43"/>
                    </a:cubicBezTo>
                    <a:cubicBezTo>
                      <a:pt x="0" y="71"/>
                      <a:pt x="36" y="105"/>
                      <a:pt x="36" y="105"/>
                    </a:cubicBezTo>
                    <a:cubicBezTo>
                      <a:pt x="36" y="105"/>
                      <a:pt x="36" y="104"/>
                      <a:pt x="37" y="104"/>
                    </a:cubicBezTo>
                    <a:cubicBezTo>
                      <a:pt x="37" y="0"/>
                      <a:pt x="37" y="0"/>
                      <a:pt x="37" y="0"/>
                    </a:cubicBezTo>
                    <a:cubicBezTo>
                      <a:pt x="37" y="0"/>
                      <a:pt x="36" y="0"/>
                      <a:pt x="36" y="0"/>
                    </a:cubicBezTo>
                    <a:close/>
                  </a:path>
                </a:pathLst>
              </a:custGeom>
              <a:solidFill>
                <a:srgbClr val="DE3C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4" name="Freeform 337"/>
              <p:cNvSpPr>
                <a:spLocks/>
              </p:cNvSpPr>
              <p:nvPr/>
            </p:nvSpPr>
            <p:spPr bwMode="auto">
              <a:xfrm>
                <a:off x="812800" y="225425"/>
                <a:ext cx="166688" cy="509588"/>
              </a:xfrm>
              <a:custGeom>
                <a:avLst/>
                <a:gdLst>
                  <a:gd name="T0" fmla="*/ 2147483647 w 34"/>
                  <a:gd name="T1" fmla="*/ 2147483647 h 104"/>
                  <a:gd name="T2" fmla="*/ 0 w 34"/>
                  <a:gd name="T3" fmla="*/ 0 h 104"/>
                  <a:gd name="T4" fmla="*/ 0 w 34"/>
                  <a:gd name="T5" fmla="*/ 2147483647 h 104"/>
                  <a:gd name="T6" fmla="*/ 2147483647 w 34"/>
                  <a:gd name="T7" fmla="*/ 2147483647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4">
                    <a:moveTo>
                      <a:pt x="34" y="43"/>
                    </a:moveTo>
                    <a:cubicBezTo>
                      <a:pt x="34" y="15"/>
                      <a:pt x="19" y="0"/>
                      <a:pt x="0" y="0"/>
                    </a:cubicBezTo>
                    <a:cubicBezTo>
                      <a:pt x="0" y="104"/>
                      <a:pt x="0" y="104"/>
                      <a:pt x="0" y="104"/>
                    </a:cubicBezTo>
                    <a:cubicBezTo>
                      <a:pt x="6" y="98"/>
                      <a:pt x="34" y="68"/>
                      <a:pt x="34" y="43"/>
                    </a:cubicBezTo>
                    <a:close/>
                  </a:path>
                </a:pathLst>
              </a:custGeom>
              <a:solidFill>
                <a:srgbClr val="FF69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5" name="Oval 338"/>
              <p:cNvSpPr>
                <a:spLocks noChangeArrowheads="1"/>
              </p:cNvSpPr>
              <p:nvPr/>
            </p:nvSpPr>
            <p:spPr bwMode="auto">
              <a:xfrm>
                <a:off x="679450" y="274637"/>
                <a:ext cx="255588" cy="268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396" name="Freeform 339"/>
              <p:cNvSpPr>
                <a:spLocks noEditPoints="1"/>
              </p:cNvSpPr>
              <p:nvPr/>
            </p:nvSpPr>
            <p:spPr bwMode="auto">
              <a:xfrm>
                <a:off x="700087" y="284162"/>
                <a:ext cx="214313" cy="204788"/>
              </a:xfrm>
              <a:custGeom>
                <a:avLst/>
                <a:gdLst>
                  <a:gd name="T0" fmla="*/ 2147483647 w 135"/>
                  <a:gd name="T1" fmla="*/ 2147483647 h 129"/>
                  <a:gd name="T2" fmla="*/ 2147483647 w 135"/>
                  <a:gd name="T3" fmla="*/ 2147483647 h 129"/>
                  <a:gd name="T4" fmla="*/ 2147483647 w 135"/>
                  <a:gd name="T5" fmla="*/ 2147483647 h 129"/>
                  <a:gd name="T6" fmla="*/ 2147483647 w 135"/>
                  <a:gd name="T7" fmla="*/ 2147483647 h 129"/>
                  <a:gd name="T8" fmla="*/ 2147483647 w 135"/>
                  <a:gd name="T9" fmla="*/ 2147483647 h 129"/>
                  <a:gd name="T10" fmla="*/ 2147483647 w 135"/>
                  <a:gd name="T11" fmla="*/ 0 h 129"/>
                  <a:gd name="T12" fmla="*/ 0 w 135"/>
                  <a:gd name="T13" fmla="*/ 2147483647 h 129"/>
                  <a:gd name="T14" fmla="*/ 2147483647 w 135"/>
                  <a:gd name="T15" fmla="*/ 2147483647 h 129"/>
                  <a:gd name="T16" fmla="*/ 2147483647 w 135"/>
                  <a:gd name="T17" fmla="*/ 2147483647 h 129"/>
                  <a:gd name="T18" fmla="*/ 2147483647 w 135"/>
                  <a:gd name="T19" fmla="*/ 2147483647 h 129"/>
                  <a:gd name="T20" fmla="*/ 2147483647 w 135"/>
                  <a:gd name="T21" fmla="*/ 2147483647 h 129"/>
                  <a:gd name="T22" fmla="*/ 2147483647 w 135"/>
                  <a:gd name="T23" fmla="*/ 2147483647 h 129"/>
                  <a:gd name="T24" fmla="*/ 2147483647 w 135"/>
                  <a:gd name="T25" fmla="*/ 2147483647 h 129"/>
                  <a:gd name="T26" fmla="*/ 2147483647 w 135"/>
                  <a:gd name="T27" fmla="*/ 2147483647 h 129"/>
                  <a:gd name="T28" fmla="*/ 2147483647 w 135"/>
                  <a:gd name="T29" fmla="*/ 2147483647 h 129"/>
                  <a:gd name="T30" fmla="*/ 2147483647 w 135"/>
                  <a:gd name="T31" fmla="*/ 2147483647 h 129"/>
                  <a:gd name="T32" fmla="*/ 2147483647 w 135"/>
                  <a:gd name="T33" fmla="*/ 2147483647 h 129"/>
                  <a:gd name="T34" fmla="*/ 2147483647 w 135"/>
                  <a:gd name="T35" fmla="*/ 2147483647 h 129"/>
                  <a:gd name="T36" fmla="*/ 2147483647 w 135"/>
                  <a:gd name="T37" fmla="*/ 2147483647 h 129"/>
                  <a:gd name="T38" fmla="*/ 2147483647 w 135"/>
                  <a:gd name="T39" fmla="*/ 2147483647 h 129"/>
                  <a:gd name="T40" fmla="*/ 2147483647 w 135"/>
                  <a:gd name="T41" fmla="*/ 2147483647 h 129"/>
                  <a:gd name="T42" fmla="*/ 2147483647 w 135"/>
                  <a:gd name="T43" fmla="*/ 2147483647 h 129"/>
                  <a:gd name="T44" fmla="*/ 2147483647 w 135"/>
                  <a:gd name="T45" fmla="*/ 2147483647 h 129"/>
                  <a:gd name="T46" fmla="*/ 2147483647 w 135"/>
                  <a:gd name="T47" fmla="*/ 2147483647 h 129"/>
                  <a:gd name="T48" fmla="*/ 2147483647 w 135"/>
                  <a:gd name="T49" fmla="*/ 2147483647 h 129"/>
                  <a:gd name="T50" fmla="*/ 2147483647 w 135"/>
                  <a:gd name="T51" fmla="*/ 2147483647 h 129"/>
                  <a:gd name="T52" fmla="*/ 2147483647 w 135"/>
                  <a:gd name="T53" fmla="*/ 2147483647 h 129"/>
                  <a:gd name="T54" fmla="*/ 2147483647 w 135"/>
                  <a:gd name="T55" fmla="*/ 2147483647 h 129"/>
                  <a:gd name="T56" fmla="*/ 2147483647 w 135"/>
                  <a:gd name="T57" fmla="*/ 2147483647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5" h="129">
                    <a:moveTo>
                      <a:pt x="111" y="46"/>
                    </a:moveTo>
                    <a:lnTo>
                      <a:pt x="111" y="46"/>
                    </a:lnTo>
                    <a:lnTo>
                      <a:pt x="111" y="15"/>
                    </a:lnTo>
                    <a:lnTo>
                      <a:pt x="98" y="15"/>
                    </a:lnTo>
                    <a:lnTo>
                      <a:pt x="98" y="31"/>
                    </a:lnTo>
                    <a:lnTo>
                      <a:pt x="68" y="0"/>
                    </a:lnTo>
                    <a:lnTo>
                      <a:pt x="0" y="74"/>
                    </a:lnTo>
                    <a:lnTo>
                      <a:pt x="12" y="74"/>
                    </a:lnTo>
                    <a:lnTo>
                      <a:pt x="12" y="129"/>
                    </a:lnTo>
                    <a:lnTo>
                      <a:pt x="55" y="129"/>
                    </a:lnTo>
                    <a:lnTo>
                      <a:pt x="80" y="129"/>
                    </a:lnTo>
                    <a:lnTo>
                      <a:pt x="123" y="129"/>
                    </a:lnTo>
                    <a:lnTo>
                      <a:pt x="123" y="74"/>
                    </a:lnTo>
                    <a:lnTo>
                      <a:pt x="135" y="74"/>
                    </a:lnTo>
                    <a:lnTo>
                      <a:pt x="111" y="46"/>
                    </a:lnTo>
                    <a:close/>
                    <a:moveTo>
                      <a:pt x="68" y="18"/>
                    </a:moveTo>
                    <a:lnTo>
                      <a:pt x="108" y="65"/>
                    </a:lnTo>
                    <a:lnTo>
                      <a:pt x="68" y="65"/>
                    </a:lnTo>
                    <a:lnTo>
                      <a:pt x="28" y="65"/>
                    </a:lnTo>
                    <a:lnTo>
                      <a:pt x="68" y="18"/>
                    </a:lnTo>
                    <a:close/>
                    <a:moveTo>
                      <a:pt x="114" y="120"/>
                    </a:moveTo>
                    <a:lnTo>
                      <a:pt x="80" y="120"/>
                    </a:lnTo>
                    <a:lnTo>
                      <a:pt x="80" y="86"/>
                    </a:lnTo>
                    <a:lnTo>
                      <a:pt x="52" y="86"/>
                    </a:lnTo>
                    <a:lnTo>
                      <a:pt x="52" y="120"/>
                    </a:lnTo>
                    <a:lnTo>
                      <a:pt x="21" y="120"/>
                    </a:lnTo>
                    <a:lnTo>
                      <a:pt x="21" y="74"/>
                    </a:lnTo>
                    <a:lnTo>
                      <a:pt x="114" y="74"/>
                    </a:lnTo>
                    <a:lnTo>
                      <a:pt x="114" y="120"/>
                    </a:lnTo>
                    <a:close/>
                  </a:path>
                </a:pathLst>
              </a:custGeom>
              <a:solidFill>
                <a:srgbClr val="DE3C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7" name="Freeform 340"/>
              <p:cNvSpPr>
                <a:spLocks/>
              </p:cNvSpPr>
              <p:nvPr/>
            </p:nvSpPr>
            <p:spPr bwMode="auto">
              <a:xfrm>
                <a:off x="1341437" y="1057275"/>
                <a:ext cx="944563" cy="622300"/>
              </a:xfrm>
              <a:custGeom>
                <a:avLst/>
                <a:gdLst>
                  <a:gd name="T0" fmla="*/ 2147483647 w 193"/>
                  <a:gd name="T1" fmla="*/ 2147483647 h 127"/>
                  <a:gd name="T2" fmla="*/ 0 w 193"/>
                  <a:gd name="T3" fmla="*/ 2147483647 h 127"/>
                  <a:gd name="T4" fmla="*/ 0 w 193"/>
                  <a:gd name="T5" fmla="*/ 2147483647 h 127"/>
                  <a:gd name="T6" fmla="*/ 2147483647 w 193"/>
                  <a:gd name="T7" fmla="*/ 0 h 127"/>
                  <a:gd name="T8" fmla="*/ 2147483647 w 193"/>
                  <a:gd name="T9" fmla="*/ 0 h 127"/>
                  <a:gd name="T10" fmla="*/ 2147483647 w 193"/>
                  <a:gd name="T11" fmla="*/ 2147483647 h 127"/>
                  <a:gd name="T12" fmla="*/ 2147483647 w 193"/>
                  <a:gd name="T13" fmla="*/ 2147483647 h 127"/>
                  <a:gd name="T14" fmla="*/ 2147483647 w 193"/>
                  <a:gd name="T15" fmla="*/ 2147483647 h 127"/>
                  <a:gd name="T16" fmla="*/ 2147483647 w 193"/>
                  <a:gd name="T17" fmla="*/ 214748364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27">
                    <a:moveTo>
                      <a:pt x="11" y="127"/>
                    </a:moveTo>
                    <a:cubicBezTo>
                      <a:pt x="5" y="127"/>
                      <a:pt x="0" y="122"/>
                      <a:pt x="0" y="115"/>
                    </a:cubicBezTo>
                    <a:cubicBezTo>
                      <a:pt x="0" y="12"/>
                      <a:pt x="0" y="12"/>
                      <a:pt x="0" y="12"/>
                    </a:cubicBezTo>
                    <a:cubicBezTo>
                      <a:pt x="0" y="5"/>
                      <a:pt x="5" y="0"/>
                      <a:pt x="11" y="0"/>
                    </a:cubicBezTo>
                    <a:cubicBezTo>
                      <a:pt x="182" y="0"/>
                      <a:pt x="182" y="0"/>
                      <a:pt x="182" y="0"/>
                    </a:cubicBezTo>
                    <a:cubicBezTo>
                      <a:pt x="188" y="0"/>
                      <a:pt x="193" y="5"/>
                      <a:pt x="193" y="12"/>
                    </a:cubicBezTo>
                    <a:cubicBezTo>
                      <a:pt x="193" y="115"/>
                      <a:pt x="193" y="115"/>
                      <a:pt x="193" y="115"/>
                    </a:cubicBezTo>
                    <a:cubicBezTo>
                      <a:pt x="193" y="122"/>
                      <a:pt x="185" y="126"/>
                      <a:pt x="178" y="126"/>
                    </a:cubicBezTo>
                    <a:lnTo>
                      <a:pt x="11" y="127"/>
                    </a:lnTo>
                    <a:close/>
                  </a:path>
                </a:pathLst>
              </a:custGeom>
              <a:solidFill>
                <a:srgbClr val="373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8" name="Rectangle 341"/>
              <p:cNvSpPr>
                <a:spLocks noChangeArrowheads="1"/>
              </p:cNvSpPr>
              <p:nvPr/>
            </p:nvSpPr>
            <p:spPr bwMode="auto">
              <a:xfrm>
                <a:off x="1497012" y="1111250"/>
                <a:ext cx="720725" cy="5143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399" name="Freeform 342"/>
              <p:cNvSpPr>
                <a:spLocks/>
              </p:cNvSpPr>
              <p:nvPr/>
            </p:nvSpPr>
            <p:spPr bwMode="auto">
              <a:xfrm>
                <a:off x="1497012" y="1111250"/>
                <a:ext cx="720725" cy="514350"/>
              </a:xfrm>
              <a:custGeom>
                <a:avLst/>
                <a:gdLst>
                  <a:gd name="T0" fmla="*/ 2147483647 w 454"/>
                  <a:gd name="T1" fmla="*/ 2147483647 h 324"/>
                  <a:gd name="T2" fmla="*/ 2147483647 w 454"/>
                  <a:gd name="T3" fmla="*/ 0 h 324"/>
                  <a:gd name="T4" fmla="*/ 0 w 454"/>
                  <a:gd name="T5" fmla="*/ 0 h 324"/>
                  <a:gd name="T6" fmla="*/ 0 w 454"/>
                  <a:gd name="T7" fmla="*/ 2147483647 h 324"/>
                  <a:gd name="T8" fmla="*/ 2147483647 w 454"/>
                  <a:gd name="T9" fmla="*/ 2147483647 h 324"/>
                  <a:gd name="T10" fmla="*/ 2147483647 w 454"/>
                  <a:gd name="T11" fmla="*/ 2147483647 h 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324">
                    <a:moveTo>
                      <a:pt x="454" y="324"/>
                    </a:moveTo>
                    <a:lnTo>
                      <a:pt x="454" y="0"/>
                    </a:lnTo>
                    <a:lnTo>
                      <a:pt x="0" y="0"/>
                    </a:lnTo>
                    <a:lnTo>
                      <a:pt x="0" y="3"/>
                    </a:lnTo>
                    <a:lnTo>
                      <a:pt x="444" y="324"/>
                    </a:lnTo>
                    <a:lnTo>
                      <a:pt x="454"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0" name="Freeform 343"/>
              <p:cNvSpPr>
                <a:spLocks/>
              </p:cNvSpPr>
              <p:nvPr/>
            </p:nvSpPr>
            <p:spPr bwMode="auto">
              <a:xfrm>
                <a:off x="1497012" y="1116012"/>
                <a:ext cx="704850" cy="509588"/>
              </a:xfrm>
              <a:custGeom>
                <a:avLst/>
                <a:gdLst>
                  <a:gd name="T0" fmla="*/ 2147483647 w 444"/>
                  <a:gd name="T1" fmla="*/ 2147483647 h 321"/>
                  <a:gd name="T2" fmla="*/ 0 w 444"/>
                  <a:gd name="T3" fmla="*/ 0 h 321"/>
                  <a:gd name="T4" fmla="*/ 0 w 444"/>
                  <a:gd name="T5" fmla="*/ 2147483647 h 321"/>
                  <a:gd name="T6" fmla="*/ 2147483647 w 444"/>
                  <a:gd name="T7" fmla="*/ 2147483647 h 3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4" h="321">
                    <a:moveTo>
                      <a:pt x="444" y="321"/>
                    </a:moveTo>
                    <a:lnTo>
                      <a:pt x="0" y="0"/>
                    </a:lnTo>
                    <a:lnTo>
                      <a:pt x="0" y="321"/>
                    </a:lnTo>
                    <a:lnTo>
                      <a:pt x="444" y="321"/>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1" name="Rectangle 344"/>
              <p:cNvSpPr>
                <a:spLocks noChangeArrowheads="1"/>
              </p:cNvSpPr>
              <p:nvPr/>
            </p:nvSpPr>
            <p:spPr bwMode="auto">
              <a:xfrm>
                <a:off x="1581150" y="1327150"/>
                <a:ext cx="73025" cy="77788"/>
              </a:xfrm>
              <a:prstGeom prst="rect">
                <a:avLst/>
              </a:prstGeom>
              <a:solidFill>
                <a:srgbClr val="FFD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402" name="Rectangle 345"/>
              <p:cNvSpPr>
                <a:spLocks noChangeArrowheads="1"/>
              </p:cNvSpPr>
              <p:nvPr/>
            </p:nvSpPr>
            <p:spPr bwMode="auto">
              <a:xfrm>
                <a:off x="1581150" y="1209675"/>
                <a:ext cx="73025" cy="77788"/>
              </a:xfrm>
              <a:prstGeom prst="rect">
                <a:avLst/>
              </a:prstGeom>
              <a:solidFill>
                <a:srgbClr val="E34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403" name="Rectangle 346"/>
              <p:cNvSpPr>
                <a:spLocks noChangeArrowheads="1"/>
              </p:cNvSpPr>
              <p:nvPr/>
            </p:nvSpPr>
            <p:spPr bwMode="auto">
              <a:xfrm>
                <a:off x="1581150" y="1430337"/>
                <a:ext cx="73025" cy="77788"/>
              </a:xfrm>
              <a:prstGeom prst="rect">
                <a:avLst/>
              </a:prstGeom>
              <a:solidFill>
                <a:srgbClr val="3956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404" name="Oval 347"/>
              <p:cNvSpPr>
                <a:spLocks noChangeArrowheads="1"/>
              </p:cNvSpPr>
              <p:nvPr/>
            </p:nvSpPr>
            <p:spPr bwMode="auto">
              <a:xfrm>
                <a:off x="1384300" y="1317625"/>
                <a:ext cx="65088" cy="63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05" name="Oval 348"/>
              <p:cNvSpPr>
                <a:spLocks noChangeArrowheads="1"/>
              </p:cNvSpPr>
              <p:nvPr/>
            </p:nvSpPr>
            <p:spPr bwMode="auto">
              <a:xfrm>
                <a:off x="2251075" y="1303337"/>
                <a:ext cx="9525"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16406" name="Freeform 349"/>
              <p:cNvSpPr>
                <a:spLocks/>
              </p:cNvSpPr>
              <p:nvPr/>
            </p:nvSpPr>
            <p:spPr bwMode="auto">
              <a:xfrm>
                <a:off x="1027112" y="1273175"/>
                <a:ext cx="563563" cy="779463"/>
              </a:xfrm>
              <a:custGeom>
                <a:avLst/>
                <a:gdLst>
                  <a:gd name="T0" fmla="*/ 2147483647 w 115"/>
                  <a:gd name="T1" fmla="*/ 2147483647 h 159"/>
                  <a:gd name="T2" fmla="*/ 2147483647 w 115"/>
                  <a:gd name="T3" fmla="*/ 2147483647 h 159"/>
                  <a:gd name="T4" fmla="*/ 2147483647 w 115"/>
                  <a:gd name="T5" fmla="*/ 0 h 159"/>
                  <a:gd name="T6" fmla="*/ 2147483647 w 115"/>
                  <a:gd name="T7" fmla="*/ 2147483647 h 159"/>
                  <a:gd name="T8" fmla="*/ 2147483647 w 115"/>
                  <a:gd name="T9" fmla="*/ 2147483647 h 159"/>
                  <a:gd name="T10" fmla="*/ 2147483647 w 115"/>
                  <a:gd name="T11" fmla="*/ 2147483647 h 159"/>
                  <a:gd name="T12" fmla="*/ 2147483647 w 115"/>
                  <a:gd name="T13" fmla="*/ 2147483647 h 159"/>
                  <a:gd name="T14" fmla="*/ 2147483647 w 115"/>
                  <a:gd name="T15" fmla="*/ 2147483647 h 159"/>
                  <a:gd name="T16" fmla="*/ 2147483647 w 115"/>
                  <a:gd name="T17" fmla="*/ 2147483647 h 159"/>
                  <a:gd name="T18" fmla="*/ 0 w 115"/>
                  <a:gd name="T19" fmla="*/ 2147483647 h 159"/>
                  <a:gd name="T20" fmla="*/ 2147483647 w 115"/>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59">
                    <a:moveTo>
                      <a:pt x="17" y="100"/>
                    </a:moveTo>
                    <a:cubicBezTo>
                      <a:pt x="17" y="100"/>
                      <a:pt x="18" y="48"/>
                      <a:pt x="27" y="34"/>
                    </a:cubicBezTo>
                    <a:cubicBezTo>
                      <a:pt x="33" y="23"/>
                      <a:pt x="64" y="0"/>
                      <a:pt x="64" y="0"/>
                    </a:cubicBezTo>
                    <a:cubicBezTo>
                      <a:pt x="64" y="43"/>
                      <a:pt x="64" y="43"/>
                      <a:pt x="64" y="43"/>
                    </a:cubicBezTo>
                    <a:cubicBezTo>
                      <a:pt x="64" y="43"/>
                      <a:pt x="89" y="4"/>
                      <a:pt x="105" y="13"/>
                    </a:cubicBezTo>
                    <a:cubicBezTo>
                      <a:pt x="115" y="18"/>
                      <a:pt x="93" y="47"/>
                      <a:pt x="93" y="47"/>
                    </a:cubicBezTo>
                    <a:cubicBezTo>
                      <a:pt x="83" y="70"/>
                      <a:pt x="83" y="70"/>
                      <a:pt x="83" y="70"/>
                    </a:cubicBezTo>
                    <a:cubicBezTo>
                      <a:pt x="83" y="70"/>
                      <a:pt x="82" y="115"/>
                      <a:pt x="58" y="124"/>
                    </a:cubicBezTo>
                    <a:cubicBezTo>
                      <a:pt x="44" y="159"/>
                      <a:pt x="44" y="159"/>
                      <a:pt x="44" y="159"/>
                    </a:cubicBezTo>
                    <a:cubicBezTo>
                      <a:pt x="0" y="136"/>
                      <a:pt x="0" y="136"/>
                      <a:pt x="0" y="136"/>
                    </a:cubicBezTo>
                    <a:lnTo>
                      <a:pt x="17" y="100"/>
                    </a:lnTo>
                    <a:close/>
                  </a:path>
                </a:pathLst>
              </a:custGeom>
              <a:solidFill>
                <a:srgbClr val="FFE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7" name="Freeform 350"/>
              <p:cNvSpPr>
                <a:spLocks/>
              </p:cNvSpPr>
              <p:nvPr/>
            </p:nvSpPr>
            <p:spPr bwMode="auto">
              <a:xfrm>
                <a:off x="993775" y="1816100"/>
                <a:ext cx="322263" cy="246063"/>
              </a:xfrm>
              <a:custGeom>
                <a:avLst/>
                <a:gdLst>
                  <a:gd name="T0" fmla="*/ 2147483647 w 203"/>
                  <a:gd name="T1" fmla="*/ 2147483647 h 155"/>
                  <a:gd name="T2" fmla="*/ 0 w 203"/>
                  <a:gd name="T3" fmla="*/ 2147483647 h 155"/>
                  <a:gd name="T4" fmla="*/ 2147483647 w 203"/>
                  <a:gd name="T5" fmla="*/ 0 h 155"/>
                  <a:gd name="T6" fmla="*/ 2147483647 w 203"/>
                  <a:gd name="T7" fmla="*/ 2147483647 h 155"/>
                  <a:gd name="T8" fmla="*/ 2147483647 w 203"/>
                  <a:gd name="T9" fmla="*/ 2147483647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155">
                    <a:moveTo>
                      <a:pt x="169" y="155"/>
                    </a:moveTo>
                    <a:lnTo>
                      <a:pt x="0" y="68"/>
                    </a:lnTo>
                    <a:lnTo>
                      <a:pt x="34" y="0"/>
                    </a:lnTo>
                    <a:lnTo>
                      <a:pt x="203" y="90"/>
                    </a:lnTo>
                    <a:lnTo>
                      <a:pt x="169"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8" name="Freeform 351"/>
              <p:cNvSpPr>
                <a:spLocks/>
              </p:cNvSpPr>
              <p:nvPr/>
            </p:nvSpPr>
            <p:spPr bwMode="auto">
              <a:xfrm>
                <a:off x="808037" y="1846262"/>
                <a:ext cx="512763" cy="554038"/>
              </a:xfrm>
              <a:custGeom>
                <a:avLst/>
                <a:gdLst>
                  <a:gd name="T0" fmla="*/ 2147483647 w 323"/>
                  <a:gd name="T1" fmla="*/ 2147483647 h 349"/>
                  <a:gd name="T2" fmla="*/ 0 w 323"/>
                  <a:gd name="T3" fmla="*/ 2147483647 h 349"/>
                  <a:gd name="T4" fmla="*/ 2147483647 w 323"/>
                  <a:gd name="T5" fmla="*/ 0 h 349"/>
                  <a:gd name="T6" fmla="*/ 2147483647 w 323"/>
                  <a:gd name="T7" fmla="*/ 2147483647 h 349"/>
                  <a:gd name="T8" fmla="*/ 2147483647 w 323"/>
                  <a:gd name="T9" fmla="*/ 2147483647 h 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 h="349">
                    <a:moveTo>
                      <a:pt x="203" y="349"/>
                    </a:moveTo>
                    <a:lnTo>
                      <a:pt x="0" y="244"/>
                    </a:lnTo>
                    <a:lnTo>
                      <a:pt x="120" y="0"/>
                    </a:lnTo>
                    <a:lnTo>
                      <a:pt x="323" y="105"/>
                    </a:lnTo>
                    <a:lnTo>
                      <a:pt x="203" y="349"/>
                    </a:lnTo>
                    <a:close/>
                  </a:path>
                </a:pathLst>
              </a:custGeom>
              <a:solidFill>
                <a:srgbClr val="373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9" name="Freeform 352"/>
              <p:cNvSpPr>
                <a:spLocks/>
              </p:cNvSpPr>
              <p:nvPr/>
            </p:nvSpPr>
            <p:spPr bwMode="auto">
              <a:xfrm>
                <a:off x="1933575" y="1366837"/>
                <a:ext cx="225425" cy="204788"/>
              </a:xfrm>
              <a:custGeom>
                <a:avLst/>
                <a:gdLst>
                  <a:gd name="T0" fmla="*/ 2147483647 w 142"/>
                  <a:gd name="T1" fmla="*/ 2147483647 h 129"/>
                  <a:gd name="T2" fmla="*/ 2147483647 w 142"/>
                  <a:gd name="T3" fmla="*/ 2147483647 h 129"/>
                  <a:gd name="T4" fmla="*/ 0 w 142"/>
                  <a:gd name="T5" fmla="*/ 2147483647 h 129"/>
                  <a:gd name="T6" fmla="*/ 2147483647 w 142"/>
                  <a:gd name="T7" fmla="*/ 0 h 129"/>
                  <a:gd name="T8" fmla="*/ 2147483647 w 142"/>
                  <a:gd name="T9" fmla="*/ 2147483647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29">
                    <a:moveTo>
                      <a:pt x="142" y="101"/>
                    </a:moveTo>
                    <a:lnTo>
                      <a:pt x="117" y="129"/>
                    </a:lnTo>
                    <a:lnTo>
                      <a:pt x="0" y="27"/>
                    </a:lnTo>
                    <a:lnTo>
                      <a:pt x="24" y="0"/>
                    </a:lnTo>
                    <a:lnTo>
                      <a:pt x="142" y="101"/>
                    </a:lnTo>
                    <a:close/>
                  </a:path>
                </a:pathLst>
              </a:custGeom>
              <a:solidFill>
                <a:srgbClr val="095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0" name="Freeform 353"/>
              <p:cNvSpPr>
                <a:spLocks/>
              </p:cNvSpPr>
              <p:nvPr/>
            </p:nvSpPr>
            <p:spPr bwMode="auto">
              <a:xfrm>
                <a:off x="1736725" y="1185862"/>
                <a:ext cx="269875" cy="268288"/>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5">
                    <a:moveTo>
                      <a:pt x="46" y="43"/>
                    </a:moveTo>
                    <a:cubicBezTo>
                      <a:pt x="37" y="53"/>
                      <a:pt x="21" y="55"/>
                      <a:pt x="11" y="46"/>
                    </a:cubicBezTo>
                    <a:cubicBezTo>
                      <a:pt x="1" y="37"/>
                      <a:pt x="0" y="21"/>
                      <a:pt x="9" y="11"/>
                    </a:cubicBezTo>
                    <a:cubicBezTo>
                      <a:pt x="17" y="1"/>
                      <a:pt x="33" y="0"/>
                      <a:pt x="43" y="9"/>
                    </a:cubicBezTo>
                    <a:cubicBezTo>
                      <a:pt x="53" y="17"/>
                      <a:pt x="55" y="33"/>
                      <a:pt x="46" y="4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1" name="Freeform 354"/>
              <p:cNvSpPr>
                <a:spLocks/>
              </p:cNvSpPr>
              <p:nvPr/>
            </p:nvSpPr>
            <p:spPr bwMode="auto">
              <a:xfrm>
                <a:off x="2095500" y="2130425"/>
                <a:ext cx="19050" cy="44450"/>
              </a:xfrm>
              <a:custGeom>
                <a:avLst/>
                <a:gdLst>
                  <a:gd name="T0" fmla="*/ 2147483647 w 4"/>
                  <a:gd name="T1" fmla="*/ 2147483647 h 9"/>
                  <a:gd name="T2" fmla="*/ 2147483647 w 4"/>
                  <a:gd name="T3" fmla="*/ 0 h 9"/>
                  <a:gd name="T4" fmla="*/ 0 w 4"/>
                  <a:gd name="T5" fmla="*/ 0 h 9"/>
                  <a:gd name="T6" fmla="*/ 0 w 4"/>
                  <a:gd name="T7" fmla="*/ 2147483647 h 9"/>
                  <a:gd name="T8" fmla="*/ 2147483647 w 4"/>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9"/>
                    </a:moveTo>
                    <a:cubicBezTo>
                      <a:pt x="4" y="0"/>
                      <a:pt x="4" y="0"/>
                      <a:pt x="4" y="0"/>
                    </a:cubicBezTo>
                    <a:cubicBezTo>
                      <a:pt x="0" y="0"/>
                      <a:pt x="0" y="0"/>
                      <a:pt x="0" y="0"/>
                    </a:cubicBezTo>
                    <a:cubicBezTo>
                      <a:pt x="0" y="3"/>
                      <a:pt x="0" y="6"/>
                      <a:pt x="0" y="9"/>
                    </a:cubicBezTo>
                    <a:lnTo>
                      <a:pt x="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2" name="Rectangle 355"/>
              <p:cNvSpPr>
                <a:spLocks noChangeArrowheads="1"/>
              </p:cNvSpPr>
              <p:nvPr/>
            </p:nvSpPr>
            <p:spPr bwMode="auto">
              <a:xfrm>
                <a:off x="1811337" y="2130425"/>
                <a:ext cx="30321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6413" name="Freeform 356"/>
              <p:cNvSpPr>
                <a:spLocks/>
              </p:cNvSpPr>
              <p:nvPr/>
            </p:nvSpPr>
            <p:spPr bwMode="auto">
              <a:xfrm>
                <a:off x="2089150" y="2174875"/>
                <a:ext cx="25400" cy="87313"/>
              </a:xfrm>
              <a:custGeom>
                <a:avLst/>
                <a:gdLst>
                  <a:gd name="T0" fmla="*/ 0 w 5"/>
                  <a:gd name="T1" fmla="*/ 2147483647 h 18"/>
                  <a:gd name="T2" fmla="*/ 2147483647 w 5"/>
                  <a:gd name="T3" fmla="*/ 2147483647 h 18"/>
                  <a:gd name="T4" fmla="*/ 2147483647 w 5"/>
                  <a:gd name="T5" fmla="*/ 0 h 18"/>
                  <a:gd name="T6" fmla="*/ 2147483647 w 5"/>
                  <a:gd name="T7" fmla="*/ 0 h 18"/>
                  <a:gd name="T8" fmla="*/ 0 w 5"/>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8">
                    <a:moveTo>
                      <a:pt x="0" y="18"/>
                    </a:moveTo>
                    <a:cubicBezTo>
                      <a:pt x="5" y="18"/>
                      <a:pt x="5" y="18"/>
                      <a:pt x="5" y="18"/>
                    </a:cubicBezTo>
                    <a:cubicBezTo>
                      <a:pt x="5" y="0"/>
                      <a:pt x="5" y="0"/>
                      <a:pt x="5" y="0"/>
                    </a:cubicBezTo>
                    <a:cubicBezTo>
                      <a:pt x="1" y="0"/>
                      <a:pt x="1" y="0"/>
                      <a:pt x="1" y="0"/>
                    </a:cubicBezTo>
                    <a:cubicBezTo>
                      <a:pt x="0" y="6"/>
                      <a:pt x="0" y="13"/>
                      <a:pt x="0" y="18"/>
                    </a:cubicBezTo>
                    <a:close/>
                  </a:path>
                </a:pathLst>
              </a:custGeom>
              <a:solidFill>
                <a:srgbClr val="373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4" name="Freeform 357"/>
              <p:cNvSpPr>
                <a:spLocks/>
              </p:cNvSpPr>
              <p:nvPr/>
            </p:nvSpPr>
            <p:spPr bwMode="auto">
              <a:xfrm>
                <a:off x="1776412" y="2170112"/>
                <a:ext cx="361950" cy="395288"/>
              </a:xfrm>
              <a:custGeom>
                <a:avLst/>
                <a:gdLst>
                  <a:gd name="T0" fmla="*/ 2147483647 w 228"/>
                  <a:gd name="T1" fmla="*/ 2147483647 h 249"/>
                  <a:gd name="T2" fmla="*/ 2147483647 w 228"/>
                  <a:gd name="T3" fmla="*/ 0 h 249"/>
                  <a:gd name="T4" fmla="*/ 2147483647 w 228"/>
                  <a:gd name="T5" fmla="*/ 0 h 249"/>
                  <a:gd name="T6" fmla="*/ 2147483647 w 228"/>
                  <a:gd name="T7" fmla="*/ 0 h 249"/>
                  <a:gd name="T8" fmla="*/ 0 w 228"/>
                  <a:gd name="T9" fmla="*/ 2147483647 h 249"/>
                  <a:gd name="T10" fmla="*/ 2147483647 w 228"/>
                  <a:gd name="T11" fmla="*/ 2147483647 h 249"/>
                  <a:gd name="T12" fmla="*/ 2147483647 w 228"/>
                  <a:gd name="T13" fmla="*/ 2147483647 h 249"/>
                  <a:gd name="T14" fmla="*/ 2147483647 w 228"/>
                  <a:gd name="T15" fmla="*/ 2147483647 h 2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 h="249">
                    <a:moveTo>
                      <a:pt x="216" y="3"/>
                    </a:moveTo>
                    <a:lnTo>
                      <a:pt x="216" y="0"/>
                    </a:lnTo>
                    <a:lnTo>
                      <a:pt x="22" y="0"/>
                    </a:lnTo>
                    <a:lnTo>
                      <a:pt x="3" y="0"/>
                    </a:lnTo>
                    <a:lnTo>
                      <a:pt x="0" y="246"/>
                    </a:lnTo>
                    <a:lnTo>
                      <a:pt x="228" y="249"/>
                    </a:lnTo>
                    <a:lnTo>
                      <a:pt x="228" y="3"/>
                    </a:lnTo>
                    <a:lnTo>
                      <a:pt x="216" y="3"/>
                    </a:lnTo>
                    <a:close/>
                  </a:path>
                </a:pathLst>
              </a:custGeom>
              <a:solidFill>
                <a:srgbClr val="373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5" name="Freeform 358"/>
              <p:cNvSpPr>
                <a:spLocks/>
              </p:cNvSpPr>
              <p:nvPr/>
            </p:nvSpPr>
            <p:spPr bwMode="auto">
              <a:xfrm>
                <a:off x="1693862" y="1435100"/>
                <a:ext cx="449263" cy="695325"/>
              </a:xfrm>
              <a:custGeom>
                <a:avLst/>
                <a:gdLst>
                  <a:gd name="T0" fmla="*/ 2147483647 w 92"/>
                  <a:gd name="T1" fmla="*/ 2147483647 h 142"/>
                  <a:gd name="T2" fmla="*/ 2147483647 w 92"/>
                  <a:gd name="T3" fmla="*/ 2147483647 h 142"/>
                  <a:gd name="T4" fmla="*/ 2147483647 w 92"/>
                  <a:gd name="T5" fmla="*/ 2147483647 h 142"/>
                  <a:gd name="T6" fmla="*/ 2147483647 w 92"/>
                  <a:gd name="T7" fmla="*/ 2147483647 h 142"/>
                  <a:gd name="T8" fmla="*/ 2147483647 w 92"/>
                  <a:gd name="T9" fmla="*/ 2147483647 h 142"/>
                  <a:gd name="T10" fmla="*/ 2147483647 w 92"/>
                  <a:gd name="T11" fmla="*/ 2147483647 h 142"/>
                  <a:gd name="T12" fmla="*/ 2147483647 w 92"/>
                  <a:gd name="T13" fmla="*/ 2147483647 h 142"/>
                  <a:gd name="T14" fmla="*/ 2147483647 w 92"/>
                  <a:gd name="T15" fmla="*/ 2147483647 h 142"/>
                  <a:gd name="T16" fmla="*/ 2147483647 w 92"/>
                  <a:gd name="T17" fmla="*/ 2147483647 h 142"/>
                  <a:gd name="T18" fmla="*/ 2147483647 w 92"/>
                  <a:gd name="T19" fmla="*/ 2147483647 h 142"/>
                  <a:gd name="T20" fmla="*/ 2147483647 w 92"/>
                  <a:gd name="T21" fmla="*/ 2147483647 h 142"/>
                  <a:gd name="T22" fmla="*/ 2147483647 w 92"/>
                  <a:gd name="T23" fmla="*/ 2147483647 h 142"/>
                  <a:gd name="T24" fmla="*/ 2147483647 w 92"/>
                  <a:gd name="T25" fmla="*/ 2147483647 h 142"/>
                  <a:gd name="T26" fmla="*/ 2147483647 w 92"/>
                  <a:gd name="T27" fmla="*/ 0 h 142"/>
                  <a:gd name="T28" fmla="*/ 2147483647 w 92"/>
                  <a:gd name="T29" fmla="*/ 2147483647 h 142"/>
                  <a:gd name="T30" fmla="*/ 2147483647 w 92"/>
                  <a:gd name="T31" fmla="*/ 2147483647 h 142"/>
                  <a:gd name="T32" fmla="*/ 2147483647 w 92"/>
                  <a:gd name="T33" fmla="*/ 2147483647 h 142"/>
                  <a:gd name="T34" fmla="*/ 2147483647 w 92"/>
                  <a:gd name="T35" fmla="*/ 2147483647 h 142"/>
                  <a:gd name="T36" fmla="*/ 2147483647 w 92"/>
                  <a:gd name="T37" fmla="*/ 2147483647 h 142"/>
                  <a:gd name="T38" fmla="*/ 2147483647 w 92"/>
                  <a:gd name="T39" fmla="*/ 2147483647 h 142"/>
                  <a:gd name="T40" fmla="*/ 2147483647 w 92"/>
                  <a:gd name="T41" fmla="*/ 2147483647 h 142"/>
                  <a:gd name="T42" fmla="*/ 2147483647 w 92"/>
                  <a:gd name="T43" fmla="*/ 2147483647 h 142"/>
                  <a:gd name="T44" fmla="*/ 2147483647 w 92"/>
                  <a:gd name="T45" fmla="*/ 2147483647 h 142"/>
                  <a:gd name="T46" fmla="*/ 2147483647 w 92"/>
                  <a:gd name="T47" fmla="*/ 2147483647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 h="142">
                    <a:moveTo>
                      <a:pt x="83" y="133"/>
                    </a:moveTo>
                    <a:cubicBezTo>
                      <a:pt x="83" y="131"/>
                      <a:pt x="83" y="127"/>
                      <a:pt x="83" y="127"/>
                    </a:cubicBezTo>
                    <a:cubicBezTo>
                      <a:pt x="85" y="125"/>
                      <a:pt x="86" y="121"/>
                      <a:pt x="86" y="119"/>
                    </a:cubicBezTo>
                    <a:cubicBezTo>
                      <a:pt x="87" y="113"/>
                      <a:pt x="90" y="102"/>
                      <a:pt x="91" y="98"/>
                    </a:cubicBezTo>
                    <a:cubicBezTo>
                      <a:pt x="92" y="88"/>
                      <a:pt x="91" y="66"/>
                      <a:pt x="91" y="66"/>
                    </a:cubicBezTo>
                    <a:cubicBezTo>
                      <a:pt x="91" y="61"/>
                      <a:pt x="86" y="57"/>
                      <a:pt x="80" y="57"/>
                    </a:cubicBezTo>
                    <a:cubicBezTo>
                      <a:pt x="78" y="57"/>
                      <a:pt x="76" y="57"/>
                      <a:pt x="75" y="58"/>
                    </a:cubicBezTo>
                    <a:cubicBezTo>
                      <a:pt x="74" y="53"/>
                      <a:pt x="70" y="50"/>
                      <a:pt x="64" y="50"/>
                    </a:cubicBezTo>
                    <a:cubicBezTo>
                      <a:pt x="62" y="50"/>
                      <a:pt x="61" y="50"/>
                      <a:pt x="59" y="51"/>
                    </a:cubicBezTo>
                    <a:cubicBezTo>
                      <a:pt x="57" y="48"/>
                      <a:pt x="54" y="46"/>
                      <a:pt x="50" y="46"/>
                    </a:cubicBezTo>
                    <a:cubicBezTo>
                      <a:pt x="48" y="46"/>
                      <a:pt x="45" y="47"/>
                      <a:pt x="43" y="48"/>
                    </a:cubicBezTo>
                    <a:cubicBezTo>
                      <a:pt x="43" y="11"/>
                      <a:pt x="43" y="11"/>
                      <a:pt x="43" y="11"/>
                    </a:cubicBezTo>
                    <a:cubicBezTo>
                      <a:pt x="43" y="7"/>
                      <a:pt x="41" y="3"/>
                      <a:pt x="39" y="1"/>
                    </a:cubicBezTo>
                    <a:cubicBezTo>
                      <a:pt x="35" y="1"/>
                      <a:pt x="32" y="1"/>
                      <a:pt x="29" y="0"/>
                    </a:cubicBezTo>
                    <a:cubicBezTo>
                      <a:pt x="25" y="2"/>
                      <a:pt x="23" y="7"/>
                      <a:pt x="23" y="11"/>
                    </a:cubicBezTo>
                    <a:cubicBezTo>
                      <a:pt x="23" y="67"/>
                      <a:pt x="23" y="67"/>
                      <a:pt x="23" y="67"/>
                    </a:cubicBezTo>
                    <a:cubicBezTo>
                      <a:pt x="21" y="62"/>
                      <a:pt x="14" y="53"/>
                      <a:pt x="9" y="54"/>
                    </a:cubicBezTo>
                    <a:cubicBezTo>
                      <a:pt x="3" y="56"/>
                      <a:pt x="0" y="57"/>
                      <a:pt x="2" y="62"/>
                    </a:cubicBezTo>
                    <a:cubicBezTo>
                      <a:pt x="2" y="62"/>
                      <a:pt x="8" y="95"/>
                      <a:pt x="11" y="106"/>
                    </a:cubicBezTo>
                    <a:cubicBezTo>
                      <a:pt x="12" y="109"/>
                      <a:pt x="12" y="109"/>
                      <a:pt x="17" y="117"/>
                    </a:cubicBezTo>
                    <a:cubicBezTo>
                      <a:pt x="23" y="128"/>
                      <a:pt x="22" y="129"/>
                      <a:pt x="28" y="133"/>
                    </a:cubicBezTo>
                    <a:cubicBezTo>
                      <a:pt x="29" y="142"/>
                      <a:pt x="29" y="142"/>
                      <a:pt x="29" y="142"/>
                    </a:cubicBezTo>
                    <a:cubicBezTo>
                      <a:pt x="82" y="142"/>
                      <a:pt x="82" y="142"/>
                      <a:pt x="82" y="142"/>
                    </a:cubicBezTo>
                    <a:cubicBezTo>
                      <a:pt x="82" y="138"/>
                      <a:pt x="83" y="135"/>
                      <a:pt x="83" y="133"/>
                    </a:cubicBezTo>
                    <a:close/>
                  </a:path>
                </a:pathLst>
              </a:custGeom>
              <a:solidFill>
                <a:srgbClr val="FFE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6" name="Freeform 359"/>
              <p:cNvSpPr>
                <a:spLocks noEditPoints="1"/>
              </p:cNvSpPr>
              <p:nvPr/>
            </p:nvSpPr>
            <p:spPr bwMode="auto">
              <a:xfrm>
                <a:off x="1736725" y="1185862"/>
                <a:ext cx="269875" cy="25400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2147483647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52">
                    <a:moveTo>
                      <a:pt x="30" y="52"/>
                    </a:moveTo>
                    <a:cubicBezTo>
                      <a:pt x="36" y="51"/>
                      <a:pt x="42" y="48"/>
                      <a:pt x="46" y="43"/>
                    </a:cubicBezTo>
                    <a:cubicBezTo>
                      <a:pt x="55" y="33"/>
                      <a:pt x="53" y="17"/>
                      <a:pt x="43" y="9"/>
                    </a:cubicBezTo>
                    <a:cubicBezTo>
                      <a:pt x="33" y="0"/>
                      <a:pt x="17" y="1"/>
                      <a:pt x="9" y="11"/>
                    </a:cubicBezTo>
                    <a:cubicBezTo>
                      <a:pt x="0" y="21"/>
                      <a:pt x="1" y="37"/>
                      <a:pt x="11" y="46"/>
                    </a:cubicBezTo>
                    <a:cubicBezTo>
                      <a:pt x="14" y="48"/>
                      <a:pt x="17" y="50"/>
                      <a:pt x="20" y="51"/>
                    </a:cubicBezTo>
                    <a:cubicBezTo>
                      <a:pt x="21" y="50"/>
                      <a:pt x="23" y="49"/>
                      <a:pt x="24" y="49"/>
                    </a:cubicBezTo>
                    <a:cubicBezTo>
                      <a:pt x="26" y="49"/>
                      <a:pt x="28" y="50"/>
                      <a:pt x="30" y="52"/>
                    </a:cubicBezTo>
                    <a:close/>
                    <a:moveTo>
                      <a:pt x="12" y="14"/>
                    </a:moveTo>
                    <a:cubicBezTo>
                      <a:pt x="19" y="6"/>
                      <a:pt x="32" y="5"/>
                      <a:pt x="40" y="12"/>
                    </a:cubicBezTo>
                    <a:cubicBezTo>
                      <a:pt x="48" y="19"/>
                      <a:pt x="49" y="32"/>
                      <a:pt x="42" y="40"/>
                    </a:cubicBezTo>
                    <a:cubicBezTo>
                      <a:pt x="35" y="48"/>
                      <a:pt x="23" y="49"/>
                      <a:pt x="14" y="42"/>
                    </a:cubicBezTo>
                    <a:cubicBezTo>
                      <a:pt x="6" y="35"/>
                      <a:pt x="5" y="23"/>
                      <a:pt x="12" y="14"/>
                    </a:cubicBezTo>
                    <a:close/>
                  </a:path>
                </a:pathLst>
              </a:custGeom>
              <a:solidFill>
                <a:srgbClr val="095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7" name="Freeform 360"/>
              <p:cNvSpPr>
                <a:spLocks noEditPoints="1"/>
              </p:cNvSpPr>
              <p:nvPr/>
            </p:nvSpPr>
            <p:spPr bwMode="auto">
              <a:xfrm>
                <a:off x="1771650" y="1219200"/>
                <a:ext cx="200025" cy="201613"/>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1">
                    <a:moveTo>
                      <a:pt x="34" y="32"/>
                    </a:moveTo>
                    <a:cubicBezTo>
                      <a:pt x="27" y="40"/>
                      <a:pt x="16" y="41"/>
                      <a:pt x="8" y="34"/>
                    </a:cubicBezTo>
                    <a:cubicBezTo>
                      <a:pt x="1" y="27"/>
                      <a:pt x="0" y="16"/>
                      <a:pt x="6" y="8"/>
                    </a:cubicBezTo>
                    <a:cubicBezTo>
                      <a:pt x="13" y="1"/>
                      <a:pt x="24" y="0"/>
                      <a:pt x="32" y="6"/>
                    </a:cubicBezTo>
                    <a:cubicBezTo>
                      <a:pt x="40" y="13"/>
                      <a:pt x="41" y="24"/>
                      <a:pt x="34" y="32"/>
                    </a:cubicBezTo>
                    <a:close/>
                    <a:moveTo>
                      <a:pt x="8" y="9"/>
                    </a:moveTo>
                    <a:cubicBezTo>
                      <a:pt x="2" y="16"/>
                      <a:pt x="3" y="27"/>
                      <a:pt x="9" y="33"/>
                    </a:cubicBezTo>
                    <a:cubicBezTo>
                      <a:pt x="16" y="39"/>
                      <a:pt x="27" y="38"/>
                      <a:pt x="33" y="31"/>
                    </a:cubicBezTo>
                    <a:cubicBezTo>
                      <a:pt x="39" y="24"/>
                      <a:pt x="38" y="14"/>
                      <a:pt x="31" y="8"/>
                    </a:cubicBezTo>
                    <a:cubicBezTo>
                      <a:pt x="24" y="2"/>
                      <a:pt x="14" y="3"/>
                      <a:pt x="8" y="9"/>
                    </a:cubicBezTo>
                    <a:close/>
                  </a:path>
                </a:pathLst>
              </a:custGeom>
              <a:solidFill>
                <a:srgbClr val="095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18" name="Freeform 361"/>
              <p:cNvSpPr>
                <a:spLocks/>
              </p:cNvSpPr>
              <p:nvPr/>
            </p:nvSpPr>
            <p:spPr bwMode="auto">
              <a:xfrm>
                <a:off x="1801812" y="1287462"/>
                <a:ext cx="68263" cy="63500"/>
              </a:xfrm>
              <a:custGeom>
                <a:avLst/>
                <a:gdLst>
                  <a:gd name="T0" fmla="*/ 2147483647 w 14"/>
                  <a:gd name="T1" fmla="*/ 0 h 13"/>
                  <a:gd name="T2" fmla="*/ 2147483647 w 14"/>
                  <a:gd name="T3" fmla="*/ 2147483647 h 13"/>
                  <a:gd name="T4" fmla="*/ 2147483647 w 14"/>
                  <a:gd name="T5" fmla="*/ 2147483647 h 13"/>
                  <a:gd name="T6" fmla="*/ 2147483647 w 14"/>
                  <a:gd name="T7" fmla="*/ 2147483647 h 13"/>
                  <a:gd name="T8" fmla="*/ 2147483647 w 1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7" y="0"/>
                    </a:moveTo>
                    <a:cubicBezTo>
                      <a:pt x="10" y="0"/>
                      <a:pt x="13" y="2"/>
                      <a:pt x="14" y="6"/>
                    </a:cubicBezTo>
                    <a:cubicBezTo>
                      <a:pt x="14" y="10"/>
                      <a:pt x="11" y="13"/>
                      <a:pt x="8" y="13"/>
                    </a:cubicBezTo>
                    <a:cubicBezTo>
                      <a:pt x="4" y="13"/>
                      <a:pt x="1" y="11"/>
                      <a:pt x="1"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38"/>
          <p:cNvSpPr txBox="1">
            <a:spLocks noChangeArrowheads="1"/>
          </p:cNvSpPr>
          <p:nvPr/>
        </p:nvSpPr>
        <p:spPr bwMode="auto">
          <a:xfrm>
            <a:off x="142874" y="114300"/>
            <a:ext cx="4060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sp>
        <p:nvSpPr>
          <p:cNvPr id="20483" name="Shape 4096"/>
          <p:cNvSpPr>
            <a:spLocks/>
          </p:cNvSpPr>
          <p:nvPr/>
        </p:nvSpPr>
        <p:spPr bwMode="auto">
          <a:xfrm>
            <a:off x="4203700" y="2039938"/>
            <a:ext cx="1692275" cy="1728787"/>
          </a:xfrm>
          <a:custGeom>
            <a:avLst/>
            <a:gdLst>
              <a:gd name="T0" fmla="*/ 834352763 w 21600"/>
              <a:gd name="T1" fmla="*/ 1959024852 h 21600"/>
              <a:gd name="T2" fmla="*/ 2147483647 w 21600"/>
              <a:gd name="T3" fmla="*/ 1959024852 h 21600"/>
              <a:gd name="T4" fmla="*/ 2147483647 w 21600"/>
              <a:gd name="T5" fmla="*/ 2147483647 h 21600"/>
              <a:gd name="T6" fmla="*/ 834352763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8761035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38097" tIns="38097" rIns="38097" bIns="38097" anchor="ctr"/>
          <a:lstStyle/>
          <a:p>
            <a:endParaRPr lang="zh-CN" altLang="en-US"/>
          </a:p>
        </p:txBody>
      </p:sp>
      <p:sp>
        <p:nvSpPr>
          <p:cNvPr id="20484" name="Shape 4113"/>
          <p:cNvSpPr>
            <a:spLocks/>
          </p:cNvSpPr>
          <p:nvPr/>
        </p:nvSpPr>
        <p:spPr bwMode="auto">
          <a:xfrm>
            <a:off x="1924050" y="2039938"/>
            <a:ext cx="1690688" cy="1728787"/>
          </a:xfrm>
          <a:custGeom>
            <a:avLst/>
            <a:gdLst>
              <a:gd name="T0" fmla="*/ 832010499 w 21600"/>
              <a:gd name="T1" fmla="*/ 1959024852 h 21600"/>
              <a:gd name="T2" fmla="*/ 2147483647 w 21600"/>
              <a:gd name="T3" fmla="*/ 1959024852 h 21600"/>
              <a:gd name="T4" fmla="*/ 2147483647 w 21600"/>
              <a:gd name="T5" fmla="*/ 2147483647 h 21600"/>
              <a:gd name="T6" fmla="*/ 832010499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7614858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lIns="38097" tIns="38097" rIns="38097" bIns="38097" anchor="ctr"/>
          <a:lstStyle/>
          <a:p>
            <a:endParaRPr lang="zh-CN" altLang="en-US"/>
          </a:p>
        </p:txBody>
      </p:sp>
      <p:sp>
        <p:nvSpPr>
          <p:cNvPr id="20485" name="Shape 4114"/>
          <p:cNvSpPr>
            <a:spLocks/>
          </p:cNvSpPr>
          <p:nvPr/>
        </p:nvSpPr>
        <p:spPr bwMode="auto">
          <a:xfrm>
            <a:off x="8707438" y="2039938"/>
            <a:ext cx="1690687" cy="1728787"/>
          </a:xfrm>
          <a:custGeom>
            <a:avLst/>
            <a:gdLst>
              <a:gd name="T0" fmla="*/ 832009537 w 21600"/>
              <a:gd name="T1" fmla="*/ 1959024852 h 21600"/>
              <a:gd name="T2" fmla="*/ 2147483647 w 21600"/>
              <a:gd name="T3" fmla="*/ 1959024852 h 21600"/>
              <a:gd name="T4" fmla="*/ 2147483647 w 21600"/>
              <a:gd name="T5" fmla="*/ 2147483647 h 21600"/>
              <a:gd name="T6" fmla="*/ 832009537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7614382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38097" tIns="38097" rIns="38097" bIns="38097" anchor="ctr"/>
          <a:lstStyle/>
          <a:p>
            <a:endParaRPr lang="zh-CN" altLang="en-US"/>
          </a:p>
        </p:txBody>
      </p:sp>
      <p:sp>
        <p:nvSpPr>
          <p:cNvPr id="20486" name="Shape 4115"/>
          <p:cNvSpPr>
            <a:spLocks/>
          </p:cNvSpPr>
          <p:nvPr/>
        </p:nvSpPr>
        <p:spPr bwMode="auto">
          <a:xfrm>
            <a:off x="6442075" y="2039938"/>
            <a:ext cx="1692275" cy="1728787"/>
          </a:xfrm>
          <a:custGeom>
            <a:avLst/>
            <a:gdLst>
              <a:gd name="T0" fmla="*/ 834352763 w 21600"/>
              <a:gd name="T1" fmla="*/ 1959024852 h 21600"/>
              <a:gd name="T2" fmla="*/ 2147483647 w 21600"/>
              <a:gd name="T3" fmla="*/ 1959024852 h 21600"/>
              <a:gd name="T4" fmla="*/ 2147483647 w 21600"/>
              <a:gd name="T5" fmla="*/ 2147483647 h 21600"/>
              <a:gd name="T6" fmla="*/ 834352763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8761035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lIns="38097" tIns="38097" rIns="38097" bIns="38097" anchor="ctr"/>
          <a:lstStyle/>
          <a:p>
            <a:endParaRPr lang="zh-CN" altLang="en-US"/>
          </a:p>
        </p:txBody>
      </p:sp>
      <p:sp>
        <p:nvSpPr>
          <p:cNvPr id="20487" name="TextBox 24"/>
          <p:cNvSpPr txBox="1">
            <a:spLocks noChangeArrowheads="1"/>
          </p:cNvSpPr>
          <p:nvPr/>
        </p:nvSpPr>
        <p:spPr bwMode="auto">
          <a:xfrm>
            <a:off x="2319338"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8013">
              <a:defRPr>
                <a:solidFill>
                  <a:schemeClr val="tx1"/>
                </a:solidFill>
                <a:latin typeface="Calibri" pitchFamily="34" charset="0"/>
                <a:ea typeface="宋体" pitchFamily="2" charset="-122"/>
              </a:defRPr>
            </a:lvl1pPr>
            <a:lvl2pPr marL="742950" indent="-285750" defTabSz="608013">
              <a:defRPr>
                <a:solidFill>
                  <a:schemeClr val="tx1"/>
                </a:solidFill>
                <a:latin typeface="Calibri" pitchFamily="34" charset="0"/>
                <a:ea typeface="宋体" pitchFamily="2" charset="-122"/>
              </a:defRPr>
            </a:lvl2pPr>
            <a:lvl3pPr marL="1143000" indent="-228600" defTabSz="608013">
              <a:defRPr>
                <a:solidFill>
                  <a:schemeClr val="tx1"/>
                </a:solidFill>
                <a:latin typeface="Calibri" pitchFamily="34" charset="0"/>
                <a:ea typeface="宋体" pitchFamily="2" charset="-122"/>
              </a:defRPr>
            </a:lvl3pPr>
            <a:lvl4pPr marL="1600200" indent="-228600" defTabSz="608013">
              <a:defRPr>
                <a:solidFill>
                  <a:schemeClr val="tx1"/>
                </a:solidFill>
                <a:latin typeface="Calibri" pitchFamily="34" charset="0"/>
                <a:ea typeface="宋体" pitchFamily="2" charset="-122"/>
              </a:defRPr>
            </a:lvl4pPr>
            <a:lvl5pPr marL="2057400" indent="-228600" defTabSz="608013">
              <a:defRPr>
                <a:solidFill>
                  <a:schemeClr val="tx1"/>
                </a:solidFill>
                <a:latin typeface="Calibri" pitchFamily="34" charset="0"/>
                <a:ea typeface="宋体" pitchFamily="2" charset="-122"/>
              </a:defRPr>
            </a:lvl5pPr>
            <a:lvl6pPr marL="25146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GB" altLang="en-US" sz="2700">
                <a:solidFill>
                  <a:srgbClr val="FFFFFF"/>
                </a:solidFill>
                <a:latin typeface="微软雅黑" pitchFamily="34" charset="-122"/>
                <a:ea typeface="微软雅黑" pitchFamily="34" charset="-122"/>
              </a:rPr>
              <a:t>1</a:t>
            </a:r>
          </a:p>
        </p:txBody>
      </p:sp>
      <p:sp>
        <p:nvSpPr>
          <p:cNvPr id="20488" name="TextBox 25"/>
          <p:cNvSpPr txBox="1">
            <a:spLocks noChangeArrowheads="1"/>
          </p:cNvSpPr>
          <p:nvPr/>
        </p:nvSpPr>
        <p:spPr bwMode="auto">
          <a:xfrm>
            <a:off x="4598988"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8013">
              <a:defRPr>
                <a:solidFill>
                  <a:schemeClr val="tx1"/>
                </a:solidFill>
                <a:latin typeface="Calibri" pitchFamily="34" charset="0"/>
                <a:ea typeface="宋体" pitchFamily="2" charset="-122"/>
              </a:defRPr>
            </a:lvl1pPr>
            <a:lvl2pPr marL="742950" indent="-285750" defTabSz="608013">
              <a:defRPr>
                <a:solidFill>
                  <a:schemeClr val="tx1"/>
                </a:solidFill>
                <a:latin typeface="Calibri" pitchFamily="34" charset="0"/>
                <a:ea typeface="宋体" pitchFamily="2" charset="-122"/>
              </a:defRPr>
            </a:lvl2pPr>
            <a:lvl3pPr marL="1143000" indent="-228600" defTabSz="608013">
              <a:defRPr>
                <a:solidFill>
                  <a:schemeClr val="tx1"/>
                </a:solidFill>
                <a:latin typeface="Calibri" pitchFamily="34" charset="0"/>
                <a:ea typeface="宋体" pitchFamily="2" charset="-122"/>
              </a:defRPr>
            </a:lvl3pPr>
            <a:lvl4pPr marL="1600200" indent="-228600" defTabSz="608013">
              <a:defRPr>
                <a:solidFill>
                  <a:schemeClr val="tx1"/>
                </a:solidFill>
                <a:latin typeface="Calibri" pitchFamily="34" charset="0"/>
                <a:ea typeface="宋体" pitchFamily="2" charset="-122"/>
              </a:defRPr>
            </a:lvl4pPr>
            <a:lvl5pPr marL="2057400" indent="-228600" defTabSz="608013">
              <a:defRPr>
                <a:solidFill>
                  <a:schemeClr val="tx1"/>
                </a:solidFill>
                <a:latin typeface="Calibri" pitchFamily="34" charset="0"/>
                <a:ea typeface="宋体" pitchFamily="2" charset="-122"/>
              </a:defRPr>
            </a:lvl5pPr>
            <a:lvl6pPr marL="25146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700">
                <a:solidFill>
                  <a:srgbClr val="FFFFFF"/>
                </a:solidFill>
                <a:latin typeface="微软雅黑" pitchFamily="34" charset="-122"/>
                <a:ea typeface="微软雅黑" pitchFamily="34" charset="-122"/>
              </a:rPr>
              <a:t>2</a:t>
            </a:r>
            <a:endParaRPr lang="en-GB" altLang="en-US" sz="2700">
              <a:solidFill>
                <a:srgbClr val="FFFFFF"/>
              </a:solidFill>
              <a:latin typeface="微软雅黑" pitchFamily="34" charset="-122"/>
              <a:ea typeface="微软雅黑" pitchFamily="34" charset="-122"/>
            </a:endParaRPr>
          </a:p>
        </p:txBody>
      </p:sp>
      <p:sp>
        <p:nvSpPr>
          <p:cNvPr id="20489" name="TextBox 26"/>
          <p:cNvSpPr txBox="1">
            <a:spLocks noChangeArrowheads="1"/>
          </p:cNvSpPr>
          <p:nvPr/>
        </p:nvSpPr>
        <p:spPr bwMode="auto">
          <a:xfrm>
            <a:off x="6829425"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8013">
              <a:defRPr>
                <a:solidFill>
                  <a:schemeClr val="tx1"/>
                </a:solidFill>
                <a:latin typeface="Calibri" pitchFamily="34" charset="0"/>
                <a:ea typeface="宋体" pitchFamily="2" charset="-122"/>
              </a:defRPr>
            </a:lvl1pPr>
            <a:lvl2pPr marL="742950" indent="-285750" defTabSz="608013">
              <a:defRPr>
                <a:solidFill>
                  <a:schemeClr val="tx1"/>
                </a:solidFill>
                <a:latin typeface="Calibri" pitchFamily="34" charset="0"/>
                <a:ea typeface="宋体" pitchFamily="2" charset="-122"/>
              </a:defRPr>
            </a:lvl2pPr>
            <a:lvl3pPr marL="1143000" indent="-228600" defTabSz="608013">
              <a:defRPr>
                <a:solidFill>
                  <a:schemeClr val="tx1"/>
                </a:solidFill>
                <a:latin typeface="Calibri" pitchFamily="34" charset="0"/>
                <a:ea typeface="宋体" pitchFamily="2" charset="-122"/>
              </a:defRPr>
            </a:lvl3pPr>
            <a:lvl4pPr marL="1600200" indent="-228600" defTabSz="608013">
              <a:defRPr>
                <a:solidFill>
                  <a:schemeClr val="tx1"/>
                </a:solidFill>
                <a:latin typeface="Calibri" pitchFamily="34" charset="0"/>
                <a:ea typeface="宋体" pitchFamily="2" charset="-122"/>
              </a:defRPr>
            </a:lvl4pPr>
            <a:lvl5pPr marL="2057400" indent="-228600" defTabSz="608013">
              <a:defRPr>
                <a:solidFill>
                  <a:schemeClr val="tx1"/>
                </a:solidFill>
                <a:latin typeface="Calibri" pitchFamily="34" charset="0"/>
                <a:ea typeface="宋体" pitchFamily="2" charset="-122"/>
              </a:defRPr>
            </a:lvl5pPr>
            <a:lvl6pPr marL="25146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2700">
                <a:solidFill>
                  <a:srgbClr val="FFFFFF"/>
                </a:solidFill>
                <a:latin typeface="微软雅黑" pitchFamily="34" charset="-122"/>
                <a:ea typeface="微软雅黑" pitchFamily="34" charset="-122"/>
              </a:rPr>
              <a:t>3</a:t>
            </a:r>
            <a:endParaRPr lang="en-GB" altLang="en-US" sz="2700">
              <a:solidFill>
                <a:srgbClr val="FFFFFF"/>
              </a:solidFill>
              <a:latin typeface="微软雅黑" pitchFamily="34" charset="-122"/>
              <a:ea typeface="微软雅黑" pitchFamily="34" charset="-122"/>
            </a:endParaRPr>
          </a:p>
        </p:txBody>
      </p:sp>
      <p:sp>
        <p:nvSpPr>
          <p:cNvPr id="20490" name="TextBox 27"/>
          <p:cNvSpPr txBox="1">
            <a:spLocks noChangeArrowheads="1"/>
          </p:cNvSpPr>
          <p:nvPr/>
        </p:nvSpPr>
        <p:spPr bwMode="auto">
          <a:xfrm>
            <a:off x="9109075"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8013">
              <a:defRPr>
                <a:solidFill>
                  <a:schemeClr val="tx1"/>
                </a:solidFill>
                <a:latin typeface="Calibri" pitchFamily="34" charset="0"/>
                <a:ea typeface="宋体" pitchFamily="2" charset="-122"/>
              </a:defRPr>
            </a:lvl1pPr>
            <a:lvl2pPr marL="742950" indent="-285750" defTabSz="608013">
              <a:defRPr>
                <a:solidFill>
                  <a:schemeClr val="tx1"/>
                </a:solidFill>
                <a:latin typeface="Calibri" pitchFamily="34" charset="0"/>
                <a:ea typeface="宋体" pitchFamily="2" charset="-122"/>
              </a:defRPr>
            </a:lvl2pPr>
            <a:lvl3pPr marL="1143000" indent="-228600" defTabSz="608013">
              <a:defRPr>
                <a:solidFill>
                  <a:schemeClr val="tx1"/>
                </a:solidFill>
                <a:latin typeface="Calibri" pitchFamily="34" charset="0"/>
                <a:ea typeface="宋体" pitchFamily="2" charset="-122"/>
              </a:defRPr>
            </a:lvl3pPr>
            <a:lvl4pPr marL="1600200" indent="-228600" defTabSz="608013">
              <a:defRPr>
                <a:solidFill>
                  <a:schemeClr val="tx1"/>
                </a:solidFill>
                <a:latin typeface="Calibri" pitchFamily="34" charset="0"/>
                <a:ea typeface="宋体" pitchFamily="2" charset="-122"/>
              </a:defRPr>
            </a:lvl4pPr>
            <a:lvl5pPr marL="2057400" indent="-228600" defTabSz="608013">
              <a:defRPr>
                <a:solidFill>
                  <a:schemeClr val="tx1"/>
                </a:solidFill>
                <a:latin typeface="Calibri" pitchFamily="34" charset="0"/>
                <a:ea typeface="宋体" pitchFamily="2" charset="-122"/>
              </a:defRPr>
            </a:lvl5pPr>
            <a:lvl6pPr marL="25146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080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GB" altLang="en-US" sz="2700">
                <a:solidFill>
                  <a:srgbClr val="FFFFFF"/>
                </a:solidFill>
                <a:latin typeface="微软雅黑" pitchFamily="34" charset="-122"/>
                <a:ea typeface="微软雅黑" pitchFamily="34" charset="-122"/>
              </a:rPr>
              <a:t>4</a:t>
            </a:r>
          </a:p>
        </p:txBody>
      </p:sp>
      <p:grpSp>
        <p:nvGrpSpPr>
          <p:cNvPr id="17419" name="组合 10"/>
          <p:cNvGrpSpPr>
            <a:grpSpLocks/>
          </p:cNvGrpSpPr>
          <p:nvPr/>
        </p:nvGrpSpPr>
        <p:grpSpPr bwMode="auto">
          <a:xfrm>
            <a:off x="1724025" y="4249738"/>
            <a:ext cx="2195513" cy="799879"/>
            <a:chOff x="0" y="0"/>
            <a:chExt cx="2196362" cy="800863"/>
          </a:xfrm>
        </p:grpSpPr>
        <p:sp>
          <p:nvSpPr>
            <p:cNvPr id="17429"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b="1">
                  <a:solidFill>
                    <a:srgbClr val="262626"/>
                  </a:solidFill>
                  <a:latin typeface="微软雅黑" pitchFamily="34" charset="-122"/>
                  <a:ea typeface="微软雅黑" pitchFamily="34" charset="-122"/>
                </a:rPr>
                <a:t>Add a title</a:t>
              </a:r>
              <a:endParaRPr lang="en-US" b="1">
                <a:solidFill>
                  <a:srgbClr val="262626"/>
                </a:solidFill>
                <a:latin typeface="微软雅黑" pitchFamily="34" charset="-122"/>
                <a:ea typeface="微软雅黑" pitchFamily="34" charset="-122"/>
              </a:endParaRPr>
            </a:p>
          </p:txBody>
        </p:sp>
        <p:sp>
          <p:nvSpPr>
            <p:cNvPr id="17430" name="矩形 12"/>
            <p:cNvSpPr>
              <a:spLocks noChangeArrowheads="1"/>
            </p:cNvSpPr>
            <p:nvPr/>
          </p:nvSpPr>
          <p:spPr bwMode="auto">
            <a:xfrm>
              <a:off x="0" y="276999"/>
              <a:ext cx="2196362" cy="52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a:p>
              <a:pPr eaLnBrk="1" hangingPunct="1"/>
              <a:endParaRPr lang="en-US" altLang="zh-CN" sz="1400" dirty="0">
                <a:solidFill>
                  <a:srgbClr val="000000"/>
                </a:solidFill>
                <a:latin typeface="微软雅黑" pitchFamily="34" charset="-122"/>
                <a:ea typeface="微软雅黑" pitchFamily="34" charset="-122"/>
              </a:endParaRPr>
            </a:p>
          </p:txBody>
        </p:sp>
      </p:grpSp>
      <p:grpSp>
        <p:nvGrpSpPr>
          <p:cNvPr id="17420" name="组合 13"/>
          <p:cNvGrpSpPr>
            <a:grpSpLocks/>
          </p:cNvGrpSpPr>
          <p:nvPr/>
        </p:nvGrpSpPr>
        <p:grpSpPr bwMode="auto">
          <a:xfrm>
            <a:off x="3951288" y="4249738"/>
            <a:ext cx="2197100" cy="584436"/>
            <a:chOff x="0" y="0"/>
            <a:chExt cx="2196362" cy="585155"/>
          </a:xfrm>
        </p:grpSpPr>
        <p:sp>
          <p:nvSpPr>
            <p:cNvPr id="17427"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b="1">
                  <a:solidFill>
                    <a:srgbClr val="262626"/>
                  </a:solidFill>
                  <a:latin typeface="微软雅黑" pitchFamily="34" charset="-122"/>
                  <a:ea typeface="微软雅黑" pitchFamily="34" charset="-122"/>
                </a:rPr>
                <a:t>Add a title</a:t>
              </a:r>
              <a:endParaRPr lang="en-US" b="1">
                <a:solidFill>
                  <a:srgbClr val="262626"/>
                </a:solidFill>
                <a:latin typeface="微软雅黑" pitchFamily="34" charset="-122"/>
                <a:ea typeface="微软雅黑" pitchFamily="34" charset="-122"/>
              </a:endParaRPr>
            </a:p>
          </p:txBody>
        </p:sp>
        <p:sp>
          <p:nvSpPr>
            <p:cNvPr id="17428" name="矩形 15"/>
            <p:cNvSpPr>
              <a:spLocks noChangeArrowheads="1"/>
            </p:cNvSpPr>
            <p:nvPr/>
          </p:nvSpPr>
          <p:spPr bwMode="auto">
            <a:xfrm>
              <a:off x="0" y="276999"/>
              <a:ext cx="2196362" cy="30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grpSp>
      <p:grpSp>
        <p:nvGrpSpPr>
          <p:cNvPr id="17421" name="组合 16"/>
          <p:cNvGrpSpPr>
            <a:grpSpLocks/>
          </p:cNvGrpSpPr>
          <p:nvPr/>
        </p:nvGrpSpPr>
        <p:grpSpPr bwMode="auto">
          <a:xfrm>
            <a:off x="6259513" y="4249738"/>
            <a:ext cx="2197100" cy="584436"/>
            <a:chOff x="0" y="0"/>
            <a:chExt cx="2196362" cy="585155"/>
          </a:xfrm>
        </p:grpSpPr>
        <p:sp>
          <p:nvSpPr>
            <p:cNvPr id="17425"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b="1">
                  <a:solidFill>
                    <a:srgbClr val="262626"/>
                  </a:solidFill>
                  <a:latin typeface="微软雅黑" pitchFamily="34" charset="-122"/>
                  <a:ea typeface="微软雅黑" pitchFamily="34" charset="-122"/>
                </a:rPr>
                <a:t>Add a title</a:t>
              </a:r>
              <a:endParaRPr lang="en-US" b="1">
                <a:solidFill>
                  <a:srgbClr val="262626"/>
                </a:solidFill>
                <a:latin typeface="微软雅黑" pitchFamily="34" charset="-122"/>
                <a:ea typeface="微软雅黑" pitchFamily="34" charset="-122"/>
              </a:endParaRPr>
            </a:p>
          </p:txBody>
        </p:sp>
        <p:sp>
          <p:nvSpPr>
            <p:cNvPr id="17426" name="矩形 18"/>
            <p:cNvSpPr>
              <a:spLocks noChangeArrowheads="1"/>
            </p:cNvSpPr>
            <p:nvPr/>
          </p:nvSpPr>
          <p:spPr bwMode="auto">
            <a:xfrm>
              <a:off x="0" y="276999"/>
              <a:ext cx="2196362" cy="30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grpSp>
      <p:grpSp>
        <p:nvGrpSpPr>
          <p:cNvPr id="17422" name="组合 19"/>
          <p:cNvGrpSpPr>
            <a:grpSpLocks/>
          </p:cNvGrpSpPr>
          <p:nvPr/>
        </p:nvGrpSpPr>
        <p:grpSpPr bwMode="auto">
          <a:xfrm>
            <a:off x="8488363" y="4249738"/>
            <a:ext cx="2197100" cy="584436"/>
            <a:chOff x="0" y="0"/>
            <a:chExt cx="2196362" cy="585155"/>
          </a:xfrm>
        </p:grpSpPr>
        <p:sp>
          <p:nvSpPr>
            <p:cNvPr id="17423"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b="1">
                  <a:solidFill>
                    <a:srgbClr val="262626"/>
                  </a:solidFill>
                  <a:latin typeface="微软雅黑" pitchFamily="34" charset="-122"/>
                  <a:ea typeface="微软雅黑" pitchFamily="34" charset="-122"/>
                </a:rPr>
                <a:t>Add a title</a:t>
              </a:r>
              <a:endParaRPr lang="en-US" b="1">
                <a:solidFill>
                  <a:srgbClr val="262626"/>
                </a:solidFill>
                <a:latin typeface="微软雅黑" pitchFamily="34" charset="-122"/>
                <a:ea typeface="微软雅黑" pitchFamily="34" charset="-122"/>
              </a:endParaRPr>
            </a:p>
          </p:txBody>
        </p:sp>
        <p:sp>
          <p:nvSpPr>
            <p:cNvPr id="17424" name="矩形 21"/>
            <p:cNvSpPr>
              <a:spLocks noChangeArrowheads="1"/>
            </p:cNvSpPr>
            <p:nvPr/>
          </p:nvSpPr>
          <p:spPr bwMode="auto">
            <a:xfrm>
              <a:off x="0" y="276999"/>
              <a:ext cx="2196362" cy="30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p:cTn id="11" dur="500" fill="hold"/>
                                        <p:tgtEl>
                                          <p:spTgt spid="20487"/>
                                        </p:tgtEl>
                                        <p:attrNameLst>
                                          <p:attrName>ppt_w</p:attrName>
                                        </p:attrNameLst>
                                      </p:cBhvr>
                                      <p:tavLst>
                                        <p:tav tm="0">
                                          <p:val>
                                            <p:fltVal val="0"/>
                                          </p:val>
                                        </p:tav>
                                        <p:tav tm="100000">
                                          <p:val>
                                            <p:strVal val="#ppt_w"/>
                                          </p:val>
                                        </p:tav>
                                      </p:tavLst>
                                    </p:anim>
                                    <p:anim calcmode="lin" valueType="num">
                                      <p:cBhvr>
                                        <p:cTn id="12" dur="500" fill="hold"/>
                                        <p:tgtEl>
                                          <p:spTgt spid="20487"/>
                                        </p:tgtEl>
                                        <p:attrNameLst>
                                          <p:attrName>ppt_h</p:attrName>
                                        </p:attrNameLst>
                                      </p:cBhvr>
                                      <p:tavLst>
                                        <p:tav tm="0">
                                          <p:val>
                                            <p:fltVal val="0"/>
                                          </p:val>
                                        </p:tav>
                                        <p:tav tm="100000">
                                          <p:val>
                                            <p:strVal val="#ppt_h"/>
                                          </p:val>
                                        </p:tav>
                                      </p:tavLst>
                                    </p:anim>
                                    <p:animEffect transition="in" filter="fade">
                                      <p:cBhvr>
                                        <p:cTn id="13" dur="500"/>
                                        <p:tgtEl>
                                          <p:spTgt spid="20487"/>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fade">
                                      <p:cBhvr>
                                        <p:cTn id="17" dur="500"/>
                                        <p:tgtEl>
                                          <p:spTgt spid="20483"/>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488"/>
                                        </p:tgtEl>
                                        <p:attrNameLst>
                                          <p:attrName>style.visibility</p:attrName>
                                        </p:attrNameLst>
                                      </p:cBhvr>
                                      <p:to>
                                        <p:strVal val="visible"/>
                                      </p:to>
                                    </p:set>
                                    <p:anim calcmode="lin" valueType="num">
                                      <p:cBhvr>
                                        <p:cTn id="21" dur="500" fill="hold"/>
                                        <p:tgtEl>
                                          <p:spTgt spid="20488"/>
                                        </p:tgtEl>
                                        <p:attrNameLst>
                                          <p:attrName>ppt_w</p:attrName>
                                        </p:attrNameLst>
                                      </p:cBhvr>
                                      <p:tavLst>
                                        <p:tav tm="0">
                                          <p:val>
                                            <p:fltVal val="0"/>
                                          </p:val>
                                        </p:tav>
                                        <p:tav tm="100000">
                                          <p:val>
                                            <p:strVal val="#ppt_w"/>
                                          </p:val>
                                        </p:tav>
                                      </p:tavLst>
                                    </p:anim>
                                    <p:anim calcmode="lin" valueType="num">
                                      <p:cBhvr>
                                        <p:cTn id="22" dur="500" fill="hold"/>
                                        <p:tgtEl>
                                          <p:spTgt spid="20488"/>
                                        </p:tgtEl>
                                        <p:attrNameLst>
                                          <p:attrName>ppt_h</p:attrName>
                                        </p:attrNameLst>
                                      </p:cBhvr>
                                      <p:tavLst>
                                        <p:tav tm="0">
                                          <p:val>
                                            <p:fltVal val="0"/>
                                          </p:val>
                                        </p:tav>
                                        <p:tav tm="100000">
                                          <p:val>
                                            <p:strVal val="#ppt_h"/>
                                          </p:val>
                                        </p:tav>
                                      </p:tavLst>
                                    </p:anim>
                                    <p:animEffect transition="in" filter="fade">
                                      <p:cBhvr>
                                        <p:cTn id="23" dur="500"/>
                                        <p:tgtEl>
                                          <p:spTgt spid="20488"/>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fade">
                                      <p:cBhvr>
                                        <p:cTn id="27" dur="500"/>
                                        <p:tgtEl>
                                          <p:spTgt spid="20486"/>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489"/>
                                        </p:tgtEl>
                                        <p:attrNameLst>
                                          <p:attrName>style.visibility</p:attrName>
                                        </p:attrNameLst>
                                      </p:cBhvr>
                                      <p:to>
                                        <p:strVal val="visible"/>
                                      </p:to>
                                    </p:set>
                                    <p:anim calcmode="lin" valueType="num">
                                      <p:cBhvr>
                                        <p:cTn id="31" dur="500" fill="hold"/>
                                        <p:tgtEl>
                                          <p:spTgt spid="20489"/>
                                        </p:tgtEl>
                                        <p:attrNameLst>
                                          <p:attrName>ppt_w</p:attrName>
                                        </p:attrNameLst>
                                      </p:cBhvr>
                                      <p:tavLst>
                                        <p:tav tm="0">
                                          <p:val>
                                            <p:fltVal val="0"/>
                                          </p:val>
                                        </p:tav>
                                        <p:tav tm="100000">
                                          <p:val>
                                            <p:strVal val="#ppt_w"/>
                                          </p:val>
                                        </p:tav>
                                      </p:tavLst>
                                    </p:anim>
                                    <p:anim calcmode="lin" valueType="num">
                                      <p:cBhvr>
                                        <p:cTn id="32" dur="500" fill="hold"/>
                                        <p:tgtEl>
                                          <p:spTgt spid="20489"/>
                                        </p:tgtEl>
                                        <p:attrNameLst>
                                          <p:attrName>ppt_h</p:attrName>
                                        </p:attrNameLst>
                                      </p:cBhvr>
                                      <p:tavLst>
                                        <p:tav tm="0">
                                          <p:val>
                                            <p:fltVal val="0"/>
                                          </p:val>
                                        </p:tav>
                                        <p:tav tm="100000">
                                          <p:val>
                                            <p:strVal val="#ppt_h"/>
                                          </p:val>
                                        </p:tav>
                                      </p:tavLst>
                                    </p:anim>
                                    <p:animEffect transition="in" filter="fade">
                                      <p:cBhvr>
                                        <p:cTn id="33" dur="500"/>
                                        <p:tgtEl>
                                          <p:spTgt spid="20489"/>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0485"/>
                                        </p:tgtEl>
                                        <p:attrNameLst>
                                          <p:attrName>style.visibility</p:attrName>
                                        </p:attrNameLst>
                                      </p:cBhvr>
                                      <p:to>
                                        <p:strVal val="visible"/>
                                      </p:to>
                                    </p:set>
                                    <p:animEffect transition="in" filter="fade">
                                      <p:cBhvr>
                                        <p:cTn id="37" dur="500"/>
                                        <p:tgtEl>
                                          <p:spTgt spid="20485"/>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490"/>
                                        </p:tgtEl>
                                        <p:attrNameLst>
                                          <p:attrName>style.visibility</p:attrName>
                                        </p:attrNameLst>
                                      </p:cBhvr>
                                      <p:to>
                                        <p:strVal val="visible"/>
                                      </p:to>
                                    </p:set>
                                    <p:anim calcmode="lin" valueType="num">
                                      <p:cBhvr>
                                        <p:cTn id="41" dur="500" fill="hold"/>
                                        <p:tgtEl>
                                          <p:spTgt spid="20490"/>
                                        </p:tgtEl>
                                        <p:attrNameLst>
                                          <p:attrName>ppt_w</p:attrName>
                                        </p:attrNameLst>
                                      </p:cBhvr>
                                      <p:tavLst>
                                        <p:tav tm="0">
                                          <p:val>
                                            <p:fltVal val="0"/>
                                          </p:val>
                                        </p:tav>
                                        <p:tav tm="100000">
                                          <p:val>
                                            <p:strVal val="#ppt_w"/>
                                          </p:val>
                                        </p:tav>
                                      </p:tavLst>
                                    </p:anim>
                                    <p:anim calcmode="lin" valueType="num">
                                      <p:cBhvr>
                                        <p:cTn id="42" dur="500" fill="hold"/>
                                        <p:tgtEl>
                                          <p:spTgt spid="20490"/>
                                        </p:tgtEl>
                                        <p:attrNameLst>
                                          <p:attrName>ppt_h</p:attrName>
                                        </p:attrNameLst>
                                      </p:cBhvr>
                                      <p:tavLst>
                                        <p:tav tm="0">
                                          <p:val>
                                            <p:fltVal val="0"/>
                                          </p:val>
                                        </p:tav>
                                        <p:tav tm="100000">
                                          <p:val>
                                            <p:strVal val="#ppt_h"/>
                                          </p:val>
                                        </p:tav>
                                      </p:tavLst>
                                    </p:anim>
                                    <p:animEffect transition="in" filter="fade">
                                      <p:cBhvr>
                                        <p:cTn id="43"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6" grpId="0" animBg="1"/>
      <p:bldP spid="20487" grpId="0" autoUpdateAnimBg="0"/>
      <p:bldP spid="20488" grpId="0" autoUpdateAnimBg="0"/>
      <p:bldP spid="20489" grpId="0" autoUpdateAnimBg="0"/>
      <p:bldP spid="204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38"/>
          <p:cNvSpPr txBox="1">
            <a:spLocks noChangeArrowheads="1"/>
          </p:cNvSpPr>
          <p:nvPr/>
        </p:nvSpPr>
        <p:spPr bwMode="auto">
          <a:xfrm>
            <a:off x="142874" y="114300"/>
            <a:ext cx="504186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grpSp>
        <p:nvGrpSpPr>
          <p:cNvPr id="18435" name="组合 18"/>
          <p:cNvGrpSpPr>
            <a:grpSpLocks noChangeAspect="1"/>
          </p:cNvGrpSpPr>
          <p:nvPr/>
        </p:nvGrpSpPr>
        <p:grpSpPr bwMode="auto">
          <a:xfrm>
            <a:off x="5087938" y="2103438"/>
            <a:ext cx="5972175" cy="3651250"/>
            <a:chOff x="0" y="0"/>
            <a:chExt cx="5971663" cy="3651152"/>
          </a:xfrm>
        </p:grpSpPr>
        <p:pic>
          <p:nvPicPr>
            <p:cNvPr id="18445"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1663" cy="36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图片 20"/>
            <p:cNvPicPr>
              <a:picLocks noChangeAspect="1" noChangeArrowheads="1"/>
            </p:cNvPicPr>
            <p:nvPr/>
          </p:nvPicPr>
          <p:blipFill>
            <a:blip r:embed="rId3">
              <a:extLst>
                <a:ext uri="{28A0092B-C50C-407E-A947-70E740481C1C}">
                  <a14:useLocalDpi xmlns:a14="http://schemas.microsoft.com/office/drawing/2010/main" val="0"/>
                </a:ext>
              </a:extLst>
            </a:blip>
            <a:srcRect b="19627"/>
            <a:stretch>
              <a:fillRect/>
            </a:stretch>
          </p:blipFill>
          <p:spPr bwMode="auto">
            <a:xfrm>
              <a:off x="971713" y="320855"/>
              <a:ext cx="4013923" cy="224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Oval 41"/>
          <p:cNvSpPr>
            <a:spLocks noChangeArrowheads="1"/>
          </p:cNvSpPr>
          <p:nvPr/>
        </p:nvSpPr>
        <p:spPr bwMode="auto">
          <a:xfrm>
            <a:off x="1643063" y="2103438"/>
            <a:ext cx="693737" cy="695325"/>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lIns="91433" tIns="45717" rIns="91433" bIns="45717" anchor="ctr"/>
          <a:lstStyle/>
          <a:p>
            <a:pPr algn="ctr" defTabSz="608013" eaLnBrk="1" hangingPunct="1"/>
            <a:endParaRPr lang="id-ID" altLang="en-US" sz="2400">
              <a:solidFill>
                <a:srgbClr val="FFFFFF"/>
              </a:solidFill>
              <a:latin typeface="Source Sans Pro ExtraLight" pitchFamily="34" charset="0"/>
            </a:endParaRPr>
          </a:p>
        </p:txBody>
      </p:sp>
      <p:sp>
        <p:nvSpPr>
          <p:cNvPr id="18437" name="Freeform 6"/>
          <p:cNvSpPr>
            <a:spLocks/>
          </p:cNvSpPr>
          <p:nvPr/>
        </p:nvSpPr>
        <p:spPr bwMode="auto">
          <a:xfrm>
            <a:off x="1814513" y="2279650"/>
            <a:ext cx="354012" cy="347663"/>
          </a:xfrm>
          <a:custGeom>
            <a:avLst/>
            <a:gdLst>
              <a:gd name="T0" fmla="*/ 2147483647 w 444"/>
              <a:gd name="T1" fmla="*/ 2147483647 h 435"/>
              <a:gd name="T2" fmla="*/ 2147483647 w 444"/>
              <a:gd name="T3" fmla="*/ 2147483647 h 435"/>
              <a:gd name="T4" fmla="*/ 2147483647 w 444"/>
              <a:gd name="T5" fmla="*/ 2147483647 h 435"/>
              <a:gd name="T6" fmla="*/ 0 w 444"/>
              <a:gd name="T7" fmla="*/ 2147483647 h 435"/>
              <a:gd name="T8" fmla="*/ 2147483647 w 444"/>
              <a:gd name="T9" fmla="*/ 2147483647 h 435"/>
              <a:gd name="T10" fmla="*/ 2147483647 w 444"/>
              <a:gd name="T11" fmla="*/ 2147483647 h 435"/>
              <a:gd name="T12" fmla="*/ 2147483647 w 444"/>
              <a:gd name="T13" fmla="*/ 2147483647 h 435"/>
              <a:gd name="T14" fmla="*/ 2147483647 w 444"/>
              <a:gd name="T15" fmla="*/ 2147483647 h 435"/>
              <a:gd name="T16" fmla="*/ 2147483647 w 444"/>
              <a:gd name="T17" fmla="*/ 2147483647 h 435"/>
              <a:gd name="T18" fmla="*/ 2147483647 w 444"/>
              <a:gd name="T19" fmla="*/ 2147483647 h 435"/>
              <a:gd name="T20" fmla="*/ 2147483647 w 444"/>
              <a:gd name="T21" fmla="*/ 2147483647 h 435"/>
              <a:gd name="T22" fmla="*/ 2147483647 w 444"/>
              <a:gd name="T23" fmla="*/ 2147483647 h 435"/>
              <a:gd name="T24" fmla="*/ 2147483647 w 444"/>
              <a:gd name="T25" fmla="*/ 214748364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38" name="Oval 44"/>
          <p:cNvSpPr>
            <a:spLocks noChangeArrowheads="1"/>
          </p:cNvSpPr>
          <p:nvPr/>
        </p:nvSpPr>
        <p:spPr bwMode="auto">
          <a:xfrm>
            <a:off x="1660525" y="3411538"/>
            <a:ext cx="693738" cy="693737"/>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lIns="91433" tIns="45717" rIns="91433" bIns="45717" anchor="ctr"/>
          <a:lstStyle/>
          <a:p>
            <a:pPr algn="ctr" defTabSz="608013" eaLnBrk="1" hangingPunct="1"/>
            <a:endParaRPr lang="id-ID" altLang="en-US" sz="2400">
              <a:solidFill>
                <a:srgbClr val="FFFFFF"/>
              </a:solidFill>
              <a:latin typeface="Source Sans Pro ExtraLight" pitchFamily="34" charset="0"/>
            </a:endParaRPr>
          </a:p>
        </p:txBody>
      </p:sp>
      <p:sp>
        <p:nvSpPr>
          <p:cNvPr id="18439" name="Freeform 52"/>
          <p:cNvSpPr>
            <a:spLocks/>
          </p:cNvSpPr>
          <p:nvPr/>
        </p:nvSpPr>
        <p:spPr bwMode="auto">
          <a:xfrm>
            <a:off x="1851025" y="3567113"/>
            <a:ext cx="347663" cy="361950"/>
          </a:xfrm>
          <a:custGeom>
            <a:avLst/>
            <a:gdLst>
              <a:gd name="T0" fmla="*/ 2147483647 w 479"/>
              <a:gd name="T1" fmla="*/ 2147483647 h 498"/>
              <a:gd name="T2" fmla="*/ 2147483647 w 479"/>
              <a:gd name="T3" fmla="*/ 2147483647 h 498"/>
              <a:gd name="T4" fmla="*/ 2147483647 w 479"/>
              <a:gd name="T5" fmla="*/ 2147483647 h 498"/>
              <a:gd name="T6" fmla="*/ 2147483647 w 479"/>
              <a:gd name="T7" fmla="*/ 2147483647 h 498"/>
              <a:gd name="T8" fmla="*/ 2147483647 w 479"/>
              <a:gd name="T9" fmla="*/ 2147483647 h 498"/>
              <a:gd name="T10" fmla="*/ 2147483647 w 479"/>
              <a:gd name="T11" fmla="*/ 2147483647 h 498"/>
              <a:gd name="T12" fmla="*/ 2147483647 w 479"/>
              <a:gd name="T13" fmla="*/ 2147483647 h 498"/>
              <a:gd name="T14" fmla="*/ 2147483647 w 479"/>
              <a:gd name="T15" fmla="*/ 2147483647 h 498"/>
              <a:gd name="T16" fmla="*/ 2147483647 w 479"/>
              <a:gd name="T17" fmla="*/ 2147483647 h 498"/>
              <a:gd name="T18" fmla="*/ 2147483647 w 479"/>
              <a:gd name="T19" fmla="*/ 2147483647 h 498"/>
              <a:gd name="T20" fmla="*/ 2147483647 w 479"/>
              <a:gd name="T21" fmla="*/ 2147483647 h 498"/>
              <a:gd name="T22" fmla="*/ 2147483647 w 479"/>
              <a:gd name="T23" fmla="*/ 2147483647 h 498"/>
              <a:gd name="T24" fmla="*/ 2147483647 w 479"/>
              <a:gd name="T25" fmla="*/ 2147483647 h 498"/>
              <a:gd name="T26" fmla="*/ 2147483647 w 479"/>
              <a:gd name="T27" fmla="*/ 2147483647 h 498"/>
              <a:gd name="T28" fmla="*/ 2147483647 w 479"/>
              <a:gd name="T29" fmla="*/ 2147483647 h 498"/>
              <a:gd name="T30" fmla="*/ 2147483647 w 479"/>
              <a:gd name="T31" fmla="*/ 2147483647 h 498"/>
              <a:gd name="T32" fmla="*/ 2147483647 w 479"/>
              <a:gd name="T33" fmla="*/ 2147483647 h 498"/>
              <a:gd name="T34" fmla="*/ 2147483647 w 479"/>
              <a:gd name="T35" fmla="*/ 2147483647 h 498"/>
              <a:gd name="T36" fmla="*/ 2147483647 w 479"/>
              <a:gd name="T37" fmla="*/ 2147483647 h 498"/>
              <a:gd name="T38" fmla="*/ 2147483647 w 479"/>
              <a:gd name="T39" fmla="*/ 2147483647 h 498"/>
              <a:gd name="T40" fmla="*/ 2147483647 w 479"/>
              <a:gd name="T41" fmla="*/ 2147483647 h 498"/>
              <a:gd name="T42" fmla="*/ 2147483647 w 479"/>
              <a:gd name="T43" fmla="*/ 2147483647 h 498"/>
              <a:gd name="T44" fmla="*/ 2147483647 w 479"/>
              <a:gd name="T45" fmla="*/ 2147483647 h 498"/>
              <a:gd name="T46" fmla="*/ 2147483647 w 479"/>
              <a:gd name="T47" fmla="*/ 2147483647 h 498"/>
              <a:gd name="T48" fmla="*/ 2147483647 w 479"/>
              <a:gd name="T49" fmla="*/ 2147483647 h 498"/>
              <a:gd name="T50" fmla="*/ 2147483647 w 479"/>
              <a:gd name="T51" fmla="*/ 2147483647 h 498"/>
              <a:gd name="T52" fmla="*/ 2147483647 w 479"/>
              <a:gd name="T53" fmla="*/ 2147483647 h 498"/>
              <a:gd name="T54" fmla="*/ 2147483647 w 479"/>
              <a:gd name="T55" fmla="*/ 2147483647 h 498"/>
              <a:gd name="T56" fmla="*/ 2147483647 w 479"/>
              <a:gd name="T57" fmla="*/ 2147483647 h 498"/>
              <a:gd name="T58" fmla="*/ 2147483647 w 479"/>
              <a:gd name="T59" fmla="*/ 2147483647 h 498"/>
              <a:gd name="T60" fmla="*/ 2147483647 w 479"/>
              <a:gd name="T61" fmla="*/ 2147483647 h 4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0" name="Oval 47"/>
          <p:cNvSpPr>
            <a:spLocks noChangeArrowheads="1"/>
          </p:cNvSpPr>
          <p:nvPr/>
        </p:nvSpPr>
        <p:spPr bwMode="auto">
          <a:xfrm>
            <a:off x="1660525" y="4718050"/>
            <a:ext cx="693738" cy="693738"/>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lIns="91433" tIns="45717" rIns="91433" bIns="45717" anchor="ctr"/>
          <a:lstStyle/>
          <a:p>
            <a:pPr algn="ctr" defTabSz="608013" eaLnBrk="1" hangingPunct="1"/>
            <a:endParaRPr lang="id-ID" altLang="en-US" sz="2400">
              <a:solidFill>
                <a:srgbClr val="FFFFFF"/>
              </a:solidFill>
              <a:latin typeface="Source Sans Pro ExtraLight" pitchFamily="34" charset="0"/>
            </a:endParaRPr>
          </a:p>
        </p:txBody>
      </p:sp>
      <p:sp>
        <p:nvSpPr>
          <p:cNvPr id="18441" name="Freeform 104"/>
          <p:cNvSpPr>
            <a:spLocks/>
          </p:cNvSpPr>
          <p:nvPr/>
        </p:nvSpPr>
        <p:spPr bwMode="auto">
          <a:xfrm>
            <a:off x="1871663" y="4919663"/>
            <a:ext cx="298450" cy="200025"/>
          </a:xfrm>
          <a:custGeom>
            <a:avLst/>
            <a:gdLst>
              <a:gd name="T0" fmla="*/ 2147483647 w 497"/>
              <a:gd name="T1" fmla="*/ 2147483647 h 337"/>
              <a:gd name="T2" fmla="*/ 2147483647 w 497"/>
              <a:gd name="T3" fmla="*/ 2147483647 h 337"/>
              <a:gd name="T4" fmla="*/ 2147483647 w 497"/>
              <a:gd name="T5" fmla="*/ 2147483647 h 337"/>
              <a:gd name="T6" fmla="*/ 2147483647 w 497"/>
              <a:gd name="T7" fmla="*/ 2147483647 h 337"/>
              <a:gd name="T8" fmla="*/ 2147483647 w 497"/>
              <a:gd name="T9" fmla="*/ 1881969935 h 337"/>
              <a:gd name="T10" fmla="*/ 2147483647 w 497"/>
              <a:gd name="T11" fmla="*/ 2147483647 h 337"/>
              <a:gd name="T12" fmla="*/ 2147483647 w 497"/>
              <a:gd name="T13" fmla="*/ 2147483647 h 337"/>
              <a:gd name="T14" fmla="*/ 2147483647 w 497"/>
              <a:gd name="T15" fmla="*/ 2147483647 h 337"/>
              <a:gd name="T16" fmla="*/ 2147483647 w 497"/>
              <a:gd name="T17" fmla="*/ 2147483647 h 337"/>
              <a:gd name="T18" fmla="*/ 2147483647 w 497"/>
              <a:gd name="T19" fmla="*/ 2147483647 h 337"/>
              <a:gd name="T20" fmla="*/ 2147483647 w 497"/>
              <a:gd name="T21" fmla="*/ 2147483647 h 337"/>
              <a:gd name="T22" fmla="*/ 0 w 497"/>
              <a:gd name="T23" fmla="*/ 2147483647 h 337"/>
              <a:gd name="T24" fmla="*/ 0 w 497"/>
              <a:gd name="T25" fmla="*/ 2147483647 h 337"/>
              <a:gd name="T26" fmla="*/ 2147483647 w 497"/>
              <a:gd name="T27" fmla="*/ 2147483647 h 337"/>
              <a:gd name="T28" fmla="*/ 2147483647 w 497"/>
              <a:gd name="T29" fmla="*/ 2147483647 h 337"/>
              <a:gd name="T30" fmla="*/ 2147483647 w 497"/>
              <a:gd name="T31" fmla="*/ 2147483647 h 337"/>
              <a:gd name="T32" fmla="*/ 2147483647 w 497"/>
              <a:gd name="T33" fmla="*/ 2147483647 h 337"/>
              <a:gd name="T34" fmla="*/ 2147483647 w 497"/>
              <a:gd name="T35" fmla="*/ 2147483647 h 337"/>
              <a:gd name="T36" fmla="*/ 2147483647 w 497"/>
              <a:gd name="T37" fmla="*/ 2147483647 h 337"/>
              <a:gd name="T38" fmla="*/ 2147483647 w 497"/>
              <a:gd name="T39" fmla="*/ 2147483647 h 337"/>
              <a:gd name="T40" fmla="*/ 2147483647 w 497"/>
              <a:gd name="T41" fmla="*/ 2147483647 h 337"/>
              <a:gd name="T42" fmla="*/ 2147483647 w 497"/>
              <a:gd name="T43" fmla="*/ 2147483647 h 337"/>
              <a:gd name="T44" fmla="*/ 2147483647 w 497"/>
              <a:gd name="T45" fmla="*/ 2147483647 h 337"/>
              <a:gd name="T46" fmla="*/ 2147483647 w 497"/>
              <a:gd name="T47" fmla="*/ 2147483647 h 337"/>
              <a:gd name="T48" fmla="*/ 2147483647 w 497"/>
              <a:gd name="T49" fmla="*/ 2147483647 h 337"/>
              <a:gd name="T50" fmla="*/ 2147483647 w 497"/>
              <a:gd name="T51" fmla="*/ 2147483647 h 337"/>
              <a:gd name="T52" fmla="*/ 2147483647 w 497"/>
              <a:gd name="T53" fmla="*/ 2147483647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8442" name="矩形 30"/>
          <p:cNvSpPr>
            <a:spLocks noChangeArrowheads="1"/>
          </p:cNvSpPr>
          <p:nvPr/>
        </p:nvSpPr>
        <p:spPr bwMode="auto">
          <a:xfrm>
            <a:off x="2508250" y="2103438"/>
            <a:ext cx="2436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8443" name="矩形 31"/>
          <p:cNvSpPr>
            <a:spLocks noChangeArrowheads="1"/>
          </p:cNvSpPr>
          <p:nvPr/>
        </p:nvSpPr>
        <p:spPr bwMode="auto">
          <a:xfrm>
            <a:off x="2508250" y="3378200"/>
            <a:ext cx="2436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8444" name="矩形 32"/>
          <p:cNvSpPr>
            <a:spLocks noChangeArrowheads="1"/>
          </p:cNvSpPr>
          <p:nvPr/>
        </p:nvSpPr>
        <p:spPr bwMode="auto">
          <a:xfrm>
            <a:off x="2508250" y="4695825"/>
            <a:ext cx="2436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38"/>
          <p:cNvSpPr txBox="1">
            <a:spLocks noChangeArrowheads="1"/>
          </p:cNvSpPr>
          <p:nvPr/>
        </p:nvSpPr>
        <p:spPr bwMode="auto">
          <a:xfrm>
            <a:off x="142875" y="114300"/>
            <a:ext cx="6281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sp>
        <p:nvSpPr>
          <p:cNvPr id="19459" name="Oval 17"/>
          <p:cNvSpPr>
            <a:spLocks noChangeArrowheads="1"/>
          </p:cNvSpPr>
          <p:nvPr/>
        </p:nvSpPr>
        <p:spPr bwMode="auto">
          <a:xfrm>
            <a:off x="4565650" y="2452688"/>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pic>
        <p:nvPicPr>
          <p:cNvPr id="19460" name="Group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0" y="2620963"/>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16"/>
          <p:cNvSpPr>
            <a:spLocks noChangeArrowheads="1"/>
          </p:cNvSpPr>
          <p:nvPr/>
        </p:nvSpPr>
        <p:spPr bwMode="auto">
          <a:xfrm>
            <a:off x="4249738" y="3846513"/>
            <a:ext cx="631825" cy="631825"/>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pic>
        <p:nvPicPr>
          <p:cNvPr id="19462" name="Group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986213"/>
            <a:ext cx="40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Oval 14"/>
          <p:cNvSpPr>
            <a:spLocks noChangeArrowheads="1"/>
          </p:cNvSpPr>
          <p:nvPr/>
        </p:nvSpPr>
        <p:spPr bwMode="auto">
          <a:xfrm>
            <a:off x="5940425" y="1854200"/>
            <a:ext cx="633413" cy="631825"/>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sp>
        <p:nvSpPr>
          <p:cNvPr id="19464" name="AutoShape 4"/>
          <p:cNvSpPr>
            <a:spLocks/>
          </p:cNvSpPr>
          <p:nvPr/>
        </p:nvSpPr>
        <p:spPr bwMode="auto">
          <a:xfrm>
            <a:off x="6094413" y="2005013"/>
            <a:ext cx="330200" cy="330200"/>
          </a:xfrm>
          <a:custGeom>
            <a:avLst/>
            <a:gdLst>
              <a:gd name="T0" fmla="*/ 53455054 w 21600"/>
              <a:gd name="T1" fmla="*/ 57591894 h 21600"/>
              <a:gd name="T2" fmla="*/ 72121321 w 21600"/>
              <a:gd name="T3" fmla="*/ 39826049 h 21600"/>
              <a:gd name="T4" fmla="*/ 5040763 w 21600"/>
              <a:gd name="T5" fmla="*/ 39826049 h 21600"/>
              <a:gd name="T6" fmla="*/ 23707030 w 21600"/>
              <a:gd name="T7" fmla="*/ 57591894 h 21600"/>
              <a:gd name="T8" fmla="*/ 5040763 w 21600"/>
              <a:gd name="T9" fmla="*/ 39826049 h 21600"/>
              <a:gd name="T10" fmla="*/ 22821100 w 21600"/>
              <a:gd name="T11" fmla="*/ 21734895 h 21600"/>
              <a:gd name="T12" fmla="*/ 5040763 w 21600"/>
              <a:gd name="T13" fmla="*/ 37336035 h 21600"/>
              <a:gd name="T14" fmla="*/ 39826049 w 21600"/>
              <a:gd name="T15" fmla="*/ 37336035 h 21600"/>
              <a:gd name="T16" fmla="*/ 52008258 w 21600"/>
              <a:gd name="T17" fmla="*/ 22592315 h 21600"/>
              <a:gd name="T18" fmla="*/ 39826049 w 21600"/>
              <a:gd name="T19" fmla="*/ 37336035 h 21600"/>
              <a:gd name="T20" fmla="*/ 39826049 w 21600"/>
              <a:gd name="T21" fmla="*/ 54823320 h 21600"/>
              <a:gd name="T22" fmla="*/ 54709049 w 21600"/>
              <a:gd name="T23" fmla="*/ 39826049 h 21600"/>
              <a:gd name="T24" fmla="*/ 52454838 w 21600"/>
              <a:gd name="T25" fmla="*/ 59864098 h 21600"/>
              <a:gd name="T26" fmla="*/ 44098669 w 21600"/>
              <a:gd name="T27" fmla="*/ 71692489 h 21600"/>
              <a:gd name="T28" fmla="*/ 39826049 w 21600"/>
              <a:gd name="T29" fmla="*/ 72121321 h 21600"/>
              <a:gd name="T30" fmla="*/ 50104120 w 21600"/>
              <a:gd name="T31" fmla="*/ 59003163 h 21600"/>
              <a:gd name="T32" fmla="*/ 39826049 w 21600"/>
              <a:gd name="T33" fmla="*/ 72121321 h 21600"/>
              <a:gd name="T34" fmla="*/ 16772891 w 21600"/>
              <a:gd name="T35" fmla="*/ 64093945 h 21600"/>
              <a:gd name="T36" fmla="*/ 33063430 w 21600"/>
              <a:gd name="T37" fmla="*/ 71692489 h 21600"/>
              <a:gd name="T38" fmla="*/ 37336035 w 21600"/>
              <a:gd name="T39" fmla="*/ 54823320 h 21600"/>
              <a:gd name="T40" fmla="*/ 22453034 w 21600"/>
              <a:gd name="T41" fmla="*/ 39826049 h 21600"/>
              <a:gd name="T42" fmla="*/ 25153841 w 21600"/>
              <a:gd name="T43" fmla="*/ 22592315 h 21600"/>
              <a:gd name="T44" fmla="*/ 37336035 w 21600"/>
              <a:gd name="T45" fmla="*/ 37336035 h 21600"/>
              <a:gd name="T46" fmla="*/ 25153841 w 21600"/>
              <a:gd name="T47" fmla="*/ 22592315 h 21600"/>
              <a:gd name="T48" fmla="*/ 15229573 w 21600"/>
              <a:gd name="T49" fmla="*/ 14468661 h 21600"/>
              <a:gd name="T50" fmla="*/ 23760550 w 21600"/>
              <a:gd name="T51" fmla="*/ 19441427 h 21600"/>
              <a:gd name="T52" fmla="*/ 37336035 w 21600"/>
              <a:gd name="T53" fmla="*/ 22338764 h 21600"/>
              <a:gd name="T54" fmla="*/ 37207272 w 21600"/>
              <a:gd name="T55" fmla="*/ 5048009 h 21600"/>
              <a:gd name="T56" fmla="*/ 44098669 w 21600"/>
              <a:gd name="T57" fmla="*/ 5469366 h 21600"/>
              <a:gd name="T58" fmla="*/ 53401534 w 21600"/>
              <a:gd name="T59" fmla="*/ 19441427 h 21600"/>
              <a:gd name="T60" fmla="*/ 39954582 w 21600"/>
              <a:gd name="T61" fmla="*/ 5048009 h 21600"/>
              <a:gd name="T62" fmla="*/ 39826049 w 21600"/>
              <a:gd name="T63" fmla="*/ 22338764 h 21600"/>
              <a:gd name="T64" fmla="*/ 39954582 w 21600"/>
              <a:gd name="T65" fmla="*/ 5048009 h 21600"/>
              <a:gd name="T66" fmla="*/ 27057964 w 21600"/>
              <a:gd name="T67" fmla="*/ 59003163 h 21600"/>
              <a:gd name="T68" fmla="*/ 37336035 w 21600"/>
              <a:gd name="T69" fmla="*/ 72121321 h 21600"/>
              <a:gd name="T70" fmla="*/ 72121321 w 21600"/>
              <a:gd name="T71" fmla="*/ 37336035 h 21600"/>
              <a:gd name="T72" fmla="*/ 54340983 w 21600"/>
              <a:gd name="T73" fmla="*/ 21734895 h 21600"/>
              <a:gd name="T74" fmla="*/ 72121321 w 21600"/>
              <a:gd name="T75" fmla="*/ 37336035 h 21600"/>
              <a:gd name="T76" fmla="*/ 0 w 21600"/>
              <a:gd name="T77" fmla="*/ 38582800 h 21600"/>
              <a:gd name="T78" fmla="*/ 77165600 w 21600"/>
              <a:gd name="T79" fmla="*/ 3858280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19465" name="Oval 15"/>
          <p:cNvSpPr>
            <a:spLocks noChangeArrowheads="1"/>
          </p:cNvSpPr>
          <p:nvPr/>
        </p:nvSpPr>
        <p:spPr bwMode="auto">
          <a:xfrm>
            <a:off x="7316788" y="2452688"/>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pic>
        <p:nvPicPr>
          <p:cNvPr id="19466" name="Group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0" y="2620963"/>
            <a:ext cx="3349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Oval 12"/>
          <p:cNvSpPr>
            <a:spLocks noChangeArrowheads="1"/>
          </p:cNvSpPr>
          <p:nvPr/>
        </p:nvSpPr>
        <p:spPr bwMode="auto">
          <a:xfrm>
            <a:off x="4730750" y="5035550"/>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pic>
        <p:nvPicPr>
          <p:cNvPr id="19468" name="Group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5194300"/>
            <a:ext cx="3794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Oval 10"/>
          <p:cNvSpPr>
            <a:spLocks noChangeArrowheads="1"/>
          </p:cNvSpPr>
          <p:nvPr/>
        </p:nvSpPr>
        <p:spPr bwMode="auto">
          <a:xfrm>
            <a:off x="7124700" y="5035550"/>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sp>
        <p:nvSpPr>
          <p:cNvPr id="19470" name="AutoShape 100"/>
          <p:cNvSpPr>
            <a:spLocks/>
          </p:cNvSpPr>
          <p:nvPr/>
        </p:nvSpPr>
        <p:spPr bwMode="auto">
          <a:xfrm>
            <a:off x="7299325" y="5164138"/>
            <a:ext cx="273050" cy="374650"/>
          </a:xfrm>
          <a:custGeom>
            <a:avLst/>
            <a:gdLst>
              <a:gd name="T0" fmla="*/ 40516499 w 21600"/>
              <a:gd name="T1" fmla="*/ 35222425 h 21600"/>
              <a:gd name="T2" fmla="*/ 3114982 w 21600"/>
              <a:gd name="T3" fmla="*/ 35222425 h 21600"/>
              <a:gd name="T4" fmla="*/ 3114982 w 21600"/>
              <a:gd name="T5" fmla="*/ 24655821 h 21600"/>
              <a:gd name="T6" fmla="*/ 40516499 w 21600"/>
              <a:gd name="T7" fmla="*/ 24655821 h 21600"/>
              <a:gd name="T8" fmla="*/ 40516499 w 21600"/>
              <a:gd name="T9" fmla="*/ 35222425 h 21600"/>
              <a:gd name="T10" fmla="*/ 35320762 w 21600"/>
              <a:gd name="T11" fmla="*/ 52828529 h 21600"/>
              <a:gd name="T12" fmla="*/ 8308482 w 21600"/>
              <a:gd name="T13" fmla="*/ 52828529 h 21600"/>
              <a:gd name="T14" fmla="*/ 7791368 w 21600"/>
              <a:gd name="T15" fmla="*/ 42267024 h 21600"/>
              <a:gd name="T16" fmla="*/ 35839949 w 21600"/>
              <a:gd name="T17" fmla="*/ 42267024 h 21600"/>
              <a:gd name="T18" fmla="*/ 35320762 w 21600"/>
              <a:gd name="T19" fmla="*/ 52828529 h 21600"/>
              <a:gd name="T20" fmla="*/ 33415947 w 21600"/>
              <a:gd name="T21" fmla="*/ 91573254 h 21600"/>
              <a:gd name="T22" fmla="*/ 10215534 w 21600"/>
              <a:gd name="T23" fmla="*/ 91573254 h 21600"/>
              <a:gd name="T24" fmla="*/ 8482184 w 21600"/>
              <a:gd name="T25" fmla="*/ 56355946 h 21600"/>
              <a:gd name="T26" fmla="*/ 35147059 w 21600"/>
              <a:gd name="T27" fmla="*/ 56355946 h 21600"/>
              <a:gd name="T28" fmla="*/ 33415947 w 21600"/>
              <a:gd name="T29" fmla="*/ 91573254 h 21600"/>
              <a:gd name="T30" fmla="*/ 10908423 w 21600"/>
              <a:gd name="T31" fmla="*/ 105662158 h 21600"/>
              <a:gd name="T32" fmla="*/ 10387163 w 21600"/>
              <a:gd name="T33" fmla="*/ 95100670 h 21600"/>
              <a:gd name="T34" fmla="*/ 33242245 w 21600"/>
              <a:gd name="T35" fmla="*/ 95100670 h 21600"/>
              <a:gd name="T36" fmla="*/ 32725131 w 21600"/>
              <a:gd name="T37" fmla="*/ 105662158 h 21600"/>
              <a:gd name="T38" fmla="*/ 10908423 w 21600"/>
              <a:gd name="T39" fmla="*/ 105662158 h 21600"/>
              <a:gd name="T40" fmla="*/ 7791368 w 21600"/>
              <a:gd name="T41" fmla="*/ 7044599 h 21600"/>
              <a:gd name="T42" fmla="*/ 35839949 w 21600"/>
              <a:gd name="T43" fmla="*/ 7044599 h 21600"/>
              <a:gd name="T44" fmla="*/ 37399444 w 21600"/>
              <a:gd name="T45" fmla="*/ 17611221 h 21600"/>
              <a:gd name="T46" fmla="*/ 6231886 w 21600"/>
              <a:gd name="T47" fmla="*/ 17611221 h 21600"/>
              <a:gd name="T48" fmla="*/ 7791368 w 21600"/>
              <a:gd name="T49" fmla="*/ 7044599 h 21600"/>
              <a:gd name="T50" fmla="*/ 40690202 w 21600"/>
              <a:gd name="T51" fmla="*/ 17684313 h 21600"/>
              <a:gd name="T52" fmla="*/ 38795298 w 21600"/>
              <a:gd name="T53" fmla="*/ 4811130 h 21600"/>
              <a:gd name="T54" fmla="*/ 35839949 w 21600"/>
              <a:gd name="T55" fmla="*/ 0 h 21600"/>
              <a:gd name="T56" fmla="*/ 7791368 w 21600"/>
              <a:gd name="T57" fmla="*/ 0 h 21600"/>
              <a:gd name="T58" fmla="*/ 4833946 w 21600"/>
              <a:gd name="T59" fmla="*/ 4811130 h 21600"/>
              <a:gd name="T60" fmla="*/ 2924985 w 21600"/>
              <a:gd name="T61" fmla="*/ 17694841 h 21600"/>
              <a:gd name="T62" fmla="*/ 0 w 21600"/>
              <a:gd name="T63" fmla="*/ 24655821 h 21600"/>
              <a:gd name="T64" fmla="*/ 0 w 21600"/>
              <a:gd name="T65" fmla="*/ 35222425 h 21600"/>
              <a:gd name="T66" fmla="*/ 3114982 w 21600"/>
              <a:gd name="T67" fmla="*/ 42267024 h 21600"/>
              <a:gd name="T68" fmla="*/ 4726887 w 21600"/>
              <a:gd name="T69" fmla="*/ 42267024 h 21600"/>
              <a:gd name="T70" fmla="*/ 4692693 w 21600"/>
              <a:gd name="T71" fmla="*/ 43044423 h 21600"/>
              <a:gd name="T72" fmla="*/ 7809584 w 21600"/>
              <a:gd name="T73" fmla="*/ 106439557 h 21600"/>
              <a:gd name="T74" fmla="*/ 10908423 w 21600"/>
              <a:gd name="T75" fmla="*/ 112706775 h 21600"/>
              <a:gd name="T76" fmla="*/ 32725131 w 21600"/>
              <a:gd name="T77" fmla="*/ 112706775 h 21600"/>
              <a:gd name="T78" fmla="*/ 35819811 w 21600"/>
              <a:gd name="T79" fmla="*/ 106439557 h 21600"/>
              <a:gd name="T80" fmla="*/ 38936715 w 21600"/>
              <a:gd name="T81" fmla="*/ 43044423 h 21600"/>
              <a:gd name="T82" fmla="*/ 38902356 w 21600"/>
              <a:gd name="T83" fmla="*/ 42267024 h 21600"/>
              <a:gd name="T84" fmla="*/ 40516499 w 21600"/>
              <a:gd name="T85" fmla="*/ 42267024 h 21600"/>
              <a:gd name="T86" fmla="*/ 43633403 w 21600"/>
              <a:gd name="T87" fmla="*/ 35222425 h 21600"/>
              <a:gd name="T88" fmla="*/ 43633403 w 21600"/>
              <a:gd name="T89" fmla="*/ 24655821 h 21600"/>
              <a:gd name="T90" fmla="*/ 40690202 w 21600"/>
              <a:gd name="T91" fmla="*/ 17684313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19471" name="Oval 11"/>
          <p:cNvSpPr>
            <a:spLocks noChangeArrowheads="1"/>
          </p:cNvSpPr>
          <p:nvPr/>
        </p:nvSpPr>
        <p:spPr bwMode="auto">
          <a:xfrm>
            <a:off x="7632700" y="3846513"/>
            <a:ext cx="631825" cy="631825"/>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en-GB" altLang="en-US" sz="1300">
              <a:solidFill>
                <a:srgbClr val="FFFFFF"/>
              </a:solidFill>
              <a:latin typeface="Roboto"/>
            </a:endParaRPr>
          </a:p>
        </p:txBody>
      </p:sp>
      <p:pic>
        <p:nvPicPr>
          <p:cNvPr id="19472" name="Group 4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0" y="3975100"/>
            <a:ext cx="3413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Box 55"/>
          <p:cNvSpPr txBox="1">
            <a:spLocks noChangeArrowheads="1"/>
          </p:cNvSpPr>
          <p:nvPr/>
        </p:nvSpPr>
        <p:spPr bwMode="auto">
          <a:xfrm>
            <a:off x="5776913" y="819096"/>
            <a:ext cx="790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sz="1300">
                <a:solidFill>
                  <a:srgbClr val="262626"/>
                </a:solidFill>
                <a:latin typeface="微软雅黑" pitchFamily="34" charset="-122"/>
                <a:ea typeface="微软雅黑" pitchFamily="34" charset="-122"/>
              </a:rPr>
              <a:t> </a:t>
            </a:r>
            <a:r>
              <a:rPr lang="en-US" altLang="zh-CN" sz="1300">
                <a:solidFill>
                  <a:srgbClr val="262626"/>
                </a:solidFill>
                <a:latin typeface="微软雅黑" pitchFamily="34" charset="-122"/>
                <a:ea typeface="微软雅黑" pitchFamily="34" charset="-122"/>
              </a:rPr>
              <a:t>01</a:t>
            </a:r>
            <a:endParaRPr lang="en-GB" altLang="en-US" sz="1300">
              <a:solidFill>
                <a:srgbClr val="262626"/>
              </a:solidFill>
              <a:latin typeface="微软雅黑" pitchFamily="34" charset="-122"/>
              <a:ea typeface="微软雅黑" pitchFamily="34" charset="-122"/>
            </a:endParaRPr>
          </a:p>
        </p:txBody>
      </p:sp>
      <p:sp>
        <p:nvSpPr>
          <p:cNvPr id="19474" name="TextBox 59"/>
          <p:cNvSpPr txBox="1">
            <a:spLocks noChangeArrowheads="1"/>
          </p:cNvSpPr>
          <p:nvPr/>
        </p:nvSpPr>
        <p:spPr bwMode="auto">
          <a:xfrm>
            <a:off x="7966075" y="2236788"/>
            <a:ext cx="790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sz="1300">
                <a:solidFill>
                  <a:srgbClr val="262626"/>
                </a:solidFill>
                <a:latin typeface="微软雅黑" pitchFamily="34" charset="-122"/>
                <a:ea typeface="微软雅黑" pitchFamily="34" charset="-122"/>
              </a:rPr>
              <a:t> </a:t>
            </a:r>
            <a:r>
              <a:rPr lang="en-US" altLang="zh-CN" sz="1300">
                <a:solidFill>
                  <a:srgbClr val="262626"/>
                </a:solidFill>
                <a:latin typeface="微软雅黑" pitchFamily="34" charset="-122"/>
                <a:ea typeface="微软雅黑" pitchFamily="34" charset="-122"/>
              </a:rPr>
              <a:t>02</a:t>
            </a:r>
            <a:endParaRPr lang="en-GB" altLang="en-US" sz="1300">
              <a:solidFill>
                <a:srgbClr val="262626"/>
              </a:solidFill>
              <a:latin typeface="微软雅黑" pitchFamily="34" charset="-122"/>
              <a:ea typeface="微软雅黑" pitchFamily="34" charset="-122"/>
            </a:endParaRPr>
          </a:p>
        </p:txBody>
      </p:sp>
      <p:sp>
        <p:nvSpPr>
          <p:cNvPr id="19475" name="TextBox 61"/>
          <p:cNvSpPr txBox="1">
            <a:spLocks noChangeArrowheads="1"/>
          </p:cNvSpPr>
          <p:nvPr/>
        </p:nvSpPr>
        <p:spPr bwMode="auto">
          <a:xfrm>
            <a:off x="8296275" y="3621088"/>
            <a:ext cx="733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altLang="zh-CN" sz="1300">
                <a:solidFill>
                  <a:srgbClr val="262626"/>
                </a:solidFill>
                <a:latin typeface="微软雅黑" pitchFamily="34" charset="-122"/>
                <a:ea typeface="微软雅黑" pitchFamily="34" charset="-122"/>
              </a:rPr>
              <a:t>03</a:t>
            </a:r>
          </a:p>
          <a:p>
            <a:pPr eaLnBrk="1" hangingPunct="1"/>
            <a:endParaRPr lang="en-GB" altLang="en-US" sz="1300">
              <a:solidFill>
                <a:srgbClr val="262626"/>
              </a:solidFill>
              <a:latin typeface="微软雅黑" pitchFamily="34" charset="-122"/>
              <a:ea typeface="微软雅黑" pitchFamily="34" charset="-122"/>
            </a:endParaRPr>
          </a:p>
        </p:txBody>
      </p:sp>
      <p:sp>
        <p:nvSpPr>
          <p:cNvPr id="19476" name="TextBox 63"/>
          <p:cNvSpPr txBox="1">
            <a:spLocks noChangeArrowheads="1"/>
          </p:cNvSpPr>
          <p:nvPr/>
        </p:nvSpPr>
        <p:spPr bwMode="auto">
          <a:xfrm>
            <a:off x="7742238" y="4843463"/>
            <a:ext cx="790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sz="1300">
                <a:solidFill>
                  <a:srgbClr val="262626"/>
                </a:solidFill>
                <a:latin typeface="微软雅黑" pitchFamily="34" charset="-122"/>
                <a:ea typeface="微软雅黑" pitchFamily="34" charset="-122"/>
              </a:rPr>
              <a:t> </a:t>
            </a:r>
            <a:r>
              <a:rPr lang="en-US" altLang="zh-CN" sz="1300">
                <a:solidFill>
                  <a:srgbClr val="262626"/>
                </a:solidFill>
                <a:latin typeface="微软雅黑" pitchFamily="34" charset="-122"/>
                <a:ea typeface="微软雅黑" pitchFamily="34" charset="-122"/>
              </a:rPr>
              <a:t>04</a:t>
            </a:r>
            <a:endParaRPr lang="en-GB" altLang="en-US" sz="1300">
              <a:solidFill>
                <a:srgbClr val="262626"/>
              </a:solidFill>
              <a:latin typeface="微软雅黑" pitchFamily="34" charset="-122"/>
              <a:ea typeface="微软雅黑" pitchFamily="34" charset="-122"/>
            </a:endParaRPr>
          </a:p>
        </p:txBody>
      </p:sp>
      <p:sp>
        <p:nvSpPr>
          <p:cNvPr id="19477" name="TextBox 64"/>
          <p:cNvSpPr txBox="1">
            <a:spLocks noChangeArrowheads="1"/>
          </p:cNvSpPr>
          <p:nvPr/>
        </p:nvSpPr>
        <p:spPr bwMode="auto">
          <a:xfrm>
            <a:off x="3606800" y="2282825"/>
            <a:ext cx="790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sz="1300">
                <a:solidFill>
                  <a:srgbClr val="262626"/>
                </a:solidFill>
                <a:latin typeface="微软雅黑" pitchFamily="34" charset="-122"/>
                <a:ea typeface="微软雅黑" pitchFamily="34" charset="-122"/>
              </a:rPr>
              <a:t> </a:t>
            </a:r>
            <a:r>
              <a:rPr lang="en-US" altLang="zh-CN" sz="1300">
                <a:solidFill>
                  <a:srgbClr val="262626"/>
                </a:solidFill>
                <a:latin typeface="微软雅黑" pitchFamily="34" charset="-122"/>
                <a:ea typeface="微软雅黑" pitchFamily="34" charset="-122"/>
              </a:rPr>
              <a:t>07</a:t>
            </a:r>
            <a:endParaRPr lang="en-GB" altLang="en-US" sz="1300">
              <a:solidFill>
                <a:srgbClr val="262626"/>
              </a:solidFill>
              <a:latin typeface="微软雅黑" pitchFamily="34" charset="-122"/>
              <a:ea typeface="微软雅黑" pitchFamily="34" charset="-122"/>
            </a:endParaRPr>
          </a:p>
        </p:txBody>
      </p:sp>
      <p:sp>
        <p:nvSpPr>
          <p:cNvPr id="19478" name="TextBox 66"/>
          <p:cNvSpPr txBox="1">
            <a:spLocks noChangeArrowheads="1"/>
          </p:cNvSpPr>
          <p:nvPr/>
        </p:nvSpPr>
        <p:spPr bwMode="auto">
          <a:xfrm>
            <a:off x="3305175" y="3663950"/>
            <a:ext cx="790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sz="1300">
                <a:solidFill>
                  <a:srgbClr val="262626"/>
                </a:solidFill>
                <a:latin typeface="微软雅黑" pitchFamily="34" charset="-122"/>
                <a:ea typeface="微软雅黑" pitchFamily="34" charset="-122"/>
              </a:rPr>
              <a:t> </a:t>
            </a:r>
            <a:r>
              <a:rPr lang="en-US" altLang="zh-CN" sz="1300">
                <a:solidFill>
                  <a:srgbClr val="262626"/>
                </a:solidFill>
                <a:latin typeface="微软雅黑" pitchFamily="34" charset="-122"/>
                <a:ea typeface="微软雅黑" pitchFamily="34" charset="-122"/>
              </a:rPr>
              <a:t>06</a:t>
            </a:r>
            <a:endParaRPr lang="en-GB" altLang="en-US" sz="1300">
              <a:solidFill>
                <a:srgbClr val="262626"/>
              </a:solidFill>
              <a:latin typeface="微软雅黑" pitchFamily="34" charset="-122"/>
              <a:ea typeface="微软雅黑" pitchFamily="34" charset="-122"/>
            </a:endParaRPr>
          </a:p>
        </p:txBody>
      </p:sp>
      <p:sp>
        <p:nvSpPr>
          <p:cNvPr id="19479" name="TextBox 68"/>
          <p:cNvSpPr txBox="1">
            <a:spLocks noChangeArrowheads="1"/>
          </p:cNvSpPr>
          <p:nvPr/>
        </p:nvSpPr>
        <p:spPr bwMode="auto">
          <a:xfrm>
            <a:off x="3795713" y="4872038"/>
            <a:ext cx="790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300">
                <a:solidFill>
                  <a:srgbClr val="262626"/>
                </a:solidFill>
                <a:latin typeface="微软雅黑" pitchFamily="34" charset="-122"/>
                <a:ea typeface="微软雅黑" pitchFamily="34" charset="-122"/>
              </a:rPr>
              <a:t>Title</a:t>
            </a:r>
            <a:r>
              <a:rPr lang="en-US" sz="1300">
                <a:solidFill>
                  <a:srgbClr val="262626"/>
                </a:solidFill>
                <a:latin typeface="微软雅黑" pitchFamily="34" charset="-122"/>
                <a:ea typeface="微软雅黑" pitchFamily="34" charset="-122"/>
              </a:rPr>
              <a:t> </a:t>
            </a:r>
            <a:r>
              <a:rPr lang="en-US" altLang="zh-CN" sz="1300">
                <a:solidFill>
                  <a:srgbClr val="262626"/>
                </a:solidFill>
                <a:latin typeface="微软雅黑" pitchFamily="34" charset="-122"/>
                <a:ea typeface="微软雅黑" pitchFamily="34" charset="-122"/>
              </a:rPr>
              <a:t>05</a:t>
            </a:r>
            <a:endParaRPr lang="en-GB" altLang="en-US" sz="1300">
              <a:solidFill>
                <a:srgbClr val="262626"/>
              </a:solidFill>
              <a:latin typeface="微软雅黑" pitchFamily="34" charset="-122"/>
              <a:ea typeface="微软雅黑" pitchFamily="34" charset="-122"/>
            </a:endParaRPr>
          </a:p>
        </p:txBody>
      </p:sp>
      <p:sp>
        <p:nvSpPr>
          <p:cNvPr id="19480" name="任意多边形 11"/>
          <p:cNvSpPr>
            <a:spLocks/>
          </p:cNvSpPr>
          <p:nvPr/>
        </p:nvSpPr>
        <p:spPr bwMode="auto">
          <a:xfrm>
            <a:off x="5197475" y="2741613"/>
            <a:ext cx="2119313" cy="2498725"/>
          </a:xfrm>
          <a:custGeom>
            <a:avLst/>
            <a:gdLst>
              <a:gd name="T0" fmla="*/ 0 w 3429026"/>
              <a:gd name="T1" fmla="*/ 328410 h 4334706"/>
              <a:gd name="T2" fmla="*/ 118556 w 3429026"/>
              <a:gd name="T3" fmla="*/ 96189 h 4334706"/>
              <a:gd name="T4" fmla="*/ 404776 w 3429026"/>
              <a:gd name="T5" fmla="*/ 1 h 4334706"/>
              <a:gd name="T6" fmla="*/ 690995 w 3429026"/>
              <a:gd name="T7" fmla="*/ 96190 h 4334706"/>
              <a:gd name="T8" fmla="*/ 809550 w 3429026"/>
              <a:gd name="T9" fmla="*/ 328411 h 4334706"/>
              <a:gd name="T10" fmla="*/ 655005 w 3429026"/>
              <a:gd name="T11" fmla="*/ 571395 h 4334706"/>
              <a:gd name="T12" fmla="*/ 408373 w 3429026"/>
              <a:gd name="T13" fmla="*/ 805331 h 4334706"/>
              <a:gd name="T14" fmla="*/ 140361 w 3429026"/>
              <a:gd name="T15" fmla="*/ 566470 h 4334706"/>
              <a:gd name="T16" fmla="*/ 1 w 3429026"/>
              <a:gd name="T17" fmla="*/ 328411 h 4334706"/>
              <a:gd name="T18" fmla="*/ 0 w 3429026"/>
              <a:gd name="T19" fmla="*/ 328410 h 4334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FCFCFC"/>
          </a:solidFill>
          <a:ln w="57150" cap="flat" cmpd="sng">
            <a:solidFill>
              <a:srgbClr val="8C8C8C"/>
            </a:solidFill>
            <a:round/>
            <a:headEnd/>
            <a:tailEnd/>
          </a:ln>
          <a:effectLst>
            <a:outerShdw dist="127000" dir="8400007" algn="ctr" rotWithShape="0">
              <a:srgbClr val="000000">
                <a:alpha val="39000"/>
              </a:srgbClr>
            </a:outerShdw>
          </a:effectLst>
        </p:spPr>
        <p:txBody>
          <a:bodyPr anchor="ctr"/>
          <a:lstStyle/>
          <a:p>
            <a:endParaRPr lang="zh-CN" altLang="en-US"/>
          </a:p>
        </p:txBody>
      </p:sp>
      <p:sp>
        <p:nvSpPr>
          <p:cNvPr id="19481" name="圆角矩形 12"/>
          <p:cNvSpPr>
            <a:spLocks noChangeArrowheads="1"/>
          </p:cNvSpPr>
          <p:nvPr/>
        </p:nvSpPr>
        <p:spPr bwMode="auto">
          <a:xfrm>
            <a:off x="5849938" y="5294313"/>
            <a:ext cx="760412" cy="163512"/>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zh-CN" altLang="en-US" sz="1300">
              <a:solidFill>
                <a:srgbClr val="FFFFFF"/>
              </a:solidFill>
              <a:latin typeface="Roboto"/>
            </a:endParaRPr>
          </a:p>
        </p:txBody>
      </p:sp>
      <p:sp>
        <p:nvSpPr>
          <p:cNvPr id="19482" name="圆角矩形 13"/>
          <p:cNvSpPr>
            <a:spLocks noChangeArrowheads="1"/>
          </p:cNvSpPr>
          <p:nvPr/>
        </p:nvSpPr>
        <p:spPr bwMode="auto">
          <a:xfrm>
            <a:off x="5761038" y="5511800"/>
            <a:ext cx="957262" cy="163513"/>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zh-CN" altLang="en-US" sz="1300">
              <a:solidFill>
                <a:srgbClr val="FFFFFF"/>
              </a:solidFill>
              <a:latin typeface="Roboto"/>
            </a:endParaRPr>
          </a:p>
        </p:txBody>
      </p:sp>
      <p:sp>
        <p:nvSpPr>
          <p:cNvPr id="19483" name="圆角矩形 14"/>
          <p:cNvSpPr>
            <a:spLocks noChangeArrowheads="1"/>
          </p:cNvSpPr>
          <p:nvPr/>
        </p:nvSpPr>
        <p:spPr bwMode="auto">
          <a:xfrm>
            <a:off x="5849938" y="5729288"/>
            <a:ext cx="760412" cy="163512"/>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zh-CN" altLang="en-US" sz="1300">
              <a:solidFill>
                <a:srgbClr val="FFFFFF"/>
              </a:solidFill>
              <a:latin typeface="Roboto"/>
            </a:endParaRPr>
          </a:p>
        </p:txBody>
      </p:sp>
      <p:sp>
        <p:nvSpPr>
          <p:cNvPr id="19484" name="圆角矩形 15"/>
          <p:cNvSpPr>
            <a:spLocks noChangeArrowheads="1"/>
          </p:cNvSpPr>
          <p:nvPr/>
        </p:nvSpPr>
        <p:spPr bwMode="auto">
          <a:xfrm>
            <a:off x="5981700" y="5946775"/>
            <a:ext cx="520700" cy="161925"/>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5800" eaLnBrk="1" hangingPunct="1"/>
            <a:endParaRPr lang="zh-CN" altLang="en-US" sz="1300">
              <a:solidFill>
                <a:srgbClr val="FFFFFF"/>
              </a:solidFill>
              <a:latin typeface="Roboto"/>
            </a:endParaRPr>
          </a:p>
        </p:txBody>
      </p:sp>
      <p:sp>
        <p:nvSpPr>
          <p:cNvPr id="19485" name="AutoShape 108"/>
          <p:cNvSpPr>
            <a:spLocks/>
          </p:cNvSpPr>
          <p:nvPr/>
        </p:nvSpPr>
        <p:spPr bwMode="auto">
          <a:xfrm>
            <a:off x="6148388" y="3305175"/>
            <a:ext cx="161925" cy="165100"/>
          </a:xfrm>
          <a:custGeom>
            <a:avLst/>
            <a:gdLst>
              <a:gd name="T0" fmla="*/ 4549950 w 21600"/>
              <a:gd name="T1" fmla="*/ 803792 h 21600"/>
              <a:gd name="T2" fmla="*/ 8341514 w 21600"/>
              <a:gd name="T3" fmla="*/ 4822846 h 21600"/>
              <a:gd name="T4" fmla="*/ 4549950 w 21600"/>
              <a:gd name="T5" fmla="*/ 8841908 h 21600"/>
              <a:gd name="T6" fmla="*/ 758334 w 21600"/>
              <a:gd name="T7" fmla="*/ 4822846 h 21600"/>
              <a:gd name="T8" fmla="*/ 4549950 w 21600"/>
              <a:gd name="T9" fmla="*/ 803792 h 21600"/>
              <a:gd name="T10" fmla="*/ 4549950 w 21600"/>
              <a:gd name="T11" fmla="*/ 9645234 h 21600"/>
              <a:gd name="T12" fmla="*/ 9099848 w 21600"/>
              <a:gd name="T13" fmla="*/ 4822846 h 21600"/>
              <a:gd name="T14" fmla="*/ 4549950 w 21600"/>
              <a:gd name="T15" fmla="*/ 0 h 21600"/>
              <a:gd name="T16" fmla="*/ 0 w 21600"/>
              <a:gd name="T17" fmla="*/ 4822846 h 21600"/>
              <a:gd name="T18" fmla="*/ 4549950 w 21600"/>
              <a:gd name="T19" fmla="*/ 964523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1B6AA3"/>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19486" name="AutoShape 109"/>
          <p:cNvSpPr>
            <a:spLocks/>
          </p:cNvSpPr>
          <p:nvPr/>
        </p:nvSpPr>
        <p:spPr bwMode="auto">
          <a:xfrm>
            <a:off x="6069013" y="3222625"/>
            <a:ext cx="322262" cy="439738"/>
          </a:xfrm>
          <a:custGeom>
            <a:avLst/>
            <a:gdLst>
              <a:gd name="T0" fmla="*/ 36212029 w 21600"/>
              <a:gd name="T1" fmla="*/ 170187218 h 21600"/>
              <a:gd name="T2" fmla="*/ 35806695 w 21600"/>
              <a:gd name="T3" fmla="*/ 170752546 h 21600"/>
              <a:gd name="T4" fmla="*/ 35421607 w 21600"/>
              <a:gd name="T5" fmla="*/ 169992837 h 21600"/>
              <a:gd name="T6" fmla="*/ 5974379 w 21600"/>
              <a:gd name="T7" fmla="*/ 68353241 h 21600"/>
              <a:gd name="T8" fmla="*/ 35866567 w 21600"/>
              <a:gd name="T9" fmla="*/ 11390965 h 21600"/>
              <a:gd name="T10" fmla="*/ 65755413 w 21600"/>
              <a:gd name="T11" fmla="*/ 68353241 h 21600"/>
              <a:gd name="T12" fmla="*/ 36212029 w 21600"/>
              <a:gd name="T13" fmla="*/ 170187218 h 21600"/>
              <a:gd name="T14" fmla="*/ 35866567 w 21600"/>
              <a:gd name="T15" fmla="*/ 0 h 21600"/>
              <a:gd name="T16" fmla="*/ 0 w 21600"/>
              <a:gd name="T17" fmla="*/ 68353241 h 21600"/>
              <a:gd name="T18" fmla="*/ 31008035 w 21600"/>
              <a:gd name="T19" fmla="*/ 177662804 h 21600"/>
              <a:gd name="T20" fmla="*/ 35753716 w 21600"/>
              <a:gd name="T21" fmla="*/ 182244630 h 21600"/>
              <a:gd name="T22" fmla="*/ 35979418 w 21600"/>
              <a:gd name="T23" fmla="*/ 182244630 h 21600"/>
              <a:gd name="T24" fmla="*/ 40721757 w 21600"/>
              <a:gd name="T25" fmla="*/ 177662804 h 21600"/>
              <a:gd name="T26" fmla="*/ 71729792 w 21600"/>
              <a:gd name="T27" fmla="*/ 68353241 h 21600"/>
              <a:gd name="T28" fmla="*/ 35866567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rgbClr val="1B6AA3"/>
          </a:solidFill>
          <a:ln>
            <a:noFill/>
          </a:ln>
          <a:extLst>
            <a:ext uri="{91240B29-F687-4F45-9708-019B960494DF}">
              <a14:hiddenLine xmlns:a14="http://schemas.microsoft.com/office/drawing/2010/main" w="9525">
                <a:solidFill>
                  <a:srgbClr val="000000"/>
                </a:solidFill>
                <a:round/>
                <a:headEnd/>
                <a:tailEnd/>
              </a14:hiddenLine>
            </a:ext>
          </a:extLst>
        </p:spPr>
        <p:txBody>
          <a:bodyPr lIns="19050" tIns="19050" rIns="19050" bIns="19050" anchor="ctr"/>
          <a:lstStyle/>
          <a:p>
            <a:endParaRPr lang="zh-CN" altLang="en-US"/>
          </a:p>
        </p:txBody>
      </p:sp>
      <p:sp>
        <p:nvSpPr>
          <p:cNvPr id="19487" name="TextBox 69"/>
          <p:cNvSpPr txBox="1">
            <a:spLocks noChangeArrowheads="1"/>
          </p:cNvSpPr>
          <p:nvPr/>
        </p:nvSpPr>
        <p:spPr bwMode="auto">
          <a:xfrm>
            <a:off x="5457825" y="3790950"/>
            <a:ext cx="1547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1600">
                <a:solidFill>
                  <a:srgbClr val="5C5C5C"/>
                </a:solidFill>
                <a:latin typeface="Roboto"/>
              </a:rPr>
              <a:t>Brainstorm </a:t>
            </a:r>
          </a:p>
          <a:p>
            <a:pPr algn="ctr" eaLnBrk="1" hangingPunct="1"/>
            <a:r>
              <a:rPr lang="en-US" altLang="zh-CN" sz="1600">
                <a:solidFill>
                  <a:srgbClr val="5C5C5C"/>
                </a:solidFill>
                <a:latin typeface="Roboto"/>
              </a:rPr>
              <a:t>Idea</a:t>
            </a:r>
            <a:endParaRPr lang="en-GB" altLang="en-US" sz="1600">
              <a:solidFill>
                <a:srgbClr val="5C5C5C"/>
              </a:solidFill>
              <a:latin typeface="Roboto"/>
            </a:endParaRPr>
          </a:p>
        </p:txBody>
      </p:sp>
      <p:sp>
        <p:nvSpPr>
          <p:cNvPr id="19488" name="文本框 91"/>
          <p:cNvSpPr txBox="1">
            <a:spLocks noChangeArrowheads="1"/>
          </p:cNvSpPr>
          <p:nvPr/>
        </p:nvSpPr>
        <p:spPr bwMode="auto">
          <a:xfrm>
            <a:off x="4730750" y="1095321"/>
            <a:ext cx="304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9489" name="文本框 92"/>
          <p:cNvSpPr txBox="1">
            <a:spLocks noChangeArrowheads="1"/>
          </p:cNvSpPr>
          <p:nvPr/>
        </p:nvSpPr>
        <p:spPr bwMode="auto">
          <a:xfrm>
            <a:off x="1533525" y="2714625"/>
            <a:ext cx="304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9490" name="文本框 93"/>
          <p:cNvSpPr txBox="1">
            <a:spLocks noChangeArrowheads="1"/>
          </p:cNvSpPr>
          <p:nvPr/>
        </p:nvSpPr>
        <p:spPr bwMode="auto">
          <a:xfrm>
            <a:off x="1138238" y="3971925"/>
            <a:ext cx="3043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9491" name="文本框 94"/>
          <p:cNvSpPr txBox="1">
            <a:spLocks noChangeArrowheads="1"/>
          </p:cNvSpPr>
          <p:nvPr/>
        </p:nvSpPr>
        <p:spPr bwMode="auto">
          <a:xfrm>
            <a:off x="1608138" y="5230813"/>
            <a:ext cx="304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9492" name="文本框 95"/>
          <p:cNvSpPr txBox="1">
            <a:spLocks noChangeArrowheads="1"/>
          </p:cNvSpPr>
          <p:nvPr/>
        </p:nvSpPr>
        <p:spPr bwMode="auto">
          <a:xfrm>
            <a:off x="7783513" y="5195888"/>
            <a:ext cx="304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9493" name="文本框 96"/>
          <p:cNvSpPr txBox="1">
            <a:spLocks noChangeArrowheads="1"/>
          </p:cNvSpPr>
          <p:nvPr/>
        </p:nvSpPr>
        <p:spPr bwMode="auto">
          <a:xfrm>
            <a:off x="7969250" y="2519363"/>
            <a:ext cx="304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38" name="文本框 95"/>
          <p:cNvSpPr txBox="1">
            <a:spLocks noChangeArrowheads="1"/>
          </p:cNvSpPr>
          <p:nvPr/>
        </p:nvSpPr>
        <p:spPr bwMode="auto">
          <a:xfrm>
            <a:off x="8291272" y="3887848"/>
            <a:ext cx="3041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38"/>
          <p:cNvSpPr txBox="1">
            <a:spLocks noChangeArrowheads="1"/>
          </p:cNvSpPr>
          <p:nvPr/>
        </p:nvSpPr>
        <p:spPr bwMode="auto">
          <a:xfrm>
            <a:off x="142874" y="114300"/>
            <a:ext cx="40110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grpSp>
        <p:nvGrpSpPr>
          <p:cNvPr id="20483" name="组合 2"/>
          <p:cNvGrpSpPr>
            <a:grpSpLocks noChangeAspect="1"/>
          </p:cNvGrpSpPr>
          <p:nvPr/>
        </p:nvGrpSpPr>
        <p:grpSpPr bwMode="auto">
          <a:xfrm>
            <a:off x="1193800" y="1965325"/>
            <a:ext cx="4695825" cy="3633788"/>
            <a:chOff x="0" y="0"/>
            <a:chExt cx="5470301" cy="4233272"/>
          </a:xfrm>
        </p:grpSpPr>
        <p:pic>
          <p:nvPicPr>
            <p:cNvPr id="20490"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21966" cy="2021966"/>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16" y="2216572"/>
              <a:ext cx="2016700" cy="2016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147" y="5266"/>
              <a:ext cx="2016700" cy="2016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335" y="2216572"/>
              <a:ext cx="2021966" cy="2016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矩形 7"/>
          <p:cNvSpPr>
            <a:spLocks noChangeArrowheads="1"/>
          </p:cNvSpPr>
          <p:nvPr/>
        </p:nvSpPr>
        <p:spPr bwMode="auto">
          <a:xfrm>
            <a:off x="6457950" y="2182813"/>
            <a:ext cx="4602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0485" name="Title 20"/>
          <p:cNvSpPr txBox="1">
            <a:spLocks noChangeArrowheads="1"/>
          </p:cNvSpPr>
          <p:nvPr/>
        </p:nvSpPr>
        <p:spPr bwMode="auto">
          <a:xfrm>
            <a:off x="6951662" y="1890425"/>
            <a:ext cx="2380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4" tIns="0" rIns="45714" bIns="0" anchor="ctr">
            <a:spAutoFit/>
          </a:bodyPr>
          <a:lstStyle>
            <a:lvl1pPr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b="1" dirty="0">
                <a:solidFill>
                  <a:srgbClr val="262626"/>
                </a:solidFill>
                <a:latin typeface="微软雅黑" pitchFamily="34" charset="-122"/>
                <a:ea typeface="微软雅黑" pitchFamily="34" charset="-122"/>
              </a:rPr>
              <a:t>Add a title</a:t>
            </a:r>
            <a:endParaRPr lang="en-US" b="1" dirty="0">
              <a:solidFill>
                <a:srgbClr val="262626"/>
              </a:solidFill>
              <a:latin typeface="微软雅黑" pitchFamily="34" charset="-122"/>
              <a:ea typeface="微软雅黑" pitchFamily="34" charset="-122"/>
            </a:endParaRPr>
          </a:p>
        </p:txBody>
      </p:sp>
      <p:sp>
        <p:nvSpPr>
          <p:cNvPr id="20486" name="Freeform 26"/>
          <p:cNvSpPr>
            <a:spLocks noEditPoints="1"/>
          </p:cNvSpPr>
          <p:nvPr/>
        </p:nvSpPr>
        <p:spPr bwMode="auto">
          <a:xfrm>
            <a:off x="6537325" y="4113213"/>
            <a:ext cx="355600" cy="355600"/>
          </a:xfrm>
          <a:custGeom>
            <a:avLst/>
            <a:gdLst>
              <a:gd name="T0" fmla="*/ 2147483647 w 291"/>
              <a:gd name="T1" fmla="*/ 2147483647 h 291"/>
              <a:gd name="T2" fmla="*/ 2147483647 w 291"/>
              <a:gd name="T3" fmla="*/ 2147483647 h 291"/>
              <a:gd name="T4" fmla="*/ 2147483647 w 291"/>
              <a:gd name="T5" fmla="*/ 2147483647 h 291"/>
              <a:gd name="T6" fmla="*/ 2147483647 w 291"/>
              <a:gd name="T7" fmla="*/ 2147483647 h 291"/>
              <a:gd name="T8" fmla="*/ 2147483647 w 291"/>
              <a:gd name="T9" fmla="*/ 2147483647 h 291"/>
              <a:gd name="T10" fmla="*/ 2147483647 w 291"/>
              <a:gd name="T11" fmla="*/ 2147483647 h 291"/>
              <a:gd name="T12" fmla="*/ 2147483647 w 291"/>
              <a:gd name="T13" fmla="*/ 2147483647 h 291"/>
              <a:gd name="T14" fmla="*/ 2147483647 w 291"/>
              <a:gd name="T15" fmla="*/ 2147483647 h 291"/>
              <a:gd name="T16" fmla="*/ 2147483647 w 291"/>
              <a:gd name="T17" fmla="*/ 2147483647 h 291"/>
              <a:gd name="T18" fmla="*/ 2147483647 w 291"/>
              <a:gd name="T19" fmla="*/ 2147483647 h 291"/>
              <a:gd name="T20" fmla="*/ 2147483647 w 291"/>
              <a:gd name="T21" fmla="*/ 2147483647 h 291"/>
              <a:gd name="T22" fmla="*/ 2147483647 w 291"/>
              <a:gd name="T23" fmla="*/ 2147483647 h 291"/>
              <a:gd name="T24" fmla="*/ 2147483647 w 291"/>
              <a:gd name="T25" fmla="*/ 2147483647 h 291"/>
              <a:gd name="T26" fmla="*/ 2147483647 w 291"/>
              <a:gd name="T27" fmla="*/ 2147483647 h 291"/>
              <a:gd name="T28" fmla="*/ 2147483647 w 291"/>
              <a:gd name="T29" fmla="*/ 2147483647 h 291"/>
              <a:gd name="T30" fmla="*/ 2147483647 w 291"/>
              <a:gd name="T31" fmla="*/ 2147483647 h 291"/>
              <a:gd name="T32" fmla="*/ 2147483647 w 291"/>
              <a:gd name="T33" fmla="*/ 2147483647 h 291"/>
              <a:gd name="T34" fmla="*/ 2147483647 w 291"/>
              <a:gd name="T35" fmla="*/ 2147483647 h 291"/>
              <a:gd name="T36" fmla="*/ 2147483647 w 291"/>
              <a:gd name="T37" fmla="*/ 2147483647 h 291"/>
              <a:gd name="T38" fmla="*/ 2147483647 w 291"/>
              <a:gd name="T39" fmla="*/ 2147483647 h 291"/>
              <a:gd name="T40" fmla="*/ 2147483647 w 291"/>
              <a:gd name="T41" fmla="*/ 2147483647 h 291"/>
              <a:gd name="T42" fmla="*/ 2147483647 w 291"/>
              <a:gd name="T43" fmla="*/ 2147483647 h 291"/>
              <a:gd name="T44" fmla="*/ 2147483647 w 291"/>
              <a:gd name="T45" fmla="*/ 2147483647 h 291"/>
              <a:gd name="T46" fmla="*/ 2147483647 w 291"/>
              <a:gd name="T47" fmla="*/ 2147483647 h 291"/>
              <a:gd name="T48" fmla="*/ 2147483647 w 291"/>
              <a:gd name="T49" fmla="*/ 2147483647 h 291"/>
              <a:gd name="T50" fmla="*/ 2147483647 w 291"/>
              <a:gd name="T51" fmla="*/ 2147483647 h 291"/>
              <a:gd name="T52" fmla="*/ 2147483647 w 291"/>
              <a:gd name="T53" fmla="*/ 2147483647 h 291"/>
              <a:gd name="T54" fmla="*/ 2147483647 w 291"/>
              <a:gd name="T55" fmla="*/ 2147483647 h 291"/>
              <a:gd name="T56" fmla="*/ 2147483647 w 291"/>
              <a:gd name="T57" fmla="*/ 2147483647 h 291"/>
              <a:gd name="T58" fmla="*/ 2147483647 w 291"/>
              <a:gd name="T59" fmla="*/ 2147483647 h 291"/>
              <a:gd name="T60" fmla="*/ 2147483647 w 291"/>
              <a:gd name="T61" fmla="*/ 2147483647 h 291"/>
              <a:gd name="T62" fmla="*/ 2147483647 w 291"/>
              <a:gd name="T63" fmla="*/ 2147483647 h 291"/>
              <a:gd name="T64" fmla="*/ 2147483647 w 291"/>
              <a:gd name="T65" fmla="*/ 2147483647 h 291"/>
              <a:gd name="T66" fmla="*/ 2147483647 w 291"/>
              <a:gd name="T67" fmla="*/ 2147483647 h 291"/>
              <a:gd name="T68" fmla="*/ 2147483647 w 291"/>
              <a:gd name="T69" fmla="*/ 2147483647 h 291"/>
              <a:gd name="T70" fmla="*/ 2147483647 w 291"/>
              <a:gd name="T71" fmla="*/ 2147483647 h 291"/>
              <a:gd name="T72" fmla="*/ 2147483647 w 291"/>
              <a:gd name="T73" fmla="*/ 2147483647 h 291"/>
              <a:gd name="T74" fmla="*/ 2147483647 w 291"/>
              <a:gd name="T75" fmla="*/ 2147483647 h 291"/>
              <a:gd name="T76" fmla="*/ 2147483647 w 291"/>
              <a:gd name="T77" fmla="*/ 2147483647 h 291"/>
              <a:gd name="T78" fmla="*/ 2147483647 w 291"/>
              <a:gd name="T79" fmla="*/ 2147483647 h 291"/>
              <a:gd name="T80" fmla="*/ 2147483647 w 291"/>
              <a:gd name="T81" fmla="*/ 2147483647 h 291"/>
              <a:gd name="T82" fmla="*/ 2147483647 w 291"/>
              <a:gd name="T83" fmla="*/ 2147483647 h 2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7" name="Freeform 27"/>
          <p:cNvSpPr>
            <a:spLocks noEditPoints="1"/>
          </p:cNvSpPr>
          <p:nvPr/>
        </p:nvSpPr>
        <p:spPr bwMode="auto">
          <a:xfrm>
            <a:off x="6537325" y="1866900"/>
            <a:ext cx="355600" cy="355600"/>
          </a:xfrm>
          <a:custGeom>
            <a:avLst/>
            <a:gdLst>
              <a:gd name="T0" fmla="*/ 2147483647 w 291"/>
              <a:gd name="T1" fmla="*/ 2147483647 h 291"/>
              <a:gd name="T2" fmla="*/ 2147483647 w 291"/>
              <a:gd name="T3" fmla="*/ 2147483647 h 291"/>
              <a:gd name="T4" fmla="*/ 2147483647 w 291"/>
              <a:gd name="T5" fmla="*/ 2147483647 h 291"/>
              <a:gd name="T6" fmla="*/ 2147483647 w 291"/>
              <a:gd name="T7" fmla="*/ 2147483647 h 291"/>
              <a:gd name="T8" fmla="*/ 2147483647 w 291"/>
              <a:gd name="T9" fmla="*/ 2147483647 h 291"/>
              <a:gd name="T10" fmla="*/ 2147483647 w 291"/>
              <a:gd name="T11" fmla="*/ 2147483647 h 291"/>
              <a:gd name="T12" fmla="*/ 2147483647 w 291"/>
              <a:gd name="T13" fmla="*/ 2147483647 h 291"/>
              <a:gd name="T14" fmla="*/ 2147483647 w 291"/>
              <a:gd name="T15" fmla="*/ 2147483647 h 291"/>
              <a:gd name="T16" fmla="*/ 2147483647 w 291"/>
              <a:gd name="T17" fmla="*/ 2147483647 h 291"/>
              <a:gd name="T18" fmla="*/ 2147483647 w 291"/>
              <a:gd name="T19" fmla="*/ 2147483647 h 291"/>
              <a:gd name="T20" fmla="*/ 2147483647 w 291"/>
              <a:gd name="T21" fmla="*/ 2147483647 h 291"/>
              <a:gd name="T22" fmla="*/ 2147483647 w 291"/>
              <a:gd name="T23" fmla="*/ 2147483647 h 291"/>
              <a:gd name="T24" fmla="*/ 2147483647 w 291"/>
              <a:gd name="T25" fmla="*/ 2147483647 h 291"/>
              <a:gd name="T26" fmla="*/ 2147483647 w 291"/>
              <a:gd name="T27" fmla="*/ 2147483647 h 291"/>
              <a:gd name="T28" fmla="*/ 2147483647 w 291"/>
              <a:gd name="T29" fmla="*/ 2147483647 h 291"/>
              <a:gd name="T30" fmla="*/ 2147483647 w 291"/>
              <a:gd name="T31" fmla="*/ 2147483647 h 291"/>
              <a:gd name="T32" fmla="*/ 2147483647 w 291"/>
              <a:gd name="T33" fmla="*/ 2147483647 h 291"/>
              <a:gd name="T34" fmla="*/ 2147483647 w 291"/>
              <a:gd name="T35" fmla="*/ 2147483647 h 291"/>
              <a:gd name="T36" fmla="*/ 2147483647 w 291"/>
              <a:gd name="T37" fmla="*/ 2147483647 h 291"/>
              <a:gd name="T38" fmla="*/ 2147483647 w 291"/>
              <a:gd name="T39" fmla="*/ 2147483647 h 291"/>
              <a:gd name="T40" fmla="*/ 2147483647 w 291"/>
              <a:gd name="T41" fmla="*/ 2147483647 h 291"/>
              <a:gd name="T42" fmla="*/ 2147483647 w 291"/>
              <a:gd name="T43" fmla="*/ 2147483647 h 291"/>
              <a:gd name="T44" fmla="*/ 2147483647 w 291"/>
              <a:gd name="T45" fmla="*/ 2147483647 h 291"/>
              <a:gd name="T46" fmla="*/ 2147483647 w 291"/>
              <a:gd name="T47" fmla="*/ 2147483647 h 291"/>
              <a:gd name="T48" fmla="*/ 2147483647 w 291"/>
              <a:gd name="T49" fmla="*/ 2147483647 h 291"/>
              <a:gd name="T50" fmla="*/ 2147483647 w 291"/>
              <a:gd name="T51" fmla="*/ 2147483647 h 291"/>
              <a:gd name="T52" fmla="*/ 2147483647 w 291"/>
              <a:gd name="T53" fmla="*/ 2147483647 h 291"/>
              <a:gd name="T54" fmla="*/ 2147483647 w 291"/>
              <a:gd name="T55" fmla="*/ 2147483647 h 291"/>
              <a:gd name="T56" fmla="*/ 2147483647 w 291"/>
              <a:gd name="T57" fmla="*/ 2147483647 h 291"/>
              <a:gd name="T58" fmla="*/ 2147483647 w 291"/>
              <a:gd name="T59" fmla="*/ 2147483647 h 291"/>
              <a:gd name="T60" fmla="*/ 2147483647 w 291"/>
              <a:gd name="T61" fmla="*/ 2147483647 h 291"/>
              <a:gd name="T62" fmla="*/ 2147483647 w 291"/>
              <a:gd name="T63" fmla="*/ 2147483647 h 291"/>
              <a:gd name="T64" fmla="*/ 2147483647 w 291"/>
              <a:gd name="T65" fmla="*/ 2147483647 h 291"/>
              <a:gd name="T66" fmla="*/ 2147483647 w 291"/>
              <a:gd name="T67" fmla="*/ 2147483647 h 291"/>
              <a:gd name="T68" fmla="*/ 2147483647 w 291"/>
              <a:gd name="T69" fmla="*/ 2147483647 h 291"/>
              <a:gd name="T70" fmla="*/ 2147483647 w 291"/>
              <a:gd name="T71" fmla="*/ 2147483647 h 291"/>
              <a:gd name="T72" fmla="*/ 2147483647 w 291"/>
              <a:gd name="T73" fmla="*/ 2147483647 h 291"/>
              <a:gd name="T74" fmla="*/ 2147483647 w 291"/>
              <a:gd name="T75" fmla="*/ 2147483647 h 291"/>
              <a:gd name="T76" fmla="*/ 2147483647 w 291"/>
              <a:gd name="T77" fmla="*/ 2147483647 h 291"/>
              <a:gd name="T78" fmla="*/ 2147483647 w 291"/>
              <a:gd name="T79" fmla="*/ 2147483647 h 291"/>
              <a:gd name="T80" fmla="*/ 2147483647 w 291"/>
              <a:gd name="T81" fmla="*/ 2147483647 h 291"/>
              <a:gd name="T82" fmla="*/ 2147483647 w 291"/>
              <a:gd name="T83" fmla="*/ 2147483647 h 291"/>
              <a:gd name="T84" fmla="*/ 2147483647 w 291"/>
              <a:gd name="T85" fmla="*/ 2147483647 h 291"/>
              <a:gd name="T86" fmla="*/ 2147483647 w 291"/>
              <a:gd name="T87" fmla="*/ 2147483647 h 291"/>
              <a:gd name="T88" fmla="*/ 2147483647 w 291"/>
              <a:gd name="T89" fmla="*/ 2147483647 h 291"/>
              <a:gd name="T90" fmla="*/ 2147483647 w 291"/>
              <a:gd name="T91" fmla="*/ 2147483647 h 291"/>
              <a:gd name="T92" fmla="*/ 2147483647 w 291"/>
              <a:gd name="T93" fmla="*/ 2147483647 h 291"/>
              <a:gd name="T94" fmla="*/ 2147483647 w 291"/>
              <a:gd name="T95" fmla="*/ 2147483647 h 291"/>
              <a:gd name="T96" fmla="*/ 2147483647 w 291"/>
              <a:gd name="T97" fmla="*/ 2147483647 h 291"/>
              <a:gd name="T98" fmla="*/ 2147483647 w 291"/>
              <a:gd name="T99" fmla="*/ 2147483647 h 291"/>
              <a:gd name="T100" fmla="*/ 2147483647 w 291"/>
              <a:gd name="T101" fmla="*/ 2147483647 h 291"/>
              <a:gd name="T102" fmla="*/ 2147483647 w 291"/>
              <a:gd name="T103" fmla="*/ 2147483647 h 291"/>
              <a:gd name="T104" fmla="*/ 2147483647 w 291"/>
              <a:gd name="T105" fmla="*/ 2147483647 h 2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68" y="86"/>
                </a:moveTo>
                <a:cubicBezTo>
                  <a:pt x="223" y="86"/>
                  <a:pt x="223" y="86"/>
                  <a:pt x="223" y="86"/>
                </a:cubicBezTo>
                <a:cubicBezTo>
                  <a:pt x="224" y="86"/>
                  <a:pt x="225" y="86"/>
                  <a:pt x="226" y="86"/>
                </a:cubicBezTo>
                <a:cubicBezTo>
                  <a:pt x="168" y="136"/>
                  <a:pt x="168" y="136"/>
                  <a:pt x="168" y="136"/>
                </a:cubicBezTo>
                <a:cubicBezTo>
                  <a:pt x="161" y="142"/>
                  <a:pt x="161" y="142"/>
                  <a:pt x="161" y="142"/>
                </a:cubicBezTo>
                <a:cubicBezTo>
                  <a:pt x="146" y="154"/>
                  <a:pt x="146" y="154"/>
                  <a:pt x="146" y="154"/>
                </a:cubicBezTo>
                <a:cubicBezTo>
                  <a:pt x="131" y="142"/>
                  <a:pt x="131" y="142"/>
                  <a:pt x="131" y="142"/>
                </a:cubicBezTo>
                <a:cubicBezTo>
                  <a:pt x="123" y="136"/>
                  <a:pt x="123" y="136"/>
                  <a:pt x="123" y="136"/>
                </a:cubicBezTo>
                <a:cubicBezTo>
                  <a:pt x="65" y="86"/>
                  <a:pt x="65" y="86"/>
                  <a:pt x="65" y="86"/>
                </a:cubicBezTo>
                <a:cubicBezTo>
                  <a:pt x="66" y="86"/>
                  <a:pt x="67" y="86"/>
                  <a:pt x="68" y="86"/>
                </a:cubicBezTo>
                <a:close/>
                <a:moveTo>
                  <a:pt x="58" y="197"/>
                </a:moveTo>
                <a:cubicBezTo>
                  <a:pt x="58" y="196"/>
                  <a:pt x="58" y="195"/>
                  <a:pt x="58" y="194"/>
                </a:cubicBezTo>
                <a:cubicBezTo>
                  <a:pt x="58" y="96"/>
                  <a:pt x="58" y="96"/>
                  <a:pt x="58" y="96"/>
                </a:cubicBezTo>
                <a:cubicBezTo>
                  <a:pt x="58" y="95"/>
                  <a:pt x="58" y="94"/>
                  <a:pt x="58" y="93"/>
                </a:cubicBezTo>
                <a:cubicBezTo>
                  <a:pt x="116" y="142"/>
                  <a:pt x="116" y="142"/>
                  <a:pt x="116" y="142"/>
                </a:cubicBezTo>
                <a:lnTo>
                  <a:pt x="58" y="197"/>
                </a:lnTo>
                <a:close/>
                <a:moveTo>
                  <a:pt x="223" y="205"/>
                </a:moveTo>
                <a:cubicBezTo>
                  <a:pt x="68" y="205"/>
                  <a:pt x="68" y="205"/>
                  <a:pt x="68" y="205"/>
                </a:cubicBezTo>
                <a:cubicBezTo>
                  <a:pt x="67" y="205"/>
                  <a:pt x="66" y="204"/>
                  <a:pt x="65" y="204"/>
                </a:cubicBezTo>
                <a:cubicBezTo>
                  <a:pt x="123" y="149"/>
                  <a:pt x="123" y="149"/>
                  <a:pt x="123" y="149"/>
                </a:cubicBezTo>
                <a:cubicBezTo>
                  <a:pt x="146" y="167"/>
                  <a:pt x="146" y="167"/>
                  <a:pt x="146" y="167"/>
                </a:cubicBezTo>
                <a:cubicBezTo>
                  <a:pt x="168" y="149"/>
                  <a:pt x="168" y="149"/>
                  <a:pt x="168" y="149"/>
                </a:cubicBezTo>
                <a:cubicBezTo>
                  <a:pt x="226" y="204"/>
                  <a:pt x="226" y="204"/>
                  <a:pt x="226" y="204"/>
                </a:cubicBezTo>
                <a:cubicBezTo>
                  <a:pt x="225" y="204"/>
                  <a:pt x="224" y="205"/>
                  <a:pt x="223" y="205"/>
                </a:cubicBezTo>
                <a:close/>
                <a:moveTo>
                  <a:pt x="234" y="194"/>
                </a:moveTo>
                <a:cubicBezTo>
                  <a:pt x="234" y="195"/>
                  <a:pt x="233" y="196"/>
                  <a:pt x="233" y="197"/>
                </a:cubicBezTo>
                <a:cubicBezTo>
                  <a:pt x="176" y="142"/>
                  <a:pt x="176" y="142"/>
                  <a:pt x="176" y="142"/>
                </a:cubicBezTo>
                <a:cubicBezTo>
                  <a:pt x="233" y="93"/>
                  <a:pt x="233" y="93"/>
                  <a:pt x="233" y="93"/>
                </a:cubicBezTo>
                <a:cubicBezTo>
                  <a:pt x="233" y="94"/>
                  <a:pt x="234" y="95"/>
                  <a:pt x="234" y="96"/>
                </a:cubicBezTo>
                <a:lnTo>
                  <a:pt x="234" y="194"/>
                </a:ln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8" name="矩形 11"/>
          <p:cNvSpPr>
            <a:spLocks noChangeArrowheads="1"/>
          </p:cNvSpPr>
          <p:nvPr/>
        </p:nvSpPr>
        <p:spPr bwMode="auto">
          <a:xfrm>
            <a:off x="6457950" y="4429125"/>
            <a:ext cx="4602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0489" name="Title 20"/>
          <p:cNvSpPr txBox="1">
            <a:spLocks noChangeArrowheads="1"/>
          </p:cNvSpPr>
          <p:nvPr/>
        </p:nvSpPr>
        <p:spPr bwMode="auto">
          <a:xfrm>
            <a:off x="6951663" y="4136737"/>
            <a:ext cx="18246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14" tIns="0" rIns="45714" bIns="0" anchor="ctr">
            <a:spAutoFit/>
          </a:bodyPr>
          <a:lstStyle>
            <a:lvl1pPr defTabSz="457200">
              <a:defRPr>
                <a:solidFill>
                  <a:schemeClr val="tx1"/>
                </a:solidFill>
                <a:latin typeface="Calibri" pitchFamily="34" charset="0"/>
                <a:ea typeface="宋体" pitchFamily="2" charset="-122"/>
              </a:defRPr>
            </a:lvl1pPr>
            <a:lvl2pPr marL="742950" indent="-285750" defTabSz="457200">
              <a:defRPr>
                <a:solidFill>
                  <a:schemeClr val="tx1"/>
                </a:solidFill>
                <a:latin typeface="Calibri" pitchFamily="34" charset="0"/>
                <a:ea typeface="宋体" pitchFamily="2" charset="-122"/>
              </a:defRPr>
            </a:lvl2pPr>
            <a:lvl3pPr marL="1143000" indent="-228600" defTabSz="457200">
              <a:defRPr>
                <a:solidFill>
                  <a:schemeClr val="tx1"/>
                </a:solidFill>
                <a:latin typeface="Calibri" pitchFamily="34" charset="0"/>
                <a:ea typeface="宋体" pitchFamily="2" charset="-122"/>
              </a:defRPr>
            </a:lvl3pPr>
            <a:lvl4pPr marL="1600200" indent="-228600" defTabSz="457200">
              <a:defRPr>
                <a:solidFill>
                  <a:schemeClr val="tx1"/>
                </a:solidFill>
                <a:latin typeface="Calibri" pitchFamily="34" charset="0"/>
                <a:ea typeface="宋体" pitchFamily="2" charset="-122"/>
              </a:defRPr>
            </a:lvl4pPr>
            <a:lvl5pPr marL="2057400" indent="-228600" defTabSz="457200">
              <a:defRPr>
                <a:solidFill>
                  <a:schemeClr val="tx1"/>
                </a:solidFill>
                <a:latin typeface="Calibri" pitchFamily="34" charset="0"/>
                <a:ea typeface="宋体" pitchFamily="2" charset="-122"/>
              </a:defRPr>
            </a:lvl5pPr>
            <a:lvl6pPr marL="25146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4572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b="1" dirty="0">
                <a:solidFill>
                  <a:srgbClr val="262626"/>
                </a:solidFill>
                <a:latin typeface="微软雅黑" pitchFamily="34" charset="-122"/>
                <a:ea typeface="微软雅黑" pitchFamily="34" charset="-122"/>
              </a:rPr>
              <a:t>Add a title</a:t>
            </a:r>
            <a:endParaRPr lang="en-US" b="1" dirty="0">
              <a:solidFill>
                <a:srgbClr val="262626"/>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56"/>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531" name="文本框 157"/>
          <p:cNvSpPr txBox="1">
            <a:spLocks noChangeArrowheads="1"/>
          </p:cNvSpPr>
          <p:nvPr/>
        </p:nvSpPr>
        <p:spPr bwMode="auto">
          <a:xfrm>
            <a:off x="2706565" y="4571959"/>
            <a:ext cx="65534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4400" b="1" dirty="0">
                <a:latin typeface="微软雅黑" pitchFamily="34" charset="-122"/>
                <a:ea typeface="微软雅黑" pitchFamily="34" charset="-122"/>
              </a:rPr>
              <a:t>【 </a:t>
            </a:r>
            <a:r>
              <a:rPr lang="zh-CN" altLang="en-US" sz="4400" b="1" dirty="0">
                <a:latin typeface="微软雅黑" pitchFamily="34" charset="-122"/>
                <a:ea typeface="微软雅黑" pitchFamily="34" charset="-122"/>
              </a:rPr>
              <a:t>Plans for next year</a:t>
            </a:r>
            <a:r>
              <a:rPr lang="en-US" altLang="zh-CN" sz="4400" b="1" dirty="0">
                <a:latin typeface="微软雅黑" pitchFamily="34" charset="-122"/>
                <a:ea typeface="微软雅黑" pitchFamily="34" charset="-122"/>
              </a:rPr>
              <a:t>】</a:t>
            </a:r>
            <a:endParaRPr lang="zh-CN" altLang="en-US" sz="4400" b="1" dirty="0">
              <a:latin typeface="微软雅黑" pitchFamily="34" charset="-122"/>
              <a:ea typeface="微软雅黑" pitchFamily="34" charset="-122"/>
            </a:endParaRPr>
          </a:p>
        </p:txBody>
      </p:sp>
      <p:grpSp>
        <p:nvGrpSpPr>
          <p:cNvPr id="22532" name="组合 158"/>
          <p:cNvGrpSpPr>
            <a:grpSpLocks/>
          </p:cNvGrpSpPr>
          <p:nvPr/>
        </p:nvGrpSpPr>
        <p:grpSpPr bwMode="auto">
          <a:xfrm>
            <a:off x="4565650" y="1449388"/>
            <a:ext cx="3044825" cy="3043237"/>
            <a:chOff x="0" y="0"/>
            <a:chExt cx="3044824" cy="3044824"/>
          </a:xfrm>
        </p:grpSpPr>
        <p:sp>
          <p:nvSpPr>
            <p:cNvPr id="22533" name="椭圆 159"/>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nvGrpSpPr>
            <p:cNvPr id="22534" name="组合 160"/>
            <p:cNvGrpSpPr>
              <a:grpSpLocks/>
            </p:cNvGrpSpPr>
            <p:nvPr/>
          </p:nvGrpSpPr>
          <p:grpSpPr bwMode="auto">
            <a:xfrm>
              <a:off x="257175" y="335756"/>
              <a:ext cx="2530475" cy="2373313"/>
              <a:chOff x="0" y="0"/>
              <a:chExt cx="2530475" cy="2373313"/>
            </a:xfrm>
          </p:grpSpPr>
          <p:sp>
            <p:nvSpPr>
              <p:cNvPr id="22535" name="Oval 265"/>
              <p:cNvSpPr>
                <a:spLocks noChangeArrowheads="1"/>
              </p:cNvSpPr>
              <p:nvPr/>
            </p:nvSpPr>
            <p:spPr bwMode="auto">
              <a:xfrm>
                <a:off x="430213" y="455613"/>
                <a:ext cx="1668463" cy="16684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36" name="Oval 266"/>
              <p:cNvSpPr>
                <a:spLocks noChangeArrowheads="1"/>
              </p:cNvSpPr>
              <p:nvPr/>
            </p:nvSpPr>
            <p:spPr bwMode="auto">
              <a:xfrm>
                <a:off x="1676400" y="1822450"/>
                <a:ext cx="554038" cy="550863"/>
              </a:xfrm>
              <a:prstGeom prst="ellipse">
                <a:avLst/>
              </a:prstGeom>
              <a:solidFill>
                <a:srgbClr val="679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37" name="Oval 267"/>
              <p:cNvSpPr>
                <a:spLocks noChangeArrowheads="1"/>
              </p:cNvSpPr>
              <p:nvPr/>
            </p:nvSpPr>
            <p:spPr bwMode="auto">
              <a:xfrm>
                <a:off x="1890713" y="469900"/>
                <a:ext cx="222250" cy="222250"/>
              </a:xfrm>
              <a:prstGeom prst="ellipse">
                <a:avLst/>
              </a:pr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38" name="Oval 268"/>
              <p:cNvSpPr>
                <a:spLocks noChangeArrowheads="1"/>
              </p:cNvSpPr>
              <p:nvPr/>
            </p:nvSpPr>
            <p:spPr bwMode="auto">
              <a:xfrm>
                <a:off x="565150" y="2030413"/>
                <a:ext cx="222250" cy="217488"/>
              </a:xfrm>
              <a:prstGeom prst="ellipse">
                <a:avLst/>
              </a:pr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39" name="Oval 269"/>
              <p:cNvSpPr>
                <a:spLocks noChangeArrowheads="1"/>
              </p:cNvSpPr>
              <p:nvPr/>
            </p:nvSpPr>
            <p:spPr bwMode="auto">
              <a:xfrm>
                <a:off x="908050" y="2211388"/>
                <a:ext cx="120650" cy="119063"/>
              </a:xfrm>
              <a:prstGeom prst="ellipse">
                <a:avLst/>
              </a:pr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40" name="Oval 270"/>
              <p:cNvSpPr>
                <a:spLocks noChangeArrowheads="1"/>
              </p:cNvSpPr>
              <p:nvPr/>
            </p:nvSpPr>
            <p:spPr bwMode="auto">
              <a:xfrm>
                <a:off x="674688" y="1065213"/>
                <a:ext cx="180975" cy="180975"/>
              </a:xfrm>
              <a:prstGeom prst="ellipse">
                <a:avLst/>
              </a:pr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41" name="Oval 271"/>
              <p:cNvSpPr>
                <a:spLocks noChangeArrowheads="1"/>
              </p:cNvSpPr>
              <p:nvPr/>
            </p:nvSpPr>
            <p:spPr bwMode="auto">
              <a:xfrm>
                <a:off x="1401763" y="0"/>
                <a:ext cx="519113" cy="515938"/>
              </a:xfrm>
              <a:prstGeom prst="ellipse">
                <a:avLst/>
              </a:prstGeom>
              <a:solidFill>
                <a:srgbClr val="679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42" name="Oval 272"/>
              <p:cNvSpPr>
                <a:spLocks noChangeArrowheads="1"/>
              </p:cNvSpPr>
              <p:nvPr/>
            </p:nvSpPr>
            <p:spPr bwMode="auto">
              <a:xfrm>
                <a:off x="0" y="1460500"/>
                <a:ext cx="622300" cy="622300"/>
              </a:xfrm>
              <a:prstGeom prst="ellipse">
                <a:avLst/>
              </a:prstGeom>
              <a:solidFill>
                <a:srgbClr val="679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43" name="Oval 273"/>
              <p:cNvSpPr>
                <a:spLocks noChangeArrowheads="1"/>
              </p:cNvSpPr>
              <p:nvPr/>
            </p:nvSpPr>
            <p:spPr bwMode="auto">
              <a:xfrm>
                <a:off x="200025" y="127000"/>
                <a:ext cx="620713" cy="625475"/>
              </a:xfrm>
              <a:prstGeom prst="ellipse">
                <a:avLst/>
              </a:prstGeom>
              <a:solidFill>
                <a:srgbClr val="679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44" name="Oval 274"/>
              <p:cNvSpPr>
                <a:spLocks noChangeArrowheads="1"/>
              </p:cNvSpPr>
              <p:nvPr/>
            </p:nvSpPr>
            <p:spPr bwMode="auto">
              <a:xfrm>
                <a:off x="2019300" y="738188"/>
                <a:ext cx="511175" cy="511175"/>
              </a:xfrm>
              <a:prstGeom prst="ellipse">
                <a:avLst/>
              </a:prstGeom>
              <a:solidFill>
                <a:srgbClr val="679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545" name="Freeform 275"/>
              <p:cNvSpPr>
                <a:spLocks noEditPoints="1"/>
              </p:cNvSpPr>
              <p:nvPr/>
            </p:nvSpPr>
            <p:spPr bwMode="auto">
              <a:xfrm>
                <a:off x="2217738" y="817563"/>
                <a:ext cx="117475" cy="82550"/>
              </a:xfrm>
              <a:custGeom>
                <a:avLst/>
                <a:gdLst>
                  <a:gd name="T0" fmla="*/ 2147483647 w 31"/>
                  <a:gd name="T1" fmla="*/ 2147483647 h 22"/>
                  <a:gd name="T2" fmla="*/ 2147483647 w 31"/>
                  <a:gd name="T3" fmla="*/ 2147483647 h 22"/>
                  <a:gd name="T4" fmla="*/ 0 w 31"/>
                  <a:gd name="T5" fmla="*/ 2147483647 h 22"/>
                  <a:gd name="T6" fmla="*/ 0 w 31"/>
                  <a:gd name="T7" fmla="*/ 2147483647 h 22"/>
                  <a:gd name="T8" fmla="*/ 2147483647 w 31"/>
                  <a:gd name="T9" fmla="*/ 0 h 22"/>
                  <a:gd name="T10" fmla="*/ 2147483647 w 31"/>
                  <a:gd name="T11" fmla="*/ 0 h 22"/>
                  <a:gd name="T12" fmla="*/ 2147483647 w 31"/>
                  <a:gd name="T13" fmla="*/ 2147483647 h 22"/>
                  <a:gd name="T14" fmla="*/ 2147483647 w 31"/>
                  <a:gd name="T15" fmla="*/ 2147483647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2147483647 w 31"/>
                  <a:gd name="T27" fmla="*/ 2147483647 h 22"/>
                  <a:gd name="T28" fmla="*/ 2147483647 w 31"/>
                  <a:gd name="T29" fmla="*/ 2147483647 h 22"/>
                  <a:gd name="T30" fmla="*/ 2147483647 w 31"/>
                  <a:gd name="T31" fmla="*/ 2147483647 h 22"/>
                  <a:gd name="T32" fmla="*/ 2147483647 w 31"/>
                  <a:gd name="T33" fmla="*/ 2147483647 h 22"/>
                  <a:gd name="T34" fmla="*/ 2147483647 w 3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2">
                    <a:moveTo>
                      <a:pt x="25" y="22"/>
                    </a:moveTo>
                    <a:cubicBezTo>
                      <a:pt x="6" y="22"/>
                      <a:pt x="6" y="22"/>
                      <a:pt x="6" y="22"/>
                    </a:cubicBezTo>
                    <a:cubicBezTo>
                      <a:pt x="3" y="22"/>
                      <a:pt x="0" y="20"/>
                      <a:pt x="0" y="16"/>
                    </a:cubicBezTo>
                    <a:cubicBezTo>
                      <a:pt x="0" y="6"/>
                      <a:pt x="0" y="6"/>
                      <a:pt x="0" y="6"/>
                    </a:cubicBezTo>
                    <a:cubicBezTo>
                      <a:pt x="0" y="3"/>
                      <a:pt x="3" y="0"/>
                      <a:pt x="6" y="0"/>
                    </a:cubicBezTo>
                    <a:cubicBezTo>
                      <a:pt x="25" y="0"/>
                      <a:pt x="25" y="0"/>
                      <a:pt x="25" y="0"/>
                    </a:cubicBezTo>
                    <a:cubicBezTo>
                      <a:pt x="28" y="0"/>
                      <a:pt x="31" y="3"/>
                      <a:pt x="31" y="6"/>
                    </a:cubicBezTo>
                    <a:cubicBezTo>
                      <a:pt x="31" y="16"/>
                      <a:pt x="31" y="16"/>
                      <a:pt x="31" y="16"/>
                    </a:cubicBezTo>
                    <a:cubicBezTo>
                      <a:pt x="31" y="20"/>
                      <a:pt x="28" y="22"/>
                      <a:pt x="25" y="22"/>
                    </a:cubicBezTo>
                    <a:moveTo>
                      <a:pt x="6" y="5"/>
                    </a:moveTo>
                    <a:cubicBezTo>
                      <a:pt x="5" y="5"/>
                      <a:pt x="5" y="5"/>
                      <a:pt x="5" y="6"/>
                    </a:cubicBezTo>
                    <a:cubicBezTo>
                      <a:pt x="5" y="16"/>
                      <a:pt x="5" y="16"/>
                      <a:pt x="5" y="16"/>
                    </a:cubicBezTo>
                    <a:cubicBezTo>
                      <a:pt x="5" y="17"/>
                      <a:pt x="5" y="17"/>
                      <a:pt x="6" y="17"/>
                    </a:cubicBezTo>
                    <a:cubicBezTo>
                      <a:pt x="25" y="17"/>
                      <a:pt x="25" y="17"/>
                      <a:pt x="25" y="17"/>
                    </a:cubicBezTo>
                    <a:cubicBezTo>
                      <a:pt x="26" y="17"/>
                      <a:pt x="26" y="17"/>
                      <a:pt x="26" y="16"/>
                    </a:cubicBezTo>
                    <a:cubicBezTo>
                      <a:pt x="26" y="6"/>
                      <a:pt x="26" y="6"/>
                      <a:pt x="26" y="6"/>
                    </a:cubicBezTo>
                    <a:cubicBezTo>
                      <a:pt x="26" y="5"/>
                      <a:pt x="26" y="5"/>
                      <a:pt x="25" y="5"/>
                    </a:cubicBezTo>
                    <a:cubicBezTo>
                      <a:pt x="6" y="5"/>
                      <a:pt x="6" y="5"/>
                      <a:pt x="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6" name="Freeform 276"/>
              <p:cNvSpPr>
                <a:spLocks/>
              </p:cNvSpPr>
              <p:nvPr/>
            </p:nvSpPr>
            <p:spPr bwMode="auto">
              <a:xfrm>
                <a:off x="2090738" y="869950"/>
                <a:ext cx="373063" cy="277813"/>
              </a:xfrm>
              <a:custGeom>
                <a:avLst/>
                <a:gdLst>
                  <a:gd name="T0" fmla="*/ 2147483647 w 99"/>
                  <a:gd name="T1" fmla="*/ 2147483647 h 74"/>
                  <a:gd name="T2" fmla="*/ 2147483647 w 99"/>
                  <a:gd name="T3" fmla="*/ 2147483647 h 74"/>
                  <a:gd name="T4" fmla="*/ 2147483647 w 99"/>
                  <a:gd name="T5" fmla="*/ 2147483647 h 74"/>
                  <a:gd name="T6" fmla="*/ 0 w 99"/>
                  <a:gd name="T7" fmla="*/ 2147483647 h 74"/>
                  <a:gd name="T8" fmla="*/ 0 w 99"/>
                  <a:gd name="T9" fmla="*/ 2147483647 h 74"/>
                  <a:gd name="T10" fmla="*/ 2147483647 w 99"/>
                  <a:gd name="T11" fmla="*/ 0 h 74"/>
                  <a:gd name="T12" fmla="*/ 2147483647 w 99"/>
                  <a:gd name="T13" fmla="*/ 0 h 74"/>
                  <a:gd name="T14" fmla="*/ 2147483647 w 99"/>
                  <a:gd name="T15" fmla="*/ 2147483647 h 74"/>
                  <a:gd name="T16" fmla="*/ 2147483647 w 99"/>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74">
                    <a:moveTo>
                      <a:pt x="99" y="71"/>
                    </a:moveTo>
                    <a:cubicBezTo>
                      <a:pt x="99" y="73"/>
                      <a:pt x="97" y="74"/>
                      <a:pt x="96" y="74"/>
                    </a:cubicBezTo>
                    <a:cubicBezTo>
                      <a:pt x="3" y="74"/>
                      <a:pt x="3" y="74"/>
                      <a:pt x="3" y="74"/>
                    </a:cubicBezTo>
                    <a:cubicBezTo>
                      <a:pt x="2" y="74"/>
                      <a:pt x="0" y="73"/>
                      <a:pt x="0" y="71"/>
                    </a:cubicBezTo>
                    <a:cubicBezTo>
                      <a:pt x="0" y="3"/>
                      <a:pt x="0" y="3"/>
                      <a:pt x="0" y="3"/>
                    </a:cubicBezTo>
                    <a:cubicBezTo>
                      <a:pt x="0" y="2"/>
                      <a:pt x="2" y="0"/>
                      <a:pt x="3" y="0"/>
                    </a:cubicBezTo>
                    <a:cubicBezTo>
                      <a:pt x="96" y="0"/>
                      <a:pt x="96" y="0"/>
                      <a:pt x="96" y="0"/>
                    </a:cubicBezTo>
                    <a:cubicBezTo>
                      <a:pt x="97" y="0"/>
                      <a:pt x="99" y="2"/>
                      <a:pt x="99" y="3"/>
                    </a:cubicBezTo>
                    <a:cubicBezTo>
                      <a:pt x="99" y="71"/>
                      <a:pt x="99" y="71"/>
                      <a:pt x="99" y="71"/>
                    </a:cubicBezTo>
                  </a:path>
                </a:pathLst>
              </a:custGeom>
              <a:solidFill>
                <a:srgbClr val="FFC2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7" name="Rectangle 277"/>
              <p:cNvSpPr>
                <a:spLocks noChangeArrowheads="1"/>
              </p:cNvSpPr>
              <p:nvPr/>
            </p:nvSpPr>
            <p:spPr bwMode="auto">
              <a:xfrm>
                <a:off x="2128838" y="862013"/>
                <a:ext cx="14288"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48" name="Rectangle 278"/>
              <p:cNvSpPr>
                <a:spLocks noChangeArrowheads="1"/>
              </p:cNvSpPr>
              <p:nvPr/>
            </p:nvSpPr>
            <p:spPr bwMode="auto">
              <a:xfrm>
                <a:off x="2128838" y="862013"/>
                <a:ext cx="142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49" name="Rectangle 279"/>
              <p:cNvSpPr>
                <a:spLocks noChangeArrowheads="1"/>
              </p:cNvSpPr>
              <p:nvPr/>
            </p:nvSpPr>
            <p:spPr bwMode="auto">
              <a:xfrm>
                <a:off x="2395538" y="862013"/>
                <a:ext cx="3175"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0" name="Rectangle 280"/>
              <p:cNvSpPr>
                <a:spLocks noChangeArrowheads="1"/>
              </p:cNvSpPr>
              <p:nvPr/>
            </p:nvSpPr>
            <p:spPr bwMode="auto">
              <a:xfrm>
                <a:off x="2154238" y="862013"/>
                <a:ext cx="4763"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1" name="Rectangle 281"/>
              <p:cNvSpPr>
                <a:spLocks noChangeArrowheads="1"/>
              </p:cNvSpPr>
              <p:nvPr/>
            </p:nvSpPr>
            <p:spPr bwMode="auto">
              <a:xfrm>
                <a:off x="2154238" y="862013"/>
                <a:ext cx="47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2" name="Rectangle 282"/>
              <p:cNvSpPr>
                <a:spLocks noChangeArrowheads="1"/>
              </p:cNvSpPr>
              <p:nvPr/>
            </p:nvSpPr>
            <p:spPr bwMode="auto">
              <a:xfrm>
                <a:off x="2414588" y="862013"/>
                <a:ext cx="14288"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3" name="Freeform 283"/>
              <p:cNvSpPr>
                <a:spLocks noEditPoints="1"/>
              </p:cNvSpPr>
              <p:nvPr/>
            </p:nvSpPr>
            <p:spPr bwMode="auto">
              <a:xfrm>
                <a:off x="2090738" y="862013"/>
                <a:ext cx="127000" cy="293688"/>
              </a:xfrm>
              <a:custGeom>
                <a:avLst/>
                <a:gdLst>
                  <a:gd name="T0" fmla="*/ 2147483647 w 34"/>
                  <a:gd name="T1" fmla="*/ 2147483647 h 78"/>
                  <a:gd name="T2" fmla="*/ 2147483647 w 34"/>
                  <a:gd name="T3" fmla="*/ 2147483647 h 78"/>
                  <a:gd name="T4" fmla="*/ 2147483647 w 34"/>
                  <a:gd name="T5" fmla="*/ 2147483647 h 78"/>
                  <a:gd name="T6" fmla="*/ 2147483647 w 34"/>
                  <a:gd name="T7" fmla="*/ 2147483647 h 78"/>
                  <a:gd name="T8" fmla="*/ 2147483647 w 34"/>
                  <a:gd name="T9" fmla="*/ 2147483647 h 78"/>
                  <a:gd name="T10" fmla="*/ 2147483647 w 34"/>
                  <a:gd name="T11" fmla="*/ 2147483647 h 78"/>
                  <a:gd name="T12" fmla="*/ 2147483647 w 34"/>
                  <a:gd name="T13" fmla="*/ 2147483647 h 78"/>
                  <a:gd name="T14" fmla="*/ 2147483647 w 34"/>
                  <a:gd name="T15" fmla="*/ 2147483647 h 78"/>
                  <a:gd name="T16" fmla="*/ 2147483647 w 34"/>
                  <a:gd name="T17" fmla="*/ 2147483647 h 78"/>
                  <a:gd name="T18" fmla="*/ 2147483647 w 34"/>
                  <a:gd name="T19" fmla="*/ 2147483647 h 78"/>
                  <a:gd name="T20" fmla="*/ 2147483647 w 34"/>
                  <a:gd name="T21" fmla="*/ 0 h 78"/>
                  <a:gd name="T22" fmla="*/ 2147483647 w 34"/>
                  <a:gd name="T23" fmla="*/ 0 h 78"/>
                  <a:gd name="T24" fmla="*/ 2147483647 w 34"/>
                  <a:gd name="T25" fmla="*/ 2147483647 h 78"/>
                  <a:gd name="T26" fmla="*/ 2147483647 w 34"/>
                  <a:gd name="T27" fmla="*/ 2147483647 h 78"/>
                  <a:gd name="T28" fmla="*/ 2147483647 w 34"/>
                  <a:gd name="T29" fmla="*/ 0 h 78"/>
                  <a:gd name="T30" fmla="*/ 2147483647 w 34"/>
                  <a:gd name="T31" fmla="*/ 0 h 78"/>
                  <a:gd name="T32" fmla="*/ 2147483647 w 34"/>
                  <a:gd name="T33" fmla="*/ 2147483647 h 78"/>
                  <a:gd name="T34" fmla="*/ 2147483647 w 34"/>
                  <a:gd name="T35" fmla="*/ 2147483647 h 78"/>
                  <a:gd name="T36" fmla="*/ 0 w 34"/>
                  <a:gd name="T37" fmla="*/ 2147483647 h 78"/>
                  <a:gd name="T38" fmla="*/ 0 w 34"/>
                  <a:gd name="T39" fmla="*/ 2147483647 h 78"/>
                  <a:gd name="T40" fmla="*/ 2147483647 w 34"/>
                  <a:gd name="T41" fmla="*/ 2147483647 h 78"/>
                  <a:gd name="T42" fmla="*/ 2147483647 w 34"/>
                  <a:gd name="T43" fmla="*/ 2147483647 h 78"/>
                  <a:gd name="T44" fmla="*/ 2147483647 w 34"/>
                  <a:gd name="T45" fmla="*/ 2147483647 h 78"/>
                  <a:gd name="T46" fmla="*/ 2147483647 w 34"/>
                  <a:gd name="T47" fmla="*/ 2147483647 h 78"/>
                  <a:gd name="T48" fmla="*/ 2147483647 w 34"/>
                  <a:gd name="T49" fmla="*/ 2147483647 h 78"/>
                  <a:gd name="T50" fmla="*/ 2147483647 w 34"/>
                  <a:gd name="T51" fmla="*/ 2147483647 h 78"/>
                  <a:gd name="T52" fmla="*/ 2147483647 w 34"/>
                  <a:gd name="T53" fmla="*/ 2147483647 h 78"/>
                  <a:gd name="T54" fmla="*/ 2147483647 w 3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78">
                    <a:moveTo>
                      <a:pt x="14" y="76"/>
                    </a:moveTo>
                    <a:cubicBezTo>
                      <a:pt x="10" y="76"/>
                      <a:pt x="10" y="76"/>
                      <a:pt x="10" y="76"/>
                    </a:cubicBezTo>
                    <a:cubicBezTo>
                      <a:pt x="10" y="78"/>
                      <a:pt x="10" y="78"/>
                      <a:pt x="10" y="78"/>
                    </a:cubicBezTo>
                    <a:cubicBezTo>
                      <a:pt x="14" y="78"/>
                      <a:pt x="14" y="78"/>
                      <a:pt x="14" y="78"/>
                    </a:cubicBezTo>
                    <a:cubicBezTo>
                      <a:pt x="14" y="76"/>
                      <a:pt x="14" y="76"/>
                      <a:pt x="14" y="76"/>
                    </a:cubicBezTo>
                    <a:moveTo>
                      <a:pt x="18" y="76"/>
                    </a:moveTo>
                    <a:cubicBezTo>
                      <a:pt x="17" y="76"/>
                      <a:pt x="17" y="76"/>
                      <a:pt x="17" y="76"/>
                    </a:cubicBezTo>
                    <a:cubicBezTo>
                      <a:pt x="17" y="78"/>
                      <a:pt x="17" y="78"/>
                      <a:pt x="17" y="78"/>
                    </a:cubicBezTo>
                    <a:cubicBezTo>
                      <a:pt x="18" y="78"/>
                      <a:pt x="18" y="78"/>
                      <a:pt x="18" y="78"/>
                    </a:cubicBezTo>
                    <a:cubicBezTo>
                      <a:pt x="18" y="76"/>
                      <a:pt x="18" y="76"/>
                      <a:pt x="18" y="76"/>
                    </a:cubicBezTo>
                    <a:moveTo>
                      <a:pt x="18" y="0"/>
                    </a:moveTo>
                    <a:cubicBezTo>
                      <a:pt x="17" y="0"/>
                      <a:pt x="17" y="0"/>
                      <a:pt x="17" y="0"/>
                    </a:cubicBezTo>
                    <a:cubicBezTo>
                      <a:pt x="17" y="2"/>
                      <a:pt x="17" y="2"/>
                      <a:pt x="17" y="2"/>
                    </a:cubicBezTo>
                    <a:cubicBezTo>
                      <a:pt x="14" y="2"/>
                      <a:pt x="14" y="2"/>
                      <a:pt x="14" y="2"/>
                    </a:cubicBezTo>
                    <a:cubicBezTo>
                      <a:pt x="14" y="0"/>
                      <a:pt x="14" y="0"/>
                      <a:pt x="14" y="0"/>
                    </a:cubicBezTo>
                    <a:cubicBezTo>
                      <a:pt x="10" y="0"/>
                      <a:pt x="10" y="0"/>
                      <a:pt x="10" y="0"/>
                    </a:cubicBezTo>
                    <a:cubicBezTo>
                      <a:pt x="10" y="2"/>
                      <a:pt x="10" y="2"/>
                      <a:pt x="10" y="2"/>
                    </a:cubicBezTo>
                    <a:cubicBezTo>
                      <a:pt x="3" y="2"/>
                      <a:pt x="3" y="2"/>
                      <a:pt x="3" y="2"/>
                    </a:cubicBezTo>
                    <a:cubicBezTo>
                      <a:pt x="2" y="2"/>
                      <a:pt x="0" y="4"/>
                      <a:pt x="0" y="5"/>
                    </a:cubicBezTo>
                    <a:cubicBezTo>
                      <a:pt x="0" y="5"/>
                      <a:pt x="0" y="5"/>
                      <a:pt x="0" y="5"/>
                    </a:cubicBezTo>
                    <a:cubicBezTo>
                      <a:pt x="0" y="4"/>
                      <a:pt x="2" y="2"/>
                      <a:pt x="3" y="2"/>
                    </a:cubicBezTo>
                    <a:cubicBezTo>
                      <a:pt x="10" y="2"/>
                      <a:pt x="10" y="2"/>
                      <a:pt x="10" y="2"/>
                    </a:cubicBezTo>
                    <a:cubicBezTo>
                      <a:pt x="14" y="2"/>
                      <a:pt x="14" y="2"/>
                      <a:pt x="14" y="2"/>
                    </a:cubicBezTo>
                    <a:cubicBezTo>
                      <a:pt x="17" y="2"/>
                      <a:pt x="17" y="2"/>
                      <a:pt x="17" y="2"/>
                    </a:cubicBezTo>
                    <a:cubicBezTo>
                      <a:pt x="18" y="2"/>
                      <a:pt x="18" y="2"/>
                      <a:pt x="18" y="2"/>
                    </a:cubicBezTo>
                    <a:cubicBezTo>
                      <a:pt x="34" y="2"/>
                      <a:pt x="34" y="2"/>
                      <a:pt x="34" y="2"/>
                    </a:cubicBezTo>
                    <a:cubicBezTo>
                      <a:pt x="18" y="2"/>
                      <a:pt x="18" y="2"/>
                      <a:pt x="18" y="2"/>
                    </a:cubicBezTo>
                    <a:cubicBezTo>
                      <a:pt x="18" y="0"/>
                      <a:pt x="18" y="0"/>
                      <a:pt x="18" y="0"/>
                    </a:cubicBezTo>
                  </a:path>
                </a:pathLst>
              </a:custGeom>
              <a:solidFill>
                <a:srgbClr val="4F78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4" name="Freeform 284"/>
              <p:cNvSpPr>
                <a:spLocks/>
              </p:cNvSpPr>
              <p:nvPr/>
            </p:nvSpPr>
            <p:spPr bwMode="auto">
              <a:xfrm>
                <a:off x="2217738" y="817563"/>
                <a:ext cx="57150" cy="52388"/>
              </a:xfrm>
              <a:custGeom>
                <a:avLst/>
                <a:gdLst>
                  <a:gd name="T0" fmla="*/ 2147483647 w 15"/>
                  <a:gd name="T1" fmla="*/ 0 h 14"/>
                  <a:gd name="T2" fmla="*/ 2147483647 w 15"/>
                  <a:gd name="T3" fmla="*/ 0 h 14"/>
                  <a:gd name="T4" fmla="*/ 0 w 15"/>
                  <a:gd name="T5" fmla="*/ 2147483647 h 14"/>
                  <a:gd name="T6" fmla="*/ 0 w 15"/>
                  <a:gd name="T7" fmla="*/ 2147483647 h 14"/>
                  <a:gd name="T8" fmla="*/ 2147483647 w 15"/>
                  <a:gd name="T9" fmla="*/ 2147483647 h 14"/>
                  <a:gd name="T10" fmla="*/ 2147483647 w 15"/>
                  <a:gd name="T11" fmla="*/ 2147483647 h 14"/>
                  <a:gd name="T12" fmla="*/ 2147483647 w 15"/>
                  <a:gd name="T13" fmla="*/ 2147483647 h 14"/>
                  <a:gd name="T14" fmla="*/ 2147483647 w 15"/>
                  <a:gd name="T15" fmla="*/ 2147483647 h 14"/>
                  <a:gd name="T16" fmla="*/ 2147483647 w 15"/>
                  <a:gd name="T17" fmla="*/ 2147483647 h 14"/>
                  <a:gd name="T18" fmla="*/ 2147483647 w 1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4">
                    <a:moveTo>
                      <a:pt x="15" y="0"/>
                    </a:moveTo>
                    <a:cubicBezTo>
                      <a:pt x="6" y="0"/>
                      <a:pt x="6" y="0"/>
                      <a:pt x="6" y="0"/>
                    </a:cubicBezTo>
                    <a:cubicBezTo>
                      <a:pt x="3" y="0"/>
                      <a:pt x="0" y="3"/>
                      <a:pt x="0" y="6"/>
                    </a:cubicBezTo>
                    <a:cubicBezTo>
                      <a:pt x="0" y="14"/>
                      <a:pt x="0" y="14"/>
                      <a:pt x="0" y="14"/>
                    </a:cubicBezTo>
                    <a:cubicBezTo>
                      <a:pt x="5" y="14"/>
                      <a:pt x="5" y="14"/>
                      <a:pt x="5" y="14"/>
                    </a:cubicBezTo>
                    <a:cubicBezTo>
                      <a:pt x="5" y="6"/>
                      <a:pt x="5" y="6"/>
                      <a:pt x="5" y="6"/>
                    </a:cubicBezTo>
                    <a:cubicBezTo>
                      <a:pt x="5" y="6"/>
                      <a:pt x="5" y="6"/>
                      <a:pt x="5" y="6"/>
                    </a:cubicBezTo>
                    <a:cubicBezTo>
                      <a:pt x="5" y="5"/>
                      <a:pt x="5" y="5"/>
                      <a:pt x="6" y="5"/>
                    </a:cubicBezTo>
                    <a:cubicBezTo>
                      <a:pt x="15" y="5"/>
                      <a:pt x="15" y="5"/>
                      <a:pt x="15" y="5"/>
                    </a:cubicBezTo>
                    <a:cubicBezTo>
                      <a:pt x="15" y="0"/>
                      <a:pt x="15" y="0"/>
                      <a:pt x="15" y="0"/>
                    </a:cubicBezTo>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5" name="Freeform 285"/>
              <p:cNvSpPr>
                <a:spLocks noEditPoints="1"/>
              </p:cNvSpPr>
              <p:nvPr/>
            </p:nvSpPr>
            <p:spPr bwMode="auto">
              <a:xfrm>
                <a:off x="2090738" y="869950"/>
                <a:ext cx="184150" cy="277813"/>
              </a:xfrm>
              <a:custGeom>
                <a:avLst/>
                <a:gdLst>
                  <a:gd name="T0" fmla="*/ 2147483647 w 49"/>
                  <a:gd name="T1" fmla="*/ 0 h 74"/>
                  <a:gd name="T2" fmla="*/ 2147483647 w 49"/>
                  <a:gd name="T3" fmla="*/ 0 h 74"/>
                  <a:gd name="T4" fmla="*/ 0 w 49"/>
                  <a:gd name="T5" fmla="*/ 2147483647 h 74"/>
                  <a:gd name="T6" fmla="*/ 0 w 49"/>
                  <a:gd name="T7" fmla="*/ 2147483647 h 74"/>
                  <a:gd name="T8" fmla="*/ 2147483647 w 49"/>
                  <a:gd name="T9" fmla="*/ 2147483647 h 74"/>
                  <a:gd name="T10" fmla="*/ 2147483647 w 49"/>
                  <a:gd name="T11" fmla="*/ 2147483647 h 74"/>
                  <a:gd name="T12" fmla="*/ 2147483647 w 49"/>
                  <a:gd name="T13" fmla="*/ 0 h 74"/>
                  <a:gd name="T14" fmla="*/ 2147483647 w 49"/>
                  <a:gd name="T15" fmla="*/ 0 h 74"/>
                  <a:gd name="T16" fmla="*/ 2147483647 w 49"/>
                  <a:gd name="T17" fmla="*/ 0 h 74"/>
                  <a:gd name="T18" fmla="*/ 2147483647 w 49"/>
                  <a:gd name="T19" fmla="*/ 2147483647 h 74"/>
                  <a:gd name="T20" fmla="*/ 2147483647 w 49"/>
                  <a:gd name="T21" fmla="*/ 2147483647 h 74"/>
                  <a:gd name="T22" fmla="*/ 2147483647 w 49"/>
                  <a:gd name="T23" fmla="*/ 2147483647 h 74"/>
                  <a:gd name="T24" fmla="*/ 2147483647 w 49"/>
                  <a:gd name="T25" fmla="*/ 2147483647 h 74"/>
                  <a:gd name="T26" fmla="*/ 2147483647 w 49"/>
                  <a:gd name="T27" fmla="*/ 0 h 74"/>
                  <a:gd name="T28" fmla="*/ 2147483647 w 49"/>
                  <a:gd name="T29" fmla="*/ 0 h 74"/>
                  <a:gd name="T30" fmla="*/ 2147483647 w 49"/>
                  <a:gd name="T31" fmla="*/ 0 h 74"/>
                  <a:gd name="T32" fmla="*/ 2147483647 w 49"/>
                  <a:gd name="T33" fmla="*/ 0 h 74"/>
                  <a:gd name="T34" fmla="*/ 2147483647 w 49"/>
                  <a:gd name="T35" fmla="*/ 0 h 74"/>
                  <a:gd name="T36" fmla="*/ 2147483647 w 49"/>
                  <a:gd name="T37" fmla="*/ 2147483647 h 74"/>
                  <a:gd name="T38" fmla="*/ 2147483647 w 49"/>
                  <a:gd name="T39" fmla="*/ 2147483647 h 74"/>
                  <a:gd name="T40" fmla="*/ 2147483647 w 49"/>
                  <a:gd name="T41" fmla="*/ 2147483647 h 74"/>
                  <a:gd name="T42" fmla="*/ 2147483647 w 49"/>
                  <a:gd name="T43" fmla="*/ 2147483647 h 74"/>
                  <a:gd name="T44" fmla="*/ 2147483647 w 4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 h="74">
                    <a:moveTo>
                      <a:pt x="10" y="0"/>
                    </a:moveTo>
                    <a:cubicBezTo>
                      <a:pt x="3" y="0"/>
                      <a:pt x="3" y="0"/>
                      <a:pt x="3" y="0"/>
                    </a:cubicBezTo>
                    <a:cubicBezTo>
                      <a:pt x="2" y="0"/>
                      <a:pt x="0" y="2"/>
                      <a:pt x="0" y="3"/>
                    </a:cubicBezTo>
                    <a:cubicBezTo>
                      <a:pt x="0" y="71"/>
                      <a:pt x="0" y="71"/>
                      <a:pt x="0" y="71"/>
                    </a:cubicBezTo>
                    <a:cubicBezTo>
                      <a:pt x="0" y="73"/>
                      <a:pt x="2" y="74"/>
                      <a:pt x="3" y="74"/>
                    </a:cubicBezTo>
                    <a:cubicBezTo>
                      <a:pt x="10" y="74"/>
                      <a:pt x="10" y="74"/>
                      <a:pt x="10" y="74"/>
                    </a:cubicBezTo>
                    <a:cubicBezTo>
                      <a:pt x="10" y="0"/>
                      <a:pt x="10" y="0"/>
                      <a:pt x="10" y="0"/>
                    </a:cubicBezTo>
                    <a:moveTo>
                      <a:pt x="17" y="0"/>
                    </a:moveTo>
                    <a:cubicBezTo>
                      <a:pt x="14" y="0"/>
                      <a:pt x="14" y="0"/>
                      <a:pt x="14" y="0"/>
                    </a:cubicBezTo>
                    <a:cubicBezTo>
                      <a:pt x="14" y="74"/>
                      <a:pt x="14" y="74"/>
                      <a:pt x="14" y="74"/>
                    </a:cubicBezTo>
                    <a:cubicBezTo>
                      <a:pt x="10" y="74"/>
                      <a:pt x="10" y="74"/>
                      <a:pt x="10" y="74"/>
                    </a:cubicBezTo>
                    <a:cubicBezTo>
                      <a:pt x="14" y="74"/>
                      <a:pt x="14" y="74"/>
                      <a:pt x="14" y="74"/>
                    </a:cubicBezTo>
                    <a:cubicBezTo>
                      <a:pt x="17" y="74"/>
                      <a:pt x="17" y="74"/>
                      <a:pt x="17" y="74"/>
                    </a:cubicBezTo>
                    <a:cubicBezTo>
                      <a:pt x="17" y="0"/>
                      <a:pt x="17" y="0"/>
                      <a:pt x="17" y="0"/>
                    </a:cubicBezTo>
                    <a:moveTo>
                      <a:pt x="49" y="0"/>
                    </a:moveTo>
                    <a:cubicBezTo>
                      <a:pt x="39" y="0"/>
                      <a:pt x="39" y="0"/>
                      <a:pt x="39" y="0"/>
                    </a:cubicBezTo>
                    <a:cubicBezTo>
                      <a:pt x="34" y="0"/>
                      <a:pt x="34" y="0"/>
                      <a:pt x="34" y="0"/>
                    </a:cubicBezTo>
                    <a:cubicBezTo>
                      <a:pt x="18" y="0"/>
                      <a:pt x="18" y="0"/>
                      <a:pt x="18" y="0"/>
                    </a:cubicBezTo>
                    <a:cubicBezTo>
                      <a:pt x="18" y="74"/>
                      <a:pt x="18" y="74"/>
                      <a:pt x="18" y="74"/>
                    </a:cubicBezTo>
                    <a:cubicBezTo>
                      <a:pt x="17" y="74"/>
                      <a:pt x="17" y="74"/>
                      <a:pt x="17" y="74"/>
                    </a:cubicBezTo>
                    <a:cubicBezTo>
                      <a:pt x="18" y="74"/>
                      <a:pt x="18" y="74"/>
                      <a:pt x="18" y="74"/>
                    </a:cubicBezTo>
                    <a:cubicBezTo>
                      <a:pt x="49" y="74"/>
                      <a:pt x="49" y="74"/>
                      <a:pt x="49" y="74"/>
                    </a:cubicBezTo>
                    <a:cubicBezTo>
                      <a:pt x="49" y="0"/>
                      <a:pt x="49" y="0"/>
                      <a:pt x="49" y="0"/>
                    </a:cubicBezTo>
                  </a:path>
                </a:pathLst>
              </a:custGeom>
              <a:solidFill>
                <a:srgbClr val="C495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6" name="Rectangle 286"/>
              <p:cNvSpPr>
                <a:spLocks noChangeArrowheads="1"/>
              </p:cNvSpPr>
              <p:nvPr/>
            </p:nvSpPr>
            <p:spPr bwMode="auto">
              <a:xfrm>
                <a:off x="2128838" y="869950"/>
                <a:ext cx="14288" cy="2778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7" name="Rectangle 287"/>
              <p:cNvSpPr>
                <a:spLocks noChangeArrowheads="1"/>
              </p:cNvSpPr>
              <p:nvPr/>
            </p:nvSpPr>
            <p:spPr bwMode="auto">
              <a:xfrm>
                <a:off x="2128838" y="869950"/>
                <a:ext cx="14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8" name="Rectangle 288"/>
              <p:cNvSpPr>
                <a:spLocks noChangeArrowheads="1"/>
              </p:cNvSpPr>
              <p:nvPr/>
            </p:nvSpPr>
            <p:spPr bwMode="auto">
              <a:xfrm>
                <a:off x="2154238" y="869950"/>
                <a:ext cx="4763" cy="2778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59" name="Rectangle 289"/>
              <p:cNvSpPr>
                <a:spLocks noChangeArrowheads="1"/>
              </p:cNvSpPr>
              <p:nvPr/>
            </p:nvSpPr>
            <p:spPr bwMode="auto">
              <a:xfrm>
                <a:off x="2154238" y="869950"/>
                <a:ext cx="4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60" name="Freeform 290"/>
              <p:cNvSpPr>
                <a:spLocks/>
              </p:cNvSpPr>
              <p:nvPr/>
            </p:nvSpPr>
            <p:spPr bwMode="auto">
              <a:xfrm>
                <a:off x="422275" y="274638"/>
                <a:ext cx="38100" cy="49213"/>
              </a:xfrm>
              <a:custGeom>
                <a:avLst/>
                <a:gdLst>
                  <a:gd name="T0" fmla="*/ 0 w 10"/>
                  <a:gd name="T1" fmla="*/ 2147483647 h 13"/>
                  <a:gd name="T2" fmla="*/ 2147483647 w 10"/>
                  <a:gd name="T3" fmla="*/ 2147483647 h 13"/>
                  <a:gd name="T4" fmla="*/ 2147483647 w 10"/>
                  <a:gd name="T5" fmla="*/ 2147483647 h 13"/>
                  <a:gd name="T6" fmla="*/ 2147483647 w 10"/>
                  <a:gd name="T7" fmla="*/ 0 h 13"/>
                  <a:gd name="T8" fmla="*/ 0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0" y="13"/>
                    </a:moveTo>
                    <a:cubicBezTo>
                      <a:pt x="6" y="13"/>
                      <a:pt x="6" y="13"/>
                      <a:pt x="6" y="13"/>
                    </a:cubicBezTo>
                    <a:cubicBezTo>
                      <a:pt x="6" y="10"/>
                      <a:pt x="7" y="7"/>
                      <a:pt x="10" y="5"/>
                    </a:cubicBezTo>
                    <a:cubicBezTo>
                      <a:pt x="7" y="0"/>
                      <a:pt x="7" y="0"/>
                      <a:pt x="7" y="0"/>
                    </a:cubicBezTo>
                    <a:cubicBezTo>
                      <a:pt x="3" y="3"/>
                      <a:pt x="0"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1" name="Freeform 291"/>
              <p:cNvSpPr>
                <a:spLocks/>
              </p:cNvSpPr>
              <p:nvPr/>
            </p:nvSpPr>
            <p:spPr bwMode="auto">
              <a:xfrm>
                <a:off x="384175" y="241300"/>
                <a:ext cx="57150" cy="85725"/>
              </a:xfrm>
              <a:custGeom>
                <a:avLst/>
                <a:gdLst>
                  <a:gd name="T0" fmla="*/ 0 w 15"/>
                  <a:gd name="T1" fmla="*/ 2147483647 h 23"/>
                  <a:gd name="T2" fmla="*/ 2147483647 w 15"/>
                  <a:gd name="T3" fmla="*/ 2147483647 h 23"/>
                  <a:gd name="T4" fmla="*/ 2147483647 w 15"/>
                  <a:gd name="T5" fmla="*/ 2147483647 h 23"/>
                  <a:gd name="T6" fmla="*/ 2147483647 w 15"/>
                  <a:gd name="T7" fmla="*/ 0 h 23"/>
                  <a:gd name="T8" fmla="*/ 0 w 1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0" y="23"/>
                    </a:moveTo>
                    <a:cubicBezTo>
                      <a:pt x="6" y="22"/>
                      <a:pt x="6" y="22"/>
                      <a:pt x="6" y="22"/>
                    </a:cubicBezTo>
                    <a:cubicBezTo>
                      <a:pt x="5" y="15"/>
                      <a:pt x="9" y="8"/>
                      <a:pt x="15" y="5"/>
                    </a:cubicBezTo>
                    <a:cubicBezTo>
                      <a:pt x="13" y="0"/>
                      <a:pt x="13" y="0"/>
                      <a:pt x="13" y="0"/>
                    </a:cubicBezTo>
                    <a:cubicBezTo>
                      <a:pt x="5" y="4"/>
                      <a:pt x="0" y="13"/>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2" name="Freeform 292"/>
              <p:cNvSpPr>
                <a:spLocks/>
              </p:cNvSpPr>
              <p:nvPr/>
            </p:nvSpPr>
            <p:spPr bwMode="auto">
              <a:xfrm>
                <a:off x="339725" y="198438"/>
                <a:ext cx="79375" cy="125413"/>
              </a:xfrm>
              <a:custGeom>
                <a:avLst/>
                <a:gdLst>
                  <a:gd name="T0" fmla="*/ 2147483647 w 21"/>
                  <a:gd name="T1" fmla="*/ 2147483647 h 33"/>
                  <a:gd name="T2" fmla="*/ 2147483647 w 21"/>
                  <a:gd name="T3" fmla="*/ 0 h 33"/>
                  <a:gd name="T4" fmla="*/ 0 w 21"/>
                  <a:gd name="T5" fmla="*/ 2147483647 h 33"/>
                  <a:gd name="T6" fmla="*/ 2147483647 w 21"/>
                  <a:gd name="T7" fmla="*/ 2147483647 h 33"/>
                  <a:gd name="T8" fmla="*/ 2147483647 w 21"/>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
                    <a:moveTo>
                      <a:pt x="21" y="5"/>
                    </a:moveTo>
                    <a:cubicBezTo>
                      <a:pt x="19" y="0"/>
                      <a:pt x="19" y="0"/>
                      <a:pt x="19" y="0"/>
                    </a:cubicBezTo>
                    <a:cubicBezTo>
                      <a:pt x="7" y="6"/>
                      <a:pt x="0" y="19"/>
                      <a:pt x="0" y="33"/>
                    </a:cubicBezTo>
                    <a:cubicBezTo>
                      <a:pt x="6" y="32"/>
                      <a:pt x="6" y="32"/>
                      <a:pt x="6" y="32"/>
                    </a:cubicBezTo>
                    <a:cubicBezTo>
                      <a:pt x="6" y="21"/>
                      <a:pt x="12" y="10"/>
                      <a:pt x="2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3" name="Freeform 293"/>
              <p:cNvSpPr>
                <a:spLocks/>
              </p:cNvSpPr>
              <p:nvPr/>
            </p:nvSpPr>
            <p:spPr bwMode="auto">
              <a:xfrm>
                <a:off x="561975" y="274638"/>
                <a:ext cx="36513" cy="49213"/>
              </a:xfrm>
              <a:custGeom>
                <a:avLst/>
                <a:gdLst>
                  <a:gd name="T0" fmla="*/ 2147483647 w 10"/>
                  <a:gd name="T1" fmla="*/ 2147483647 h 13"/>
                  <a:gd name="T2" fmla="*/ 2147483647 w 10"/>
                  <a:gd name="T3" fmla="*/ 2147483647 h 13"/>
                  <a:gd name="T4" fmla="*/ 2147483647 w 10"/>
                  <a:gd name="T5" fmla="*/ 0 h 13"/>
                  <a:gd name="T6" fmla="*/ 0 w 10"/>
                  <a:gd name="T7" fmla="*/ 2147483647 h 13"/>
                  <a:gd name="T8" fmla="*/ 2147483647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4" y="13"/>
                    </a:moveTo>
                    <a:cubicBezTo>
                      <a:pt x="10" y="13"/>
                      <a:pt x="10" y="13"/>
                      <a:pt x="10" y="13"/>
                    </a:cubicBezTo>
                    <a:cubicBezTo>
                      <a:pt x="10" y="8"/>
                      <a:pt x="7" y="3"/>
                      <a:pt x="3" y="0"/>
                    </a:cubicBezTo>
                    <a:cubicBezTo>
                      <a:pt x="0" y="5"/>
                      <a:pt x="0" y="5"/>
                      <a:pt x="0" y="5"/>
                    </a:cubicBezTo>
                    <a:cubicBezTo>
                      <a:pt x="2" y="7"/>
                      <a:pt x="4" y="10"/>
                      <a:pt x="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4" name="Freeform 294"/>
              <p:cNvSpPr>
                <a:spLocks/>
              </p:cNvSpPr>
              <p:nvPr/>
            </p:nvSpPr>
            <p:spPr bwMode="auto">
              <a:xfrm>
                <a:off x="581025" y="241300"/>
                <a:ext cx="55563" cy="85725"/>
              </a:xfrm>
              <a:custGeom>
                <a:avLst/>
                <a:gdLst>
                  <a:gd name="T0" fmla="*/ 2147483647 w 15"/>
                  <a:gd name="T1" fmla="*/ 2147483647 h 23"/>
                  <a:gd name="T2" fmla="*/ 2147483647 w 15"/>
                  <a:gd name="T3" fmla="*/ 2147483647 h 23"/>
                  <a:gd name="T4" fmla="*/ 2147483647 w 15"/>
                  <a:gd name="T5" fmla="*/ 0 h 23"/>
                  <a:gd name="T6" fmla="*/ 0 w 15"/>
                  <a:gd name="T7" fmla="*/ 2147483647 h 23"/>
                  <a:gd name="T8" fmla="*/ 2147483647 w 1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9" y="22"/>
                    </a:moveTo>
                    <a:cubicBezTo>
                      <a:pt x="15" y="23"/>
                      <a:pt x="15" y="23"/>
                      <a:pt x="15" y="23"/>
                    </a:cubicBezTo>
                    <a:cubicBezTo>
                      <a:pt x="15" y="13"/>
                      <a:pt x="10" y="4"/>
                      <a:pt x="2" y="0"/>
                    </a:cubicBezTo>
                    <a:cubicBezTo>
                      <a:pt x="0" y="5"/>
                      <a:pt x="0" y="5"/>
                      <a:pt x="0" y="5"/>
                    </a:cubicBezTo>
                    <a:cubicBezTo>
                      <a:pt x="6" y="8"/>
                      <a:pt x="10" y="15"/>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5" name="Freeform 295"/>
              <p:cNvSpPr>
                <a:spLocks/>
              </p:cNvSpPr>
              <p:nvPr/>
            </p:nvSpPr>
            <p:spPr bwMode="auto">
              <a:xfrm>
                <a:off x="598488" y="198438"/>
                <a:ext cx="84138" cy="125413"/>
              </a:xfrm>
              <a:custGeom>
                <a:avLst/>
                <a:gdLst>
                  <a:gd name="T0" fmla="*/ 2147483647 w 22"/>
                  <a:gd name="T1" fmla="*/ 2147483647 h 33"/>
                  <a:gd name="T2" fmla="*/ 2147483647 w 22"/>
                  <a:gd name="T3" fmla="*/ 2147483647 h 33"/>
                  <a:gd name="T4" fmla="*/ 2147483647 w 22"/>
                  <a:gd name="T5" fmla="*/ 0 h 33"/>
                  <a:gd name="T6" fmla="*/ 0 w 22"/>
                  <a:gd name="T7" fmla="*/ 2147483647 h 33"/>
                  <a:gd name="T8" fmla="*/ 2147483647 w 22"/>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3">
                    <a:moveTo>
                      <a:pt x="16" y="32"/>
                    </a:moveTo>
                    <a:cubicBezTo>
                      <a:pt x="22" y="33"/>
                      <a:pt x="22" y="33"/>
                      <a:pt x="22" y="33"/>
                    </a:cubicBezTo>
                    <a:cubicBezTo>
                      <a:pt x="22" y="19"/>
                      <a:pt x="14" y="6"/>
                      <a:pt x="3" y="0"/>
                    </a:cubicBezTo>
                    <a:cubicBezTo>
                      <a:pt x="0" y="5"/>
                      <a:pt x="0" y="5"/>
                      <a:pt x="0" y="5"/>
                    </a:cubicBezTo>
                    <a:cubicBezTo>
                      <a:pt x="10" y="10"/>
                      <a:pt x="16" y="21"/>
                      <a:pt x="16"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6" name="Freeform 296"/>
              <p:cNvSpPr>
                <a:spLocks/>
              </p:cNvSpPr>
              <p:nvPr/>
            </p:nvSpPr>
            <p:spPr bwMode="auto">
              <a:xfrm>
                <a:off x="246063" y="293688"/>
                <a:ext cx="530225" cy="255588"/>
              </a:xfrm>
              <a:custGeom>
                <a:avLst/>
                <a:gdLst>
                  <a:gd name="T0" fmla="*/ 2147483647 w 141"/>
                  <a:gd name="T1" fmla="*/ 2147483647 h 68"/>
                  <a:gd name="T2" fmla="*/ 2147483647 w 141"/>
                  <a:gd name="T3" fmla="*/ 2147483647 h 68"/>
                  <a:gd name="T4" fmla="*/ 2147483647 w 141"/>
                  <a:gd name="T5" fmla="*/ 2147483647 h 68"/>
                  <a:gd name="T6" fmla="*/ 2147483647 w 141"/>
                  <a:gd name="T7" fmla="*/ 2147483647 h 68"/>
                  <a:gd name="T8" fmla="*/ 2147483647 w 141"/>
                  <a:gd name="T9" fmla="*/ 2147483647 h 68"/>
                  <a:gd name="T10" fmla="*/ 2147483647 w 141"/>
                  <a:gd name="T11" fmla="*/ 0 h 68"/>
                  <a:gd name="T12" fmla="*/ 2147483647 w 141"/>
                  <a:gd name="T13" fmla="*/ 0 h 68"/>
                  <a:gd name="T14" fmla="*/ 2147483647 w 141"/>
                  <a:gd name="T15" fmla="*/ 2147483647 h 68"/>
                  <a:gd name="T16" fmla="*/ 2147483647 w 141"/>
                  <a:gd name="T17" fmla="*/ 2147483647 h 68"/>
                  <a:gd name="T18" fmla="*/ 2147483647 w 141"/>
                  <a:gd name="T19" fmla="*/ 2147483647 h 68"/>
                  <a:gd name="T20" fmla="*/ 2147483647 w 141"/>
                  <a:gd name="T21" fmla="*/ 2147483647 h 68"/>
                  <a:gd name="T22" fmla="*/ 2147483647 w 141"/>
                  <a:gd name="T23" fmla="*/ 2147483647 h 68"/>
                  <a:gd name="T24" fmla="*/ 2147483647 w 141"/>
                  <a:gd name="T25" fmla="*/ 2147483647 h 68"/>
                  <a:gd name="T26" fmla="*/ 2147483647 w 141"/>
                  <a:gd name="T27" fmla="*/ 2147483647 h 68"/>
                  <a:gd name="T28" fmla="*/ 2147483647 w 141"/>
                  <a:gd name="T29" fmla="*/ 2147483647 h 68"/>
                  <a:gd name="T30" fmla="*/ 2147483647 w 141"/>
                  <a:gd name="T31" fmla="*/ 2147483647 h 68"/>
                  <a:gd name="T32" fmla="*/ 2147483647 w 141"/>
                  <a:gd name="T33" fmla="*/ 214748364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68">
                    <a:moveTo>
                      <a:pt x="131" y="58"/>
                    </a:moveTo>
                    <a:cubicBezTo>
                      <a:pt x="129" y="57"/>
                      <a:pt x="120" y="56"/>
                      <a:pt x="119" y="55"/>
                    </a:cubicBezTo>
                    <a:cubicBezTo>
                      <a:pt x="118" y="54"/>
                      <a:pt x="109" y="44"/>
                      <a:pt x="109" y="44"/>
                    </a:cubicBezTo>
                    <a:cubicBezTo>
                      <a:pt x="106" y="25"/>
                      <a:pt x="93" y="16"/>
                      <a:pt x="77" y="12"/>
                    </a:cubicBezTo>
                    <a:cubicBezTo>
                      <a:pt x="77" y="12"/>
                      <a:pt x="77" y="5"/>
                      <a:pt x="77" y="4"/>
                    </a:cubicBezTo>
                    <a:cubicBezTo>
                      <a:pt x="77" y="2"/>
                      <a:pt x="74" y="0"/>
                      <a:pt x="70" y="0"/>
                    </a:cubicBezTo>
                    <a:cubicBezTo>
                      <a:pt x="70" y="0"/>
                      <a:pt x="70" y="0"/>
                      <a:pt x="70" y="0"/>
                    </a:cubicBezTo>
                    <a:cubicBezTo>
                      <a:pt x="66" y="0"/>
                      <a:pt x="63" y="2"/>
                      <a:pt x="63" y="4"/>
                    </a:cubicBezTo>
                    <a:cubicBezTo>
                      <a:pt x="63" y="5"/>
                      <a:pt x="63" y="12"/>
                      <a:pt x="63" y="12"/>
                    </a:cubicBezTo>
                    <a:cubicBezTo>
                      <a:pt x="50" y="14"/>
                      <a:pt x="34" y="25"/>
                      <a:pt x="30" y="44"/>
                    </a:cubicBezTo>
                    <a:cubicBezTo>
                      <a:pt x="31" y="44"/>
                      <a:pt x="31" y="44"/>
                      <a:pt x="31" y="44"/>
                    </a:cubicBezTo>
                    <a:cubicBezTo>
                      <a:pt x="31" y="44"/>
                      <a:pt x="23" y="54"/>
                      <a:pt x="21" y="55"/>
                    </a:cubicBezTo>
                    <a:cubicBezTo>
                      <a:pt x="21" y="56"/>
                      <a:pt x="12" y="57"/>
                      <a:pt x="10" y="58"/>
                    </a:cubicBezTo>
                    <a:cubicBezTo>
                      <a:pt x="6" y="62"/>
                      <a:pt x="0" y="68"/>
                      <a:pt x="8" y="67"/>
                    </a:cubicBezTo>
                    <a:cubicBezTo>
                      <a:pt x="9" y="67"/>
                      <a:pt x="37" y="67"/>
                      <a:pt x="70" y="67"/>
                    </a:cubicBezTo>
                    <a:cubicBezTo>
                      <a:pt x="104" y="67"/>
                      <a:pt x="132" y="67"/>
                      <a:pt x="133" y="67"/>
                    </a:cubicBezTo>
                    <a:cubicBezTo>
                      <a:pt x="141" y="68"/>
                      <a:pt x="135" y="62"/>
                      <a:pt x="131"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7" name="Freeform 297"/>
              <p:cNvSpPr>
                <a:spLocks/>
              </p:cNvSpPr>
              <p:nvPr/>
            </p:nvSpPr>
            <p:spPr bwMode="auto">
              <a:xfrm>
                <a:off x="509588" y="288925"/>
                <a:ext cx="149225" cy="169863"/>
              </a:xfrm>
              <a:custGeom>
                <a:avLst/>
                <a:gdLst>
                  <a:gd name="T0" fmla="*/ 2147483647 w 40"/>
                  <a:gd name="T1" fmla="*/ 2147483647 h 45"/>
                  <a:gd name="T2" fmla="*/ 2147483647 w 40"/>
                  <a:gd name="T3" fmla="*/ 2147483647 h 45"/>
                  <a:gd name="T4" fmla="*/ 0 w 40"/>
                  <a:gd name="T5" fmla="*/ 0 h 45"/>
                  <a:gd name="T6" fmla="*/ 0 w 40"/>
                  <a:gd name="T7" fmla="*/ 2147483647 h 45"/>
                  <a:gd name="T8" fmla="*/ 2147483647 w 40"/>
                  <a:gd name="T9" fmla="*/ 2147483647 h 45"/>
                  <a:gd name="T10" fmla="*/ 2147483647 w 40"/>
                  <a:gd name="T11" fmla="*/ 2147483647 h 45"/>
                  <a:gd name="T12" fmla="*/ 2147483647 w 40"/>
                  <a:gd name="T13" fmla="*/ 2147483647 h 45"/>
                  <a:gd name="T14" fmla="*/ 0 w 40"/>
                  <a:gd name="T15" fmla="*/ 2147483647 h 45"/>
                  <a:gd name="T16" fmla="*/ 0 w 40"/>
                  <a:gd name="T17" fmla="*/ 2147483647 h 45"/>
                  <a:gd name="T18" fmla="*/ 2147483647 w 40"/>
                  <a:gd name="T19" fmla="*/ 2147483647 h 45"/>
                  <a:gd name="T20" fmla="*/ 2147483647 w 4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45">
                    <a:moveTo>
                      <a:pt x="7" y="12"/>
                    </a:moveTo>
                    <a:cubicBezTo>
                      <a:pt x="7" y="12"/>
                      <a:pt x="7" y="6"/>
                      <a:pt x="7" y="5"/>
                    </a:cubicBezTo>
                    <a:cubicBezTo>
                      <a:pt x="7" y="2"/>
                      <a:pt x="4" y="0"/>
                      <a:pt x="0" y="0"/>
                    </a:cubicBezTo>
                    <a:cubicBezTo>
                      <a:pt x="0" y="18"/>
                      <a:pt x="0" y="18"/>
                      <a:pt x="0" y="18"/>
                    </a:cubicBezTo>
                    <a:cubicBezTo>
                      <a:pt x="5" y="18"/>
                      <a:pt x="9" y="18"/>
                      <a:pt x="13" y="20"/>
                    </a:cubicBezTo>
                    <a:cubicBezTo>
                      <a:pt x="18" y="21"/>
                      <a:pt x="24" y="24"/>
                      <a:pt x="28" y="28"/>
                    </a:cubicBezTo>
                    <a:cubicBezTo>
                      <a:pt x="23" y="26"/>
                      <a:pt x="18" y="23"/>
                      <a:pt x="13" y="22"/>
                    </a:cubicBezTo>
                    <a:cubicBezTo>
                      <a:pt x="9" y="21"/>
                      <a:pt x="5" y="21"/>
                      <a:pt x="0" y="21"/>
                    </a:cubicBezTo>
                    <a:cubicBezTo>
                      <a:pt x="0" y="45"/>
                      <a:pt x="0" y="45"/>
                      <a:pt x="0" y="45"/>
                    </a:cubicBezTo>
                    <a:cubicBezTo>
                      <a:pt x="40" y="45"/>
                      <a:pt x="40" y="45"/>
                      <a:pt x="40" y="45"/>
                    </a:cubicBezTo>
                    <a:cubicBezTo>
                      <a:pt x="36" y="26"/>
                      <a:pt x="23" y="17"/>
                      <a:pt x="7" y="12"/>
                    </a:cubicBezTo>
                    <a:close/>
                  </a:path>
                </a:pathLst>
              </a:custGeom>
              <a:solidFill>
                <a:srgbClr val="FFE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8" name="Freeform 298"/>
              <p:cNvSpPr>
                <a:spLocks/>
              </p:cNvSpPr>
              <p:nvPr/>
            </p:nvSpPr>
            <p:spPr bwMode="auto">
              <a:xfrm>
                <a:off x="358775" y="288925"/>
                <a:ext cx="150813" cy="169863"/>
              </a:xfrm>
              <a:custGeom>
                <a:avLst/>
                <a:gdLst>
                  <a:gd name="T0" fmla="*/ 2147483647 w 40"/>
                  <a:gd name="T1" fmla="*/ 2147483647 h 45"/>
                  <a:gd name="T2" fmla="*/ 2147483647 w 40"/>
                  <a:gd name="T3" fmla="*/ 2147483647 h 45"/>
                  <a:gd name="T4" fmla="*/ 2147483647 w 40"/>
                  <a:gd name="T5" fmla="*/ 2147483647 h 45"/>
                  <a:gd name="T6" fmla="*/ 2147483647 w 40"/>
                  <a:gd name="T7" fmla="*/ 2147483647 h 45"/>
                  <a:gd name="T8" fmla="*/ 2147483647 w 40"/>
                  <a:gd name="T9" fmla="*/ 2147483647 h 45"/>
                  <a:gd name="T10" fmla="*/ 2147483647 w 40"/>
                  <a:gd name="T11" fmla="*/ 2147483647 h 45"/>
                  <a:gd name="T12" fmla="*/ 2147483647 w 40"/>
                  <a:gd name="T13" fmla="*/ 0 h 45"/>
                  <a:gd name="T14" fmla="*/ 2147483647 w 40"/>
                  <a:gd name="T15" fmla="*/ 0 h 45"/>
                  <a:gd name="T16" fmla="*/ 2147483647 w 40"/>
                  <a:gd name="T17" fmla="*/ 2147483647 h 45"/>
                  <a:gd name="T18" fmla="*/ 2147483647 w 40"/>
                  <a:gd name="T19" fmla="*/ 2147483647 h 45"/>
                  <a:gd name="T20" fmla="*/ 0 w 40"/>
                  <a:gd name="T21" fmla="*/ 2147483647 h 45"/>
                  <a:gd name="T22" fmla="*/ 2147483647 w 40"/>
                  <a:gd name="T23" fmla="*/ 2147483647 h 45"/>
                  <a:gd name="T24" fmla="*/ 2147483647 w 4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45">
                    <a:moveTo>
                      <a:pt x="40" y="21"/>
                    </a:moveTo>
                    <a:cubicBezTo>
                      <a:pt x="36" y="21"/>
                      <a:pt x="32" y="21"/>
                      <a:pt x="28" y="22"/>
                    </a:cubicBezTo>
                    <a:cubicBezTo>
                      <a:pt x="23" y="23"/>
                      <a:pt x="17" y="26"/>
                      <a:pt x="13" y="28"/>
                    </a:cubicBezTo>
                    <a:cubicBezTo>
                      <a:pt x="17" y="24"/>
                      <a:pt x="22" y="21"/>
                      <a:pt x="28" y="20"/>
                    </a:cubicBezTo>
                    <a:cubicBezTo>
                      <a:pt x="32" y="18"/>
                      <a:pt x="36" y="18"/>
                      <a:pt x="40" y="18"/>
                    </a:cubicBezTo>
                    <a:cubicBezTo>
                      <a:pt x="40" y="18"/>
                      <a:pt x="40" y="18"/>
                      <a:pt x="40" y="18"/>
                    </a:cubicBezTo>
                    <a:cubicBezTo>
                      <a:pt x="40" y="0"/>
                      <a:pt x="40" y="0"/>
                      <a:pt x="40" y="0"/>
                    </a:cubicBezTo>
                    <a:cubicBezTo>
                      <a:pt x="40" y="0"/>
                      <a:pt x="40" y="0"/>
                      <a:pt x="40" y="0"/>
                    </a:cubicBezTo>
                    <a:cubicBezTo>
                      <a:pt x="36" y="0"/>
                      <a:pt x="33" y="2"/>
                      <a:pt x="33" y="5"/>
                    </a:cubicBezTo>
                    <a:cubicBezTo>
                      <a:pt x="33" y="6"/>
                      <a:pt x="33" y="12"/>
                      <a:pt x="33" y="12"/>
                    </a:cubicBezTo>
                    <a:cubicBezTo>
                      <a:pt x="20" y="14"/>
                      <a:pt x="4" y="26"/>
                      <a:pt x="0" y="45"/>
                    </a:cubicBezTo>
                    <a:cubicBezTo>
                      <a:pt x="40" y="45"/>
                      <a:pt x="40" y="45"/>
                      <a:pt x="40" y="45"/>
                    </a:cubicBezTo>
                    <a:cubicBezTo>
                      <a:pt x="40" y="21"/>
                      <a:pt x="40" y="21"/>
                      <a:pt x="40" y="21"/>
                    </a:cubicBezTo>
                    <a:close/>
                  </a:path>
                </a:pathLst>
              </a:custGeom>
              <a:solidFill>
                <a:srgbClr val="FFC8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9" name="Freeform 299"/>
              <p:cNvSpPr>
                <a:spLocks/>
              </p:cNvSpPr>
              <p:nvPr/>
            </p:nvSpPr>
            <p:spPr bwMode="auto">
              <a:xfrm>
                <a:off x="241300" y="469900"/>
                <a:ext cx="268288" cy="84138"/>
              </a:xfrm>
              <a:custGeom>
                <a:avLst/>
                <a:gdLst>
                  <a:gd name="T0" fmla="*/ 2147483647 w 71"/>
                  <a:gd name="T1" fmla="*/ 0 h 22"/>
                  <a:gd name="T2" fmla="*/ 2147483647 w 71"/>
                  <a:gd name="T3" fmla="*/ 2147483647 h 22"/>
                  <a:gd name="T4" fmla="*/ 2147483647 w 71"/>
                  <a:gd name="T5" fmla="*/ 2147483647 h 22"/>
                  <a:gd name="T6" fmla="*/ 2147483647 w 71"/>
                  <a:gd name="T7" fmla="*/ 2147483647 h 22"/>
                  <a:gd name="T8" fmla="*/ 2147483647 w 71"/>
                  <a:gd name="T9" fmla="*/ 2147483647 h 22"/>
                  <a:gd name="T10" fmla="*/ 2147483647 w 71"/>
                  <a:gd name="T11" fmla="*/ 0 h 22"/>
                  <a:gd name="T12" fmla="*/ 2147483647 w 7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2">
                    <a:moveTo>
                      <a:pt x="31" y="0"/>
                    </a:moveTo>
                    <a:cubicBezTo>
                      <a:pt x="27" y="0"/>
                      <a:pt x="23" y="8"/>
                      <a:pt x="22" y="8"/>
                    </a:cubicBezTo>
                    <a:cubicBezTo>
                      <a:pt x="22" y="9"/>
                      <a:pt x="12" y="10"/>
                      <a:pt x="11" y="11"/>
                    </a:cubicBezTo>
                    <a:cubicBezTo>
                      <a:pt x="6" y="15"/>
                      <a:pt x="0" y="22"/>
                      <a:pt x="9" y="21"/>
                    </a:cubicBezTo>
                    <a:cubicBezTo>
                      <a:pt x="9" y="22"/>
                      <a:pt x="37" y="22"/>
                      <a:pt x="71" y="22"/>
                    </a:cubicBezTo>
                    <a:cubicBezTo>
                      <a:pt x="71" y="0"/>
                      <a:pt x="71" y="0"/>
                      <a:pt x="71" y="0"/>
                    </a:cubicBezTo>
                    <a:lnTo>
                      <a:pt x="31" y="0"/>
                    </a:lnTo>
                    <a:close/>
                  </a:path>
                </a:pathLst>
              </a:custGeom>
              <a:solidFill>
                <a:srgbClr val="FFC8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0" name="Freeform 300"/>
              <p:cNvSpPr>
                <a:spLocks/>
              </p:cNvSpPr>
              <p:nvPr/>
            </p:nvSpPr>
            <p:spPr bwMode="auto">
              <a:xfrm>
                <a:off x="509588" y="469900"/>
                <a:ext cx="269875" cy="84138"/>
              </a:xfrm>
              <a:custGeom>
                <a:avLst/>
                <a:gdLst>
                  <a:gd name="T0" fmla="*/ 2147483647 w 72"/>
                  <a:gd name="T1" fmla="*/ 2147483647 h 22"/>
                  <a:gd name="T2" fmla="*/ 2147483647 w 72"/>
                  <a:gd name="T3" fmla="*/ 2147483647 h 22"/>
                  <a:gd name="T4" fmla="*/ 2147483647 w 72"/>
                  <a:gd name="T5" fmla="*/ 0 h 22"/>
                  <a:gd name="T6" fmla="*/ 0 w 72"/>
                  <a:gd name="T7" fmla="*/ 0 h 22"/>
                  <a:gd name="T8" fmla="*/ 0 w 72"/>
                  <a:gd name="T9" fmla="*/ 2147483647 h 22"/>
                  <a:gd name="T10" fmla="*/ 2147483647 w 72"/>
                  <a:gd name="T11" fmla="*/ 2147483647 h 22"/>
                  <a:gd name="T12" fmla="*/ 2147483647 w 72"/>
                  <a:gd name="T13" fmla="*/ 214748364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22">
                    <a:moveTo>
                      <a:pt x="61" y="11"/>
                    </a:moveTo>
                    <a:cubicBezTo>
                      <a:pt x="60" y="10"/>
                      <a:pt x="50" y="9"/>
                      <a:pt x="50" y="8"/>
                    </a:cubicBezTo>
                    <a:cubicBezTo>
                      <a:pt x="49" y="8"/>
                      <a:pt x="44" y="0"/>
                      <a:pt x="41" y="0"/>
                    </a:cubicBezTo>
                    <a:cubicBezTo>
                      <a:pt x="0" y="0"/>
                      <a:pt x="0" y="0"/>
                      <a:pt x="0" y="0"/>
                    </a:cubicBezTo>
                    <a:cubicBezTo>
                      <a:pt x="0" y="22"/>
                      <a:pt x="0" y="22"/>
                      <a:pt x="0" y="22"/>
                    </a:cubicBezTo>
                    <a:cubicBezTo>
                      <a:pt x="34" y="22"/>
                      <a:pt x="62" y="22"/>
                      <a:pt x="63" y="21"/>
                    </a:cubicBezTo>
                    <a:cubicBezTo>
                      <a:pt x="72" y="22"/>
                      <a:pt x="66" y="15"/>
                      <a:pt x="61" y="11"/>
                    </a:cubicBezTo>
                    <a:close/>
                  </a:path>
                </a:pathLst>
              </a:custGeom>
              <a:solidFill>
                <a:srgbClr val="FFE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1" name="Freeform 301"/>
              <p:cNvSpPr>
                <a:spLocks/>
              </p:cNvSpPr>
              <p:nvPr/>
            </p:nvSpPr>
            <p:spPr bwMode="auto">
              <a:xfrm>
                <a:off x="1492250" y="49213"/>
                <a:ext cx="334963" cy="18415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0 h 49"/>
                  <a:gd name="T12" fmla="*/ 2147483647 w 89"/>
                  <a:gd name="T13" fmla="*/ 0 h 49"/>
                  <a:gd name="T14" fmla="*/ 2147483647 w 89"/>
                  <a:gd name="T15" fmla="*/ 2147483647 h 49"/>
                  <a:gd name="T16" fmla="*/ 2147483647 w 89"/>
                  <a:gd name="T17" fmla="*/ 2147483647 h 49"/>
                  <a:gd name="T18" fmla="*/ 2147483647 w 89"/>
                  <a:gd name="T19" fmla="*/ 2147483647 h 49"/>
                  <a:gd name="T20" fmla="*/ 2147483647 w 89"/>
                  <a:gd name="T21" fmla="*/ 2147483647 h 49"/>
                  <a:gd name="T22" fmla="*/ 2147483647 w 89"/>
                  <a:gd name="T23" fmla="*/ 2147483647 h 49"/>
                  <a:gd name="T24" fmla="*/ 2147483647 w 89"/>
                  <a:gd name="T25" fmla="*/ 2147483647 h 49"/>
                  <a:gd name="T26" fmla="*/ 2147483647 w 89"/>
                  <a:gd name="T27" fmla="*/ 2147483647 h 49"/>
                  <a:gd name="T28" fmla="*/ 2147483647 w 89"/>
                  <a:gd name="T29" fmla="*/ 2147483647 h 49"/>
                  <a:gd name="T30" fmla="*/ 2147483647 w 89"/>
                  <a:gd name="T31" fmla="*/ 2147483647 h 49"/>
                  <a:gd name="T32" fmla="*/ 2147483647 w 89"/>
                  <a:gd name="T33" fmla="*/ 2147483647 h 49"/>
                  <a:gd name="T34" fmla="*/ 0 w 89"/>
                  <a:gd name="T35" fmla="*/ 2147483647 h 49"/>
                  <a:gd name="T36" fmla="*/ 2147483647 w 89"/>
                  <a:gd name="T37" fmla="*/ 2147483647 h 49"/>
                  <a:gd name="T38" fmla="*/ 2147483647 w 89"/>
                  <a:gd name="T39" fmla="*/ 2147483647 h 49"/>
                  <a:gd name="T40" fmla="*/ 2147483647 w 89"/>
                  <a:gd name="T41" fmla="*/ 2147483647 h 49"/>
                  <a:gd name="T42" fmla="*/ 2147483647 w 89"/>
                  <a:gd name="T43" fmla="*/ 2147483647 h 49"/>
                  <a:gd name="T44" fmla="*/ 2147483647 w 89"/>
                  <a:gd name="T45" fmla="*/ 2147483647 h 49"/>
                  <a:gd name="T46" fmla="*/ 2147483647 w 89"/>
                  <a:gd name="T47" fmla="*/ 2147483647 h 49"/>
                  <a:gd name="T48" fmla="*/ 2147483647 w 89"/>
                  <a:gd name="T49" fmla="*/ 2147483647 h 49"/>
                  <a:gd name="T50" fmla="*/ 2147483647 w 89"/>
                  <a:gd name="T51" fmla="*/ 2147483647 h 49"/>
                  <a:gd name="T52" fmla="*/ 2147483647 w 89"/>
                  <a:gd name="T53" fmla="*/ 2147483647 h 49"/>
                  <a:gd name="T54" fmla="*/ 2147483647 w 89"/>
                  <a:gd name="T55" fmla="*/ 2147483647 h 49"/>
                  <a:gd name="T56" fmla="*/ 2147483647 w 89"/>
                  <a:gd name="T57" fmla="*/ 2147483647 h 49"/>
                  <a:gd name="T58" fmla="*/ 2147483647 w 8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9" h="49">
                    <a:moveTo>
                      <a:pt x="89" y="46"/>
                    </a:moveTo>
                    <a:cubicBezTo>
                      <a:pt x="89" y="40"/>
                      <a:pt x="69" y="32"/>
                      <a:pt x="55" y="26"/>
                    </a:cubicBezTo>
                    <a:cubicBezTo>
                      <a:pt x="51" y="25"/>
                      <a:pt x="49" y="24"/>
                      <a:pt x="46" y="23"/>
                    </a:cubicBezTo>
                    <a:cubicBezTo>
                      <a:pt x="47" y="20"/>
                      <a:pt x="48" y="19"/>
                      <a:pt x="50" y="17"/>
                    </a:cubicBezTo>
                    <a:cubicBezTo>
                      <a:pt x="52" y="16"/>
                      <a:pt x="54" y="14"/>
                      <a:pt x="54" y="10"/>
                    </a:cubicBezTo>
                    <a:cubicBezTo>
                      <a:pt x="54" y="4"/>
                      <a:pt x="51" y="1"/>
                      <a:pt x="49" y="0"/>
                    </a:cubicBezTo>
                    <a:cubicBezTo>
                      <a:pt x="48" y="0"/>
                      <a:pt x="47" y="0"/>
                      <a:pt x="45" y="0"/>
                    </a:cubicBezTo>
                    <a:cubicBezTo>
                      <a:pt x="43" y="0"/>
                      <a:pt x="40" y="0"/>
                      <a:pt x="39" y="2"/>
                    </a:cubicBezTo>
                    <a:cubicBezTo>
                      <a:pt x="36" y="4"/>
                      <a:pt x="35" y="7"/>
                      <a:pt x="37" y="11"/>
                    </a:cubicBezTo>
                    <a:cubicBezTo>
                      <a:pt x="37" y="12"/>
                      <a:pt x="38" y="12"/>
                      <a:pt x="39" y="12"/>
                    </a:cubicBezTo>
                    <a:cubicBezTo>
                      <a:pt x="40" y="12"/>
                      <a:pt x="41" y="10"/>
                      <a:pt x="40" y="9"/>
                    </a:cubicBezTo>
                    <a:cubicBezTo>
                      <a:pt x="40" y="8"/>
                      <a:pt x="40" y="6"/>
                      <a:pt x="41" y="5"/>
                    </a:cubicBezTo>
                    <a:cubicBezTo>
                      <a:pt x="43" y="4"/>
                      <a:pt x="45" y="3"/>
                      <a:pt x="47" y="4"/>
                    </a:cubicBezTo>
                    <a:cubicBezTo>
                      <a:pt x="50" y="5"/>
                      <a:pt x="50" y="8"/>
                      <a:pt x="50" y="10"/>
                    </a:cubicBezTo>
                    <a:cubicBezTo>
                      <a:pt x="50" y="12"/>
                      <a:pt x="49" y="13"/>
                      <a:pt x="47" y="14"/>
                    </a:cubicBezTo>
                    <a:cubicBezTo>
                      <a:pt x="45" y="16"/>
                      <a:pt x="43" y="18"/>
                      <a:pt x="42" y="23"/>
                    </a:cubicBezTo>
                    <a:cubicBezTo>
                      <a:pt x="40" y="24"/>
                      <a:pt x="37" y="25"/>
                      <a:pt x="34" y="27"/>
                    </a:cubicBezTo>
                    <a:cubicBezTo>
                      <a:pt x="19" y="32"/>
                      <a:pt x="0" y="40"/>
                      <a:pt x="0" y="46"/>
                    </a:cubicBezTo>
                    <a:cubicBezTo>
                      <a:pt x="0" y="47"/>
                      <a:pt x="0" y="47"/>
                      <a:pt x="1" y="48"/>
                    </a:cubicBezTo>
                    <a:cubicBezTo>
                      <a:pt x="1" y="48"/>
                      <a:pt x="4" y="49"/>
                      <a:pt x="17" y="49"/>
                    </a:cubicBezTo>
                    <a:cubicBezTo>
                      <a:pt x="17" y="45"/>
                      <a:pt x="17" y="45"/>
                      <a:pt x="17" y="45"/>
                    </a:cubicBezTo>
                    <a:cubicBezTo>
                      <a:pt x="12" y="45"/>
                      <a:pt x="8" y="45"/>
                      <a:pt x="7" y="45"/>
                    </a:cubicBezTo>
                    <a:cubicBezTo>
                      <a:pt x="10" y="42"/>
                      <a:pt x="21" y="37"/>
                      <a:pt x="34" y="31"/>
                    </a:cubicBezTo>
                    <a:cubicBezTo>
                      <a:pt x="37" y="30"/>
                      <a:pt x="41" y="28"/>
                      <a:pt x="44" y="27"/>
                    </a:cubicBezTo>
                    <a:cubicBezTo>
                      <a:pt x="48" y="28"/>
                      <a:pt x="52" y="30"/>
                      <a:pt x="56" y="31"/>
                    </a:cubicBezTo>
                    <a:cubicBezTo>
                      <a:pt x="68" y="37"/>
                      <a:pt x="80" y="42"/>
                      <a:pt x="83" y="45"/>
                    </a:cubicBezTo>
                    <a:cubicBezTo>
                      <a:pt x="81" y="45"/>
                      <a:pt x="78" y="45"/>
                      <a:pt x="74" y="45"/>
                    </a:cubicBezTo>
                    <a:cubicBezTo>
                      <a:pt x="74" y="49"/>
                      <a:pt x="74" y="49"/>
                      <a:pt x="74" y="49"/>
                    </a:cubicBezTo>
                    <a:cubicBezTo>
                      <a:pt x="86" y="49"/>
                      <a:pt x="88" y="48"/>
                      <a:pt x="89" y="48"/>
                    </a:cubicBezTo>
                    <a:cubicBezTo>
                      <a:pt x="89" y="47"/>
                      <a:pt x="89" y="47"/>
                      <a:pt x="89"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2" name="Freeform 302"/>
              <p:cNvSpPr>
                <a:spLocks/>
              </p:cNvSpPr>
              <p:nvPr/>
            </p:nvSpPr>
            <p:spPr bwMode="auto">
              <a:xfrm>
                <a:off x="1690688" y="203200"/>
                <a:ext cx="76200" cy="214313"/>
              </a:xfrm>
              <a:custGeom>
                <a:avLst/>
                <a:gdLst>
                  <a:gd name="T0" fmla="*/ 2147483647 w 20"/>
                  <a:gd name="T1" fmla="*/ 0 h 57"/>
                  <a:gd name="T2" fmla="*/ 0 w 20"/>
                  <a:gd name="T3" fmla="*/ 0 h 57"/>
                  <a:gd name="T4" fmla="*/ 2147483647 w 20"/>
                  <a:gd name="T5" fmla="*/ 2147483647 h 57"/>
                  <a:gd name="T6" fmla="*/ 2147483647 w 20"/>
                  <a:gd name="T7" fmla="*/ 2147483647 h 57"/>
                  <a:gd name="T8" fmla="*/ 2147483647 w 20"/>
                  <a:gd name="T9" fmla="*/ 2147483647 h 57"/>
                  <a:gd name="T10" fmla="*/ 2147483647 w 20"/>
                  <a:gd name="T11" fmla="*/ 2147483647 h 57"/>
                  <a:gd name="T12" fmla="*/ 2147483647 w 20"/>
                  <a:gd name="T13" fmla="*/ 2147483647 h 57"/>
                  <a:gd name="T14" fmla="*/ 2147483647 w 20"/>
                  <a:gd name="T15" fmla="*/ 2147483647 h 57"/>
                  <a:gd name="T16" fmla="*/ 2147483647 w 20"/>
                  <a:gd name="T17" fmla="*/ 2147483647 h 57"/>
                  <a:gd name="T18" fmla="*/ 2147483647 w 20"/>
                  <a:gd name="T19" fmla="*/ 2147483647 h 57"/>
                  <a:gd name="T20" fmla="*/ 2147483647 w 20"/>
                  <a:gd name="T21" fmla="*/ 2147483647 h 57"/>
                  <a:gd name="T22" fmla="*/ 2147483647 w 20"/>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57">
                    <a:moveTo>
                      <a:pt x="13" y="0"/>
                    </a:moveTo>
                    <a:cubicBezTo>
                      <a:pt x="0" y="0"/>
                      <a:pt x="0" y="0"/>
                      <a:pt x="0" y="0"/>
                    </a:cubicBezTo>
                    <a:cubicBezTo>
                      <a:pt x="1" y="1"/>
                      <a:pt x="1" y="3"/>
                      <a:pt x="1" y="4"/>
                    </a:cubicBezTo>
                    <a:cubicBezTo>
                      <a:pt x="1" y="4"/>
                      <a:pt x="1" y="4"/>
                      <a:pt x="1" y="4"/>
                    </a:cubicBezTo>
                    <a:cubicBezTo>
                      <a:pt x="1" y="8"/>
                      <a:pt x="1" y="8"/>
                      <a:pt x="1" y="8"/>
                    </a:cubicBezTo>
                    <a:cubicBezTo>
                      <a:pt x="1" y="57"/>
                      <a:pt x="1" y="57"/>
                      <a:pt x="1" y="57"/>
                    </a:cubicBezTo>
                    <a:cubicBezTo>
                      <a:pt x="13" y="57"/>
                      <a:pt x="13" y="57"/>
                      <a:pt x="13" y="57"/>
                    </a:cubicBezTo>
                    <a:cubicBezTo>
                      <a:pt x="17" y="57"/>
                      <a:pt x="20" y="54"/>
                      <a:pt x="20" y="52"/>
                    </a:cubicBezTo>
                    <a:cubicBezTo>
                      <a:pt x="20" y="8"/>
                      <a:pt x="20" y="8"/>
                      <a:pt x="20" y="8"/>
                    </a:cubicBezTo>
                    <a:cubicBezTo>
                      <a:pt x="20" y="4"/>
                      <a:pt x="20" y="4"/>
                      <a:pt x="20" y="4"/>
                    </a:cubicBezTo>
                    <a:cubicBezTo>
                      <a:pt x="20" y="4"/>
                      <a:pt x="20" y="4"/>
                      <a:pt x="20" y="4"/>
                    </a:cubicBezTo>
                    <a:cubicBezTo>
                      <a:pt x="20" y="2"/>
                      <a:pt x="17" y="0"/>
                      <a:pt x="13" y="0"/>
                    </a:cubicBezTo>
                    <a:close/>
                  </a:path>
                </a:pathLst>
              </a:custGeom>
              <a:solidFill>
                <a:srgbClr val="1C6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3" name="Freeform 303"/>
              <p:cNvSpPr>
                <a:spLocks/>
              </p:cNvSpPr>
              <p:nvPr/>
            </p:nvSpPr>
            <p:spPr bwMode="auto">
              <a:xfrm>
                <a:off x="1558925" y="203200"/>
                <a:ext cx="128588" cy="252413"/>
              </a:xfrm>
              <a:custGeom>
                <a:avLst/>
                <a:gdLst>
                  <a:gd name="T0" fmla="*/ 2147483647 w 34"/>
                  <a:gd name="T1" fmla="*/ 0 h 67"/>
                  <a:gd name="T2" fmla="*/ 2147483647 w 34"/>
                  <a:gd name="T3" fmla="*/ 0 h 67"/>
                  <a:gd name="T4" fmla="*/ 2147483647 w 34"/>
                  <a:gd name="T5" fmla="*/ 0 h 67"/>
                  <a:gd name="T6" fmla="*/ 0 w 34"/>
                  <a:gd name="T7" fmla="*/ 2147483647 h 67"/>
                  <a:gd name="T8" fmla="*/ 0 w 34"/>
                  <a:gd name="T9" fmla="*/ 2147483647 h 67"/>
                  <a:gd name="T10" fmla="*/ 0 w 34"/>
                  <a:gd name="T11" fmla="*/ 2147483647 h 67"/>
                  <a:gd name="T12" fmla="*/ 0 w 34"/>
                  <a:gd name="T13" fmla="*/ 2147483647 h 67"/>
                  <a:gd name="T14" fmla="*/ 2147483647 w 34"/>
                  <a:gd name="T15" fmla="*/ 2147483647 h 67"/>
                  <a:gd name="T16" fmla="*/ 2147483647 w 34"/>
                  <a:gd name="T17" fmla="*/ 2147483647 h 67"/>
                  <a:gd name="T18" fmla="*/ 2147483647 w 34"/>
                  <a:gd name="T19" fmla="*/ 2147483647 h 67"/>
                  <a:gd name="T20" fmla="*/ 2147483647 w 34"/>
                  <a:gd name="T21" fmla="*/ 2147483647 h 67"/>
                  <a:gd name="T22" fmla="*/ 2147483647 w 34"/>
                  <a:gd name="T23" fmla="*/ 2147483647 h 67"/>
                  <a:gd name="T24" fmla="*/ 2147483647 w 34"/>
                  <a:gd name="T25" fmla="*/ 2147483647 h 67"/>
                  <a:gd name="T26" fmla="*/ 2147483647 w 34"/>
                  <a:gd name="T27" fmla="*/ 2147483647 h 67"/>
                  <a:gd name="T28" fmla="*/ 2147483647 w 34"/>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67">
                    <a:moveTo>
                      <a:pt x="29" y="0"/>
                    </a:moveTo>
                    <a:cubicBezTo>
                      <a:pt x="23" y="0"/>
                      <a:pt x="23" y="0"/>
                      <a:pt x="23" y="0"/>
                    </a:cubicBezTo>
                    <a:cubicBezTo>
                      <a:pt x="6" y="0"/>
                      <a:pt x="6" y="0"/>
                      <a:pt x="6" y="0"/>
                    </a:cubicBezTo>
                    <a:cubicBezTo>
                      <a:pt x="3" y="0"/>
                      <a:pt x="0" y="1"/>
                      <a:pt x="0" y="4"/>
                    </a:cubicBezTo>
                    <a:cubicBezTo>
                      <a:pt x="0" y="4"/>
                      <a:pt x="0" y="4"/>
                      <a:pt x="0" y="4"/>
                    </a:cubicBezTo>
                    <a:cubicBezTo>
                      <a:pt x="0" y="8"/>
                      <a:pt x="0" y="8"/>
                      <a:pt x="0" y="8"/>
                    </a:cubicBezTo>
                    <a:cubicBezTo>
                      <a:pt x="0" y="62"/>
                      <a:pt x="0" y="62"/>
                      <a:pt x="0" y="62"/>
                    </a:cubicBezTo>
                    <a:cubicBezTo>
                      <a:pt x="0" y="64"/>
                      <a:pt x="3" y="67"/>
                      <a:pt x="6" y="67"/>
                    </a:cubicBezTo>
                    <a:cubicBezTo>
                      <a:pt x="29" y="67"/>
                      <a:pt x="29" y="67"/>
                      <a:pt x="29" y="67"/>
                    </a:cubicBezTo>
                    <a:cubicBezTo>
                      <a:pt x="32" y="67"/>
                      <a:pt x="34" y="64"/>
                      <a:pt x="34" y="62"/>
                    </a:cubicBezTo>
                    <a:cubicBezTo>
                      <a:pt x="34" y="57"/>
                      <a:pt x="34" y="57"/>
                      <a:pt x="34" y="57"/>
                    </a:cubicBezTo>
                    <a:cubicBezTo>
                      <a:pt x="34" y="8"/>
                      <a:pt x="34" y="8"/>
                      <a:pt x="34" y="8"/>
                    </a:cubicBezTo>
                    <a:cubicBezTo>
                      <a:pt x="34" y="4"/>
                      <a:pt x="34" y="4"/>
                      <a:pt x="34" y="4"/>
                    </a:cubicBezTo>
                    <a:cubicBezTo>
                      <a:pt x="34" y="4"/>
                      <a:pt x="34" y="4"/>
                      <a:pt x="34" y="4"/>
                    </a:cubicBezTo>
                    <a:cubicBezTo>
                      <a:pt x="34" y="1"/>
                      <a:pt x="32" y="0"/>
                      <a:pt x="29" y="0"/>
                    </a:cubicBezTo>
                    <a:close/>
                  </a:path>
                </a:pathLst>
              </a:custGeom>
              <a:solidFill>
                <a:srgbClr val="164D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4" name="Freeform 304"/>
              <p:cNvSpPr>
                <a:spLocks noEditPoints="1"/>
              </p:cNvSpPr>
              <p:nvPr/>
            </p:nvSpPr>
            <p:spPr bwMode="auto">
              <a:xfrm>
                <a:off x="79375" y="1638300"/>
                <a:ext cx="79375" cy="158750"/>
              </a:xfrm>
              <a:custGeom>
                <a:avLst/>
                <a:gdLst>
                  <a:gd name="T0" fmla="*/ 2147483647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2">
                    <a:moveTo>
                      <a:pt x="8" y="42"/>
                    </a:moveTo>
                    <a:cubicBezTo>
                      <a:pt x="0" y="21"/>
                      <a:pt x="9" y="4"/>
                      <a:pt x="15" y="1"/>
                    </a:cubicBezTo>
                    <a:cubicBezTo>
                      <a:pt x="16" y="1"/>
                      <a:pt x="17" y="0"/>
                      <a:pt x="18" y="1"/>
                    </a:cubicBezTo>
                    <a:cubicBezTo>
                      <a:pt x="20" y="1"/>
                      <a:pt x="20" y="1"/>
                      <a:pt x="20" y="2"/>
                    </a:cubicBezTo>
                    <a:cubicBezTo>
                      <a:pt x="21" y="3"/>
                      <a:pt x="20" y="4"/>
                      <a:pt x="18" y="6"/>
                    </a:cubicBezTo>
                    <a:cubicBezTo>
                      <a:pt x="3" y="23"/>
                      <a:pt x="9" y="41"/>
                      <a:pt x="10" y="41"/>
                    </a:cubicBezTo>
                    <a:lnTo>
                      <a:pt x="8" y="42"/>
                    </a:lnTo>
                    <a:close/>
                    <a:moveTo>
                      <a:pt x="18" y="2"/>
                    </a:moveTo>
                    <a:cubicBezTo>
                      <a:pt x="17" y="2"/>
                      <a:pt x="16" y="2"/>
                      <a:pt x="16" y="3"/>
                    </a:cubicBezTo>
                    <a:cubicBezTo>
                      <a:pt x="12" y="5"/>
                      <a:pt x="5" y="15"/>
                      <a:pt x="7" y="29"/>
                    </a:cubicBezTo>
                    <a:cubicBezTo>
                      <a:pt x="7" y="23"/>
                      <a:pt x="9" y="14"/>
                      <a:pt x="17" y="5"/>
                    </a:cubicBezTo>
                    <a:cubicBezTo>
                      <a:pt x="19" y="3"/>
                      <a:pt x="19" y="2"/>
                      <a:pt x="19" y="2"/>
                    </a:cubicBezTo>
                    <a:cubicBezTo>
                      <a:pt x="19" y="2"/>
                      <a:pt x="19" y="2"/>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5" name="Freeform 305"/>
              <p:cNvSpPr>
                <a:spLocks/>
              </p:cNvSpPr>
              <p:nvPr/>
            </p:nvSpPr>
            <p:spPr bwMode="auto">
              <a:xfrm>
                <a:off x="350838" y="1712913"/>
                <a:ext cx="173038" cy="230188"/>
              </a:xfrm>
              <a:custGeom>
                <a:avLst/>
                <a:gdLst>
                  <a:gd name="T0" fmla="*/ 2147483647 w 46"/>
                  <a:gd name="T1" fmla="*/ 2147483647 h 61"/>
                  <a:gd name="T2" fmla="*/ 2147483647 w 46"/>
                  <a:gd name="T3" fmla="*/ 2147483647 h 61"/>
                  <a:gd name="T4" fmla="*/ 2147483647 w 46"/>
                  <a:gd name="T5" fmla="*/ 2147483647 h 61"/>
                  <a:gd name="T6" fmla="*/ 2147483647 w 46"/>
                  <a:gd name="T7" fmla="*/ 2147483647 h 61"/>
                  <a:gd name="T8" fmla="*/ 2147483647 w 46"/>
                  <a:gd name="T9" fmla="*/ 2147483647 h 61"/>
                  <a:gd name="T10" fmla="*/ 2147483647 w 46"/>
                  <a:gd name="T11" fmla="*/ 2147483647 h 61"/>
                  <a:gd name="T12" fmla="*/ 2147483647 w 46"/>
                  <a:gd name="T13" fmla="*/ 2147483647 h 61"/>
                  <a:gd name="T14" fmla="*/ 2147483647 w 46"/>
                  <a:gd name="T15" fmla="*/ 0 h 61"/>
                  <a:gd name="T16" fmla="*/ 0 w 46"/>
                  <a:gd name="T17" fmla="*/ 2147483647 h 61"/>
                  <a:gd name="T18" fmla="*/ 2147483647 w 46"/>
                  <a:gd name="T19" fmla="*/ 2147483647 h 61"/>
                  <a:gd name="T20" fmla="*/ 2147483647 w 46"/>
                  <a:gd name="T21" fmla="*/ 2147483647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1">
                    <a:moveTo>
                      <a:pt x="42" y="37"/>
                    </a:moveTo>
                    <a:cubicBezTo>
                      <a:pt x="30" y="34"/>
                      <a:pt x="30" y="34"/>
                      <a:pt x="30" y="34"/>
                    </a:cubicBezTo>
                    <a:cubicBezTo>
                      <a:pt x="30" y="23"/>
                      <a:pt x="30" y="23"/>
                      <a:pt x="30" y="23"/>
                    </a:cubicBezTo>
                    <a:cubicBezTo>
                      <a:pt x="24" y="23"/>
                      <a:pt x="24" y="23"/>
                      <a:pt x="24" y="23"/>
                    </a:cubicBezTo>
                    <a:cubicBezTo>
                      <a:pt x="24" y="16"/>
                      <a:pt x="24" y="16"/>
                      <a:pt x="24" y="16"/>
                    </a:cubicBezTo>
                    <a:cubicBezTo>
                      <a:pt x="17" y="14"/>
                      <a:pt x="17" y="14"/>
                      <a:pt x="17" y="14"/>
                    </a:cubicBezTo>
                    <a:cubicBezTo>
                      <a:pt x="17" y="8"/>
                      <a:pt x="17" y="8"/>
                      <a:pt x="17" y="8"/>
                    </a:cubicBezTo>
                    <a:cubicBezTo>
                      <a:pt x="10" y="0"/>
                      <a:pt x="10" y="0"/>
                      <a:pt x="10" y="0"/>
                    </a:cubicBezTo>
                    <a:cubicBezTo>
                      <a:pt x="0" y="9"/>
                      <a:pt x="0" y="9"/>
                      <a:pt x="0" y="9"/>
                    </a:cubicBezTo>
                    <a:cubicBezTo>
                      <a:pt x="45" y="61"/>
                      <a:pt x="45" y="61"/>
                      <a:pt x="45" y="61"/>
                    </a:cubicBezTo>
                    <a:cubicBezTo>
                      <a:pt x="46" y="56"/>
                      <a:pt x="42" y="37"/>
                      <a:pt x="42" y="37"/>
                    </a:cubicBezTo>
                    <a:close/>
                  </a:path>
                </a:pathLst>
              </a:custGeom>
              <a:solidFill>
                <a:srgbClr val="FFE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6" name="Freeform 306"/>
              <p:cNvSpPr>
                <a:spLocks/>
              </p:cNvSpPr>
              <p:nvPr/>
            </p:nvSpPr>
            <p:spPr bwMode="auto">
              <a:xfrm>
                <a:off x="323850" y="1751013"/>
                <a:ext cx="188913" cy="195263"/>
              </a:xfrm>
              <a:custGeom>
                <a:avLst/>
                <a:gdLst>
                  <a:gd name="T0" fmla="*/ 0 w 50"/>
                  <a:gd name="T1" fmla="*/ 2147483647 h 52"/>
                  <a:gd name="T2" fmla="*/ 2147483647 w 50"/>
                  <a:gd name="T3" fmla="*/ 2147483647 h 52"/>
                  <a:gd name="T4" fmla="*/ 2147483647 w 50"/>
                  <a:gd name="T5" fmla="*/ 2147483647 h 52"/>
                  <a:gd name="T6" fmla="*/ 2147483647 w 50"/>
                  <a:gd name="T7" fmla="*/ 0 h 52"/>
                  <a:gd name="T8" fmla="*/ 0 w 50"/>
                  <a:gd name="T9" fmla="*/ 214748364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2">
                    <a:moveTo>
                      <a:pt x="0" y="4"/>
                    </a:moveTo>
                    <a:cubicBezTo>
                      <a:pt x="37" y="46"/>
                      <a:pt x="37" y="46"/>
                      <a:pt x="37" y="46"/>
                    </a:cubicBezTo>
                    <a:cubicBezTo>
                      <a:pt x="37" y="46"/>
                      <a:pt x="47" y="52"/>
                      <a:pt x="50" y="52"/>
                    </a:cubicBezTo>
                    <a:cubicBezTo>
                      <a:pt x="5" y="0"/>
                      <a:pt x="5" y="0"/>
                      <a:pt x="5" y="0"/>
                    </a:cubicBezTo>
                    <a:lnTo>
                      <a:pt x="0" y="4"/>
                    </a:lnTo>
                    <a:close/>
                  </a:path>
                </a:pathLst>
              </a:custGeom>
              <a:solidFill>
                <a:srgbClr val="FFE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7" name="Freeform 307"/>
              <p:cNvSpPr>
                <a:spLocks/>
              </p:cNvSpPr>
              <p:nvPr/>
            </p:nvSpPr>
            <p:spPr bwMode="auto">
              <a:xfrm>
                <a:off x="196850" y="1562100"/>
                <a:ext cx="211138" cy="211138"/>
              </a:xfrm>
              <a:custGeom>
                <a:avLst/>
                <a:gdLst>
                  <a:gd name="T0" fmla="*/ 2147483647 w 56"/>
                  <a:gd name="T1" fmla="*/ 0 h 56"/>
                  <a:gd name="T2" fmla="*/ 2147483647 w 56"/>
                  <a:gd name="T3" fmla="*/ 2147483647 h 56"/>
                  <a:gd name="T4" fmla="*/ 2147483647 w 56"/>
                  <a:gd name="T5" fmla="*/ 2147483647 h 56"/>
                  <a:gd name="T6" fmla="*/ 2147483647 w 56"/>
                  <a:gd name="T7" fmla="*/ 2147483647 h 56"/>
                  <a:gd name="T8" fmla="*/ 2147483647 w 56"/>
                  <a:gd name="T9" fmla="*/ 2147483647 h 56"/>
                  <a:gd name="T10" fmla="*/ 0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2147483647 w 56"/>
                  <a:gd name="T23" fmla="*/ 2147483647 h 56"/>
                  <a:gd name="T24" fmla="*/ 2147483647 w 56"/>
                  <a:gd name="T25" fmla="*/ 2147483647 h 56"/>
                  <a:gd name="T26" fmla="*/ 2147483647 w 56"/>
                  <a:gd name="T27" fmla="*/ 2147483647 h 56"/>
                  <a:gd name="T28" fmla="*/ 2147483647 w 56"/>
                  <a:gd name="T29" fmla="*/ 2147483647 h 56"/>
                  <a:gd name="T30" fmla="*/ 2147483647 w 56"/>
                  <a:gd name="T31" fmla="*/ 2147483647 h 56"/>
                  <a:gd name="T32" fmla="*/ 2147483647 w 56"/>
                  <a:gd name="T33" fmla="*/ 2147483647 h 56"/>
                  <a:gd name="T34" fmla="*/ 2147483647 w 56"/>
                  <a:gd name="T35" fmla="*/ 2147483647 h 56"/>
                  <a:gd name="T36" fmla="*/ 2147483647 w 5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 h="56">
                    <a:moveTo>
                      <a:pt x="30" y="0"/>
                    </a:moveTo>
                    <a:cubicBezTo>
                      <a:pt x="27" y="0"/>
                      <a:pt x="24" y="0"/>
                      <a:pt x="21" y="1"/>
                    </a:cubicBezTo>
                    <a:cubicBezTo>
                      <a:pt x="21" y="1"/>
                      <a:pt x="21" y="1"/>
                      <a:pt x="21" y="1"/>
                    </a:cubicBezTo>
                    <a:cubicBezTo>
                      <a:pt x="20" y="1"/>
                      <a:pt x="20" y="1"/>
                      <a:pt x="20" y="1"/>
                    </a:cubicBezTo>
                    <a:cubicBezTo>
                      <a:pt x="20" y="1"/>
                      <a:pt x="19" y="1"/>
                      <a:pt x="18" y="2"/>
                    </a:cubicBezTo>
                    <a:cubicBezTo>
                      <a:pt x="8" y="5"/>
                      <a:pt x="1" y="15"/>
                      <a:pt x="0" y="26"/>
                    </a:cubicBezTo>
                    <a:cubicBezTo>
                      <a:pt x="0" y="28"/>
                      <a:pt x="0" y="29"/>
                      <a:pt x="1" y="31"/>
                    </a:cubicBezTo>
                    <a:cubicBezTo>
                      <a:pt x="1" y="31"/>
                      <a:pt x="1" y="31"/>
                      <a:pt x="1" y="31"/>
                    </a:cubicBezTo>
                    <a:cubicBezTo>
                      <a:pt x="6" y="31"/>
                      <a:pt x="11" y="30"/>
                      <a:pt x="15" y="26"/>
                    </a:cubicBezTo>
                    <a:cubicBezTo>
                      <a:pt x="11" y="25"/>
                      <a:pt x="9" y="22"/>
                      <a:pt x="9" y="18"/>
                    </a:cubicBezTo>
                    <a:cubicBezTo>
                      <a:pt x="10" y="13"/>
                      <a:pt x="14" y="10"/>
                      <a:pt x="18" y="10"/>
                    </a:cubicBezTo>
                    <a:cubicBezTo>
                      <a:pt x="19" y="10"/>
                      <a:pt x="20" y="11"/>
                      <a:pt x="21" y="11"/>
                    </a:cubicBezTo>
                    <a:cubicBezTo>
                      <a:pt x="22" y="12"/>
                      <a:pt x="24" y="13"/>
                      <a:pt x="25" y="14"/>
                    </a:cubicBezTo>
                    <a:cubicBezTo>
                      <a:pt x="26" y="15"/>
                      <a:pt x="26" y="17"/>
                      <a:pt x="26" y="19"/>
                    </a:cubicBezTo>
                    <a:cubicBezTo>
                      <a:pt x="26" y="23"/>
                      <a:pt x="23" y="25"/>
                      <a:pt x="20" y="26"/>
                    </a:cubicBezTo>
                    <a:cubicBezTo>
                      <a:pt x="16" y="32"/>
                      <a:pt x="9" y="35"/>
                      <a:pt x="1" y="35"/>
                    </a:cubicBezTo>
                    <a:cubicBezTo>
                      <a:pt x="5" y="46"/>
                      <a:pt x="14" y="54"/>
                      <a:pt x="26" y="55"/>
                    </a:cubicBezTo>
                    <a:cubicBezTo>
                      <a:pt x="41" y="56"/>
                      <a:pt x="54" y="44"/>
                      <a:pt x="55" y="29"/>
                    </a:cubicBezTo>
                    <a:cubicBezTo>
                      <a:pt x="56" y="14"/>
                      <a:pt x="45" y="1"/>
                      <a:pt x="30" y="0"/>
                    </a:cubicBezTo>
                    <a:close/>
                  </a:path>
                </a:pathLst>
              </a:custGeom>
              <a:solidFill>
                <a:srgbClr val="FFE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8" name="Freeform 308"/>
              <p:cNvSpPr>
                <a:spLocks/>
              </p:cNvSpPr>
              <p:nvPr/>
            </p:nvSpPr>
            <p:spPr bwMode="auto">
              <a:xfrm>
                <a:off x="120650" y="1528763"/>
                <a:ext cx="166688" cy="165100"/>
              </a:xfrm>
              <a:custGeom>
                <a:avLst/>
                <a:gdLst>
                  <a:gd name="T0" fmla="*/ 2147483647 w 44"/>
                  <a:gd name="T1" fmla="*/ 2147483647 h 44"/>
                  <a:gd name="T2" fmla="*/ 2147483647 w 44"/>
                  <a:gd name="T3" fmla="*/ 2147483647 h 44"/>
                  <a:gd name="T4" fmla="*/ 2147483647 w 44"/>
                  <a:gd name="T5" fmla="*/ 2147483647 h 44"/>
                  <a:gd name="T6" fmla="*/ 2147483647 w 44"/>
                  <a:gd name="T7" fmla="*/ 2147483647 h 44"/>
                  <a:gd name="T8" fmla="*/ 2147483647 w 44"/>
                  <a:gd name="T9" fmla="*/ 2147483647 h 44"/>
                  <a:gd name="T10" fmla="*/ 2147483647 w 44"/>
                  <a:gd name="T11" fmla="*/ 2147483647 h 44"/>
                  <a:gd name="T12" fmla="*/ 2147483647 w 44"/>
                  <a:gd name="T13" fmla="*/ 2147483647 h 44"/>
                  <a:gd name="T14" fmla="*/ 2147483647 w 44"/>
                  <a:gd name="T15" fmla="*/ 2147483647 h 44"/>
                  <a:gd name="T16" fmla="*/ 2147483647 w 44"/>
                  <a:gd name="T17" fmla="*/ 2147483647 h 44"/>
                  <a:gd name="T18" fmla="*/ 2147483647 w 44"/>
                  <a:gd name="T19" fmla="*/ 2147483647 h 44"/>
                  <a:gd name="T20" fmla="*/ 2147483647 w 44"/>
                  <a:gd name="T21" fmla="*/ 2147483647 h 44"/>
                  <a:gd name="T22" fmla="*/ 2147483647 w 44"/>
                  <a:gd name="T23" fmla="*/ 2147483647 h 44"/>
                  <a:gd name="T24" fmla="*/ 2147483647 w 44"/>
                  <a:gd name="T25" fmla="*/ 2147483647 h 44"/>
                  <a:gd name="T26" fmla="*/ 2147483647 w 44"/>
                  <a:gd name="T27" fmla="*/ 2147483647 h 44"/>
                  <a:gd name="T28" fmla="*/ 2147483647 w 44"/>
                  <a:gd name="T29" fmla="*/ 2147483647 h 44"/>
                  <a:gd name="T30" fmla="*/ 2147483647 w 44"/>
                  <a:gd name="T31" fmla="*/ 0 h 44"/>
                  <a:gd name="T32" fmla="*/ 2147483647 w 44"/>
                  <a:gd name="T33" fmla="*/ 2147483647 h 44"/>
                  <a:gd name="T34" fmla="*/ 2147483647 w 44"/>
                  <a:gd name="T35" fmla="*/ 2147483647 h 44"/>
                  <a:gd name="T36" fmla="*/ 2147483647 w 44"/>
                  <a:gd name="T37" fmla="*/ 2147483647 h 44"/>
                  <a:gd name="T38" fmla="*/ 2147483647 w 44"/>
                  <a:gd name="T39" fmla="*/ 2147483647 h 44"/>
                  <a:gd name="T40" fmla="*/ 2147483647 w 44"/>
                  <a:gd name="T41" fmla="*/ 2147483647 h 44"/>
                  <a:gd name="T42" fmla="*/ 2147483647 w 44"/>
                  <a:gd name="T43" fmla="*/ 2147483647 h 44"/>
                  <a:gd name="T44" fmla="*/ 2147483647 w 44"/>
                  <a:gd name="T45" fmla="*/ 2147483647 h 44"/>
                  <a:gd name="T46" fmla="*/ 2147483647 w 44"/>
                  <a:gd name="T47" fmla="*/ 2147483647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 h="44">
                    <a:moveTo>
                      <a:pt x="44" y="22"/>
                    </a:moveTo>
                    <a:cubicBezTo>
                      <a:pt x="43" y="21"/>
                      <a:pt x="42" y="21"/>
                      <a:pt x="41" y="20"/>
                    </a:cubicBezTo>
                    <a:cubicBezTo>
                      <a:pt x="41" y="20"/>
                      <a:pt x="41" y="20"/>
                      <a:pt x="41" y="20"/>
                    </a:cubicBezTo>
                    <a:cubicBezTo>
                      <a:pt x="42" y="21"/>
                      <a:pt x="42" y="22"/>
                      <a:pt x="42" y="23"/>
                    </a:cubicBezTo>
                    <a:cubicBezTo>
                      <a:pt x="41" y="28"/>
                      <a:pt x="39" y="32"/>
                      <a:pt x="36" y="36"/>
                    </a:cubicBezTo>
                    <a:cubicBezTo>
                      <a:pt x="32" y="39"/>
                      <a:pt x="27" y="41"/>
                      <a:pt x="21" y="41"/>
                    </a:cubicBezTo>
                    <a:cubicBezTo>
                      <a:pt x="21" y="41"/>
                      <a:pt x="21" y="41"/>
                      <a:pt x="21" y="41"/>
                    </a:cubicBezTo>
                    <a:cubicBezTo>
                      <a:pt x="21" y="41"/>
                      <a:pt x="21" y="41"/>
                      <a:pt x="21" y="41"/>
                    </a:cubicBezTo>
                    <a:cubicBezTo>
                      <a:pt x="21" y="41"/>
                      <a:pt x="21" y="41"/>
                      <a:pt x="21" y="41"/>
                    </a:cubicBezTo>
                    <a:cubicBezTo>
                      <a:pt x="10" y="40"/>
                      <a:pt x="3" y="31"/>
                      <a:pt x="3" y="20"/>
                    </a:cubicBezTo>
                    <a:cubicBezTo>
                      <a:pt x="3" y="19"/>
                      <a:pt x="4" y="17"/>
                      <a:pt x="4" y="16"/>
                    </a:cubicBezTo>
                    <a:cubicBezTo>
                      <a:pt x="6" y="9"/>
                      <a:pt x="11" y="4"/>
                      <a:pt x="18" y="3"/>
                    </a:cubicBezTo>
                    <a:cubicBezTo>
                      <a:pt x="20" y="3"/>
                      <a:pt x="22" y="2"/>
                      <a:pt x="23" y="2"/>
                    </a:cubicBezTo>
                    <a:cubicBezTo>
                      <a:pt x="30" y="3"/>
                      <a:pt x="35" y="6"/>
                      <a:pt x="38" y="11"/>
                    </a:cubicBezTo>
                    <a:cubicBezTo>
                      <a:pt x="39" y="10"/>
                      <a:pt x="40" y="10"/>
                      <a:pt x="40" y="10"/>
                    </a:cubicBezTo>
                    <a:cubicBezTo>
                      <a:pt x="37" y="4"/>
                      <a:pt x="31" y="0"/>
                      <a:pt x="24" y="0"/>
                    </a:cubicBezTo>
                    <a:cubicBezTo>
                      <a:pt x="21" y="0"/>
                      <a:pt x="18" y="0"/>
                      <a:pt x="15" y="1"/>
                    </a:cubicBezTo>
                    <a:cubicBezTo>
                      <a:pt x="7" y="4"/>
                      <a:pt x="1" y="11"/>
                      <a:pt x="1" y="20"/>
                    </a:cubicBezTo>
                    <a:cubicBezTo>
                      <a:pt x="0" y="32"/>
                      <a:pt x="9" y="43"/>
                      <a:pt x="21" y="43"/>
                    </a:cubicBezTo>
                    <a:cubicBezTo>
                      <a:pt x="21" y="43"/>
                      <a:pt x="21" y="43"/>
                      <a:pt x="21" y="43"/>
                    </a:cubicBezTo>
                    <a:cubicBezTo>
                      <a:pt x="21" y="43"/>
                      <a:pt x="21" y="43"/>
                      <a:pt x="21" y="43"/>
                    </a:cubicBezTo>
                    <a:cubicBezTo>
                      <a:pt x="28" y="44"/>
                      <a:pt x="35" y="41"/>
                      <a:pt x="39" y="36"/>
                    </a:cubicBezTo>
                    <a:cubicBezTo>
                      <a:pt x="42" y="32"/>
                      <a:pt x="44" y="28"/>
                      <a:pt x="44" y="23"/>
                    </a:cubicBezTo>
                    <a:cubicBezTo>
                      <a:pt x="44" y="22"/>
                      <a:pt x="44" y="22"/>
                      <a:pt x="4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79" name="Freeform 309"/>
              <p:cNvSpPr>
                <a:spLocks/>
              </p:cNvSpPr>
              <p:nvPr/>
            </p:nvSpPr>
            <p:spPr bwMode="auto">
              <a:xfrm>
                <a:off x="90488" y="1736725"/>
                <a:ext cx="287338" cy="217488"/>
              </a:xfrm>
              <a:custGeom>
                <a:avLst/>
                <a:gdLst>
                  <a:gd name="T0" fmla="*/ 2147483647 w 76"/>
                  <a:gd name="T1" fmla="*/ 2147483647 h 58"/>
                  <a:gd name="T2" fmla="*/ 2147483647 w 76"/>
                  <a:gd name="T3" fmla="*/ 2147483647 h 58"/>
                  <a:gd name="T4" fmla="*/ 2147483647 w 76"/>
                  <a:gd name="T5" fmla="*/ 2147483647 h 58"/>
                  <a:gd name="T6" fmla="*/ 2147483647 w 76"/>
                  <a:gd name="T7" fmla="*/ 2147483647 h 58"/>
                  <a:gd name="T8" fmla="*/ 2147483647 w 76"/>
                  <a:gd name="T9" fmla="*/ 2147483647 h 58"/>
                  <a:gd name="T10" fmla="*/ 2147483647 w 76"/>
                  <a:gd name="T11" fmla="*/ 2147483647 h 58"/>
                  <a:gd name="T12" fmla="*/ 2147483647 w 76"/>
                  <a:gd name="T13" fmla="*/ 2147483647 h 58"/>
                  <a:gd name="T14" fmla="*/ 2147483647 w 76"/>
                  <a:gd name="T15" fmla="*/ 2147483647 h 58"/>
                  <a:gd name="T16" fmla="*/ 2147483647 w 76"/>
                  <a:gd name="T17" fmla="*/ 2147483647 h 58"/>
                  <a:gd name="T18" fmla="*/ 2147483647 w 76"/>
                  <a:gd name="T19" fmla="*/ 2147483647 h 58"/>
                  <a:gd name="T20" fmla="*/ 2147483647 w 76"/>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8">
                    <a:moveTo>
                      <a:pt x="69" y="22"/>
                    </a:moveTo>
                    <a:cubicBezTo>
                      <a:pt x="21" y="2"/>
                      <a:pt x="21" y="2"/>
                      <a:pt x="21" y="2"/>
                    </a:cubicBezTo>
                    <a:cubicBezTo>
                      <a:pt x="16" y="0"/>
                      <a:pt x="11" y="2"/>
                      <a:pt x="9" y="7"/>
                    </a:cubicBezTo>
                    <a:cubicBezTo>
                      <a:pt x="5" y="15"/>
                      <a:pt x="5" y="15"/>
                      <a:pt x="5" y="15"/>
                    </a:cubicBezTo>
                    <a:cubicBezTo>
                      <a:pt x="2" y="24"/>
                      <a:pt x="2" y="24"/>
                      <a:pt x="2" y="24"/>
                    </a:cubicBezTo>
                    <a:cubicBezTo>
                      <a:pt x="0" y="29"/>
                      <a:pt x="2" y="34"/>
                      <a:pt x="6" y="36"/>
                    </a:cubicBezTo>
                    <a:cubicBezTo>
                      <a:pt x="55" y="57"/>
                      <a:pt x="55" y="57"/>
                      <a:pt x="55" y="57"/>
                    </a:cubicBezTo>
                    <a:cubicBezTo>
                      <a:pt x="60" y="58"/>
                      <a:pt x="65" y="56"/>
                      <a:pt x="67" y="51"/>
                    </a:cubicBezTo>
                    <a:cubicBezTo>
                      <a:pt x="71" y="41"/>
                      <a:pt x="71" y="41"/>
                      <a:pt x="71" y="41"/>
                    </a:cubicBezTo>
                    <a:cubicBezTo>
                      <a:pt x="74" y="34"/>
                      <a:pt x="74" y="34"/>
                      <a:pt x="74" y="34"/>
                    </a:cubicBezTo>
                    <a:cubicBezTo>
                      <a:pt x="76" y="29"/>
                      <a:pt x="74" y="24"/>
                      <a:pt x="69" y="22"/>
                    </a:cubicBezTo>
                    <a:close/>
                  </a:path>
                </a:pathLst>
              </a:custGeom>
              <a:solidFill>
                <a:srgbClr val="FFC2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0" name="Freeform 310"/>
              <p:cNvSpPr>
                <a:spLocks/>
              </p:cNvSpPr>
              <p:nvPr/>
            </p:nvSpPr>
            <p:spPr bwMode="auto">
              <a:xfrm>
                <a:off x="109538" y="1736725"/>
                <a:ext cx="268288" cy="153988"/>
              </a:xfrm>
              <a:custGeom>
                <a:avLst/>
                <a:gdLst>
                  <a:gd name="T0" fmla="*/ 2147483647 w 71"/>
                  <a:gd name="T1" fmla="*/ 2147483647 h 41"/>
                  <a:gd name="T2" fmla="*/ 2147483647 w 71"/>
                  <a:gd name="T3" fmla="*/ 2147483647 h 41"/>
                  <a:gd name="T4" fmla="*/ 2147483647 w 71"/>
                  <a:gd name="T5" fmla="*/ 2147483647 h 41"/>
                  <a:gd name="T6" fmla="*/ 2147483647 w 71"/>
                  <a:gd name="T7" fmla="*/ 2147483647 h 41"/>
                  <a:gd name="T8" fmla="*/ 0 w 71"/>
                  <a:gd name="T9" fmla="*/ 2147483647 h 41"/>
                  <a:gd name="T10" fmla="*/ 2147483647 w 71"/>
                  <a:gd name="T11" fmla="*/ 2147483647 h 41"/>
                  <a:gd name="T12" fmla="*/ 2147483647 w 71"/>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41">
                    <a:moveTo>
                      <a:pt x="69" y="34"/>
                    </a:moveTo>
                    <a:cubicBezTo>
                      <a:pt x="71" y="29"/>
                      <a:pt x="69" y="24"/>
                      <a:pt x="64" y="22"/>
                    </a:cubicBezTo>
                    <a:cubicBezTo>
                      <a:pt x="16" y="2"/>
                      <a:pt x="16" y="2"/>
                      <a:pt x="16" y="2"/>
                    </a:cubicBezTo>
                    <a:cubicBezTo>
                      <a:pt x="11" y="0"/>
                      <a:pt x="6" y="2"/>
                      <a:pt x="4" y="7"/>
                    </a:cubicBezTo>
                    <a:cubicBezTo>
                      <a:pt x="0" y="15"/>
                      <a:pt x="0" y="15"/>
                      <a:pt x="0" y="15"/>
                    </a:cubicBezTo>
                    <a:cubicBezTo>
                      <a:pt x="66" y="41"/>
                      <a:pt x="66" y="41"/>
                      <a:pt x="66" y="41"/>
                    </a:cubicBezTo>
                    <a:lnTo>
                      <a:pt x="69" y="34"/>
                    </a:lnTo>
                    <a:close/>
                  </a:path>
                </a:pathLst>
              </a:custGeom>
              <a:solidFill>
                <a:srgbClr val="123E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1" name="Freeform 311"/>
              <p:cNvSpPr>
                <a:spLocks/>
              </p:cNvSpPr>
              <p:nvPr/>
            </p:nvSpPr>
            <p:spPr bwMode="auto">
              <a:xfrm>
                <a:off x="90488" y="1792288"/>
                <a:ext cx="268288" cy="161925"/>
              </a:xfrm>
              <a:custGeom>
                <a:avLst/>
                <a:gdLst>
                  <a:gd name="T0" fmla="*/ 2147483647 w 71"/>
                  <a:gd name="T1" fmla="*/ 0 h 43"/>
                  <a:gd name="T2" fmla="*/ 2147483647 w 71"/>
                  <a:gd name="T3" fmla="*/ 2147483647 h 43"/>
                  <a:gd name="T4" fmla="*/ 2147483647 w 71"/>
                  <a:gd name="T5" fmla="*/ 2147483647 h 43"/>
                  <a:gd name="T6" fmla="*/ 2147483647 w 71"/>
                  <a:gd name="T7" fmla="*/ 2147483647 h 43"/>
                  <a:gd name="T8" fmla="*/ 2147483647 w 71"/>
                  <a:gd name="T9" fmla="*/ 2147483647 h 43"/>
                  <a:gd name="T10" fmla="*/ 2147483647 w 71"/>
                  <a:gd name="T11" fmla="*/ 2147483647 h 43"/>
                  <a:gd name="T12" fmla="*/ 2147483647 w 7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43">
                    <a:moveTo>
                      <a:pt x="5" y="0"/>
                    </a:moveTo>
                    <a:cubicBezTo>
                      <a:pt x="2" y="9"/>
                      <a:pt x="2" y="9"/>
                      <a:pt x="2" y="9"/>
                    </a:cubicBezTo>
                    <a:cubicBezTo>
                      <a:pt x="0" y="14"/>
                      <a:pt x="2" y="19"/>
                      <a:pt x="6" y="21"/>
                    </a:cubicBezTo>
                    <a:cubicBezTo>
                      <a:pt x="55" y="42"/>
                      <a:pt x="55" y="42"/>
                      <a:pt x="55" y="42"/>
                    </a:cubicBezTo>
                    <a:cubicBezTo>
                      <a:pt x="60" y="43"/>
                      <a:pt x="65" y="41"/>
                      <a:pt x="67" y="36"/>
                    </a:cubicBezTo>
                    <a:cubicBezTo>
                      <a:pt x="71" y="26"/>
                      <a:pt x="71" y="26"/>
                      <a:pt x="71" y="26"/>
                    </a:cubicBezTo>
                    <a:lnTo>
                      <a:pt x="5" y="0"/>
                    </a:lnTo>
                    <a:close/>
                  </a:path>
                </a:pathLst>
              </a:custGeom>
              <a:solidFill>
                <a:srgbClr val="17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2" name="Freeform 312"/>
              <p:cNvSpPr>
                <a:spLocks/>
              </p:cNvSpPr>
              <p:nvPr/>
            </p:nvSpPr>
            <p:spPr bwMode="auto">
              <a:xfrm>
                <a:off x="1939925" y="1905000"/>
                <a:ext cx="115888" cy="57150"/>
              </a:xfrm>
              <a:custGeom>
                <a:avLst/>
                <a:gdLst>
                  <a:gd name="T0" fmla="*/ 0 w 73"/>
                  <a:gd name="T1" fmla="*/ 2147483647 h 36"/>
                  <a:gd name="T2" fmla="*/ 2147483647 w 73"/>
                  <a:gd name="T3" fmla="*/ 0 h 36"/>
                  <a:gd name="T4" fmla="*/ 2147483647 w 73"/>
                  <a:gd name="T5" fmla="*/ 2147483647 h 36"/>
                  <a:gd name="T6" fmla="*/ 2147483647 w 73"/>
                  <a:gd name="T7" fmla="*/ 2147483647 h 36"/>
                  <a:gd name="T8" fmla="*/ 0 w 73"/>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36">
                    <a:moveTo>
                      <a:pt x="0" y="12"/>
                    </a:moveTo>
                    <a:lnTo>
                      <a:pt x="31" y="0"/>
                    </a:lnTo>
                    <a:lnTo>
                      <a:pt x="54" y="7"/>
                    </a:lnTo>
                    <a:lnTo>
                      <a:pt x="73" y="36"/>
                    </a:lnTo>
                    <a:lnTo>
                      <a:pt x="0" y="12"/>
                    </a:lnTo>
                    <a:close/>
                  </a:path>
                </a:pathLst>
              </a:custGeom>
              <a:solidFill>
                <a:srgbClr val="17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3" name="Freeform 313"/>
              <p:cNvSpPr>
                <a:spLocks/>
              </p:cNvSpPr>
              <p:nvPr/>
            </p:nvSpPr>
            <p:spPr bwMode="auto">
              <a:xfrm>
                <a:off x="1931988" y="1931988"/>
                <a:ext cx="120650" cy="44450"/>
              </a:xfrm>
              <a:custGeom>
                <a:avLst/>
                <a:gdLst>
                  <a:gd name="T0" fmla="*/ 0 w 76"/>
                  <a:gd name="T1" fmla="*/ 2147483647 h 28"/>
                  <a:gd name="T2" fmla="*/ 2147483647 w 76"/>
                  <a:gd name="T3" fmla="*/ 0 h 28"/>
                  <a:gd name="T4" fmla="*/ 2147483647 w 76"/>
                  <a:gd name="T5" fmla="*/ 2147483647 h 28"/>
                  <a:gd name="T6" fmla="*/ 2147483647 w 76"/>
                  <a:gd name="T7" fmla="*/ 2147483647 h 28"/>
                  <a:gd name="T8" fmla="*/ 0 w 76"/>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28">
                    <a:moveTo>
                      <a:pt x="0" y="5"/>
                    </a:moveTo>
                    <a:lnTo>
                      <a:pt x="3" y="0"/>
                    </a:lnTo>
                    <a:lnTo>
                      <a:pt x="76" y="24"/>
                    </a:lnTo>
                    <a:lnTo>
                      <a:pt x="74" y="28"/>
                    </a:lnTo>
                    <a:lnTo>
                      <a:pt x="0" y="5"/>
                    </a:lnTo>
                    <a:close/>
                  </a:path>
                </a:pathLst>
              </a:custGeom>
              <a:solidFill>
                <a:srgbClr val="17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4" name="Freeform 314"/>
              <p:cNvSpPr>
                <a:spLocks/>
              </p:cNvSpPr>
              <p:nvPr/>
            </p:nvSpPr>
            <p:spPr bwMode="auto">
              <a:xfrm>
                <a:off x="1997075" y="1874838"/>
                <a:ext cx="112713" cy="298450"/>
              </a:xfrm>
              <a:custGeom>
                <a:avLst/>
                <a:gdLst>
                  <a:gd name="T0" fmla="*/ 2147483647 w 30"/>
                  <a:gd name="T1" fmla="*/ 0 h 79"/>
                  <a:gd name="T2" fmla="*/ 2147483647 w 30"/>
                  <a:gd name="T3" fmla="*/ 0 h 79"/>
                  <a:gd name="T4" fmla="*/ 0 w 30"/>
                  <a:gd name="T5" fmla="*/ 2147483647 h 79"/>
                  <a:gd name="T6" fmla="*/ 0 w 30"/>
                  <a:gd name="T7" fmla="*/ 2147483647 h 79"/>
                  <a:gd name="T8" fmla="*/ 2147483647 w 30"/>
                  <a:gd name="T9" fmla="*/ 2147483647 h 79"/>
                  <a:gd name="T10" fmla="*/ 2147483647 w 30"/>
                  <a:gd name="T11" fmla="*/ 2147483647 h 79"/>
                  <a:gd name="T12" fmla="*/ 2147483647 w 30"/>
                  <a:gd name="T13" fmla="*/ 2147483647 h 79"/>
                  <a:gd name="T14" fmla="*/ 2147483647 w 30"/>
                  <a:gd name="T15" fmla="*/ 2147483647 h 79"/>
                  <a:gd name="T16" fmla="*/ 2147483647 w 30"/>
                  <a:gd name="T17" fmla="*/ 2147483647 h 79"/>
                  <a:gd name="T18" fmla="*/ 2147483647 w 30"/>
                  <a:gd name="T19" fmla="*/ 2147483647 h 79"/>
                  <a:gd name="T20" fmla="*/ 2147483647 w 30"/>
                  <a:gd name="T21" fmla="*/ 2147483647 h 79"/>
                  <a:gd name="T22" fmla="*/ 2147483647 w 30"/>
                  <a:gd name="T23" fmla="*/ 2147483647 h 79"/>
                  <a:gd name="T24" fmla="*/ 2147483647 w 30"/>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9">
                    <a:moveTo>
                      <a:pt x="18" y="0"/>
                    </a:moveTo>
                    <a:cubicBezTo>
                      <a:pt x="12" y="0"/>
                      <a:pt x="12" y="0"/>
                      <a:pt x="12" y="0"/>
                    </a:cubicBezTo>
                    <a:cubicBezTo>
                      <a:pt x="5" y="0"/>
                      <a:pt x="0" y="5"/>
                      <a:pt x="0" y="12"/>
                    </a:cubicBezTo>
                    <a:cubicBezTo>
                      <a:pt x="0" y="13"/>
                      <a:pt x="0" y="13"/>
                      <a:pt x="0" y="13"/>
                    </a:cubicBezTo>
                    <a:cubicBezTo>
                      <a:pt x="5" y="13"/>
                      <a:pt x="5" y="13"/>
                      <a:pt x="5" y="13"/>
                    </a:cubicBezTo>
                    <a:cubicBezTo>
                      <a:pt x="5" y="12"/>
                      <a:pt x="5" y="12"/>
                      <a:pt x="5" y="12"/>
                    </a:cubicBezTo>
                    <a:cubicBezTo>
                      <a:pt x="5" y="8"/>
                      <a:pt x="8" y="5"/>
                      <a:pt x="12" y="5"/>
                    </a:cubicBezTo>
                    <a:cubicBezTo>
                      <a:pt x="18" y="5"/>
                      <a:pt x="18" y="5"/>
                      <a:pt x="18" y="5"/>
                    </a:cubicBezTo>
                    <a:cubicBezTo>
                      <a:pt x="22" y="5"/>
                      <a:pt x="25" y="8"/>
                      <a:pt x="25" y="12"/>
                    </a:cubicBezTo>
                    <a:cubicBezTo>
                      <a:pt x="25" y="79"/>
                      <a:pt x="25" y="79"/>
                      <a:pt x="25" y="79"/>
                    </a:cubicBezTo>
                    <a:cubicBezTo>
                      <a:pt x="30" y="79"/>
                      <a:pt x="30" y="79"/>
                      <a:pt x="30" y="79"/>
                    </a:cubicBezTo>
                    <a:cubicBezTo>
                      <a:pt x="30" y="12"/>
                      <a:pt x="30" y="12"/>
                      <a:pt x="30" y="12"/>
                    </a:cubicBezTo>
                    <a:cubicBezTo>
                      <a:pt x="30" y="5"/>
                      <a:pt x="25" y="0"/>
                      <a:pt x="18" y="0"/>
                    </a:cubicBezTo>
                    <a:close/>
                  </a:path>
                </a:pathLst>
              </a:custGeom>
              <a:solidFill>
                <a:srgbClr val="17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5" name="Freeform 315"/>
              <p:cNvSpPr>
                <a:spLocks/>
              </p:cNvSpPr>
              <p:nvPr/>
            </p:nvSpPr>
            <p:spPr bwMode="auto">
              <a:xfrm>
                <a:off x="1954213" y="1962150"/>
                <a:ext cx="7938" cy="14288"/>
              </a:xfrm>
              <a:custGeom>
                <a:avLst/>
                <a:gdLst>
                  <a:gd name="T0" fmla="*/ 2147483647 w 2"/>
                  <a:gd name="T1" fmla="*/ 2147483647 h 4"/>
                  <a:gd name="T2" fmla="*/ 0 w 2"/>
                  <a:gd name="T3" fmla="*/ 2147483647 h 4"/>
                  <a:gd name="T4" fmla="*/ 0 w 2"/>
                  <a:gd name="T5" fmla="*/ 2147483647 h 4"/>
                  <a:gd name="T6" fmla="*/ 2147483647 w 2"/>
                  <a:gd name="T7" fmla="*/ 0 h 4"/>
                  <a:gd name="T8" fmla="*/ 2147483647 w 2"/>
                  <a:gd name="T9" fmla="*/ 2147483647 h 4"/>
                  <a:gd name="T10" fmla="*/ 2147483647 w 2"/>
                  <a:gd name="T11" fmla="*/ 2147483647 h 4"/>
                  <a:gd name="T12" fmla="*/ 2147483647 w 2"/>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1" y="4"/>
                    </a:moveTo>
                    <a:cubicBezTo>
                      <a:pt x="1" y="4"/>
                      <a:pt x="0" y="4"/>
                      <a:pt x="0" y="4"/>
                    </a:cubicBezTo>
                    <a:cubicBezTo>
                      <a:pt x="0" y="1"/>
                      <a:pt x="0" y="1"/>
                      <a:pt x="0" y="1"/>
                    </a:cubicBezTo>
                    <a:cubicBezTo>
                      <a:pt x="0" y="0"/>
                      <a:pt x="1" y="0"/>
                      <a:pt x="1" y="0"/>
                    </a:cubicBezTo>
                    <a:cubicBezTo>
                      <a:pt x="1" y="0"/>
                      <a:pt x="2" y="0"/>
                      <a:pt x="2" y="1"/>
                    </a:cubicBezTo>
                    <a:cubicBezTo>
                      <a:pt x="2" y="4"/>
                      <a:pt x="2" y="4"/>
                      <a:pt x="2" y="4"/>
                    </a:cubicBezTo>
                    <a:cubicBezTo>
                      <a:pt x="2" y="4"/>
                      <a:pt x="2"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6" name="Freeform 316"/>
              <p:cNvSpPr>
                <a:spLocks noEditPoints="1"/>
              </p:cNvSpPr>
              <p:nvPr/>
            </p:nvSpPr>
            <p:spPr bwMode="auto">
              <a:xfrm>
                <a:off x="1954213" y="1995488"/>
                <a:ext cx="12700" cy="71438"/>
              </a:xfrm>
              <a:custGeom>
                <a:avLst/>
                <a:gdLst>
                  <a:gd name="T0" fmla="*/ 2147483647 w 3"/>
                  <a:gd name="T1" fmla="*/ 2147483647 h 19"/>
                  <a:gd name="T2" fmla="*/ 2147483647 w 3"/>
                  <a:gd name="T3" fmla="*/ 2147483647 h 19"/>
                  <a:gd name="T4" fmla="*/ 2147483647 w 3"/>
                  <a:gd name="T5" fmla="*/ 2147483647 h 19"/>
                  <a:gd name="T6" fmla="*/ 2147483647 w 3"/>
                  <a:gd name="T7" fmla="*/ 2147483647 h 19"/>
                  <a:gd name="T8" fmla="*/ 2147483647 w 3"/>
                  <a:gd name="T9" fmla="*/ 2147483647 h 19"/>
                  <a:gd name="T10" fmla="*/ 2147483647 w 3"/>
                  <a:gd name="T11" fmla="*/ 2147483647 h 19"/>
                  <a:gd name="T12" fmla="*/ 2147483647 w 3"/>
                  <a:gd name="T13" fmla="*/ 2147483647 h 19"/>
                  <a:gd name="T14" fmla="*/ 2147483647 w 3"/>
                  <a:gd name="T15" fmla="*/ 2147483647 h 19"/>
                  <a:gd name="T16" fmla="*/ 0 w 3"/>
                  <a:gd name="T17" fmla="*/ 2147483647 h 19"/>
                  <a:gd name="T18" fmla="*/ 0 w 3"/>
                  <a:gd name="T19" fmla="*/ 2147483647 h 19"/>
                  <a:gd name="T20" fmla="*/ 2147483647 w 3"/>
                  <a:gd name="T21" fmla="*/ 0 h 19"/>
                  <a:gd name="T22" fmla="*/ 2147483647 w 3"/>
                  <a:gd name="T23" fmla="*/ 0 h 19"/>
                  <a:gd name="T24" fmla="*/ 2147483647 w 3"/>
                  <a:gd name="T25" fmla="*/ 2147483647 h 19"/>
                  <a:gd name="T26" fmla="*/ 2147483647 w 3"/>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19">
                    <a:moveTo>
                      <a:pt x="2" y="19"/>
                    </a:moveTo>
                    <a:cubicBezTo>
                      <a:pt x="1" y="19"/>
                      <a:pt x="1" y="19"/>
                      <a:pt x="1" y="18"/>
                    </a:cubicBezTo>
                    <a:cubicBezTo>
                      <a:pt x="1" y="12"/>
                      <a:pt x="1" y="12"/>
                      <a:pt x="1" y="12"/>
                    </a:cubicBezTo>
                    <a:cubicBezTo>
                      <a:pt x="0" y="12"/>
                      <a:pt x="1" y="11"/>
                      <a:pt x="1" y="11"/>
                    </a:cubicBezTo>
                    <a:cubicBezTo>
                      <a:pt x="2" y="11"/>
                      <a:pt x="2" y="12"/>
                      <a:pt x="2" y="12"/>
                    </a:cubicBezTo>
                    <a:cubicBezTo>
                      <a:pt x="3" y="18"/>
                      <a:pt x="3" y="18"/>
                      <a:pt x="3" y="18"/>
                    </a:cubicBezTo>
                    <a:cubicBezTo>
                      <a:pt x="3" y="19"/>
                      <a:pt x="2" y="19"/>
                      <a:pt x="2" y="19"/>
                    </a:cubicBezTo>
                    <a:close/>
                    <a:moveTo>
                      <a:pt x="1" y="7"/>
                    </a:moveTo>
                    <a:cubicBezTo>
                      <a:pt x="1" y="7"/>
                      <a:pt x="0" y="7"/>
                      <a:pt x="0" y="6"/>
                    </a:cubicBezTo>
                    <a:cubicBezTo>
                      <a:pt x="0" y="1"/>
                      <a:pt x="0" y="1"/>
                      <a:pt x="0" y="1"/>
                    </a:cubicBezTo>
                    <a:cubicBezTo>
                      <a:pt x="0" y="0"/>
                      <a:pt x="1" y="0"/>
                      <a:pt x="1" y="0"/>
                    </a:cubicBezTo>
                    <a:cubicBezTo>
                      <a:pt x="2" y="0"/>
                      <a:pt x="2" y="0"/>
                      <a:pt x="2" y="0"/>
                    </a:cubicBezTo>
                    <a:cubicBezTo>
                      <a:pt x="2" y="6"/>
                      <a:pt x="2" y="6"/>
                      <a:pt x="2" y="6"/>
                    </a:cubicBezTo>
                    <a:cubicBezTo>
                      <a:pt x="2" y="7"/>
                      <a:pt x="2"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7" name="Freeform 317"/>
              <p:cNvSpPr>
                <a:spLocks/>
              </p:cNvSpPr>
              <p:nvPr/>
            </p:nvSpPr>
            <p:spPr bwMode="auto">
              <a:xfrm>
                <a:off x="1958975" y="2082800"/>
                <a:ext cx="7938" cy="19050"/>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2147483647 h 5"/>
                  <a:gd name="T10" fmla="*/ 2147483647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5">
                    <a:moveTo>
                      <a:pt x="1" y="5"/>
                    </a:moveTo>
                    <a:cubicBezTo>
                      <a:pt x="0" y="5"/>
                      <a:pt x="0" y="5"/>
                      <a:pt x="0" y="4"/>
                    </a:cubicBezTo>
                    <a:cubicBezTo>
                      <a:pt x="0" y="1"/>
                      <a:pt x="0" y="1"/>
                      <a:pt x="0" y="1"/>
                    </a:cubicBezTo>
                    <a:cubicBezTo>
                      <a:pt x="0" y="1"/>
                      <a:pt x="0" y="0"/>
                      <a:pt x="1" y="0"/>
                    </a:cubicBezTo>
                    <a:cubicBezTo>
                      <a:pt x="1" y="0"/>
                      <a:pt x="2" y="1"/>
                      <a:pt x="2" y="1"/>
                    </a:cubicBezTo>
                    <a:cubicBezTo>
                      <a:pt x="2" y="4"/>
                      <a:pt x="2" y="4"/>
                      <a:pt x="2" y="4"/>
                    </a:cubicBezTo>
                    <a:cubicBezTo>
                      <a:pt x="2" y="5"/>
                      <a:pt x="1"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8" name="Freeform 318"/>
              <p:cNvSpPr>
                <a:spLocks/>
              </p:cNvSpPr>
              <p:nvPr/>
            </p:nvSpPr>
            <p:spPr bwMode="auto">
              <a:xfrm>
                <a:off x="1989138" y="1976438"/>
                <a:ext cx="7938" cy="15875"/>
              </a:xfrm>
              <a:custGeom>
                <a:avLst/>
                <a:gdLst>
                  <a:gd name="T0" fmla="*/ 2147483647 w 2"/>
                  <a:gd name="T1" fmla="*/ 2147483647 h 4"/>
                  <a:gd name="T2" fmla="*/ 0 w 2"/>
                  <a:gd name="T3" fmla="*/ 2147483647 h 4"/>
                  <a:gd name="T4" fmla="*/ 0 w 2"/>
                  <a:gd name="T5" fmla="*/ 0 h 4"/>
                  <a:gd name="T6" fmla="*/ 0 w 2"/>
                  <a:gd name="T7" fmla="*/ 0 h 4"/>
                  <a:gd name="T8" fmla="*/ 2147483647 w 2"/>
                  <a:gd name="T9" fmla="*/ 0 h 4"/>
                  <a:gd name="T10" fmla="*/ 2147483647 w 2"/>
                  <a:gd name="T11" fmla="*/ 2147483647 h 4"/>
                  <a:gd name="T12" fmla="*/ 2147483647 w 2"/>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1" y="4"/>
                    </a:moveTo>
                    <a:cubicBezTo>
                      <a:pt x="0" y="4"/>
                      <a:pt x="0" y="4"/>
                      <a:pt x="0" y="3"/>
                    </a:cubicBezTo>
                    <a:cubicBezTo>
                      <a:pt x="0" y="0"/>
                      <a:pt x="0" y="0"/>
                      <a:pt x="0" y="0"/>
                    </a:cubicBezTo>
                    <a:cubicBezTo>
                      <a:pt x="0" y="0"/>
                      <a:pt x="0" y="0"/>
                      <a:pt x="0" y="0"/>
                    </a:cubicBezTo>
                    <a:cubicBezTo>
                      <a:pt x="1" y="0"/>
                      <a:pt x="1" y="0"/>
                      <a:pt x="1" y="0"/>
                    </a:cubicBezTo>
                    <a:cubicBezTo>
                      <a:pt x="2" y="3"/>
                      <a:pt x="2" y="3"/>
                      <a:pt x="2" y="3"/>
                    </a:cubicBezTo>
                    <a:cubicBezTo>
                      <a:pt x="2" y="4"/>
                      <a:pt x="1"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89" name="Freeform 319"/>
              <p:cNvSpPr>
                <a:spLocks noEditPoints="1"/>
              </p:cNvSpPr>
              <p:nvPr/>
            </p:nvSpPr>
            <p:spPr bwMode="auto">
              <a:xfrm>
                <a:off x="1989138" y="2006600"/>
                <a:ext cx="7938" cy="76200"/>
              </a:xfrm>
              <a:custGeom>
                <a:avLst/>
                <a:gdLst>
                  <a:gd name="T0" fmla="*/ 2147483647 w 2"/>
                  <a:gd name="T1" fmla="*/ 2147483647 h 20"/>
                  <a:gd name="T2" fmla="*/ 0 w 2"/>
                  <a:gd name="T3" fmla="*/ 2147483647 h 20"/>
                  <a:gd name="T4" fmla="*/ 0 w 2"/>
                  <a:gd name="T5" fmla="*/ 2147483647 h 20"/>
                  <a:gd name="T6" fmla="*/ 2147483647 w 2"/>
                  <a:gd name="T7" fmla="*/ 2147483647 h 20"/>
                  <a:gd name="T8" fmla="*/ 2147483647 w 2"/>
                  <a:gd name="T9" fmla="*/ 2147483647 h 20"/>
                  <a:gd name="T10" fmla="*/ 2147483647 w 2"/>
                  <a:gd name="T11" fmla="*/ 2147483647 h 20"/>
                  <a:gd name="T12" fmla="*/ 2147483647 w 2"/>
                  <a:gd name="T13" fmla="*/ 2147483647 h 20"/>
                  <a:gd name="T14" fmla="*/ 2147483647 w 2"/>
                  <a:gd name="T15" fmla="*/ 2147483647 h 20"/>
                  <a:gd name="T16" fmla="*/ 0 w 2"/>
                  <a:gd name="T17" fmla="*/ 2147483647 h 20"/>
                  <a:gd name="T18" fmla="*/ 0 w 2"/>
                  <a:gd name="T19" fmla="*/ 2147483647 h 20"/>
                  <a:gd name="T20" fmla="*/ 2147483647 w 2"/>
                  <a:gd name="T21" fmla="*/ 0 h 20"/>
                  <a:gd name="T22" fmla="*/ 2147483647 w 2"/>
                  <a:gd name="T23" fmla="*/ 2147483647 h 20"/>
                  <a:gd name="T24" fmla="*/ 2147483647 w 2"/>
                  <a:gd name="T25" fmla="*/ 2147483647 h 20"/>
                  <a:gd name="T26" fmla="*/ 2147483647 w 2"/>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20">
                    <a:moveTo>
                      <a:pt x="1" y="20"/>
                    </a:moveTo>
                    <a:cubicBezTo>
                      <a:pt x="1" y="20"/>
                      <a:pt x="0" y="20"/>
                      <a:pt x="0" y="19"/>
                    </a:cubicBezTo>
                    <a:cubicBezTo>
                      <a:pt x="0" y="13"/>
                      <a:pt x="0" y="13"/>
                      <a:pt x="0" y="13"/>
                    </a:cubicBezTo>
                    <a:cubicBezTo>
                      <a:pt x="0" y="13"/>
                      <a:pt x="0" y="12"/>
                      <a:pt x="1" y="12"/>
                    </a:cubicBezTo>
                    <a:cubicBezTo>
                      <a:pt x="1" y="12"/>
                      <a:pt x="2" y="13"/>
                      <a:pt x="2" y="13"/>
                    </a:cubicBezTo>
                    <a:cubicBezTo>
                      <a:pt x="2" y="19"/>
                      <a:pt x="2" y="19"/>
                      <a:pt x="2" y="19"/>
                    </a:cubicBezTo>
                    <a:cubicBezTo>
                      <a:pt x="2" y="20"/>
                      <a:pt x="2" y="20"/>
                      <a:pt x="1" y="20"/>
                    </a:cubicBezTo>
                    <a:close/>
                    <a:moveTo>
                      <a:pt x="1" y="8"/>
                    </a:moveTo>
                    <a:cubicBezTo>
                      <a:pt x="0" y="8"/>
                      <a:pt x="0" y="8"/>
                      <a:pt x="0" y="7"/>
                    </a:cubicBezTo>
                    <a:cubicBezTo>
                      <a:pt x="0" y="1"/>
                      <a:pt x="0" y="1"/>
                      <a:pt x="0" y="1"/>
                    </a:cubicBezTo>
                    <a:cubicBezTo>
                      <a:pt x="0" y="1"/>
                      <a:pt x="0" y="0"/>
                      <a:pt x="1" y="0"/>
                    </a:cubicBezTo>
                    <a:cubicBezTo>
                      <a:pt x="1" y="0"/>
                      <a:pt x="2" y="1"/>
                      <a:pt x="2" y="1"/>
                    </a:cubicBezTo>
                    <a:cubicBezTo>
                      <a:pt x="2" y="7"/>
                      <a:pt x="2" y="7"/>
                      <a:pt x="2" y="7"/>
                    </a:cubicBezTo>
                    <a:cubicBezTo>
                      <a:pt x="2" y="8"/>
                      <a:pt x="1" y="8"/>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0" name="Freeform 320"/>
              <p:cNvSpPr>
                <a:spLocks/>
              </p:cNvSpPr>
              <p:nvPr/>
            </p:nvSpPr>
            <p:spPr bwMode="auto">
              <a:xfrm>
                <a:off x="1989138" y="2097088"/>
                <a:ext cx="7938" cy="19050"/>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
                    <a:moveTo>
                      <a:pt x="1" y="5"/>
                    </a:moveTo>
                    <a:cubicBezTo>
                      <a:pt x="1" y="5"/>
                      <a:pt x="0" y="4"/>
                      <a:pt x="0" y="4"/>
                    </a:cubicBezTo>
                    <a:cubicBezTo>
                      <a:pt x="0" y="1"/>
                      <a:pt x="0" y="1"/>
                      <a:pt x="0" y="1"/>
                    </a:cubicBezTo>
                    <a:cubicBezTo>
                      <a:pt x="0" y="1"/>
                      <a:pt x="1" y="0"/>
                      <a:pt x="1" y="0"/>
                    </a:cubicBezTo>
                    <a:cubicBezTo>
                      <a:pt x="1" y="0"/>
                      <a:pt x="1" y="0"/>
                      <a:pt x="1" y="0"/>
                    </a:cubicBezTo>
                    <a:cubicBezTo>
                      <a:pt x="2" y="0"/>
                      <a:pt x="2" y="1"/>
                      <a:pt x="2" y="1"/>
                    </a:cubicBezTo>
                    <a:cubicBezTo>
                      <a:pt x="2" y="4"/>
                      <a:pt x="2" y="4"/>
                      <a:pt x="2" y="4"/>
                    </a:cubicBezTo>
                    <a:cubicBezTo>
                      <a:pt x="2" y="4"/>
                      <a:pt x="2"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1" name="Freeform 321"/>
              <p:cNvSpPr>
                <a:spLocks/>
              </p:cNvSpPr>
              <p:nvPr/>
            </p:nvSpPr>
            <p:spPr bwMode="auto">
              <a:xfrm>
                <a:off x="2014538" y="1995488"/>
                <a:ext cx="7938" cy="19050"/>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2147483647 h 5"/>
                  <a:gd name="T10" fmla="*/ 2147483647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5">
                    <a:moveTo>
                      <a:pt x="1" y="5"/>
                    </a:moveTo>
                    <a:cubicBezTo>
                      <a:pt x="1" y="5"/>
                      <a:pt x="0" y="4"/>
                      <a:pt x="0" y="4"/>
                    </a:cubicBezTo>
                    <a:cubicBezTo>
                      <a:pt x="0" y="1"/>
                      <a:pt x="0" y="1"/>
                      <a:pt x="0" y="1"/>
                    </a:cubicBezTo>
                    <a:cubicBezTo>
                      <a:pt x="0" y="1"/>
                      <a:pt x="1" y="0"/>
                      <a:pt x="1" y="0"/>
                    </a:cubicBezTo>
                    <a:cubicBezTo>
                      <a:pt x="1" y="0"/>
                      <a:pt x="2" y="1"/>
                      <a:pt x="2" y="1"/>
                    </a:cubicBezTo>
                    <a:cubicBezTo>
                      <a:pt x="2" y="4"/>
                      <a:pt x="2" y="4"/>
                      <a:pt x="2" y="4"/>
                    </a:cubicBezTo>
                    <a:cubicBezTo>
                      <a:pt x="2" y="4"/>
                      <a:pt x="2"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2" name="Freeform 322"/>
              <p:cNvSpPr>
                <a:spLocks noEditPoints="1"/>
              </p:cNvSpPr>
              <p:nvPr/>
            </p:nvSpPr>
            <p:spPr bwMode="auto">
              <a:xfrm>
                <a:off x="2014538" y="2030413"/>
                <a:ext cx="11113" cy="74613"/>
              </a:xfrm>
              <a:custGeom>
                <a:avLst/>
                <a:gdLst>
                  <a:gd name="T0" fmla="*/ 2147483647 w 3"/>
                  <a:gd name="T1" fmla="*/ 2147483647 h 20"/>
                  <a:gd name="T2" fmla="*/ 2147483647 w 3"/>
                  <a:gd name="T3" fmla="*/ 2147483647 h 20"/>
                  <a:gd name="T4" fmla="*/ 2147483647 w 3"/>
                  <a:gd name="T5" fmla="*/ 2147483647 h 20"/>
                  <a:gd name="T6" fmla="*/ 2147483647 w 3"/>
                  <a:gd name="T7" fmla="*/ 2147483647 h 20"/>
                  <a:gd name="T8" fmla="*/ 2147483647 w 3"/>
                  <a:gd name="T9" fmla="*/ 2147483647 h 20"/>
                  <a:gd name="T10" fmla="*/ 2147483647 w 3"/>
                  <a:gd name="T11" fmla="*/ 2147483647 h 20"/>
                  <a:gd name="T12" fmla="*/ 2147483647 w 3"/>
                  <a:gd name="T13" fmla="*/ 2147483647 h 20"/>
                  <a:gd name="T14" fmla="*/ 2147483647 w 3"/>
                  <a:gd name="T15" fmla="*/ 2147483647 h 20"/>
                  <a:gd name="T16" fmla="*/ 0 w 3"/>
                  <a:gd name="T17" fmla="*/ 2147483647 h 20"/>
                  <a:gd name="T18" fmla="*/ 0 w 3"/>
                  <a:gd name="T19" fmla="*/ 2147483647 h 20"/>
                  <a:gd name="T20" fmla="*/ 2147483647 w 3"/>
                  <a:gd name="T21" fmla="*/ 0 h 20"/>
                  <a:gd name="T22" fmla="*/ 2147483647 w 3"/>
                  <a:gd name="T23" fmla="*/ 2147483647 h 20"/>
                  <a:gd name="T24" fmla="*/ 2147483647 w 3"/>
                  <a:gd name="T25" fmla="*/ 2147483647 h 20"/>
                  <a:gd name="T26" fmla="*/ 2147483647 w 3"/>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20">
                    <a:moveTo>
                      <a:pt x="2" y="20"/>
                    </a:moveTo>
                    <a:cubicBezTo>
                      <a:pt x="1" y="20"/>
                      <a:pt x="1" y="19"/>
                      <a:pt x="1" y="19"/>
                    </a:cubicBezTo>
                    <a:cubicBezTo>
                      <a:pt x="1" y="13"/>
                      <a:pt x="1" y="13"/>
                      <a:pt x="1" y="13"/>
                    </a:cubicBezTo>
                    <a:cubicBezTo>
                      <a:pt x="0" y="12"/>
                      <a:pt x="1" y="12"/>
                      <a:pt x="1" y="12"/>
                    </a:cubicBezTo>
                    <a:cubicBezTo>
                      <a:pt x="2" y="12"/>
                      <a:pt x="2" y="12"/>
                      <a:pt x="2" y="13"/>
                    </a:cubicBezTo>
                    <a:cubicBezTo>
                      <a:pt x="3" y="19"/>
                      <a:pt x="3" y="19"/>
                      <a:pt x="3" y="19"/>
                    </a:cubicBezTo>
                    <a:cubicBezTo>
                      <a:pt x="3" y="19"/>
                      <a:pt x="2" y="20"/>
                      <a:pt x="2" y="20"/>
                    </a:cubicBezTo>
                    <a:close/>
                    <a:moveTo>
                      <a:pt x="1" y="8"/>
                    </a:moveTo>
                    <a:cubicBezTo>
                      <a:pt x="1" y="8"/>
                      <a:pt x="0" y="7"/>
                      <a:pt x="0" y="7"/>
                    </a:cubicBezTo>
                    <a:cubicBezTo>
                      <a:pt x="0" y="1"/>
                      <a:pt x="0" y="1"/>
                      <a:pt x="0" y="1"/>
                    </a:cubicBezTo>
                    <a:cubicBezTo>
                      <a:pt x="0" y="0"/>
                      <a:pt x="1" y="0"/>
                      <a:pt x="1" y="0"/>
                    </a:cubicBezTo>
                    <a:cubicBezTo>
                      <a:pt x="2" y="0"/>
                      <a:pt x="2" y="0"/>
                      <a:pt x="2" y="1"/>
                    </a:cubicBezTo>
                    <a:cubicBezTo>
                      <a:pt x="2" y="7"/>
                      <a:pt x="2" y="7"/>
                      <a:pt x="2" y="7"/>
                    </a:cubicBezTo>
                    <a:cubicBezTo>
                      <a:pt x="2" y="7"/>
                      <a:pt x="2" y="8"/>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3" name="Freeform 323"/>
              <p:cNvSpPr>
                <a:spLocks/>
              </p:cNvSpPr>
              <p:nvPr/>
            </p:nvSpPr>
            <p:spPr bwMode="auto">
              <a:xfrm>
                <a:off x="2019300" y="2120900"/>
                <a:ext cx="6350" cy="17463"/>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2147483647 h 5"/>
                  <a:gd name="T10" fmla="*/ 2147483647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5">
                    <a:moveTo>
                      <a:pt x="1" y="5"/>
                    </a:moveTo>
                    <a:cubicBezTo>
                      <a:pt x="0" y="5"/>
                      <a:pt x="0" y="4"/>
                      <a:pt x="0" y="4"/>
                    </a:cubicBezTo>
                    <a:cubicBezTo>
                      <a:pt x="0" y="1"/>
                      <a:pt x="0" y="1"/>
                      <a:pt x="0" y="1"/>
                    </a:cubicBezTo>
                    <a:cubicBezTo>
                      <a:pt x="0" y="0"/>
                      <a:pt x="0" y="0"/>
                      <a:pt x="1" y="0"/>
                    </a:cubicBezTo>
                    <a:cubicBezTo>
                      <a:pt x="1" y="0"/>
                      <a:pt x="2" y="0"/>
                      <a:pt x="2" y="1"/>
                    </a:cubicBezTo>
                    <a:cubicBezTo>
                      <a:pt x="2" y="4"/>
                      <a:pt x="2" y="4"/>
                      <a:pt x="2" y="4"/>
                    </a:cubicBezTo>
                    <a:cubicBezTo>
                      <a:pt x="2" y="4"/>
                      <a:pt x="1"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4" name="Freeform 324"/>
              <p:cNvSpPr>
                <a:spLocks/>
              </p:cNvSpPr>
              <p:nvPr/>
            </p:nvSpPr>
            <p:spPr bwMode="auto">
              <a:xfrm>
                <a:off x="1762125" y="2187575"/>
                <a:ext cx="369888" cy="95250"/>
              </a:xfrm>
              <a:custGeom>
                <a:avLst/>
                <a:gdLst>
                  <a:gd name="T0" fmla="*/ 2147483647 w 233"/>
                  <a:gd name="T1" fmla="*/ 2147483647 h 60"/>
                  <a:gd name="T2" fmla="*/ 2147483647 w 233"/>
                  <a:gd name="T3" fmla="*/ 2147483647 h 60"/>
                  <a:gd name="T4" fmla="*/ 0 w 233"/>
                  <a:gd name="T5" fmla="*/ 0 h 60"/>
                  <a:gd name="T6" fmla="*/ 2147483647 w 233"/>
                  <a:gd name="T7" fmla="*/ 0 h 60"/>
                  <a:gd name="T8" fmla="*/ 2147483647 w 233"/>
                  <a:gd name="T9" fmla="*/ 214748364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60">
                    <a:moveTo>
                      <a:pt x="212" y="60"/>
                    </a:moveTo>
                    <a:lnTo>
                      <a:pt x="38" y="60"/>
                    </a:lnTo>
                    <a:lnTo>
                      <a:pt x="0" y="0"/>
                    </a:lnTo>
                    <a:lnTo>
                      <a:pt x="233" y="0"/>
                    </a:lnTo>
                    <a:lnTo>
                      <a:pt x="212" y="60"/>
                    </a:lnTo>
                    <a:close/>
                  </a:path>
                </a:pathLst>
              </a:custGeom>
              <a:solidFill>
                <a:srgbClr val="17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5" name="Freeform 325"/>
              <p:cNvSpPr>
                <a:spLocks/>
              </p:cNvSpPr>
              <p:nvPr/>
            </p:nvSpPr>
            <p:spPr bwMode="auto">
              <a:xfrm>
                <a:off x="1744663" y="2157413"/>
                <a:ext cx="387350" cy="23813"/>
              </a:xfrm>
              <a:custGeom>
                <a:avLst/>
                <a:gdLst>
                  <a:gd name="T0" fmla="*/ 2147483647 w 103"/>
                  <a:gd name="T1" fmla="*/ 2147483647 h 6"/>
                  <a:gd name="T2" fmla="*/ 2147483647 w 103"/>
                  <a:gd name="T3" fmla="*/ 2147483647 h 6"/>
                  <a:gd name="T4" fmla="*/ 2147483647 w 103"/>
                  <a:gd name="T5" fmla="*/ 2147483647 h 6"/>
                  <a:gd name="T6" fmla="*/ 0 w 103"/>
                  <a:gd name="T7" fmla="*/ 2147483647 h 6"/>
                  <a:gd name="T8" fmla="*/ 2147483647 w 103"/>
                  <a:gd name="T9" fmla="*/ 0 h 6"/>
                  <a:gd name="T10" fmla="*/ 2147483647 w 103"/>
                  <a:gd name="T11" fmla="*/ 0 h 6"/>
                  <a:gd name="T12" fmla="*/ 2147483647 w 10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6">
                    <a:moveTo>
                      <a:pt x="103" y="3"/>
                    </a:moveTo>
                    <a:cubicBezTo>
                      <a:pt x="103" y="5"/>
                      <a:pt x="102" y="6"/>
                      <a:pt x="100" y="6"/>
                    </a:cubicBezTo>
                    <a:cubicBezTo>
                      <a:pt x="3" y="6"/>
                      <a:pt x="3" y="6"/>
                      <a:pt x="3" y="6"/>
                    </a:cubicBezTo>
                    <a:cubicBezTo>
                      <a:pt x="1" y="6"/>
                      <a:pt x="0" y="5"/>
                      <a:pt x="0" y="3"/>
                    </a:cubicBezTo>
                    <a:cubicBezTo>
                      <a:pt x="0" y="1"/>
                      <a:pt x="1" y="0"/>
                      <a:pt x="3" y="0"/>
                    </a:cubicBezTo>
                    <a:cubicBezTo>
                      <a:pt x="100" y="0"/>
                      <a:pt x="100" y="0"/>
                      <a:pt x="100" y="0"/>
                    </a:cubicBezTo>
                    <a:cubicBezTo>
                      <a:pt x="102" y="0"/>
                      <a:pt x="103" y="1"/>
                      <a:pt x="103" y="3"/>
                    </a:cubicBezTo>
                    <a:close/>
                  </a:path>
                </a:pathLst>
              </a:custGeom>
              <a:solidFill>
                <a:srgbClr val="17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6" name="Freeform 326"/>
              <p:cNvSpPr>
                <a:spLocks/>
              </p:cNvSpPr>
              <p:nvPr/>
            </p:nvSpPr>
            <p:spPr bwMode="auto">
              <a:xfrm>
                <a:off x="1020763" y="1276350"/>
                <a:ext cx="485775" cy="400050"/>
              </a:xfrm>
              <a:custGeom>
                <a:avLst/>
                <a:gdLst>
                  <a:gd name="T0" fmla="*/ 2147483647 w 129"/>
                  <a:gd name="T1" fmla="*/ 0 h 106"/>
                  <a:gd name="T2" fmla="*/ 2147483647 w 129"/>
                  <a:gd name="T3" fmla="*/ 2147483647 h 106"/>
                  <a:gd name="T4" fmla="*/ 0 w 129"/>
                  <a:gd name="T5" fmla="*/ 2147483647 h 106"/>
                  <a:gd name="T6" fmla="*/ 2147483647 w 129"/>
                  <a:gd name="T7" fmla="*/ 2147483647 h 106"/>
                  <a:gd name="T8" fmla="*/ 2147483647 w 129"/>
                  <a:gd name="T9" fmla="*/ 2147483647 h 106"/>
                  <a:gd name="T10" fmla="*/ 2147483647 w 129"/>
                  <a:gd name="T11" fmla="*/ 2147483647 h 106"/>
                  <a:gd name="T12" fmla="*/ 2147483647 w 129"/>
                  <a:gd name="T13" fmla="*/ 2147483647 h 106"/>
                  <a:gd name="T14" fmla="*/ 2147483647 w 129"/>
                  <a:gd name="T15" fmla="*/ 0 h 106"/>
                  <a:gd name="T16" fmla="*/ 2147483647 w 129"/>
                  <a:gd name="T17" fmla="*/ 2147483647 h 106"/>
                  <a:gd name="T18" fmla="*/ 2147483647 w 129"/>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06">
                    <a:moveTo>
                      <a:pt x="22" y="0"/>
                    </a:moveTo>
                    <a:cubicBezTo>
                      <a:pt x="13" y="8"/>
                      <a:pt x="4" y="12"/>
                      <a:pt x="3" y="12"/>
                    </a:cubicBezTo>
                    <a:cubicBezTo>
                      <a:pt x="0" y="13"/>
                      <a:pt x="0" y="13"/>
                      <a:pt x="0" y="13"/>
                    </a:cubicBezTo>
                    <a:cubicBezTo>
                      <a:pt x="60" y="106"/>
                      <a:pt x="60" y="106"/>
                      <a:pt x="60" y="106"/>
                    </a:cubicBezTo>
                    <a:cubicBezTo>
                      <a:pt x="69" y="106"/>
                      <a:pt x="69" y="106"/>
                      <a:pt x="69" y="106"/>
                    </a:cubicBezTo>
                    <a:cubicBezTo>
                      <a:pt x="129" y="13"/>
                      <a:pt x="129" y="13"/>
                      <a:pt x="129" y="13"/>
                    </a:cubicBezTo>
                    <a:cubicBezTo>
                      <a:pt x="126" y="12"/>
                      <a:pt x="126" y="12"/>
                      <a:pt x="126" y="12"/>
                    </a:cubicBezTo>
                    <a:cubicBezTo>
                      <a:pt x="126" y="12"/>
                      <a:pt x="117" y="8"/>
                      <a:pt x="108" y="0"/>
                    </a:cubicBezTo>
                    <a:cubicBezTo>
                      <a:pt x="96" y="3"/>
                      <a:pt x="81" y="5"/>
                      <a:pt x="66" y="5"/>
                    </a:cubicBezTo>
                    <a:cubicBezTo>
                      <a:pt x="50" y="5"/>
                      <a:pt x="35" y="3"/>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7" name="Freeform 327"/>
              <p:cNvSpPr>
                <a:spLocks/>
              </p:cNvSpPr>
              <p:nvPr/>
            </p:nvSpPr>
            <p:spPr bwMode="auto">
              <a:xfrm>
                <a:off x="1103313" y="1130300"/>
                <a:ext cx="323850" cy="195263"/>
              </a:xfrm>
              <a:custGeom>
                <a:avLst/>
                <a:gdLst>
                  <a:gd name="T0" fmla="*/ 2147483647 w 86"/>
                  <a:gd name="T1" fmla="*/ 2147483647 h 52"/>
                  <a:gd name="T2" fmla="*/ 2147483647 w 86"/>
                  <a:gd name="T3" fmla="*/ 0 h 52"/>
                  <a:gd name="T4" fmla="*/ 2147483647 w 86"/>
                  <a:gd name="T5" fmla="*/ 0 h 52"/>
                  <a:gd name="T6" fmla="*/ 2147483647 w 86"/>
                  <a:gd name="T7" fmla="*/ 2147483647 h 52"/>
                  <a:gd name="T8" fmla="*/ 0 w 86"/>
                  <a:gd name="T9" fmla="*/ 2147483647 h 52"/>
                  <a:gd name="T10" fmla="*/ 2147483647 w 86"/>
                  <a:gd name="T11" fmla="*/ 2147483647 h 52"/>
                  <a:gd name="T12" fmla="*/ 2147483647 w 86"/>
                  <a:gd name="T13" fmla="*/ 2147483647 h 52"/>
                  <a:gd name="T14" fmla="*/ 2147483647 w 86"/>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2">
                    <a:moveTo>
                      <a:pt x="70" y="3"/>
                    </a:moveTo>
                    <a:cubicBezTo>
                      <a:pt x="70" y="0"/>
                      <a:pt x="70" y="0"/>
                      <a:pt x="70" y="0"/>
                    </a:cubicBezTo>
                    <a:cubicBezTo>
                      <a:pt x="15" y="0"/>
                      <a:pt x="15" y="0"/>
                      <a:pt x="15" y="0"/>
                    </a:cubicBezTo>
                    <a:cubicBezTo>
                      <a:pt x="15" y="3"/>
                      <a:pt x="15" y="3"/>
                      <a:pt x="15" y="3"/>
                    </a:cubicBezTo>
                    <a:cubicBezTo>
                      <a:pt x="15" y="19"/>
                      <a:pt x="8" y="31"/>
                      <a:pt x="0" y="39"/>
                    </a:cubicBezTo>
                    <a:cubicBezTo>
                      <a:pt x="13" y="42"/>
                      <a:pt x="44" y="52"/>
                      <a:pt x="44" y="52"/>
                    </a:cubicBezTo>
                    <a:cubicBezTo>
                      <a:pt x="44" y="52"/>
                      <a:pt x="74" y="42"/>
                      <a:pt x="86" y="39"/>
                    </a:cubicBezTo>
                    <a:cubicBezTo>
                      <a:pt x="78" y="31"/>
                      <a:pt x="70" y="19"/>
                      <a:pt x="70" y="3"/>
                    </a:cubicBezTo>
                  </a:path>
                </a:pathLst>
              </a:custGeom>
              <a:solidFill>
                <a:srgbClr val="E3C7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8" name="Freeform 328"/>
              <p:cNvSpPr>
                <a:spLocks/>
              </p:cNvSpPr>
              <p:nvPr/>
            </p:nvSpPr>
            <p:spPr bwMode="auto">
              <a:xfrm>
                <a:off x="742950" y="1276350"/>
                <a:ext cx="1042988" cy="584200"/>
              </a:xfrm>
              <a:custGeom>
                <a:avLst/>
                <a:gdLst>
                  <a:gd name="T0" fmla="*/ 2147483647 w 277"/>
                  <a:gd name="T1" fmla="*/ 2147483647 h 155"/>
                  <a:gd name="T2" fmla="*/ 2147483647 w 277"/>
                  <a:gd name="T3" fmla="*/ 0 h 155"/>
                  <a:gd name="T4" fmla="*/ 2147483647 w 277"/>
                  <a:gd name="T5" fmla="*/ 2147483647 h 155"/>
                  <a:gd name="T6" fmla="*/ 2147483647 w 277"/>
                  <a:gd name="T7" fmla="*/ 2147483647 h 155"/>
                  <a:gd name="T8" fmla="*/ 2147483647 w 277"/>
                  <a:gd name="T9" fmla="*/ 2147483647 h 155"/>
                  <a:gd name="T10" fmla="*/ 2147483647 w 277"/>
                  <a:gd name="T11" fmla="*/ 0 h 155"/>
                  <a:gd name="T12" fmla="*/ 2147483647 w 277"/>
                  <a:gd name="T13" fmla="*/ 2147483647 h 155"/>
                  <a:gd name="T14" fmla="*/ 2147483647 w 277"/>
                  <a:gd name="T15" fmla="*/ 2147483647 h 155"/>
                  <a:gd name="T16" fmla="*/ 2147483647 w 277"/>
                  <a:gd name="T17" fmla="*/ 2147483647 h 155"/>
                  <a:gd name="T18" fmla="*/ 2147483647 w 277"/>
                  <a:gd name="T19" fmla="*/ 214748364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155">
                    <a:moveTo>
                      <a:pt x="258" y="39"/>
                    </a:moveTo>
                    <a:cubicBezTo>
                      <a:pt x="247" y="28"/>
                      <a:pt x="220" y="10"/>
                      <a:pt x="181" y="0"/>
                    </a:cubicBezTo>
                    <a:cubicBezTo>
                      <a:pt x="182" y="35"/>
                      <a:pt x="182" y="35"/>
                      <a:pt x="182" y="35"/>
                    </a:cubicBezTo>
                    <a:cubicBezTo>
                      <a:pt x="182" y="35"/>
                      <a:pt x="149" y="100"/>
                      <a:pt x="139" y="108"/>
                    </a:cubicBezTo>
                    <a:cubicBezTo>
                      <a:pt x="129" y="100"/>
                      <a:pt x="98" y="35"/>
                      <a:pt x="98" y="35"/>
                    </a:cubicBezTo>
                    <a:cubicBezTo>
                      <a:pt x="96" y="0"/>
                      <a:pt x="96" y="0"/>
                      <a:pt x="96" y="0"/>
                    </a:cubicBezTo>
                    <a:cubicBezTo>
                      <a:pt x="57" y="10"/>
                      <a:pt x="30" y="28"/>
                      <a:pt x="19" y="39"/>
                    </a:cubicBezTo>
                    <a:cubicBezTo>
                      <a:pt x="0" y="58"/>
                      <a:pt x="7" y="126"/>
                      <a:pt x="7" y="155"/>
                    </a:cubicBezTo>
                    <a:cubicBezTo>
                      <a:pt x="270" y="155"/>
                      <a:pt x="270" y="155"/>
                      <a:pt x="270" y="155"/>
                    </a:cubicBezTo>
                    <a:cubicBezTo>
                      <a:pt x="270" y="126"/>
                      <a:pt x="277" y="58"/>
                      <a:pt x="258" y="39"/>
                    </a:cubicBezTo>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99" name="Freeform 329"/>
              <p:cNvSpPr>
                <a:spLocks/>
              </p:cNvSpPr>
              <p:nvPr/>
            </p:nvSpPr>
            <p:spPr bwMode="auto">
              <a:xfrm>
                <a:off x="1066800" y="1287463"/>
                <a:ext cx="395288" cy="441325"/>
              </a:xfrm>
              <a:custGeom>
                <a:avLst/>
                <a:gdLst>
                  <a:gd name="T0" fmla="*/ 2147483647 w 105"/>
                  <a:gd name="T1" fmla="*/ 2147483647 h 117"/>
                  <a:gd name="T2" fmla="*/ 2147483647 w 105"/>
                  <a:gd name="T3" fmla="*/ 2147483647 h 117"/>
                  <a:gd name="T4" fmla="*/ 2147483647 w 105"/>
                  <a:gd name="T5" fmla="*/ 2147483647 h 117"/>
                  <a:gd name="T6" fmla="*/ 2147483647 w 105"/>
                  <a:gd name="T7" fmla="*/ 2147483647 h 117"/>
                  <a:gd name="T8" fmla="*/ 0 w 105"/>
                  <a:gd name="T9" fmla="*/ 0 h 117"/>
                  <a:gd name="T10" fmla="*/ 2147483647 w 105"/>
                  <a:gd name="T11" fmla="*/ 0 h 117"/>
                  <a:gd name="T12" fmla="*/ 2147483647 w 105"/>
                  <a:gd name="T13" fmla="*/ 2147483647 h 117"/>
                  <a:gd name="T14" fmla="*/ 2147483647 w 105"/>
                  <a:gd name="T15" fmla="*/ 2147483647 h 117"/>
                  <a:gd name="T16" fmla="*/ 2147483647 w 105"/>
                  <a:gd name="T17" fmla="*/ 2147483647 h 117"/>
                  <a:gd name="T18" fmla="*/ 2147483647 w 105"/>
                  <a:gd name="T19" fmla="*/ 2147483647 h 117"/>
                  <a:gd name="T20" fmla="*/ 2147483647 w 105"/>
                  <a:gd name="T21" fmla="*/ 2147483647 h 117"/>
                  <a:gd name="T22" fmla="*/ 2147483647 w 105"/>
                  <a:gd name="T23" fmla="*/ 2147483647 h 117"/>
                  <a:gd name="T24" fmla="*/ 2147483647 w 105"/>
                  <a:gd name="T25" fmla="*/ 2147483647 h 117"/>
                  <a:gd name="T26" fmla="*/ 2147483647 w 105"/>
                  <a:gd name="T27" fmla="*/ 0 h 117"/>
                  <a:gd name="T28" fmla="*/ 2147483647 w 105"/>
                  <a:gd name="T29" fmla="*/ 0 h 117"/>
                  <a:gd name="T30" fmla="*/ 2147483647 w 105"/>
                  <a:gd name="T31" fmla="*/ 2147483647 h 117"/>
                  <a:gd name="T32" fmla="*/ 2147483647 w 105"/>
                  <a:gd name="T33" fmla="*/ 2147483647 h 117"/>
                  <a:gd name="T34" fmla="*/ 2147483647 w 105"/>
                  <a:gd name="T35" fmla="*/ 2147483647 h 117"/>
                  <a:gd name="T36" fmla="*/ 2147483647 w 105"/>
                  <a:gd name="T37" fmla="*/ 2147483647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17">
                    <a:moveTo>
                      <a:pt x="52" y="117"/>
                    </a:moveTo>
                    <a:cubicBezTo>
                      <a:pt x="46" y="113"/>
                      <a:pt x="46" y="113"/>
                      <a:pt x="46" y="113"/>
                    </a:cubicBezTo>
                    <a:cubicBezTo>
                      <a:pt x="36" y="105"/>
                      <a:pt x="12" y="57"/>
                      <a:pt x="3" y="36"/>
                    </a:cubicBezTo>
                    <a:cubicBezTo>
                      <a:pt x="2" y="34"/>
                      <a:pt x="2" y="34"/>
                      <a:pt x="2" y="34"/>
                    </a:cubicBezTo>
                    <a:cubicBezTo>
                      <a:pt x="0" y="0"/>
                      <a:pt x="0" y="0"/>
                      <a:pt x="0" y="0"/>
                    </a:cubicBezTo>
                    <a:cubicBezTo>
                      <a:pt x="5" y="0"/>
                      <a:pt x="5" y="0"/>
                      <a:pt x="5" y="0"/>
                    </a:cubicBezTo>
                    <a:cubicBezTo>
                      <a:pt x="6" y="34"/>
                      <a:pt x="6" y="34"/>
                      <a:pt x="6" y="34"/>
                    </a:cubicBezTo>
                    <a:cubicBezTo>
                      <a:pt x="6" y="35"/>
                      <a:pt x="6" y="35"/>
                      <a:pt x="6" y="35"/>
                    </a:cubicBezTo>
                    <a:cubicBezTo>
                      <a:pt x="21" y="67"/>
                      <a:pt x="41" y="103"/>
                      <a:pt x="49" y="109"/>
                    </a:cubicBezTo>
                    <a:cubicBezTo>
                      <a:pt x="52" y="112"/>
                      <a:pt x="52" y="112"/>
                      <a:pt x="52" y="112"/>
                    </a:cubicBezTo>
                    <a:cubicBezTo>
                      <a:pt x="56" y="109"/>
                      <a:pt x="56" y="109"/>
                      <a:pt x="56" y="109"/>
                    </a:cubicBezTo>
                    <a:cubicBezTo>
                      <a:pt x="64" y="103"/>
                      <a:pt x="84" y="67"/>
                      <a:pt x="100" y="35"/>
                    </a:cubicBezTo>
                    <a:cubicBezTo>
                      <a:pt x="101" y="34"/>
                      <a:pt x="101" y="34"/>
                      <a:pt x="101" y="34"/>
                    </a:cubicBezTo>
                    <a:cubicBezTo>
                      <a:pt x="101" y="0"/>
                      <a:pt x="101" y="0"/>
                      <a:pt x="101" y="0"/>
                    </a:cubicBezTo>
                    <a:cubicBezTo>
                      <a:pt x="105" y="0"/>
                      <a:pt x="105" y="0"/>
                      <a:pt x="105" y="0"/>
                    </a:cubicBezTo>
                    <a:cubicBezTo>
                      <a:pt x="105" y="34"/>
                      <a:pt x="105" y="34"/>
                      <a:pt x="105" y="34"/>
                    </a:cubicBezTo>
                    <a:cubicBezTo>
                      <a:pt x="104" y="37"/>
                      <a:pt x="104" y="37"/>
                      <a:pt x="104" y="37"/>
                    </a:cubicBezTo>
                    <a:cubicBezTo>
                      <a:pt x="94" y="57"/>
                      <a:pt x="69" y="105"/>
                      <a:pt x="58" y="113"/>
                    </a:cubicBezTo>
                    <a:cubicBezTo>
                      <a:pt x="52" y="117"/>
                      <a:pt x="52" y="117"/>
                      <a:pt x="52"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0" name="Rectangle 330"/>
              <p:cNvSpPr>
                <a:spLocks noChangeArrowheads="1"/>
              </p:cNvSpPr>
              <p:nvPr/>
            </p:nvSpPr>
            <p:spPr bwMode="auto">
              <a:xfrm>
                <a:off x="1468438" y="1597025"/>
                <a:ext cx="169863"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601" name="Freeform 331"/>
              <p:cNvSpPr>
                <a:spLocks/>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close/>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2" name="Freeform 332"/>
              <p:cNvSpPr>
                <a:spLocks/>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3" name="Oval 333"/>
              <p:cNvSpPr>
                <a:spLocks noChangeArrowheads="1"/>
              </p:cNvSpPr>
              <p:nvPr/>
            </p:nvSpPr>
            <p:spPr bwMode="auto">
              <a:xfrm>
                <a:off x="1243013" y="1460500"/>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604" name="Oval 334"/>
              <p:cNvSpPr>
                <a:spLocks noChangeArrowheads="1"/>
              </p:cNvSpPr>
              <p:nvPr/>
            </p:nvSpPr>
            <p:spPr bwMode="auto">
              <a:xfrm>
                <a:off x="1243013" y="1539875"/>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605" name="Freeform 335"/>
              <p:cNvSpPr>
                <a:spLocks/>
              </p:cNvSpPr>
              <p:nvPr/>
            </p:nvSpPr>
            <p:spPr bwMode="auto">
              <a:xfrm>
                <a:off x="1487488" y="1498600"/>
                <a:ext cx="128588" cy="109538"/>
              </a:xfrm>
              <a:custGeom>
                <a:avLst/>
                <a:gdLst>
                  <a:gd name="T0" fmla="*/ 2147483647 w 81"/>
                  <a:gd name="T1" fmla="*/ 2147483647 h 69"/>
                  <a:gd name="T2" fmla="*/ 0 w 81"/>
                  <a:gd name="T3" fmla="*/ 2147483647 h 69"/>
                  <a:gd name="T4" fmla="*/ 2147483647 w 81"/>
                  <a:gd name="T5" fmla="*/ 0 h 69"/>
                  <a:gd name="T6" fmla="*/ 2147483647 w 81"/>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69">
                    <a:moveTo>
                      <a:pt x="81" y="69"/>
                    </a:moveTo>
                    <a:lnTo>
                      <a:pt x="0" y="69"/>
                    </a:lnTo>
                    <a:lnTo>
                      <a:pt x="24" y="0"/>
                    </a:lnTo>
                    <a:lnTo>
                      <a:pt x="81"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6" name="Freeform 336"/>
              <p:cNvSpPr>
                <a:spLocks/>
              </p:cNvSpPr>
              <p:nvPr/>
            </p:nvSpPr>
            <p:spPr bwMode="auto">
              <a:xfrm>
                <a:off x="941388" y="579438"/>
                <a:ext cx="647700" cy="550863"/>
              </a:xfrm>
              <a:custGeom>
                <a:avLst/>
                <a:gdLst>
                  <a:gd name="T0" fmla="*/ 2147483647 w 172"/>
                  <a:gd name="T1" fmla="*/ 2147483647 h 146"/>
                  <a:gd name="T2" fmla="*/ 2147483647 w 172"/>
                  <a:gd name="T3" fmla="*/ 0 h 146"/>
                  <a:gd name="T4" fmla="*/ 2147483647 w 172"/>
                  <a:gd name="T5" fmla="*/ 2147483647 h 146"/>
                  <a:gd name="T6" fmla="*/ 2147483647 w 172"/>
                  <a:gd name="T7" fmla="*/ 2147483647 h 146"/>
                  <a:gd name="T8" fmla="*/ 2147483647 w 172"/>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46">
                    <a:moveTo>
                      <a:pt x="162" y="77"/>
                    </a:moveTo>
                    <a:cubicBezTo>
                      <a:pt x="155" y="22"/>
                      <a:pt x="148" y="0"/>
                      <a:pt x="84" y="0"/>
                    </a:cubicBezTo>
                    <a:cubicBezTo>
                      <a:pt x="25" y="0"/>
                      <a:pt x="17" y="22"/>
                      <a:pt x="9" y="77"/>
                    </a:cubicBezTo>
                    <a:cubicBezTo>
                      <a:pt x="0" y="146"/>
                      <a:pt x="51" y="58"/>
                      <a:pt x="86" y="58"/>
                    </a:cubicBezTo>
                    <a:cubicBezTo>
                      <a:pt x="122" y="58"/>
                      <a:pt x="172" y="146"/>
                      <a:pt x="162" y="77"/>
                    </a:cubicBezTo>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7" name="Freeform 337"/>
              <p:cNvSpPr>
                <a:spLocks/>
              </p:cNvSpPr>
              <p:nvPr/>
            </p:nvSpPr>
            <p:spPr bwMode="auto">
              <a:xfrm>
                <a:off x="982663" y="609600"/>
                <a:ext cx="565150" cy="658813"/>
              </a:xfrm>
              <a:custGeom>
                <a:avLst/>
                <a:gdLst>
                  <a:gd name="T0" fmla="*/ 2147483647 w 150"/>
                  <a:gd name="T1" fmla="*/ 2147483647 h 175"/>
                  <a:gd name="T2" fmla="*/ 2147483647 w 150"/>
                  <a:gd name="T3" fmla="*/ 2147483647 h 175"/>
                  <a:gd name="T4" fmla="*/ 2147483647 w 150"/>
                  <a:gd name="T5" fmla="*/ 0 h 175"/>
                  <a:gd name="T6" fmla="*/ 2147483647 w 150"/>
                  <a:gd name="T7" fmla="*/ 2147483647 h 175"/>
                  <a:gd name="T8" fmla="*/ 2147483647 w 150"/>
                  <a:gd name="T9" fmla="*/ 2147483647 h 175"/>
                  <a:gd name="T10" fmla="*/ 0 w 150"/>
                  <a:gd name="T11" fmla="*/ 2147483647 h 175"/>
                  <a:gd name="T12" fmla="*/ 2147483647 w 150"/>
                  <a:gd name="T13" fmla="*/ 2147483647 h 175"/>
                  <a:gd name="T14" fmla="*/ 2147483647 w 150"/>
                  <a:gd name="T15" fmla="*/ 2147483647 h 175"/>
                  <a:gd name="T16" fmla="*/ 2147483647 w 150"/>
                  <a:gd name="T17" fmla="*/ 2147483647 h 175"/>
                  <a:gd name="T18" fmla="*/ 2147483647 w 150"/>
                  <a:gd name="T19" fmla="*/ 2147483647 h 175"/>
                  <a:gd name="T20" fmla="*/ 2147483647 w 150"/>
                  <a:gd name="T21" fmla="*/ 2147483647 h 175"/>
                  <a:gd name="T22" fmla="*/ 2147483647 w 150"/>
                  <a:gd name="T23" fmla="*/ 2147483647 h 175"/>
                  <a:gd name="T24" fmla="*/ 2147483647 w 150"/>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75">
                    <a:moveTo>
                      <a:pt x="143" y="89"/>
                    </a:moveTo>
                    <a:cubicBezTo>
                      <a:pt x="143" y="88"/>
                      <a:pt x="143" y="87"/>
                      <a:pt x="143" y="86"/>
                    </a:cubicBezTo>
                    <a:cubicBezTo>
                      <a:pt x="143" y="45"/>
                      <a:pt x="113" y="0"/>
                      <a:pt x="75" y="0"/>
                    </a:cubicBezTo>
                    <a:cubicBezTo>
                      <a:pt x="37" y="0"/>
                      <a:pt x="6" y="45"/>
                      <a:pt x="6" y="86"/>
                    </a:cubicBezTo>
                    <a:cubicBezTo>
                      <a:pt x="6" y="87"/>
                      <a:pt x="6" y="88"/>
                      <a:pt x="6" y="89"/>
                    </a:cubicBezTo>
                    <a:cubicBezTo>
                      <a:pt x="2" y="90"/>
                      <a:pt x="0" y="96"/>
                      <a:pt x="0" y="102"/>
                    </a:cubicBezTo>
                    <a:cubicBezTo>
                      <a:pt x="0" y="110"/>
                      <a:pt x="4" y="116"/>
                      <a:pt x="9" y="116"/>
                    </a:cubicBezTo>
                    <a:cubicBezTo>
                      <a:pt x="10" y="116"/>
                      <a:pt x="10" y="116"/>
                      <a:pt x="11" y="116"/>
                    </a:cubicBezTo>
                    <a:cubicBezTo>
                      <a:pt x="21" y="147"/>
                      <a:pt x="46" y="175"/>
                      <a:pt x="75" y="175"/>
                    </a:cubicBezTo>
                    <a:cubicBezTo>
                      <a:pt x="104" y="175"/>
                      <a:pt x="128" y="147"/>
                      <a:pt x="138" y="116"/>
                    </a:cubicBezTo>
                    <a:cubicBezTo>
                      <a:pt x="139" y="116"/>
                      <a:pt x="140" y="116"/>
                      <a:pt x="141" y="116"/>
                    </a:cubicBezTo>
                    <a:cubicBezTo>
                      <a:pt x="146" y="116"/>
                      <a:pt x="150" y="110"/>
                      <a:pt x="150" y="102"/>
                    </a:cubicBezTo>
                    <a:cubicBezTo>
                      <a:pt x="150" y="96"/>
                      <a:pt x="147" y="90"/>
                      <a:pt x="143" y="89"/>
                    </a:cubicBezTo>
                  </a:path>
                </a:pathLst>
              </a:custGeom>
              <a:solidFill>
                <a:srgbClr val="FFE5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8" name="Freeform 338"/>
              <p:cNvSpPr>
                <a:spLocks noEditPoints="1"/>
              </p:cNvSpPr>
              <p:nvPr/>
            </p:nvSpPr>
            <p:spPr bwMode="auto">
              <a:xfrm>
                <a:off x="971550" y="601663"/>
                <a:ext cx="584200" cy="674688"/>
              </a:xfrm>
              <a:custGeom>
                <a:avLst/>
                <a:gdLst>
                  <a:gd name="T0" fmla="*/ 2147483647 w 155"/>
                  <a:gd name="T1" fmla="*/ 2147483647 h 179"/>
                  <a:gd name="T2" fmla="*/ 2147483647 w 155"/>
                  <a:gd name="T3" fmla="*/ 2147483647 h 179"/>
                  <a:gd name="T4" fmla="*/ 0 w 155"/>
                  <a:gd name="T5" fmla="*/ 2147483647 h 179"/>
                  <a:gd name="T6" fmla="*/ 2147483647 w 155"/>
                  <a:gd name="T7" fmla="*/ 2147483647 h 179"/>
                  <a:gd name="T8" fmla="*/ 2147483647 w 155"/>
                  <a:gd name="T9" fmla="*/ 2147483647 h 179"/>
                  <a:gd name="T10" fmla="*/ 2147483647 w 155"/>
                  <a:gd name="T11" fmla="*/ 0 h 179"/>
                  <a:gd name="T12" fmla="*/ 2147483647 w 155"/>
                  <a:gd name="T13" fmla="*/ 2147483647 h 179"/>
                  <a:gd name="T14" fmla="*/ 2147483647 w 155"/>
                  <a:gd name="T15" fmla="*/ 2147483647 h 179"/>
                  <a:gd name="T16" fmla="*/ 2147483647 w 155"/>
                  <a:gd name="T17" fmla="*/ 2147483647 h 179"/>
                  <a:gd name="T18" fmla="*/ 2147483647 w 155"/>
                  <a:gd name="T19" fmla="*/ 2147483647 h 179"/>
                  <a:gd name="T20" fmla="*/ 2147483647 w 155"/>
                  <a:gd name="T21" fmla="*/ 2147483647 h 179"/>
                  <a:gd name="T22" fmla="*/ 2147483647 w 155"/>
                  <a:gd name="T23" fmla="*/ 2147483647 h 179"/>
                  <a:gd name="T24" fmla="*/ 2147483647 w 155"/>
                  <a:gd name="T25" fmla="*/ 2147483647 h 179"/>
                  <a:gd name="T26" fmla="*/ 2147483647 w 155"/>
                  <a:gd name="T27" fmla="*/ 2147483647 h 179"/>
                  <a:gd name="T28" fmla="*/ 2147483647 w 155"/>
                  <a:gd name="T29" fmla="*/ 2147483647 h 179"/>
                  <a:gd name="T30" fmla="*/ 2147483647 w 155"/>
                  <a:gd name="T31" fmla="*/ 2147483647 h 179"/>
                  <a:gd name="T32" fmla="*/ 2147483647 w 155"/>
                  <a:gd name="T33" fmla="*/ 2147483647 h 179"/>
                  <a:gd name="T34" fmla="*/ 2147483647 w 155"/>
                  <a:gd name="T35" fmla="*/ 2147483647 h 179"/>
                  <a:gd name="T36" fmla="*/ 2147483647 w 155"/>
                  <a:gd name="T37" fmla="*/ 2147483647 h 179"/>
                  <a:gd name="T38" fmla="*/ 2147483647 w 155"/>
                  <a:gd name="T39" fmla="*/ 2147483647 h 179"/>
                  <a:gd name="T40" fmla="*/ 2147483647 w 155"/>
                  <a:gd name="T41" fmla="*/ 2147483647 h 179"/>
                  <a:gd name="T42" fmla="*/ 2147483647 w 155"/>
                  <a:gd name="T43" fmla="*/ 2147483647 h 179"/>
                  <a:gd name="T44" fmla="*/ 2147483647 w 155"/>
                  <a:gd name="T45" fmla="*/ 2147483647 h 179"/>
                  <a:gd name="T46" fmla="*/ 2147483647 w 155"/>
                  <a:gd name="T47" fmla="*/ 2147483647 h 179"/>
                  <a:gd name="T48" fmla="*/ 2147483647 w 155"/>
                  <a:gd name="T49" fmla="*/ 2147483647 h 179"/>
                  <a:gd name="T50" fmla="*/ 2147483647 w 155"/>
                  <a:gd name="T51" fmla="*/ 2147483647 h 179"/>
                  <a:gd name="T52" fmla="*/ 2147483647 w 155"/>
                  <a:gd name="T53" fmla="*/ 2147483647 h 179"/>
                  <a:gd name="T54" fmla="*/ 2147483647 w 155"/>
                  <a:gd name="T55" fmla="*/ 2147483647 h 179"/>
                  <a:gd name="T56" fmla="*/ 2147483647 w 155"/>
                  <a:gd name="T57" fmla="*/ 2147483647 h 179"/>
                  <a:gd name="T58" fmla="*/ 2147483647 w 155"/>
                  <a:gd name="T59" fmla="*/ 2147483647 h 179"/>
                  <a:gd name="T60" fmla="*/ 2147483647 w 155"/>
                  <a:gd name="T61" fmla="*/ 2147483647 h 179"/>
                  <a:gd name="T62" fmla="*/ 2147483647 w 155"/>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79">
                    <a:moveTo>
                      <a:pt x="78" y="179"/>
                    </a:moveTo>
                    <a:cubicBezTo>
                      <a:pt x="47" y="179"/>
                      <a:pt x="22" y="149"/>
                      <a:pt x="13" y="120"/>
                    </a:cubicBezTo>
                    <a:cubicBezTo>
                      <a:pt x="6" y="121"/>
                      <a:pt x="0" y="114"/>
                      <a:pt x="0" y="104"/>
                    </a:cubicBezTo>
                    <a:cubicBezTo>
                      <a:pt x="0" y="98"/>
                      <a:pt x="3" y="92"/>
                      <a:pt x="7" y="90"/>
                    </a:cubicBezTo>
                    <a:cubicBezTo>
                      <a:pt x="7" y="89"/>
                      <a:pt x="7" y="89"/>
                      <a:pt x="7" y="88"/>
                    </a:cubicBezTo>
                    <a:cubicBezTo>
                      <a:pt x="7" y="47"/>
                      <a:pt x="37" y="0"/>
                      <a:pt x="78" y="0"/>
                    </a:cubicBezTo>
                    <a:cubicBezTo>
                      <a:pt x="118" y="0"/>
                      <a:pt x="148" y="47"/>
                      <a:pt x="148" y="88"/>
                    </a:cubicBezTo>
                    <a:cubicBezTo>
                      <a:pt x="148" y="89"/>
                      <a:pt x="148" y="89"/>
                      <a:pt x="148" y="90"/>
                    </a:cubicBezTo>
                    <a:cubicBezTo>
                      <a:pt x="152" y="92"/>
                      <a:pt x="155" y="98"/>
                      <a:pt x="155" y="104"/>
                    </a:cubicBezTo>
                    <a:cubicBezTo>
                      <a:pt x="155" y="114"/>
                      <a:pt x="150" y="121"/>
                      <a:pt x="143" y="120"/>
                    </a:cubicBezTo>
                    <a:cubicBezTo>
                      <a:pt x="133" y="149"/>
                      <a:pt x="109" y="179"/>
                      <a:pt x="78" y="179"/>
                    </a:cubicBezTo>
                    <a:moveTo>
                      <a:pt x="15" y="115"/>
                    </a:moveTo>
                    <a:cubicBezTo>
                      <a:pt x="16" y="117"/>
                      <a:pt x="16" y="117"/>
                      <a:pt x="16" y="117"/>
                    </a:cubicBezTo>
                    <a:cubicBezTo>
                      <a:pt x="25" y="145"/>
                      <a:pt x="48" y="175"/>
                      <a:pt x="78" y="175"/>
                    </a:cubicBezTo>
                    <a:cubicBezTo>
                      <a:pt x="107" y="175"/>
                      <a:pt x="130" y="145"/>
                      <a:pt x="139" y="117"/>
                    </a:cubicBezTo>
                    <a:cubicBezTo>
                      <a:pt x="140" y="115"/>
                      <a:pt x="140" y="115"/>
                      <a:pt x="140" y="115"/>
                    </a:cubicBezTo>
                    <a:cubicBezTo>
                      <a:pt x="142" y="116"/>
                      <a:pt x="142" y="116"/>
                      <a:pt x="142" y="116"/>
                    </a:cubicBezTo>
                    <a:cubicBezTo>
                      <a:pt x="143" y="116"/>
                      <a:pt x="143" y="116"/>
                      <a:pt x="144" y="116"/>
                    </a:cubicBezTo>
                    <a:cubicBezTo>
                      <a:pt x="148" y="116"/>
                      <a:pt x="151" y="111"/>
                      <a:pt x="151" y="104"/>
                    </a:cubicBezTo>
                    <a:cubicBezTo>
                      <a:pt x="151" y="99"/>
                      <a:pt x="149" y="94"/>
                      <a:pt x="145" y="93"/>
                    </a:cubicBezTo>
                    <a:cubicBezTo>
                      <a:pt x="144" y="92"/>
                      <a:pt x="144" y="92"/>
                      <a:pt x="144" y="92"/>
                    </a:cubicBezTo>
                    <a:cubicBezTo>
                      <a:pt x="144" y="91"/>
                      <a:pt x="144" y="91"/>
                      <a:pt x="144" y="91"/>
                    </a:cubicBezTo>
                    <a:cubicBezTo>
                      <a:pt x="144" y="90"/>
                      <a:pt x="144" y="89"/>
                      <a:pt x="144" y="88"/>
                    </a:cubicBezTo>
                    <a:cubicBezTo>
                      <a:pt x="144" y="49"/>
                      <a:pt x="115" y="4"/>
                      <a:pt x="78" y="4"/>
                    </a:cubicBezTo>
                    <a:cubicBezTo>
                      <a:pt x="40" y="4"/>
                      <a:pt x="11" y="49"/>
                      <a:pt x="11" y="88"/>
                    </a:cubicBezTo>
                    <a:cubicBezTo>
                      <a:pt x="11" y="89"/>
                      <a:pt x="11" y="90"/>
                      <a:pt x="11" y="90"/>
                    </a:cubicBezTo>
                    <a:cubicBezTo>
                      <a:pt x="11" y="92"/>
                      <a:pt x="11" y="92"/>
                      <a:pt x="11" y="92"/>
                    </a:cubicBezTo>
                    <a:cubicBezTo>
                      <a:pt x="10" y="93"/>
                      <a:pt x="10" y="93"/>
                      <a:pt x="10" y="93"/>
                    </a:cubicBezTo>
                    <a:cubicBezTo>
                      <a:pt x="7" y="94"/>
                      <a:pt x="5" y="99"/>
                      <a:pt x="5" y="104"/>
                    </a:cubicBezTo>
                    <a:cubicBezTo>
                      <a:pt x="5" y="111"/>
                      <a:pt x="8" y="116"/>
                      <a:pt x="12" y="116"/>
                    </a:cubicBezTo>
                    <a:cubicBezTo>
                      <a:pt x="12" y="116"/>
                      <a:pt x="13" y="116"/>
                      <a:pt x="13" y="116"/>
                    </a:cubicBezTo>
                    <a:cubicBezTo>
                      <a:pt x="15" y="115"/>
                      <a:pt x="15" y="115"/>
                      <a:pt x="15" y="115"/>
                    </a:cubicBezTo>
                  </a:path>
                </a:pathLst>
              </a:custGeom>
              <a:solidFill>
                <a:srgbClr val="E3C7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09" name="Freeform 339"/>
              <p:cNvSpPr>
                <a:spLocks/>
              </p:cNvSpPr>
              <p:nvPr/>
            </p:nvSpPr>
            <p:spPr bwMode="auto">
              <a:xfrm>
                <a:off x="960438" y="571500"/>
                <a:ext cx="587375" cy="414338"/>
              </a:xfrm>
              <a:custGeom>
                <a:avLst/>
                <a:gdLst>
                  <a:gd name="T0" fmla="*/ 2147483647 w 156"/>
                  <a:gd name="T1" fmla="*/ 2147483647 h 110"/>
                  <a:gd name="T2" fmla="*/ 2147483647 w 156"/>
                  <a:gd name="T3" fmla="*/ 2147483647 h 110"/>
                  <a:gd name="T4" fmla="*/ 2147483647 w 156"/>
                  <a:gd name="T5" fmla="*/ 2147483647 h 110"/>
                  <a:gd name="T6" fmla="*/ 2147483647 w 156"/>
                  <a:gd name="T7" fmla="*/ 2147483647 h 110"/>
                  <a:gd name="T8" fmla="*/ 2147483647 w 156"/>
                  <a:gd name="T9" fmla="*/ 2147483647 h 110"/>
                  <a:gd name="T10" fmla="*/ 2147483647 w 156"/>
                  <a:gd name="T11" fmla="*/ 2147483647 h 110"/>
                  <a:gd name="T12" fmla="*/ 2147483647 w 156"/>
                  <a:gd name="T13" fmla="*/ 2147483647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10">
                    <a:moveTo>
                      <a:pt x="11" y="98"/>
                    </a:moveTo>
                    <a:cubicBezTo>
                      <a:pt x="38" y="98"/>
                      <a:pt x="19" y="43"/>
                      <a:pt x="41" y="43"/>
                    </a:cubicBezTo>
                    <a:cubicBezTo>
                      <a:pt x="41" y="43"/>
                      <a:pt x="56" y="49"/>
                      <a:pt x="82" y="49"/>
                    </a:cubicBezTo>
                    <a:cubicBezTo>
                      <a:pt x="109" y="49"/>
                      <a:pt x="126" y="43"/>
                      <a:pt x="126" y="43"/>
                    </a:cubicBezTo>
                    <a:cubicBezTo>
                      <a:pt x="142" y="43"/>
                      <a:pt x="124" y="110"/>
                      <a:pt x="155" y="96"/>
                    </a:cubicBezTo>
                    <a:cubicBezTo>
                      <a:pt x="155" y="96"/>
                      <a:pt x="156" y="0"/>
                      <a:pt x="80" y="6"/>
                    </a:cubicBezTo>
                    <a:cubicBezTo>
                      <a:pt x="9" y="6"/>
                      <a:pt x="0" y="98"/>
                      <a:pt x="11" y="98"/>
                    </a:cubicBezTo>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0" name="Freeform 340"/>
              <p:cNvSpPr>
                <a:spLocks/>
              </p:cNvSpPr>
              <p:nvPr/>
            </p:nvSpPr>
            <p:spPr bwMode="auto">
              <a:xfrm>
                <a:off x="1020763" y="1276350"/>
                <a:ext cx="485775" cy="400050"/>
              </a:xfrm>
              <a:custGeom>
                <a:avLst/>
                <a:gdLst>
                  <a:gd name="T0" fmla="*/ 2147483647 w 129"/>
                  <a:gd name="T1" fmla="*/ 0 h 106"/>
                  <a:gd name="T2" fmla="*/ 2147483647 w 129"/>
                  <a:gd name="T3" fmla="*/ 2147483647 h 106"/>
                  <a:gd name="T4" fmla="*/ 0 w 129"/>
                  <a:gd name="T5" fmla="*/ 2147483647 h 106"/>
                  <a:gd name="T6" fmla="*/ 2147483647 w 129"/>
                  <a:gd name="T7" fmla="*/ 2147483647 h 106"/>
                  <a:gd name="T8" fmla="*/ 2147483647 w 129"/>
                  <a:gd name="T9" fmla="*/ 2147483647 h 106"/>
                  <a:gd name="T10" fmla="*/ 2147483647 w 129"/>
                  <a:gd name="T11" fmla="*/ 2147483647 h 106"/>
                  <a:gd name="T12" fmla="*/ 2147483647 w 129"/>
                  <a:gd name="T13" fmla="*/ 2147483647 h 106"/>
                  <a:gd name="T14" fmla="*/ 2147483647 w 129"/>
                  <a:gd name="T15" fmla="*/ 0 h 106"/>
                  <a:gd name="T16" fmla="*/ 2147483647 w 129"/>
                  <a:gd name="T17" fmla="*/ 2147483647 h 106"/>
                  <a:gd name="T18" fmla="*/ 2147483647 w 129"/>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06">
                    <a:moveTo>
                      <a:pt x="22" y="0"/>
                    </a:moveTo>
                    <a:cubicBezTo>
                      <a:pt x="13" y="8"/>
                      <a:pt x="4" y="12"/>
                      <a:pt x="3" y="12"/>
                    </a:cubicBezTo>
                    <a:cubicBezTo>
                      <a:pt x="0" y="13"/>
                      <a:pt x="0" y="13"/>
                      <a:pt x="0" y="13"/>
                    </a:cubicBezTo>
                    <a:cubicBezTo>
                      <a:pt x="60" y="106"/>
                      <a:pt x="60" y="106"/>
                      <a:pt x="60" y="106"/>
                    </a:cubicBezTo>
                    <a:cubicBezTo>
                      <a:pt x="69" y="106"/>
                      <a:pt x="69" y="106"/>
                      <a:pt x="69" y="106"/>
                    </a:cubicBezTo>
                    <a:cubicBezTo>
                      <a:pt x="129" y="13"/>
                      <a:pt x="129" y="13"/>
                      <a:pt x="129" y="13"/>
                    </a:cubicBezTo>
                    <a:cubicBezTo>
                      <a:pt x="126" y="12"/>
                      <a:pt x="126" y="12"/>
                      <a:pt x="126" y="12"/>
                    </a:cubicBezTo>
                    <a:cubicBezTo>
                      <a:pt x="126" y="12"/>
                      <a:pt x="117" y="8"/>
                      <a:pt x="108" y="0"/>
                    </a:cubicBezTo>
                    <a:cubicBezTo>
                      <a:pt x="96" y="3"/>
                      <a:pt x="81" y="5"/>
                      <a:pt x="66" y="5"/>
                    </a:cubicBezTo>
                    <a:cubicBezTo>
                      <a:pt x="50" y="5"/>
                      <a:pt x="35" y="3"/>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1" name="Freeform 341"/>
              <p:cNvSpPr>
                <a:spLocks/>
              </p:cNvSpPr>
              <p:nvPr/>
            </p:nvSpPr>
            <p:spPr bwMode="auto">
              <a:xfrm>
                <a:off x="1103313" y="1130300"/>
                <a:ext cx="323850" cy="195263"/>
              </a:xfrm>
              <a:custGeom>
                <a:avLst/>
                <a:gdLst>
                  <a:gd name="T0" fmla="*/ 2147483647 w 86"/>
                  <a:gd name="T1" fmla="*/ 2147483647 h 52"/>
                  <a:gd name="T2" fmla="*/ 2147483647 w 86"/>
                  <a:gd name="T3" fmla="*/ 0 h 52"/>
                  <a:gd name="T4" fmla="*/ 2147483647 w 86"/>
                  <a:gd name="T5" fmla="*/ 0 h 52"/>
                  <a:gd name="T6" fmla="*/ 2147483647 w 86"/>
                  <a:gd name="T7" fmla="*/ 2147483647 h 52"/>
                  <a:gd name="T8" fmla="*/ 0 w 86"/>
                  <a:gd name="T9" fmla="*/ 2147483647 h 52"/>
                  <a:gd name="T10" fmla="*/ 2147483647 w 86"/>
                  <a:gd name="T11" fmla="*/ 2147483647 h 52"/>
                  <a:gd name="T12" fmla="*/ 2147483647 w 86"/>
                  <a:gd name="T13" fmla="*/ 2147483647 h 52"/>
                  <a:gd name="T14" fmla="*/ 2147483647 w 86"/>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2">
                    <a:moveTo>
                      <a:pt x="70" y="3"/>
                    </a:moveTo>
                    <a:cubicBezTo>
                      <a:pt x="70" y="0"/>
                      <a:pt x="70" y="0"/>
                      <a:pt x="70" y="0"/>
                    </a:cubicBezTo>
                    <a:cubicBezTo>
                      <a:pt x="15" y="0"/>
                      <a:pt x="15" y="0"/>
                      <a:pt x="15" y="0"/>
                    </a:cubicBezTo>
                    <a:cubicBezTo>
                      <a:pt x="15" y="3"/>
                      <a:pt x="15" y="3"/>
                      <a:pt x="15" y="3"/>
                    </a:cubicBezTo>
                    <a:cubicBezTo>
                      <a:pt x="15" y="19"/>
                      <a:pt x="8" y="31"/>
                      <a:pt x="0" y="39"/>
                    </a:cubicBezTo>
                    <a:cubicBezTo>
                      <a:pt x="13" y="42"/>
                      <a:pt x="44" y="52"/>
                      <a:pt x="44" y="52"/>
                    </a:cubicBezTo>
                    <a:cubicBezTo>
                      <a:pt x="44" y="52"/>
                      <a:pt x="74" y="42"/>
                      <a:pt x="86" y="39"/>
                    </a:cubicBezTo>
                    <a:cubicBezTo>
                      <a:pt x="78" y="31"/>
                      <a:pt x="70" y="19"/>
                      <a:pt x="70" y="3"/>
                    </a:cubicBezTo>
                  </a:path>
                </a:pathLst>
              </a:custGeom>
              <a:solidFill>
                <a:srgbClr val="E3C7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2" name="Freeform 342"/>
              <p:cNvSpPr>
                <a:spLocks/>
              </p:cNvSpPr>
              <p:nvPr/>
            </p:nvSpPr>
            <p:spPr bwMode="auto">
              <a:xfrm>
                <a:off x="742950" y="1276350"/>
                <a:ext cx="1042988" cy="584200"/>
              </a:xfrm>
              <a:custGeom>
                <a:avLst/>
                <a:gdLst>
                  <a:gd name="T0" fmla="*/ 2147483647 w 277"/>
                  <a:gd name="T1" fmla="*/ 2147483647 h 155"/>
                  <a:gd name="T2" fmla="*/ 2147483647 w 277"/>
                  <a:gd name="T3" fmla="*/ 0 h 155"/>
                  <a:gd name="T4" fmla="*/ 2147483647 w 277"/>
                  <a:gd name="T5" fmla="*/ 2147483647 h 155"/>
                  <a:gd name="T6" fmla="*/ 2147483647 w 277"/>
                  <a:gd name="T7" fmla="*/ 2147483647 h 155"/>
                  <a:gd name="T8" fmla="*/ 2147483647 w 277"/>
                  <a:gd name="T9" fmla="*/ 2147483647 h 155"/>
                  <a:gd name="T10" fmla="*/ 2147483647 w 277"/>
                  <a:gd name="T11" fmla="*/ 0 h 155"/>
                  <a:gd name="T12" fmla="*/ 2147483647 w 277"/>
                  <a:gd name="T13" fmla="*/ 2147483647 h 155"/>
                  <a:gd name="T14" fmla="*/ 2147483647 w 277"/>
                  <a:gd name="T15" fmla="*/ 2147483647 h 155"/>
                  <a:gd name="T16" fmla="*/ 2147483647 w 277"/>
                  <a:gd name="T17" fmla="*/ 2147483647 h 155"/>
                  <a:gd name="T18" fmla="*/ 2147483647 w 277"/>
                  <a:gd name="T19" fmla="*/ 214748364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155">
                    <a:moveTo>
                      <a:pt x="258" y="39"/>
                    </a:moveTo>
                    <a:cubicBezTo>
                      <a:pt x="247" y="28"/>
                      <a:pt x="220" y="10"/>
                      <a:pt x="181" y="0"/>
                    </a:cubicBezTo>
                    <a:cubicBezTo>
                      <a:pt x="182" y="35"/>
                      <a:pt x="182" y="35"/>
                      <a:pt x="182" y="35"/>
                    </a:cubicBezTo>
                    <a:cubicBezTo>
                      <a:pt x="182" y="35"/>
                      <a:pt x="149" y="100"/>
                      <a:pt x="139" y="108"/>
                    </a:cubicBezTo>
                    <a:cubicBezTo>
                      <a:pt x="129" y="100"/>
                      <a:pt x="98" y="35"/>
                      <a:pt x="98" y="35"/>
                    </a:cubicBezTo>
                    <a:cubicBezTo>
                      <a:pt x="96" y="0"/>
                      <a:pt x="96" y="0"/>
                      <a:pt x="96" y="0"/>
                    </a:cubicBezTo>
                    <a:cubicBezTo>
                      <a:pt x="57" y="10"/>
                      <a:pt x="30" y="28"/>
                      <a:pt x="19" y="39"/>
                    </a:cubicBezTo>
                    <a:cubicBezTo>
                      <a:pt x="0" y="58"/>
                      <a:pt x="7" y="126"/>
                      <a:pt x="7" y="155"/>
                    </a:cubicBezTo>
                    <a:cubicBezTo>
                      <a:pt x="270" y="155"/>
                      <a:pt x="270" y="155"/>
                      <a:pt x="270" y="155"/>
                    </a:cubicBezTo>
                    <a:cubicBezTo>
                      <a:pt x="270" y="126"/>
                      <a:pt x="277" y="58"/>
                      <a:pt x="258" y="39"/>
                    </a:cubicBezTo>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3" name="Freeform 343"/>
              <p:cNvSpPr>
                <a:spLocks/>
              </p:cNvSpPr>
              <p:nvPr/>
            </p:nvSpPr>
            <p:spPr bwMode="auto">
              <a:xfrm>
                <a:off x="1066800" y="1287463"/>
                <a:ext cx="395288" cy="441325"/>
              </a:xfrm>
              <a:custGeom>
                <a:avLst/>
                <a:gdLst>
                  <a:gd name="T0" fmla="*/ 2147483647 w 105"/>
                  <a:gd name="T1" fmla="*/ 2147483647 h 117"/>
                  <a:gd name="T2" fmla="*/ 2147483647 w 105"/>
                  <a:gd name="T3" fmla="*/ 2147483647 h 117"/>
                  <a:gd name="T4" fmla="*/ 2147483647 w 105"/>
                  <a:gd name="T5" fmla="*/ 2147483647 h 117"/>
                  <a:gd name="T6" fmla="*/ 2147483647 w 105"/>
                  <a:gd name="T7" fmla="*/ 2147483647 h 117"/>
                  <a:gd name="T8" fmla="*/ 0 w 105"/>
                  <a:gd name="T9" fmla="*/ 0 h 117"/>
                  <a:gd name="T10" fmla="*/ 2147483647 w 105"/>
                  <a:gd name="T11" fmla="*/ 0 h 117"/>
                  <a:gd name="T12" fmla="*/ 2147483647 w 105"/>
                  <a:gd name="T13" fmla="*/ 2147483647 h 117"/>
                  <a:gd name="T14" fmla="*/ 2147483647 w 105"/>
                  <a:gd name="T15" fmla="*/ 2147483647 h 117"/>
                  <a:gd name="T16" fmla="*/ 2147483647 w 105"/>
                  <a:gd name="T17" fmla="*/ 2147483647 h 117"/>
                  <a:gd name="T18" fmla="*/ 2147483647 w 105"/>
                  <a:gd name="T19" fmla="*/ 2147483647 h 117"/>
                  <a:gd name="T20" fmla="*/ 2147483647 w 105"/>
                  <a:gd name="T21" fmla="*/ 2147483647 h 117"/>
                  <a:gd name="T22" fmla="*/ 2147483647 w 105"/>
                  <a:gd name="T23" fmla="*/ 2147483647 h 117"/>
                  <a:gd name="T24" fmla="*/ 2147483647 w 105"/>
                  <a:gd name="T25" fmla="*/ 2147483647 h 117"/>
                  <a:gd name="T26" fmla="*/ 2147483647 w 105"/>
                  <a:gd name="T27" fmla="*/ 0 h 117"/>
                  <a:gd name="T28" fmla="*/ 2147483647 w 105"/>
                  <a:gd name="T29" fmla="*/ 0 h 117"/>
                  <a:gd name="T30" fmla="*/ 2147483647 w 105"/>
                  <a:gd name="T31" fmla="*/ 2147483647 h 117"/>
                  <a:gd name="T32" fmla="*/ 2147483647 w 105"/>
                  <a:gd name="T33" fmla="*/ 2147483647 h 117"/>
                  <a:gd name="T34" fmla="*/ 2147483647 w 105"/>
                  <a:gd name="T35" fmla="*/ 2147483647 h 117"/>
                  <a:gd name="T36" fmla="*/ 2147483647 w 105"/>
                  <a:gd name="T37" fmla="*/ 2147483647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17">
                    <a:moveTo>
                      <a:pt x="52" y="117"/>
                    </a:moveTo>
                    <a:cubicBezTo>
                      <a:pt x="46" y="113"/>
                      <a:pt x="46" y="113"/>
                      <a:pt x="46" y="113"/>
                    </a:cubicBezTo>
                    <a:cubicBezTo>
                      <a:pt x="36" y="105"/>
                      <a:pt x="12" y="57"/>
                      <a:pt x="3" y="36"/>
                    </a:cubicBezTo>
                    <a:cubicBezTo>
                      <a:pt x="2" y="34"/>
                      <a:pt x="2" y="34"/>
                      <a:pt x="2" y="34"/>
                    </a:cubicBezTo>
                    <a:cubicBezTo>
                      <a:pt x="0" y="0"/>
                      <a:pt x="0" y="0"/>
                      <a:pt x="0" y="0"/>
                    </a:cubicBezTo>
                    <a:cubicBezTo>
                      <a:pt x="5" y="0"/>
                      <a:pt x="5" y="0"/>
                      <a:pt x="5" y="0"/>
                    </a:cubicBezTo>
                    <a:cubicBezTo>
                      <a:pt x="6" y="34"/>
                      <a:pt x="6" y="34"/>
                      <a:pt x="6" y="34"/>
                    </a:cubicBezTo>
                    <a:cubicBezTo>
                      <a:pt x="6" y="35"/>
                      <a:pt x="6" y="35"/>
                      <a:pt x="6" y="35"/>
                    </a:cubicBezTo>
                    <a:cubicBezTo>
                      <a:pt x="21" y="67"/>
                      <a:pt x="41" y="103"/>
                      <a:pt x="49" y="109"/>
                    </a:cubicBezTo>
                    <a:cubicBezTo>
                      <a:pt x="52" y="112"/>
                      <a:pt x="52" y="112"/>
                      <a:pt x="52" y="112"/>
                    </a:cubicBezTo>
                    <a:cubicBezTo>
                      <a:pt x="56" y="109"/>
                      <a:pt x="56" y="109"/>
                      <a:pt x="56" y="109"/>
                    </a:cubicBezTo>
                    <a:cubicBezTo>
                      <a:pt x="64" y="103"/>
                      <a:pt x="84" y="67"/>
                      <a:pt x="100" y="35"/>
                    </a:cubicBezTo>
                    <a:cubicBezTo>
                      <a:pt x="101" y="34"/>
                      <a:pt x="101" y="34"/>
                      <a:pt x="101" y="34"/>
                    </a:cubicBezTo>
                    <a:cubicBezTo>
                      <a:pt x="101" y="0"/>
                      <a:pt x="101" y="0"/>
                      <a:pt x="101" y="0"/>
                    </a:cubicBezTo>
                    <a:cubicBezTo>
                      <a:pt x="105" y="0"/>
                      <a:pt x="105" y="0"/>
                      <a:pt x="105" y="0"/>
                    </a:cubicBezTo>
                    <a:cubicBezTo>
                      <a:pt x="105" y="34"/>
                      <a:pt x="105" y="34"/>
                      <a:pt x="105" y="34"/>
                    </a:cubicBezTo>
                    <a:cubicBezTo>
                      <a:pt x="104" y="37"/>
                      <a:pt x="104" y="37"/>
                      <a:pt x="104" y="37"/>
                    </a:cubicBezTo>
                    <a:cubicBezTo>
                      <a:pt x="94" y="57"/>
                      <a:pt x="69" y="105"/>
                      <a:pt x="58" y="113"/>
                    </a:cubicBezTo>
                    <a:cubicBezTo>
                      <a:pt x="52" y="117"/>
                      <a:pt x="52" y="117"/>
                      <a:pt x="52"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4" name="Rectangle 344"/>
              <p:cNvSpPr>
                <a:spLocks noChangeArrowheads="1"/>
              </p:cNvSpPr>
              <p:nvPr/>
            </p:nvSpPr>
            <p:spPr bwMode="auto">
              <a:xfrm>
                <a:off x="1468438" y="1597025"/>
                <a:ext cx="169863"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615" name="Freeform 345"/>
              <p:cNvSpPr>
                <a:spLocks/>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close/>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6" name="Freeform 346"/>
              <p:cNvSpPr>
                <a:spLocks/>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17" name="Oval 347"/>
              <p:cNvSpPr>
                <a:spLocks noChangeArrowheads="1"/>
              </p:cNvSpPr>
              <p:nvPr/>
            </p:nvSpPr>
            <p:spPr bwMode="auto">
              <a:xfrm>
                <a:off x="1243013" y="1460500"/>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618" name="Oval 348"/>
              <p:cNvSpPr>
                <a:spLocks noChangeArrowheads="1"/>
              </p:cNvSpPr>
              <p:nvPr/>
            </p:nvSpPr>
            <p:spPr bwMode="auto">
              <a:xfrm>
                <a:off x="1243013" y="1539875"/>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619" name="Freeform 349"/>
              <p:cNvSpPr>
                <a:spLocks/>
              </p:cNvSpPr>
              <p:nvPr/>
            </p:nvSpPr>
            <p:spPr bwMode="auto">
              <a:xfrm>
                <a:off x="1487488" y="1498600"/>
                <a:ext cx="128588" cy="109538"/>
              </a:xfrm>
              <a:custGeom>
                <a:avLst/>
                <a:gdLst>
                  <a:gd name="T0" fmla="*/ 2147483647 w 81"/>
                  <a:gd name="T1" fmla="*/ 2147483647 h 69"/>
                  <a:gd name="T2" fmla="*/ 0 w 81"/>
                  <a:gd name="T3" fmla="*/ 2147483647 h 69"/>
                  <a:gd name="T4" fmla="*/ 2147483647 w 81"/>
                  <a:gd name="T5" fmla="*/ 0 h 69"/>
                  <a:gd name="T6" fmla="*/ 2147483647 w 81"/>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69">
                    <a:moveTo>
                      <a:pt x="81" y="69"/>
                    </a:moveTo>
                    <a:lnTo>
                      <a:pt x="0" y="69"/>
                    </a:lnTo>
                    <a:lnTo>
                      <a:pt x="24" y="0"/>
                    </a:lnTo>
                    <a:lnTo>
                      <a:pt x="81"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0" name="Freeform 350"/>
              <p:cNvSpPr>
                <a:spLocks/>
              </p:cNvSpPr>
              <p:nvPr/>
            </p:nvSpPr>
            <p:spPr bwMode="auto">
              <a:xfrm>
                <a:off x="941388" y="579438"/>
                <a:ext cx="647700" cy="550863"/>
              </a:xfrm>
              <a:custGeom>
                <a:avLst/>
                <a:gdLst>
                  <a:gd name="T0" fmla="*/ 2147483647 w 172"/>
                  <a:gd name="T1" fmla="*/ 2147483647 h 146"/>
                  <a:gd name="T2" fmla="*/ 2147483647 w 172"/>
                  <a:gd name="T3" fmla="*/ 0 h 146"/>
                  <a:gd name="T4" fmla="*/ 2147483647 w 172"/>
                  <a:gd name="T5" fmla="*/ 2147483647 h 146"/>
                  <a:gd name="T6" fmla="*/ 2147483647 w 172"/>
                  <a:gd name="T7" fmla="*/ 2147483647 h 146"/>
                  <a:gd name="T8" fmla="*/ 2147483647 w 172"/>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46">
                    <a:moveTo>
                      <a:pt x="162" y="77"/>
                    </a:moveTo>
                    <a:cubicBezTo>
                      <a:pt x="155" y="22"/>
                      <a:pt x="148" y="0"/>
                      <a:pt x="84" y="0"/>
                    </a:cubicBezTo>
                    <a:cubicBezTo>
                      <a:pt x="25" y="0"/>
                      <a:pt x="17" y="22"/>
                      <a:pt x="9" y="77"/>
                    </a:cubicBezTo>
                    <a:cubicBezTo>
                      <a:pt x="0" y="146"/>
                      <a:pt x="51" y="58"/>
                      <a:pt x="86" y="58"/>
                    </a:cubicBezTo>
                    <a:cubicBezTo>
                      <a:pt x="122" y="58"/>
                      <a:pt x="172" y="146"/>
                      <a:pt x="162" y="77"/>
                    </a:cubicBezTo>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1" name="Freeform 351"/>
              <p:cNvSpPr>
                <a:spLocks/>
              </p:cNvSpPr>
              <p:nvPr/>
            </p:nvSpPr>
            <p:spPr bwMode="auto">
              <a:xfrm>
                <a:off x="982663" y="609600"/>
                <a:ext cx="565150" cy="658813"/>
              </a:xfrm>
              <a:custGeom>
                <a:avLst/>
                <a:gdLst>
                  <a:gd name="T0" fmla="*/ 2147483647 w 150"/>
                  <a:gd name="T1" fmla="*/ 2147483647 h 175"/>
                  <a:gd name="T2" fmla="*/ 2147483647 w 150"/>
                  <a:gd name="T3" fmla="*/ 2147483647 h 175"/>
                  <a:gd name="T4" fmla="*/ 2147483647 w 150"/>
                  <a:gd name="T5" fmla="*/ 0 h 175"/>
                  <a:gd name="T6" fmla="*/ 2147483647 w 150"/>
                  <a:gd name="T7" fmla="*/ 2147483647 h 175"/>
                  <a:gd name="T8" fmla="*/ 2147483647 w 150"/>
                  <a:gd name="T9" fmla="*/ 2147483647 h 175"/>
                  <a:gd name="T10" fmla="*/ 0 w 150"/>
                  <a:gd name="T11" fmla="*/ 2147483647 h 175"/>
                  <a:gd name="T12" fmla="*/ 2147483647 w 150"/>
                  <a:gd name="T13" fmla="*/ 2147483647 h 175"/>
                  <a:gd name="T14" fmla="*/ 2147483647 w 150"/>
                  <a:gd name="T15" fmla="*/ 2147483647 h 175"/>
                  <a:gd name="T16" fmla="*/ 2147483647 w 150"/>
                  <a:gd name="T17" fmla="*/ 2147483647 h 175"/>
                  <a:gd name="T18" fmla="*/ 2147483647 w 150"/>
                  <a:gd name="T19" fmla="*/ 2147483647 h 175"/>
                  <a:gd name="T20" fmla="*/ 2147483647 w 150"/>
                  <a:gd name="T21" fmla="*/ 2147483647 h 175"/>
                  <a:gd name="T22" fmla="*/ 2147483647 w 150"/>
                  <a:gd name="T23" fmla="*/ 2147483647 h 175"/>
                  <a:gd name="T24" fmla="*/ 2147483647 w 150"/>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75">
                    <a:moveTo>
                      <a:pt x="143" y="89"/>
                    </a:moveTo>
                    <a:cubicBezTo>
                      <a:pt x="143" y="88"/>
                      <a:pt x="143" y="87"/>
                      <a:pt x="143" y="86"/>
                    </a:cubicBezTo>
                    <a:cubicBezTo>
                      <a:pt x="143" y="45"/>
                      <a:pt x="113" y="0"/>
                      <a:pt x="75" y="0"/>
                    </a:cubicBezTo>
                    <a:cubicBezTo>
                      <a:pt x="37" y="0"/>
                      <a:pt x="6" y="45"/>
                      <a:pt x="6" y="86"/>
                    </a:cubicBezTo>
                    <a:cubicBezTo>
                      <a:pt x="6" y="87"/>
                      <a:pt x="6" y="88"/>
                      <a:pt x="6" y="89"/>
                    </a:cubicBezTo>
                    <a:cubicBezTo>
                      <a:pt x="2" y="90"/>
                      <a:pt x="0" y="96"/>
                      <a:pt x="0" y="102"/>
                    </a:cubicBezTo>
                    <a:cubicBezTo>
                      <a:pt x="0" y="110"/>
                      <a:pt x="4" y="116"/>
                      <a:pt x="9" y="116"/>
                    </a:cubicBezTo>
                    <a:cubicBezTo>
                      <a:pt x="10" y="116"/>
                      <a:pt x="10" y="116"/>
                      <a:pt x="11" y="116"/>
                    </a:cubicBezTo>
                    <a:cubicBezTo>
                      <a:pt x="21" y="147"/>
                      <a:pt x="46" y="175"/>
                      <a:pt x="75" y="175"/>
                    </a:cubicBezTo>
                    <a:cubicBezTo>
                      <a:pt x="104" y="175"/>
                      <a:pt x="128" y="147"/>
                      <a:pt x="138" y="116"/>
                    </a:cubicBezTo>
                    <a:cubicBezTo>
                      <a:pt x="139" y="116"/>
                      <a:pt x="140" y="116"/>
                      <a:pt x="141" y="116"/>
                    </a:cubicBezTo>
                    <a:cubicBezTo>
                      <a:pt x="146" y="116"/>
                      <a:pt x="150" y="110"/>
                      <a:pt x="150" y="102"/>
                    </a:cubicBezTo>
                    <a:cubicBezTo>
                      <a:pt x="150" y="96"/>
                      <a:pt x="147" y="90"/>
                      <a:pt x="143" y="89"/>
                    </a:cubicBezTo>
                  </a:path>
                </a:pathLst>
              </a:custGeom>
              <a:solidFill>
                <a:srgbClr val="FFE5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2" name="Freeform 352"/>
              <p:cNvSpPr>
                <a:spLocks noEditPoints="1"/>
              </p:cNvSpPr>
              <p:nvPr/>
            </p:nvSpPr>
            <p:spPr bwMode="auto">
              <a:xfrm>
                <a:off x="971550" y="601663"/>
                <a:ext cx="584200" cy="674688"/>
              </a:xfrm>
              <a:custGeom>
                <a:avLst/>
                <a:gdLst>
                  <a:gd name="T0" fmla="*/ 2147483647 w 155"/>
                  <a:gd name="T1" fmla="*/ 2147483647 h 179"/>
                  <a:gd name="T2" fmla="*/ 2147483647 w 155"/>
                  <a:gd name="T3" fmla="*/ 2147483647 h 179"/>
                  <a:gd name="T4" fmla="*/ 0 w 155"/>
                  <a:gd name="T5" fmla="*/ 2147483647 h 179"/>
                  <a:gd name="T6" fmla="*/ 2147483647 w 155"/>
                  <a:gd name="T7" fmla="*/ 2147483647 h 179"/>
                  <a:gd name="T8" fmla="*/ 2147483647 w 155"/>
                  <a:gd name="T9" fmla="*/ 2147483647 h 179"/>
                  <a:gd name="T10" fmla="*/ 2147483647 w 155"/>
                  <a:gd name="T11" fmla="*/ 0 h 179"/>
                  <a:gd name="T12" fmla="*/ 2147483647 w 155"/>
                  <a:gd name="T13" fmla="*/ 2147483647 h 179"/>
                  <a:gd name="T14" fmla="*/ 2147483647 w 155"/>
                  <a:gd name="T15" fmla="*/ 2147483647 h 179"/>
                  <a:gd name="T16" fmla="*/ 2147483647 w 155"/>
                  <a:gd name="T17" fmla="*/ 2147483647 h 179"/>
                  <a:gd name="T18" fmla="*/ 2147483647 w 155"/>
                  <a:gd name="T19" fmla="*/ 2147483647 h 179"/>
                  <a:gd name="T20" fmla="*/ 2147483647 w 155"/>
                  <a:gd name="T21" fmla="*/ 2147483647 h 179"/>
                  <a:gd name="T22" fmla="*/ 2147483647 w 155"/>
                  <a:gd name="T23" fmla="*/ 2147483647 h 179"/>
                  <a:gd name="T24" fmla="*/ 2147483647 w 155"/>
                  <a:gd name="T25" fmla="*/ 2147483647 h 179"/>
                  <a:gd name="T26" fmla="*/ 2147483647 w 155"/>
                  <a:gd name="T27" fmla="*/ 2147483647 h 179"/>
                  <a:gd name="T28" fmla="*/ 2147483647 w 155"/>
                  <a:gd name="T29" fmla="*/ 2147483647 h 179"/>
                  <a:gd name="T30" fmla="*/ 2147483647 w 155"/>
                  <a:gd name="T31" fmla="*/ 2147483647 h 179"/>
                  <a:gd name="T32" fmla="*/ 2147483647 w 155"/>
                  <a:gd name="T33" fmla="*/ 2147483647 h 179"/>
                  <a:gd name="T34" fmla="*/ 2147483647 w 155"/>
                  <a:gd name="T35" fmla="*/ 2147483647 h 179"/>
                  <a:gd name="T36" fmla="*/ 2147483647 w 155"/>
                  <a:gd name="T37" fmla="*/ 2147483647 h 179"/>
                  <a:gd name="T38" fmla="*/ 2147483647 w 155"/>
                  <a:gd name="T39" fmla="*/ 2147483647 h 179"/>
                  <a:gd name="T40" fmla="*/ 2147483647 w 155"/>
                  <a:gd name="T41" fmla="*/ 2147483647 h 179"/>
                  <a:gd name="T42" fmla="*/ 2147483647 w 155"/>
                  <a:gd name="T43" fmla="*/ 2147483647 h 179"/>
                  <a:gd name="T44" fmla="*/ 2147483647 w 155"/>
                  <a:gd name="T45" fmla="*/ 2147483647 h 179"/>
                  <a:gd name="T46" fmla="*/ 2147483647 w 155"/>
                  <a:gd name="T47" fmla="*/ 2147483647 h 179"/>
                  <a:gd name="T48" fmla="*/ 2147483647 w 155"/>
                  <a:gd name="T49" fmla="*/ 2147483647 h 179"/>
                  <a:gd name="T50" fmla="*/ 2147483647 w 155"/>
                  <a:gd name="T51" fmla="*/ 2147483647 h 179"/>
                  <a:gd name="T52" fmla="*/ 2147483647 w 155"/>
                  <a:gd name="T53" fmla="*/ 2147483647 h 179"/>
                  <a:gd name="T54" fmla="*/ 2147483647 w 155"/>
                  <a:gd name="T55" fmla="*/ 2147483647 h 179"/>
                  <a:gd name="T56" fmla="*/ 2147483647 w 155"/>
                  <a:gd name="T57" fmla="*/ 2147483647 h 179"/>
                  <a:gd name="T58" fmla="*/ 2147483647 w 155"/>
                  <a:gd name="T59" fmla="*/ 2147483647 h 179"/>
                  <a:gd name="T60" fmla="*/ 2147483647 w 155"/>
                  <a:gd name="T61" fmla="*/ 2147483647 h 179"/>
                  <a:gd name="T62" fmla="*/ 2147483647 w 155"/>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79">
                    <a:moveTo>
                      <a:pt x="78" y="179"/>
                    </a:moveTo>
                    <a:cubicBezTo>
                      <a:pt x="47" y="179"/>
                      <a:pt x="22" y="149"/>
                      <a:pt x="13" y="120"/>
                    </a:cubicBezTo>
                    <a:cubicBezTo>
                      <a:pt x="6" y="121"/>
                      <a:pt x="0" y="114"/>
                      <a:pt x="0" y="104"/>
                    </a:cubicBezTo>
                    <a:cubicBezTo>
                      <a:pt x="0" y="98"/>
                      <a:pt x="3" y="92"/>
                      <a:pt x="7" y="90"/>
                    </a:cubicBezTo>
                    <a:cubicBezTo>
                      <a:pt x="7" y="89"/>
                      <a:pt x="7" y="89"/>
                      <a:pt x="7" y="88"/>
                    </a:cubicBezTo>
                    <a:cubicBezTo>
                      <a:pt x="7" y="47"/>
                      <a:pt x="37" y="0"/>
                      <a:pt x="78" y="0"/>
                    </a:cubicBezTo>
                    <a:cubicBezTo>
                      <a:pt x="118" y="0"/>
                      <a:pt x="148" y="47"/>
                      <a:pt x="148" y="88"/>
                    </a:cubicBezTo>
                    <a:cubicBezTo>
                      <a:pt x="148" y="89"/>
                      <a:pt x="148" y="89"/>
                      <a:pt x="148" y="90"/>
                    </a:cubicBezTo>
                    <a:cubicBezTo>
                      <a:pt x="152" y="92"/>
                      <a:pt x="155" y="98"/>
                      <a:pt x="155" y="104"/>
                    </a:cubicBezTo>
                    <a:cubicBezTo>
                      <a:pt x="155" y="114"/>
                      <a:pt x="150" y="121"/>
                      <a:pt x="143" y="120"/>
                    </a:cubicBezTo>
                    <a:cubicBezTo>
                      <a:pt x="133" y="149"/>
                      <a:pt x="109" y="179"/>
                      <a:pt x="78" y="179"/>
                    </a:cubicBezTo>
                    <a:moveTo>
                      <a:pt x="15" y="115"/>
                    </a:moveTo>
                    <a:cubicBezTo>
                      <a:pt x="16" y="117"/>
                      <a:pt x="16" y="117"/>
                      <a:pt x="16" y="117"/>
                    </a:cubicBezTo>
                    <a:cubicBezTo>
                      <a:pt x="25" y="145"/>
                      <a:pt x="48" y="175"/>
                      <a:pt x="78" y="175"/>
                    </a:cubicBezTo>
                    <a:cubicBezTo>
                      <a:pt x="107" y="175"/>
                      <a:pt x="130" y="145"/>
                      <a:pt x="139" y="117"/>
                    </a:cubicBezTo>
                    <a:cubicBezTo>
                      <a:pt x="140" y="115"/>
                      <a:pt x="140" y="115"/>
                      <a:pt x="140" y="115"/>
                    </a:cubicBezTo>
                    <a:cubicBezTo>
                      <a:pt x="142" y="116"/>
                      <a:pt x="142" y="116"/>
                      <a:pt x="142" y="116"/>
                    </a:cubicBezTo>
                    <a:cubicBezTo>
                      <a:pt x="143" y="116"/>
                      <a:pt x="143" y="116"/>
                      <a:pt x="144" y="116"/>
                    </a:cubicBezTo>
                    <a:cubicBezTo>
                      <a:pt x="148" y="116"/>
                      <a:pt x="151" y="111"/>
                      <a:pt x="151" y="104"/>
                    </a:cubicBezTo>
                    <a:cubicBezTo>
                      <a:pt x="151" y="99"/>
                      <a:pt x="149" y="94"/>
                      <a:pt x="145" y="93"/>
                    </a:cubicBezTo>
                    <a:cubicBezTo>
                      <a:pt x="144" y="92"/>
                      <a:pt x="144" y="92"/>
                      <a:pt x="144" y="92"/>
                    </a:cubicBezTo>
                    <a:cubicBezTo>
                      <a:pt x="144" y="91"/>
                      <a:pt x="144" y="91"/>
                      <a:pt x="144" y="91"/>
                    </a:cubicBezTo>
                    <a:cubicBezTo>
                      <a:pt x="144" y="90"/>
                      <a:pt x="144" y="89"/>
                      <a:pt x="144" y="88"/>
                    </a:cubicBezTo>
                    <a:cubicBezTo>
                      <a:pt x="144" y="49"/>
                      <a:pt x="115" y="4"/>
                      <a:pt x="78" y="4"/>
                    </a:cubicBezTo>
                    <a:cubicBezTo>
                      <a:pt x="40" y="4"/>
                      <a:pt x="11" y="49"/>
                      <a:pt x="11" y="88"/>
                    </a:cubicBezTo>
                    <a:cubicBezTo>
                      <a:pt x="11" y="89"/>
                      <a:pt x="11" y="90"/>
                      <a:pt x="11" y="90"/>
                    </a:cubicBezTo>
                    <a:cubicBezTo>
                      <a:pt x="11" y="92"/>
                      <a:pt x="11" y="92"/>
                      <a:pt x="11" y="92"/>
                    </a:cubicBezTo>
                    <a:cubicBezTo>
                      <a:pt x="10" y="93"/>
                      <a:pt x="10" y="93"/>
                      <a:pt x="10" y="93"/>
                    </a:cubicBezTo>
                    <a:cubicBezTo>
                      <a:pt x="7" y="94"/>
                      <a:pt x="5" y="99"/>
                      <a:pt x="5" y="104"/>
                    </a:cubicBezTo>
                    <a:cubicBezTo>
                      <a:pt x="5" y="111"/>
                      <a:pt x="8" y="116"/>
                      <a:pt x="12" y="116"/>
                    </a:cubicBezTo>
                    <a:cubicBezTo>
                      <a:pt x="12" y="116"/>
                      <a:pt x="13" y="116"/>
                      <a:pt x="13" y="116"/>
                    </a:cubicBezTo>
                    <a:cubicBezTo>
                      <a:pt x="15" y="115"/>
                      <a:pt x="15" y="115"/>
                      <a:pt x="15" y="115"/>
                    </a:cubicBezTo>
                  </a:path>
                </a:pathLst>
              </a:custGeom>
              <a:solidFill>
                <a:srgbClr val="E3C7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3" name="Freeform 353"/>
              <p:cNvSpPr>
                <a:spLocks/>
              </p:cNvSpPr>
              <p:nvPr/>
            </p:nvSpPr>
            <p:spPr bwMode="auto">
              <a:xfrm>
                <a:off x="960438" y="571500"/>
                <a:ext cx="587375" cy="414338"/>
              </a:xfrm>
              <a:custGeom>
                <a:avLst/>
                <a:gdLst>
                  <a:gd name="T0" fmla="*/ 2147483647 w 156"/>
                  <a:gd name="T1" fmla="*/ 2147483647 h 110"/>
                  <a:gd name="T2" fmla="*/ 2147483647 w 156"/>
                  <a:gd name="T3" fmla="*/ 2147483647 h 110"/>
                  <a:gd name="T4" fmla="*/ 2147483647 w 156"/>
                  <a:gd name="T5" fmla="*/ 2147483647 h 110"/>
                  <a:gd name="T6" fmla="*/ 2147483647 w 156"/>
                  <a:gd name="T7" fmla="*/ 2147483647 h 110"/>
                  <a:gd name="T8" fmla="*/ 2147483647 w 156"/>
                  <a:gd name="T9" fmla="*/ 2147483647 h 110"/>
                  <a:gd name="T10" fmla="*/ 2147483647 w 156"/>
                  <a:gd name="T11" fmla="*/ 2147483647 h 110"/>
                  <a:gd name="T12" fmla="*/ 2147483647 w 156"/>
                  <a:gd name="T13" fmla="*/ 2147483647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10">
                    <a:moveTo>
                      <a:pt x="11" y="98"/>
                    </a:moveTo>
                    <a:cubicBezTo>
                      <a:pt x="38" y="98"/>
                      <a:pt x="19" y="43"/>
                      <a:pt x="41" y="43"/>
                    </a:cubicBezTo>
                    <a:cubicBezTo>
                      <a:pt x="41" y="43"/>
                      <a:pt x="56" y="49"/>
                      <a:pt x="82" y="49"/>
                    </a:cubicBezTo>
                    <a:cubicBezTo>
                      <a:pt x="109" y="49"/>
                      <a:pt x="126" y="43"/>
                      <a:pt x="126" y="43"/>
                    </a:cubicBezTo>
                    <a:cubicBezTo>
                      <a:pt x="142" y="43"/>
                      <a:pt x="124" y="110"/>
                      <a:pt x="155" y="96"/>
                    </a:cubicBezTo>
                    <a:cubicBezTo>
                      <a:pt x="155" y="96"/>
                      <a:pt x="156" y="0"/>
                      <a:pt x="80" y="6"/>
                    </a:cubicBezTo>
                    <a:cubicBezTo>
                      <a:pt x="9" y="6"/>
                      <a:pt x="0" y="98"/>
                      <a:pt x="11" y="98"/>
                    </a:cubicBezTo>
                  </a:path>
                </a:pathLst>
              </a:custGeom>
              <a:solidFill>
                <a:srgbClr val="3A3E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4" name="Rectangle 354"/>
              <p:cNvSpPr>
                <a:spLocks noChangeArrowheads="1"/>
              </p:cNvSpPr>
              <p:nvPr/>
            </p:nvSpPr>
            <p:spPr bwMode="auto">
              <a:xfrm>
                <a:off x="971550" y="850900"/>
                <a:ext cx="166688" cy="436563"/>
              </a:xfrm>
              <a:prstGeom prst="rect">
                <a:avLst/>
              </a:prstGeom>
              <a:solidFill>
                <a:srgbClr val="325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625" name="Freeform 355"/>
              <p:cNvSpPr>
                <a:spLocks/>
              </p:cNvSpPr>
              <p:nvPr/>
            </p:nvSpPr>
            <p:spPr bwMode="auto">
              <a:xfrm>
                <a:off x="1100138" y="1276350"/>
                <a:ext cx="158750" cy="400050"/>
              </a:xfrm>
              <a:custGeom>
                <a:avLst/>
                <a:gdLst>
                  <a:gd name="T0" fmla="*/ 2147483647 w 42"/>
                  <a:gd name="T1" fmla="*/ 0 h 106"/>
                  <a:gd name="T2" fmla="*/ 0 w 42"/>
                  <a:gd name="T3" fmla="*/ 2147483647 h 106"/>
                  <a:gd name="T4" fmla="*/ 2147483647 w 42"/>
                  <a:gd name="T5" fmla="*/ 0 h 106"/>
                  <a:gd name="T6" fmla="*/ 2147483647 w 42"/>
                  <a:gd name="T7" fmla="*/ 2147483647 h 106"/>
                  <a:gd name="T8" fmla="*/ 2147483647 w 42"/>
                  <a:gd name="T9" fmla="*/ 2147483647 h 106"/>
                  <a:gd name="T10" fmla="*/ 2147483647 w 42"/>
                  <a:gd name="T11" fmla="*/ 2147483647 h 106"/>
                  <a:gd name="T12" fmla="*/ 2147483647 w 42"/>
                  <a:gd name="T13" fmla="*/ 2147483647 h 106"/>
                  <a:gd name="T14" fmla="*/ 2147483647 w 42"/>
                  <a:gd name="T15" fmla="*/ 2147483647 h 106"/>
                  <a:gd name="T16" fmla="*/ 2147483647 w 42"/>
                  <a:gd name="T17" fmla="*/ 2147483647 h 106"/>
                  <a:gd name="T18" fmla="*/ 2147483647 w 42"/>
                  <a:gd name="T19" fmla="*/ 2147483647 h 106"/>
                  <a:gd name="T20" fmla="*/ 2147483647 w 42"/>
                  <a:gd name="T21" fmla="*/ 2147483647 h 106"/>
                  <a:gd name="T22" fmla="*/ 2147483647 w 42"/>
                  <a:gd name="T23" fmla="*/ 2147483647 h 106"/>
                  <a:gd name="T24" fmla="*/ 2147483647 w 42"/>
                  <a:gd name="T25" fmla="*/ 2147483647 h 106"/>
                  <a:gd name="T26" fmla="*/ 2147483647 w 42"/>
                  <a:gd name="T27" fmla="*/ 2147483647 h 106"/>
                  <a:gd name="T28" fmla="*/ 2147483647 w 42"/>
                  <a:gd name="T29" fmla="*/ 2147483647 h 106"/>
                  <a:gd name="T30" fmla="*/ 2147483647 w 42"/>
                  <a:gd name="T31" fmla="*/ 2147483647 h 106"/>
                  <a:gd name="T32" fmla="*/ 2147483647 w 42"/>
                  <a:gd name="T33" fmla="*/ 2147483647 h 106"/>
                  <a:gd name="T34" fmla="*/ 2147483647 w 42"/>
                  <a:gd name="T35" fmla="*/ 2147483647 h 106"/>
                  <a:gd name="T36" fmla="*/ 2147483647 w 42"/>
                  <a:gd name="T37" fmla="*/ 2147483647 h 106"/>
                  <a:gd name="T38" fmla="*/ 2147483647 w 42"/>
                  <a:gd name="T39" fmla="*/ 2147483647 h 106"/>
                  <a:gd name="T40" fmla="*/ 2147483647 w 42"/>
                  <a:gd name="T41" fmla="*/ 0 h 106"/>
                  <a:gd name="T42" fmla="*/ 2147483647 w 42"/>
                  <a:gd name="T43" fmla="*/ 0 h 106"/>
                  <a:gd name="T44" fmla="*/ 2147483647 w 42"/>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106">
                    <a:moveTo>
                      <a:pt x="1" y="0"/>
                    </a:moveTo>
                    <a:cubicBezTo>
                      <a:pt x="1" y="0"/>
                      <a:pt x="0" y="0"/>
                      <a:pt x="0" y="1"/>
                    </a:cubicBezTo>
                    <a:cubicBezTo>
                      <a:pt x="0" y="0"/>
                      <a:pt x="1" y="0"/>
                      <a:pt x="1" y="0"/>
                    </a:cubicBezTo>
                    <a:cubicBezTo>
                      <a:pt x="3" y="35"/>
                      <a:pt x="3" y="35"/>
                      <a:pt x="3" y="35"/>
                    </a:cubicBezTo>
                    <a:cubicBezTo>
                      <a:pt x="3" y="35"/>
                      <a:pt x="30" y="92"/>
                      <a:pt x="42" y="106"/>
                    </a:cubicBezTo>
                    <a:cubicBezTo>
                      <a:pt x="42" y="80"/>
                      <a:pt x="42" y="80"/>
                      <a:pt x="42" y="80"/>
                    </a:cubicBezTo>
                    <a:cubicBezTo>
                      <a:pt x="40" y="79"/>
                      <a:pt x="38" y="78"/>
                      <a:pt x="38" y="75"/>
                    </a:cubicBezTo>
                    <a:cubicBezTo>
                      <a:pt x="38" y="73"/>
                      <a:pt x="40" y="71"/>
                      <a:pt x="42" y="70"/>
                    </a:cubicBezTo>
                    <a:cubicBezTo>
                      <a:pt x="42" y="60"/>
                      <a:pt x="42" y="60"/>
                      <a:pt x="42" y="60"/>
                    </a:cubicBezTo>
                    <a:cubicBezTo>
                      <a:pt x="40" y="59"/>
                      <a:pt x="38" y="57"/>
                      <a:pt x="38" y="55"/>
                    </a:cubicBezTo>
                    <a:cubicBezTo>
                      <a:pt x="38" y="53"/>
                      <a:pt x="40" y="51"/>
                      <a:pt x="42" y="50"/>
                    </a:cubicBezTo>
                    <a:cubicBezTo>
                      <a:pt x="42" y="33"/>
                      <a:pt x="42" y="33"/>
                      <a:pt x="42" y="33"/>
                    </a:cubicBezTo>
                    <a:cubicBezTo>
                      <a:pt x="36" y="33"/>
                      <a:pt x="36" y="33"/>
                      <a:pt x="36" y="33"/>
                    </a:cubicBezTo>
                    <a:cubicBezTo>
                      <a:pt x="36" y="31"/>
                      <a:pt x="36" y="31"/>
                      <a:pt x="36" y="31"/>
                    </a:cubicBezTo>
                    <a:cubicBezTo>
                      <a:pt x="12" y="38"/>
                      <a:pt x="12" y="38"/>
                      <a:pt x="12" y="38"/>
                    </a:cubicBezTo>
                    <a:cubicBezTo>
                      <a:pt x="12" y="11"/>
                      <a:pt x="12" y="11"/>
                      <a:pt x="12" y="11"/>
                    </a:cubicBezTo>
                    <a:cubicBezTo>
                      <a:pt x="36" y="18"/>
                      <a:pt x="36" y="18"/>
                      <a:pt x="36" y="18"/>
                    </a:cubicBezTo>
                    <a:cubicBezTo>
                      <a:pt x="36" y="16"/>
                      <a:pt x="36" y="16"/>
                      <a:pt x="36" y="16"/>
                    </a:cubicBezTo>
                    <a:cubicBezTo>
                      <a:pt x="42" y="16"/>
                      <a:pt x="42" y="16"/>
                      <a:pt x="42" y="16"/>
                    </a:cubicBezTo>
                    <a:cubicBezTo>
                      <a:pt x="42" y="12"/>
                      <a:pt x="42" y="12"/>
                      <a:pt x="42" y="12"/>
                    </a:cubicBezTo>
                    <a:cubicBezTo>
                      <a:pt x="33" y="9"/>
                      <a:pt x="11" y="2"/>
                      <a:pt x="1" y="0"/>
                    </a:cubicBezTo>
                    <a:cubicBezTo>
                      <a:pt x="1" y="0"/>
                      <a:pt x="1" y="0"/>
                      <a:pt x="1" y="0"/>
                    </a:cubicBezTo>
                    <a:cubicBezTo>
                      <a:pt x="1" y="0"/>
                      <a:pt x="1" y="0"/>
                      <a:pt x="1"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6" name="Freeform 356"/>
              <p:cNvSpPr>
                <a:spLocks/>
              </p:cNvSpPr>
              <p:nvPr/>
            </p:nvSpPr>
            <p:spPr bwMode="auto">
              <a:xfrm>
                <a:off x="1103313" y="1231900"/>
                <a:ext cx="155575" cy="90488"/>
              </a:xfrm>
              <a:custGeom>
                <a:avLst/>
                <a:gdLst>
                  <a:gd name="T0" fmla="*/ 2147483647 w 41"/>
                  <a:gd name="T1" fmla="*/ 0 h 24"/>
                  <a:gd name="T2" fmla="*/ 2147483647 w 41"/>
                  <a:gd name="T3" fmla="*/ 0 h 24"/>
                  <a:gd name="T4" fmla="*/ 0 w 41"/>
                  <a:gd name="T5" fmla="*/ 2147483647 h 24"/>
                  <a:gd name="T6" fmla="*/ 0 w 41"/>
                  <a:gd name="T7" fmla="*/ 2147483647 h 24"/>
                  <a:gd name="T8" fmla="*/ 0 w 41"/>
                  <a:gd name="T9" fmla="*/ 2147483647 h 24"/>
                  <a:gd name="T10" fmla="*/ 0 w 41"/>
                  <a:gd name="T11" fmla="*/ 2147483647 h 24"/>
                  <a:gd name="T12" fmla="*/ 0 w 41"/>
                  <a:gd name="T13" fmla="*/ 2147483647 h 24"/>
                  <a:gd name="T14" fmla="*/ 0 w 41"/>
                  <a:gd name="T15" fmla="*/ 2147483647 h 24"/>
                  <a:gd name="T16" fmla="*/ 0 w 41"/>
                  <a:gd name="T17" fmla="*/ 2147483647 h 24"/>
                  <a:gd name="T18" fmla="*/ 2147483647 w 41"/>
                  <a:gd name="T19" fmla="*/ 2147483647 h 24"/>
                  <a:gd name="T20" fmla="*/ 2147483647 w 41"/>
                  <a:gd name="T21" fmla="*/ 2147483647 h 24"/>
                  <a:gd name="T22" fmla="*/ 2147483647 w 41"/>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4">
                    <a:moveTo>
                      <a:pt x="9" y="0"/>
                    </a:moveTo>
                    <a:cubicBezTo>
                      <a:pt x="9" y="0"/>
                      <a:pt x="9" y="0"/>
                      <a:pt x="9" y="0"/>
                    </a:cubicBezTo>
                    <a:cubicBezTo>
                      <a:pt x="7" y="4"/>
                      <a:pt x="4" y="8"/>
                      <a:pt x="0" y="11"/>
                    </a:cubicBezTo>
                    <a:cubicBezTo>
                      <a:pt x="0" y="11"/>
                      <a:pt x="0" y="11"/>
                      <a:pt x="0" y="11"/>
                    </a:cubicBezTo>
                    <a:cubicBezTo>
                      <a:pt x="0" y="11"/>
                      <a:pt x="0" y="11"/>
                      <a:pt x="0" y="11"/>
                    </a:cubicBezTo>
                    <a:cubicBezTo>
                      <a:pt x="0" y="11"/>
                      <a:pt x="0" y="11"/>
                      <a:pt x="0" y="11"/>
                    </a:cubicBezTo>
                    <a:cubicBezTo>
                      <a:pt x="0" y="11"/>
                      <a:pt x="0" y="11"/>
                      <a:pt x="0" y="12"/>
                    </a:cubicBezTo>
                    <a:cubicBezTo>
                      <a:pt x="0" y="12"/>
                      <a:pt x="0" y="12"/>
                      <a:pt x="0" y="12"/>
                    </a:cubicBezTo>
                    <a:cubicBezTo>
                      <a:pt x="0" y="12"/>
                      <a:pt x="0" y="12"/>
                      <a:pt x="0" y="12"/>
                    </a:cubicBezTo>
                    <a:cubicBezTo>
                      <a:pt x="10" y="14"/>
                      <a:pt x="32" y="21"/>
                      <a:pt x="41" y="24"/>
                    </a:cubicBezTo>
                    <a:cubicBezTo>
                      <a:pt x="41" y="12"/>
                      <a:pt x="41" y="12"/>
                      <a:pt x="41" y="12"/>
                    </a:cubicBezTo>
                    <a:cubicBezTo>
                      <a:pt x="29" y="11"/>
                      <a:pt x="18" y="7"/>
                      <a:pt x="9" y="0"/>
                    </a:cubicBezTo>
                  </a:path>
                </a:pathLst>
              </a:custGeom>
              <a:solidFill>
                <a:srgbClr val="C1A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7" name="Freeform 357"/>
              <p:cNvSpPr>
                <a:spLocks noEditPoints="1"/>
              </p:cNvSpPr>
              <p:nvPr/>
            </p:nvSpPr>
            <p:spPr bwMode="auto">
              <a:xfrm>
                <a:off x="765175" y="1276350"/>
                <a:ext cx="493713" cy="584200"/>
              </a:xfrm>
              <a:custGeom>
                <a:avLst/>
                <a:gdLst>
                  <a:gd name="T0" fmla="*/ 2147483647 w 131"/>
                  <a:gd name="T1" fmla="*/ 2147483647 h 155"/>
                  <a:gd name="T2" fmla="*/ 2147483647 w 131"/>
                  <a:gd name="T3" fmla="*/ 2147483647 h 155"/>
                  <a:gd name="T4" fmla="*/ 2147483647 w 131"/>
                  <a:gd name="T5" fmla="*/ 2147483647 h 155"/>
                  <a:gd name="T6" fmla="*/ 2147483647 w 131"/>
                  <a:gd name="T7" fmla="*/ 2147483647 h 155"/>
                  <a:gd name="T8" fmla="*/ 2147483647 w 131"/>
                  <a:gd name="T9" fmla="*/ 2147483647 h 155"/>
                  <a:gd name="T10" fmla="*/ 2147483647 w 131"/>
                  <a:gd name="T11" fmla="*/ 2147483647 h 155"/>
                  <a:gd name="T12" fmla="*/ 0 w 131"/>
                  <a:gd name="T13" fmla="*/ 2147483647 h 155"/>
                  <a:gd name="T14" fmla="*/ 2147483647 w 131"/>
                  <a:gd name="T15" fmla="*/ 2147483647 h 155"/>
                  <a:gd name="T16" fmla="*/ 2147483647 w 131"/>
                  <a:gd name="T17" fmla="*/ 2147483647 h 155"/>
                  <a:gd name="T18" fmla="*/ 2147483647 w 131"/>
                  <a:gd name="T19" fmla="*/ 2147483647 h 155"/>
                  <a:gd name="T20" fmla="*/ 2147483647 w 131"/>
                  <a:gd name="T21" fmla="*/ 2147483647 h 155"/>
                  <a:gd name="T22" fmla="*/ 2147483647 w 131"/>
                  <a:gd name="T23" fmla="*/ 2147483647 h 155"/>
                  <a:gd name="T24" fmla="*/ 2147483647 w 131"/>
                  <a:gd name="T25" fmla="*/ 2147483647 h 155"/>
                  <a:gd name="T26" fmla="*/ 2147483647 w 131"/>
                  <a:gd name="T27" fmla="*/ 2147483647 h 155"/>
                  <a:gd name="T28" fmla="*/ 2147483647 w 131"/>
                  <a:gd name="T29" fmla="*/ 0 h 155"/>
                  <a:gd name="T30" fmla="*/ 2147483647 w 131"/>
                  <a:gd name="T31" fmla="*/ 2147483647 h 155"/>
                  <a:gd name="T32" fmla="*/ 2147483647 w 131"/>
                  <a:gd name="T33" fmla="*/ 2147483647 h 155"/>
                  <a:gd name="T34" fmla="*/ 2147483647 w 131"/>
                  <a:gd name="T35" fmla="*/ 2147483647 h 155"/>
                  <a:gd name="T36" fmla="*/ 2147483647 w 131"/>
                  <a:gd name="T37" fmla="*/ 2147483647 h 155"/>
                  <a:gd name="T38" fmla="*/ 2147483647 w 131"/>
                  <a:gd name="T39" fmla="*/ 2147483647 h 155"/>
                  <a:gd name="T40" fmla="*/ 2147483647 w 131"/>
                  <a:gd name="T41" fmla="*/ 2147483647 h 155"/>
                  <a:gd name="T42" fmla="*/ 2147483647 w 131"/>
                  <a:gd name="T43" fmla="*/ 2147483647 h 155"/>
                  <a:gd name="T44" fmla="*/ 2147483647 w 131"/>
                  <a:gd name="T45" fmla="*/ 2147483647 h 155"/>
                  <a:gd name="T46" fmla="*/ 2147483647 w 131"/>
                  <a:gd name="T47" fmla="*/ 2147483647 h 155"/>
                  <a:gd name="T48" fmla="*/ 2147483647 w 131"/>
                  <a:gd name="T49" fmla="*/ 2147483647 h 155"/>
                  <a:gd name="T50" fmla="*/ 2147483647 w 131"/>
                  <a:gd name="T51" fmla="*/ 2147483647 h 155"/>
                  <a:gd name="T52" fmla="*/ 2147483647 w 131"/>
                  <a:gd name="T53" fmla="*/ 2147483647 h 155"/>
                  <a:gd name="T54" fmla="*/ 2147483647 w 131"/>
                  <a:gd name="T55" fmla="*/ 2147483647 h 155"/>
                  <a:gd name="T56" fmla="*/ 2147483647 w 131"/>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1" h="155">
                    <a:moveTo>
                      <a:pt x="80" y="3"/>
                    </a:moveTo>
                    <a:cubicBezTo>
                      <a:pt x="80" y="3"/>
                      <a:pt x="80" y="3"/>
                      <a:pt x="80" y="3"/>
                    </a:cubicBezTo>
                    <a:cubicBezTo>
                      <a:pt x="80" y="3"/>
                      <a:pt x="80" y="3"/>
                      <a:pt x="80" y="3"/>
                    </a:cubicBezTo>
                    <a:cubicBezTo>
                      <a:pt x="80" y="3"/>
                      <a:pt x="80" y="3"/>
                      <a:pt x="80" y="3"/>
                    </a:cubicBezTo>
                    <a:cubicBezTo>
                      <a:pt x="47" y="13"/>
                      <a:pt x="23" y="29"/>
                      <a:pt x="13" y="39"/>
                    </a:cubicBezTo>
                    <a:cubicBezTo>
                      <a:pt x="13" y="39"/>
                      <a:pt x="13" y="39"/>
                      <a:pt x="13" y="39"/>
                    </a:cubicBezTo>
                    <a:cubicBezTo>
                      <a:pt x="2" y="50"/>
                      <a:pt x="0" y="78"/>
                      <a:pt x="0" y="105"/>
                    </a:cubicBezTo>
                    <a:cubicBezTo>
                      <a:pt x="0" y="124"/>
                      <a:pt x="1" y="143"/>
                      <a:pt x="1" y="155"/>
                    </a:cubicBezTo>
                    <a:cubicBezTo>
                      <a:pt x="131" y="155"/>
                      <a:pt x="131" y="155"/>
                      <a:pt x="131" y="155"/>
                    </a:cubicBezTo>
                    <a:cubicBezTo>
                      <a:pt x="131" y="119"/>
                      <a:pt x="131" y="119"/>
                      <a:pt x="131" y="119"/>
                    </a:cubicBezTo>
                    <a:cubicBezTo>
                      <a:pt x="126" y="116"/>
                      <a:pt x="126" y="116"/>
                      <a:pt x="126" y="116"/>
                    </a:cubicBezTo>
                    <a:cubicBezTo>
                      <a:pt x="116" y="108"/>
                      <a:pt x="92" y="60"/>
                      <a:pt x="83" y="39"/>
                    </a:cubicBezTo>
                    <a:cubicBezTo>
                      <a:pt x="82" y="37"/>
                      <a:pt x="82" y="37"/>
                      <a:pt x="82" y="37"/>
                    </a:cubicBezTo>
                    <a:cubicBezTo>
                      <a:pt x="80" y="3"/>
                      <a:pt x="80" y="3"/>
                      <a:pt x="80" y="3"/>
                    </a:cubicBezTo>
                    <a:moveTo>
                      <a:pt x="90" y="0"/>
                    </a:moveTo>
                    <a:cubicBezTo>
                      <a:pt x="90" y="0"/>
                      <a:pt x="89" y="0"/>
                      <a:pt x="89" y="1"/>
                    </a:cubicBezTo>
                    <a:cubicBezTo>
                      <a:pt x="89" y="1"/>
                      <a:pt x="89" y="1"/>
                      <a:pt x="89" y="1"/>
                    </a:cubicBezTo>
                    <a:cubicBezTo>
                      <a:pt x="89" y="1"/>
                      <a:pt x="89" y="1"/>
                      <a:pt x="89" y="1"/>
                    </a:cubicBezTo>
                    <a:cubicBezTo>
                      <a:pt x="87" y="1"/>
                      <a:pt x="84" y="2"/>
                      <a:pt x="82" y="3"/>
                    </a:cubicBezTo>
                    <a:cubicBezTo>
                      <a:pt x="82" y="3"/>
                      <a:pt x="82" y="3"/>
                      <a:pt x="82" y="3"/>
                    </a:cubicBezTo>
                    <a:cubicBezTo>
                      <a:pt x="82" y="3"/>
                      <a:pt x="82" y="3"/>
                      <a:pt x="82" y="3"/>
                    </a:cubicBezTo>
                    <a:cubicBezTo>
                      <a:pt x="85" y="3"/>
                      <a:pt x="85" y="3"/>
                      <a:pt x="85" y="3"/>
                    </a:cubicBezTo>
                    <a:cubicBezTo>
                      <a:pt x="86" y="37"/>
                      <a:pt x="86" y="37"/>
                      <a:pt x="86" y="37"/>
                    </a:cubicBezTo>
                    <a:cubicBezTo>
                      <a:pt x="86" y="38"/>
                      <a:pt x="86" y="38"/>
                      <a:pt x="86" y="38"/>
                    </a:cubicBezTo>
                    <a:cubicBezTo>
                      <a:pt x="101" y="70"/>
                      <a:pt x="121" y="106"/>
                      <a:pt x="129" y="112"/>
                    </a:cubicBezTo>
                    <a:cubicBezTo>
                      <a:pt x="131" y="114"/>
                      <a:pt x="131" y="114"/>
                      <a:pt x="131" y="114"/>
                    </a:cubicBezTo>
                    <a:cubicBezTo>
                      <a:pt x="131" y="106"/>
                      <a:pt x="131" y="106"/>
                      <a:pt x="131" y="106"/>
                    </a:cubicBezTo>
                    <a:cubicBezTo>
                      <a:pt x="119" y="92"/>
                      <a:pt x="92" y="35"/>
                      <a:pt x="92" y="35"/>
                    </a:cubicBezTo>
                    <a:cubicBezTo>
                      <a:pt x="90" y="0"/>
                      <a:pt x="90" y="0"/>
                      <a:pt x="90" y="0"/>
                    </a:cubicBezTo>
                  </a:path>
                </a:pathLst>
              </a:custGeom>
              <a:solidFill>
                <a:srgbClr val="31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8" name="Freeform 358"/>
              <p:cNvSpPr>
                <a:spLocks/>
              </p:cNvSpPr>
              <p:nvPr/>
            </p:nvSpPr>
            <p:spPr bwMode="auto">
              <a:xfrm>
                <a:off x="1066800" y="1287463"/>
                <a:ext cx="192088" cy="436563"/>
              </a:xfrm>
              <a:custGeom>
                <a:avLst/>
                <a:gdLst>
                  <a:gd name="T0" fmla="*/ 2147483647 w 51"/>
                  <a:gd name="T1" fmla="*/ 0 h 116"/>
                  <a:gd name="T2" fmla="*/ 2147483647 w 51"/>
                  <a:gd name="T3" fmla="*/ 0 h 116"/>
                  <a:gd name="T4" fmla="*/ 0 w 51"/>
                  <a:gd name="T5" fmla="*/ 0 h 116"/>
                  <a:gd name="T6" fmla="*/ 0 w 51"/>
                  <a:gd name="T7" fmla="*/ 0 h 116"/>
                  <a:gd name="T8" fmla="*/ 2147483647 w 51"/>
                  <a:gd name="T9" fmla="*/ 2147483647 h 116"/>
                  <a:gd name="T10" fmla="*/ 2147483647 w 51"/>
                  <a:gd name="T11" fmla="*/ 2147483647 h 116"/>
                  <a:gd name="T12" fmla="*/ 2147483647 w 51"/>
                  <a:gd name="T13" fmla="*/ 2147483647 h 116"/>
                  <a:gd name="T14" fmla="*/ 2147483647 w 51"/>
                  <a:gd name="T15" fmla="*/ 2147483647 h 116"/>
                  <a:gd name="T16" fmla="*/ 2147483647 w 51"/>
                  <a:gd name="T17" fmla="*/ 2147483647 h 116"/>
                  <a:gd name="T18" fmla="*/ 2147483647 w 51"/>
                  <a:gd name="T19" fmla="*/ 2147483647 h 116"/>
                  <a:gd name="T20" fmla="*/ 2147483647 w 51"/>
                  <a:gd name="T21" fmla="*/ 2147483647 h 116"/>
                  <a:gd name="T22" fmla="*/ 2147483647 w 51"/>
                  <a:gd name="T23" fmla="*/ 2147483647 h 116"/>
                  <a:gd name="T24" fmla="*/ 2147483647 w 51"/>
                  <a:gd name="T25" fmla="*/ 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16">
                    <a:moveTo>
                      <a:pt x="5" y="0"/>
                    </a:moveTo>
                    <a:cubicBezTo>
                      <a:pt x="2" y="0"/>
                      <a:pt x="2" y="0"/>
                      <a:pt x="2" y="0"/>
                    </a:cubicBezTo>
                    <a:cubicBezTo>
                      <a:pt x="0" y="0"/>
                      <a:pt x="0" y="0"/>
                      <a:pt x="0" y="0"/>
                    </a:cubicBezTo>
                    <a:cubicBezTo>
                      <a:pt x="0" y="0"/>
                      <a:pt x="0" y="0"/>
                      <a:pt x="0" y="0"/>
                    </a:cubicBezTo>
                    <a:cubicBezTo>
                      <a:pt x="2" y="34"/>
                      <a:pt x="2" y="34"/>
                      <a:pt x="2" y="34"/>
                    </a:cubicBezTo>
                    <a:cubicBezTo>
                      <a:pt x="3" y="36"/>
                      <a:pt x="3" y="36"/>
                      <a:pt x="3" y="36"/>
                    </a:cubicBezTo>
                    <a:cubicBezTo>
                      <a:pt x="12" y="57"/>
                      <a:pt x="36" y="105"/>
                      <a:pt x="46" y="113"/>
                    </a:cubicBezTo>
                    <a:cubicBezTo>
                      <a:pt x="51" y="116"/>
                      <a:pt x="51" y="116"/>
                      <a:pt x="51" y="116"/>
                    </a:cubicBezTo>
                    <a:cubicBezTo>
                      <a:pt x="51" y="111"/>
                      <a:pt x="51" y="111"/>
                      <a:pt x="51" y="111"/>
                    </a:cubicBezTo>
                    <a:cubicBezTo>
                      <a:pt x="49" y="109"/>
                      <a:pt x="49" y="109"/>
                      <a:pt x="49" y="109"/>
                    </a:cubicBezTo>
                    <a:cubicBezTo>
                      <a:pt x="41" y="103"/>
                      <a:pt x="21" y="67"/>
                      <a:pt x="6" y="35"/>
                    </a:cubicBezTo>
                    <a:cubicBezTo>
                      <a:pt x="6" y="34"/>
                      <a:pt x="6" y="34"/>
                      <a:pt x="6" y="34"/>
                    </a:cubicBezTo>
                    <a:cubicBezTo>
                      <a:pt x="5" y="0"/>
                      <a:pt x="5" y="0"/>
                      <a:pt x="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29" name="Freeform 359"/>
              <p:cNvSpPr>
                <a:spLocks/>
              </p:cNvSpPr>
              <p:nvPr/>
            </p:nvSpPr>
            <p:spPr bwMode="auto">
              <a:xfrm>
                <a:off x="1144588" y="1317625"/>
                <a:ext cx="114300" cy="101600"/>
              </a:xfrm>
              <a:custGeom>
                <a:avLst/>
                <a:gdLst>
                  <a:gd name="T0" fmla="*/ 0 w 72"/>
                  <a:gd name="T1" fmla="*/ 0 h 64"/>
                  <a:gd name="T2" fmla="*/ 0 w 72"/>
                  <a:gd name="T3" fmla="*/ 2147483647 h 64"/>
                  <a:gd name="T4" fmla="*/ 2147483647 w 72"/>
                  <a:gd name="T5" fmla="*/ 2147483647 h 64"/>
                  <a:gd name="T6" fmla="*/ 2147483647 w 72"/>
                  <a:gd name="T7" fmla="*/ 2147483647 h 64"/>
                  <a:gd name="T8" fmla="*/ 2147483647 w 72"/>
                  <a:gd name="T9" fmla="*/ 2147483647 h 64"/>
                  <a:gd name="T10" fmla="*/ 2147483647 w 72"/>
                  <a:gd name="T11" fmla="*/ 2147483647 h 64"/>
                  <a:gd name="T12" fmla="*/ 2147483647 w 72"/>
                  <a:gd name="T13" fmla="*/ 2147483647 h 64"/>
                  <a:gd name="T14" fmla="*/ 2147483647 w 72"/>
                  <a:gd name="T15" fmla="*/ 2147483647 h 64"/>
                  <a:gd name="T16" fmla="*/ 0 w 7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4">
                    <a:moveTo>
                      <a:pt x="0" y="0"/>
                    </a:moveTo>
                    <a:lnTo>
                      <a:pt x="0" y="64"/>
                    </a:lnTo>
                    <a:lnTo>
                      <a:pt x="57" y="48"/>
                    </a:lnTo>
                    <a:lnTo>
                      <a:pt x="57" y="52"/>
                    </a:lnTo>
                    <a:lnTo>
                      <a:pt x="72" y="52"/>
                    </a:lnTo>
                    <a:lnTo>
                      <a:pt x="72" y="12"/>
                    </a:lnTo>
                    <a:lnTo>
                      <a:pt x="57" y="12"/>
                    </a:lnTo>
                    <a:lnTo>
                      <a:pt x="57" y="17"/>
                    </a:lnTo>
                    <a:lnTo>
                      <a:pt x="0" y="0"/>
                    </a:lnTo>
                    <a:close/>
                  </a:path>
                </a:pathLst>
              </a:custGeom>
              <a:solidFill>
                <a:srgbClr val="31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0" name="Freeform 360"/>
              <p:cNvSpPr>
                <a:spLocks/>
              </p:cNvSpPr>
              <p:nvPr/>
            </p:nvSpPr>
            <p:spPr bwMode="auto">
              <a:xfrm>
                <a:off x="1144588" y="1317625"/>
                <a:ext cx="114300" cy="101600"/>
              </a:xfrm>
              <a:custGeom>
                <a:avLst/>
                <a:gdLst>
                  <a:gd name="T0" fmla="*/ 0 w 72"/>
                  <a:gd name="T1" fmla="*/ 0 h 64"/>
                  <a:gd name="T2" fmla="*/ 0 w 72"/>
                  <a:gd name="T3" fmla="*/ 2147483647 h 64"/>
                  <a:gd name="T4" fmla="*/ 2147483647 w 72"/>
                  <a:gd name="T5" fmla="*/ 2147483647 h 64"/>
                  <a:gd name="T6" fmla="*/ 2147483647 w 72"/>
                  <a:gd name="T7" fmla="*/ 2147483647 h 64"/>
                  <a:gd name="T8" fmla="*/ 2147483647 w 72"/>
                  <a:gd name="T9" fmla="*/ 2147483647 h 64"/>
                  <a:gd name="T10" fmla="*/ 2147483647 w 72"/>
                  <a:gd name="T11" fmla="*/ 2147483647 h 64"/>
                  <a:gd name="T12" fmla="*/ 2147483647 w 72"/>
                  <a:gd name="T13" fmla="*/ 2147483647 h 64"/>
                  <a:gd name="T14" fmla="*/ 2147483647 w 72"/>
                  <a:gd name="T15" fmla="*/ 2147483647 h 64"/>
                  <a:gd name="T16" fmla="*/ 0 w 7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4">
                    <a:moveTo>
                      <a:pt x="0" y="0"/>
                    </a:moveTo>
                    <a:lnTo>
                      <a:pt x="0" y="64"/>
                    </a:lnTo>
                    <a:lnTo>
                      <a:pt x="57" y="48"/>
                    </a:lnTo>
                    <a:lnTo>
                      <a:pt x="57" y="52"/>
                    </a:lnTo>
                    <a:lnTo>
                      <a:pt x="72" y="52"/>
                    </a:lnTo>
                    <a:lnTo>
                      <a:pt x="72" y="12"/>
                    </a:lnTo>
                    <a:lnTo>
                      <a:pt x="57" y="12"/>
                    </a:lnTo>
                    <a:lnTo>
                      <a:pt x="5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1" name="Freeform 361"/>
              <p:cNvSpPr>
                <a:spLocks/>
              </p:cNvSpPr>
              <p:nvPr/>
            </p:nvSpPr>
            <p:spPr bwMode="auto">
              <a:xfrm>
                <a:off x="1243013" y="1465263"/>
                <a:ext cx="15875" cy="36513"/>
              </a:xfrm>
              <a:custGeom>
                <a:avLst/>
                <a:gdLst>
                  <a:gd name="T0" fmla="*/ 2147483647 w 4"/>
                  <a:gd name="T1" fmla="*/ 0 h 10"/>
                  <a:gd name="T2" fmla="*/ 0 w 4"/>
                  <a:gd name="T3" fmla="*/ 2147483647 h 10"/>
                  <a:gd name="T4" fmla="*/ 2147483647 w 4"/>
                  <a:gd name="T5" fmla="*/ 2147483647 h 10"/>
                  <a:gd name="T6" fmla="*/ 2147483647 w 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4" y="0"/>
                    </a:moveTo>
                    <a:cubicBezTo>
                      <a:pt x="2" y="1"/>
                      <a:pt x="0" y="3"/>
                      <a:pt x="0" y="5"/>
                    </a:cubicBezTo>
                    <a:cubicBezTo>
                      <a:pt x="0" y="7"/>
                      <a:pt x="2" y="9"/>
                      <a:pt x="4" y="10"/>
                    </a:cubicBezTo>
                    <a:cubicBezTo>
                      <a:pt x="4" y="0"/>
                      <a:pt x="4" y="0"/>
                      <a:pt x="4" y="0"/>
                    </a:cubicBezTo>
                  </a:path>
                </a:pathLst>
              </a:custGeom>
              <a:solidFill>
                <a:srgbClr val="31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2" name="Freeform 362"/>
              <p:cNvSpPr>
                <a:spLocks/>
              </p:cNvSpPr>
              <p:nvPr/>
            </p:nvSpPr>
            <p:spPr bwMode="auto">
              <a:xfrm>
                <a:off x="1243013" y="1539875"/>
                <a:ext cx="15875" cy="38100"/>
              </a:xfrm>
              <a:custGeom>
                <a:avLst/>
                <a:gdLst>
                  <a:gd name="T0" fmla="*/ 2147483647 w 4"/>
                  <a:gd name="T1" fmla="*/ 0 h 10"/>
                  <a:gd name="T2" fmla="*/ 0 w 4"/>
                  <a:gd name="T3" fmla="*/ 2147483647 h 10"/>
                  <a:gd name="T4" fmla="*/ 2147483647 w 4"/>
                  <a:gd name="T5" fmla="*/ 2147483647 h 10"/>
                  <a:gd name="T6" fmla="*/ 2147483647 w 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4" y="0"/>
                    </a:moveTo>
                    <a:cubicBezTo>
                      <a:pt x="2" y="1"/>
                      <a:pt x="0" y="3"/>
                      <a:pt x="0" y="5"/>
                    </a:cubicBezTo>
                    <a:cubicBezTo>
                      <a:pt x="0" y="8"/>
                      <a:pt x="2" y="9"/>
                      <a:pt x="4" y="10"/>
                    </a:cubicBezTo>
                    <a:cubicBezTo>
                      <a:pt x="4" y="0"/>
                      <a:pt x="4" y="0"/>
                      <a:pt x="4" y="0"/>
                    </a:cubicBezTo>
                  </a:path>
                </a:pathLst>
              </a:custGeom>
              <a:solidFill>
                <a:srgbClr val="31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3" name="Freeform 363"/>
              <p:cNvSpPr>
                <a:spLocks/>
              </p:cNvSpPr>
              <p:nvPr/>
            </p:nvSpPr>
            <p:spPr bwMode="auto">
              <a:xfrm>
                <a:off x="965200" y="579438"/>
                <a:ext cx="293688" cy="384175"/>
              </a:xfrm>
              <a:custGeom>
                <a:avLst/>
                <a:gdLst>
                  <a:gd name="T0" fmla="*/ 2147483647 w 78"/>
                  <a:gd name="T1" fmla="*/ 0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2147483647 w 78"/>
                  <a:gd name="T11" fmla="*/ 2147483647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2">
                    <a:moveTo>
                      <a:pt x="78" y="0"/>
                    </a:moveTo>
                    <a:cubicBezTo>
                      <a:pt x="21" y="0"/>
                      <a:pt x="11" y="21"/>
                      <a:pt x="4" y="72"/>
                    </a:cubicBezTo>
                    <a:cubicBezTo>
                      <a:pt x="4" y="72"/>
                      <a:pt x="4" y="72"/>
                      <a:pt x="4" y="72"/>
                    </a:cubicBezTo>
                    <a:cubicBezTo>
                      <a:pt x="4" y="72"/>
                      <a:pt x="4" y="72"/>
                      <a:pt x="4" y="72"/>
                    </a:cubicBezTo>
                    <a:cubicBezTo>
                      <a:pt x="4" y="72"/>
                      <a:pt x="4" y="72"/>
                      <a:pt x="4" y="72"/>
                    </a:cubicBezTo>
                    <a:cubicBezTo>
                      <a:pt x="4" y="72"/>
                      <a:pt x="4" y="72"/>
                      <a:pt x="4" y="72"/>
                    </a:cubicBezTo>
                    <a:cubicBezTo>
                      <a:pt x="4" y="74"/>
                      <a:pt x="3" y="76"/>
                      <a:pt x="3" y="77"/>
                    </a:cubicBezTo>
                    <a:cubicBezTo>
                      <a:pt x="3" y="77"/>
                      <a:pt x="3" y="77"/>
                      <a:pt x="3" y="77"/>
                    </a:cubicBezTo>
                    <a:cubicBezTo>
                      <a:pt x="1" y="91"/>
                      <a:pt x="2" y="99"/>
                      <a:pt x="4" y="102"/>
                    </a:cubicBezTo>
                    <a:cubicBezTo>
                      <a:pt x="5" y="99"/>
                      <a:pt x="7" y="97"/>
                      <a:pt x="9" y="96"/>
                    </a:cubicBezTo>
                    <a:cubicBezTo>
                      <a:pt x="0" y="89"/>
                      <a:pt x="11" y="6"/>
                      <a:pt x="78" y="4"/>
                    </a:cubicBezTo>
                    <a:cubicBezTo>
                      <a:pt x="78" y="0"/>
                      <a:pt x="78" y="0"/>
                      <a:pt x="78" y="0"/>
                    </a:cubicBezTo>
                  </a:path>
                </a:pathLst>
              </a:custGeom>
              <a:solidFill>
                <a:srgbClr val="31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4" name="Freeform 364"/>
              <p:cNvSpPr>
                <a:spLocks/>
              </p:cNvSpPr>
              <p:nvPr/>
            </p:nvSpPr>
            <p:spPr bwMode="auto">
              <a:xfrm>
                <a:off x="990600" y="733425"/>
                <a:ext cx="268288" cy="528638"/>
              </a:xfrm>
              <a:custGeom>
                <a:avLst/>
                <a:gdLst>
                  <a:gd name="T0" fmla="*/ 2147483647 w 71"/>
                  <a:gd name="T1" fmla="*/ 0 h 140"/>
                  <a:gd name="T2" fmla="*/ 2147483647 w 71"/>
                  <a:gd name="T3" fmla="*/ 2147483647 h 140"/>
                  <a:gd name="T4" fmla="*/ 2147483647 w 71"/>
                  <a:gd name="T5" fmla="*/ 2147483647 h 140"/>
                  <a:gd name="T6" fmla="*/ 2147483647 w 71"/>
                  <a:gd name="T7" fmla="*/ 2147483647 h 140"/>
                  <a:gd name="T8" fmla="*/ 2147483647 w 71"/>
                  <a:gd name="T9" fmla="*/ 2147483647 h 140"/>
                  <a:gd name="T10" fmla="*/ 0 w 71"/>
                  <a:gd name="T11" fmla="*/ 2147483647 h 140"/>
                  <a:gd name="T12" fmla="*/ 2147483647 w 71"/>
                  <a:gd name="T13" fmla="*/ 2147483647 h 140"/>
                  <a:gd name="T14" fmla="*/ 2147483647 w 71"/>
                  <a:gd name="T15" fmla="*/ 2147483647 h 140"/>
                  <a:gd name="T16" fmla="*/ 2147483647 w 71"/>
                  <a:gd name="T17" fmla="*/ 2147483647 h 140"/>
                  <a:gd name="T18" fmla="*/ 2147483647 w 71"/>
                  <a:gd name="T19" fmla="*/ 2147483647 h 140"/>
                  <a:gd name="T20" fmla="*/ 2147483647 w 71"/>
                  <a:gd name="T21" fmla="*/ 2147483647 h 140"/>
                  <a:gd name="T22" fmla="*/ 2147483647 w 71"/>
                  <a:gd name="T23" fmla="*/ 2147483647 h 140"/>
                  <a:gd name="T24" fmla="*/ 2147483647 w 71"/>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40">
                    <a:moveTo>
                      <a:pt x="33" y="0"/>
                    </a:moveTo>
                    <a:cubicBezTo>
                      <a:pt x="12" y="0"/>
                      <a:pt x="28" y="51"/>
                      <a:pt x="6" y="55"/>
                    </a:cubicBezTo>
                    <a:cubicBezTo>
                      <a:pt x="6" y="55"/>
                      <a:pt x="6" y="55"/>
                      <a:pt x="6" y="55"/>
                    </a:cubicBezTo>
                    <a:cubicBezTo>
                      <a:pt x="6" y="57"/>
                      <a:pt x="6" y="57"/>
                      <a:pt x="6" y="57"/>
                    </a:cubicBezTo>
                    <a:cubicBezTo>
                      <a:pt x="5" y="58"/>
                      <a:pt x="5" y="58"/>
                      <a:pt x="5" y="58"/>
                    </a:cubicBezTo>
                    <a:cubicBezTo>
                      <a:pt x="2" y="59"/>
                      <a:pt x="0" y="64"/>
                      <a:pt x="0" y="69"/>
                    </a:cubicBezTo>
                    <a:cubicBezTo>
                      <a:pt x="0" y="76"/>
                      <a:pt x="3" y="81"/>
                      <a:pt x="7" y="81"/>
                    </a:cubicBezTo>
                    <a:cubicBezTo>
                      <a:pt x="7" y="81"/>
                      <a:pt x="8" y="81"/>
                      <a:pt x="8" y="81"/>
                    </a:cubicBezTo>
                    <a:cubicBezTo>
                      <a:pt x="10" y="80"/>
                      <a:pt x="10" y="80"/>
                      <a:pt x="10" y="80"/>
                    </a:cubicBezTo>
                    <a:cubicBezTo>
                      <a:pt x="11" y="82"/>
                      <a:pt x="11" y="82"/>
                      <a:pt x="11" y="82"/>
                    </a:cubicBezTo>
                    <a:cubicBezTo>
                      <a:pt x="20" y="109"/>
                      <a:pt x="42" y="138"/>
                      <a:pt x="71" y="140"/>
                    </a:cubicBezTo>
                    <a:cubicBezTo>
                      <a:pt x="71" y="6"/>
                      <a:pt x="71" y="6"/>
                      <a:pt x="71" y="6"/>
                    </a:cubicBezTo>
                    <a:cubicBezTo>
                      <a:pt x="47" y="6"/>
                      <a:pt x="33" y="0"/>
                      <a:pt x="33" y="0"/>
                    </a:cubicBezTo>
                  </a:path>
                </a:pathLst>
              </a:custGeom>
              <a:solidFill>
                <a:srgbClr val="D9C3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5" name="Freeform 365"/>
              <p:cNvSpPr>
                <a:spLocks/>
              </p:cNvSpPr>
              <p:nvPr/>
            </p:nvSpPr>
            <p:spPr bwMode="auto">
              <a:xfrm>
                <a:off x="971550" y="941388"/>
                <a:ext cx="287338" cy="334963"/>
              </a:xfrm>
              <a:custGeom>
                <a:avLst/>
                <a:gdLst>
                  <a:gd name="T0" fmla="*/ 2147483647 w 76"/>
                  <a:gd name="T1" fmla="*/ 0 h 89"/>
                  <a:gd name="T2" fmla="*/ 2147483647 w 76"/>
                  <a:gd name="T3" fmla="*/ 2147483647 h 89"/>
                  <a:gd name="T4" fmla="*/ 2147483647 w 76"/>
                  <a:gd name="T5" fmla="*/ 2147483647 h 89"/>
                  <a:gd name="T6" fmla="*/ 0 w 76"/>
                  <a:gd name="T7" fmla="*/ 2147483647 h 89"/>
                  <a:gd name="T8" fmla="*/ 0 w 76"/>
                  <a:gd name="T9" fmla="*/ 2147483647 h 89"/>
                  <a:gd name="T10" fmla="*/ 0 w 76"/>
                  <a:gd name="T11" fmla="*/ 2147483647 h 89"/>
                  <a:gd name="T12" fmla="*/ 0 w 76"/>
                  <a:gd name="T13" fmla="*/ 2147483647 h 89"/>
                  <a:gd name="T14" fmla="*/ 2147483647 w 76"/>
                  <a:gd name="T15" fmla="*/ 2147483647 h 89"/>
                  <a:gd name="T16" fmla="*/ 2147483647 w 76"/>
                  <a:gd name="T17" fmla="*/ 2147483647 h 89"/>
                  <a:gd name="T18" fmla="*/ 2147483647 w 76"/>
                  <a:gd name="T19" fmla="*/ 2147483647 h 89"/>
                  <a:gd name="T20" fmla="*/ 2147483647 w 76"/>
                  <a:gd name="T21" fmla="*/ 2147483647 h 89"/>
                  <a:gd name="T22" fmla="*/ 2147483647 w 76"/>
                  <a:gd name="T23" fmla="*/ 2147483647 h 89"/>
                  <a:gd name="T24" fmla="*/ 2147483647 w 76"/>
                  <a:gd name="T25" fmla="*/ 2147483647 h 89"/>
                  <a:gd name="T26" fmla="*/ 2147483647 w 76"/>
                  <a:gd name="T27" fmla="*/ 2147483647 h 89"/>
                  <a:gd name="T28" fmla="*/ 2147483647 w 76"/>
                  <a:gd name="T29" fmla="*/ 2147483647 h 89"/>
                  <a:gd name="T30" fmla="*/ 2147483647 w 76"/>
                  <a:gd name="T31" fmla="*/ 2147483647 h 89"/>
                  <a:gd name="T32" fmla="*/ 2147483647 w 76"/>
                  <a:gd name="T33" fmla="*/ 2147483647 h 89"/>
                  <a:gd name="T34" fmla="*/ 2147483647 w 76"/>
                  <a:gd name="T35" fmla="*/ 2147483647 h 89"/>
                  <a:gd name="T36" fmla="*/ 2147483647 w 76"/>
                  <a:gd name="T37" fmla="*/ 2147483647 h 89"/>
                  <a:gd name="T38" fmla="*/ 2147483647 w 76"/>
                  <a:gd name="T39" fmla="*/ 2147483647 h 89"/>
                  <a:gd name="T40" fmla="*/ 2147483647 w 76"/>
                  <a:gd name="T41" fmla="*/ 2147483647 h 89"/>
                  <a:gd name="T42" fmla="*/ 2147483647 w 76"/>
                  <a:gd name="T43" fmla="*/ 2147483647 h 89"/>
                  <a:gd name="T44" fmla="*/ 2147483647 w 76"/>
                  <a:gd name="T45" fmla="*/ 2147483647 h 89"/>
                  <a:gd name="T46" fmla="*/ 2147483647 w 76"/>
                  <a:gd name="T47" fmla="*/ 2147483647 h 89"/>
                  <a:gd name="T48" fmla="*/ 2147483647 w 76"/>
                  <a:gd name="T49" fmla="*/ 2147483647 h 89"/>
                  <a:gd name="T50" fmla="*/ 2147483647 w 76"/>
                  <a:gd name="T51" fmla="*/ 2147483647 h 89"/>
                  <a:gd name="T52" fmla="*/ 2147483647 w 76"/>
                  <a:gd name="T53" fmla="*/ 0 h 89"/>
                  <a:gd name="T54" fmla="*/ 2147483647 w 76"/>
                  <a:gd name="T55" fmla="*/ 0 h 89"/>
                  <a:gd name="T56" fmla="*/ 2147483647 w 76"/>
                  <a:gd name="T57" fmla="*/ 0 h 89"/>
                  <a:gd name="T58" fmla="*/ 2147483647 w 76"/>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 h="89">
                    <a:moveTo>
                      <a:pt x="7" y="0"/>
                    </a:moveTo>
                    <a:cubicBezTo>
                      <a:pt x="5" y="1"/>
                      <a:pt x="3" y="3"/>
                      <a:pt x="2" y="6"/>
                    </a:cubicBezTo>
                    <a:cubicBezTo>
                      <a:pt x="2" y="6"/>
                      <a:pt x="2" y="6"/>
                      <a:pt x="2" y="6"/>
                    </a:cubicBezTo>
                    <a:cubicBezTo>
                      <a:pt x="1" y="8"/>
                      <a:pt x="0" y="11"/>
                      <a:pt x="0" y="14"/>
                    </a:cubicBezTo>
                    <a:cubicBezTo>
                      <a:pt x="0" y="14"/>
                      <a:pt x="0" y="14"/>
                      <a:pt x="0" y="14"/>
                    </a:cubicBezTo>
                    <a:cubicBezTo>
                      <a:pt x="0" y="14"/>
                      <a:pt x="0" y="14"/>
                      <a:pt x="0" y="14"/>
                    </a:cubicBezTo>
                    <a:cubicBezTo>
                      <a:pt x="0" y="14"/>
                      <a:pt x="0" y="14"/>
                      <a:pt x="0" y="14"/>
                    </a:cubicBezTo>
                    <a:cubicBezTo>
                      <a:pt x="0" y="23"/>
                      <a:pt x="5" y="30"/>
                      <a:pt x="12" y="30"/>
                    </a:cubicBezTo>
                    <a:cubicBezTo>
                      <a:pt x="12" y="30"/>
                      <a:pt x="12" y="30"/>
                      <a:pt x="12" y="30"/>
                    </a:cubicBezTo>
                    <a:cubicBezTo>
                      <a:pt x="12" y="30"/>
                      <a:pt x="12" y="30"/>
                      <a:pt x="12" y="30"/>
                    </a:cubicBezTo>
                    <a:cubicBezTo>
                      <a:pt x="12" y="30"/>
                      <a:pt x="12" y="30"/>
                      <a:pt x="13" y="30"/>
                    </a:cubicBezTo>
                    <a:cubicBezTo>
                      <a:pt x="13" y="30"/>
                      <a:pt x="13" y="30"/>
                      <a:pt x="13" y="30"/>
                    </a:cubicBezTo>
                    <a:cubicBezTo>
                      <a:pt x="13" y="30"/>
                      <a:pt x="13" y="30"/>
                      <a:pt x="13" y="30"/>
                    </a:cubicBezTo>
                    <a:cubicBezTo>
                      <a:pt x="13" y="31"/>
                      <a:pt x="13" y="32"/>
                      <a:pt x="14" y="33"/>
                    </a:cubicBezTo>
                    <a:cubicBezTo>
                      <a:pt x="20" y="50"/>
                      <a:pt x="31" y="66"/>
                      <a:pt x="44" y="76"/>
                    </a:cubicBezTo>
                    <a:cubicBezTo>
                      <a:pt x="44" y="76"/>
                      <a:pt x="44" y="76"/>
                      <a:pt x="44" y="76"/>
                    </a:cubicBezTo>
                    <a:cubicBezTo>
                      <a:pt x="44" y="76"/>
                      <a:pt x="44" y="76"/>
                      <a:pt x="44" y="77"/>
                    </a:cubicBezTo>
                    <a:cubicBezTo>
                      <a:pt x="53" y="84"/>
                      <a:pt x="64" y="88"/>
                      <a:pt x="76" y="89"/>
                    </a:cubicBezTo>
                    <a:cubicBezTo>
                      <a:pt x="76" y="85"/>
                      <a:pt x="76" y="85"/>
                      <a:pt x="76" y="85"/>
                    </a:cubicBezTo>
                    <a:cubicBezTo>
                      <a:pt x="47" y="83"/>
                      <a:pt x="25" y="54"/>
                      <a:pt x="16" y="27"/>
                    </a:cubicBezTo>
                    <a:cubicBezTo>
                      <a:pt x="15" y="25"/>
                      <a:pt x="15" y="25"/>
                      <a:pt x="15" y="25"/>
                    </a:cubicBezTo>
                    <a:cubicBezTo>
                      <a:pt x="13" y="26"/>
                      <a:pt x="13" y="26"/>
                      <a:pt x="13" y="26"/>
                    </a:cubicBezTo>
                    <a:cubicBezTo>
                      <a:pt x="13" y="26"/>
                      <a:pt x="12" y="26"/>
                      <a:pt x="12" y="26"/>
                    </a:cubicBezTo>
                    <a:cubicBezTo>
                      <a:pt x="8" y="26"/>
                      <a:pt x="5" y="21"/>
                      <a:pt x="5" y="14"/>
                    </a:cubicBezTo>
                    <a:cubicBezTo>
                      <a:pt x="5" y="9"/>
                      <a:pt x="7" y="4"/>
                      <a:pt x="10" y="3"/>
                    </a:cubicBezTo>
                    <a:cubicBezTo>
                      <a:pt x="11" y="2"/>
                      <a:pt x="11" y="2"/>
                      <a:pt x="11" y="2"/>
                    </a:cubicBezTo>
                    <a:cubicBezTo>
                      <a:pt x="11" y="0"/>
                      <a:pt x="11" y="0"/>
                      <a:pt x="11" y="0"/>
                    </a:cubicBezTo>
                    <a:cubicBezTo>
                      <a:pt x="11" y="0"/>
                      <a:pt x="11" y="0"/>
                      <a:pt x="11" y="0"/>
                    </a:cubicBezTo>
                    <a:cubicBezTo>
                      <a:pt x="10" y="0"/>
                      <a:pt x="9" y="0"/>
                      <a:pt x="8" y="0"/>
                    </a:cubicBezTo>
                    <a:cubicBezTo>
                      <a:pt x="8" y="0"/>
                      <a:pt x="7" y="0"/>
                      <a:pt x="7" y="0"/>
                    </a:cubicBezTo>
                  </a:path>
                </a:pathLst>
              </a:custGeom>
              <a:solidFill>
                <a:srgbClr val="C1A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6" name="Freeform 366"/>
              <p:cNvSpPr>
                <a:spLocks/>
              </p:cNvSpPr>
              <p:nvPr/>
            </p:nvSpPr>
            <p:spPr bwMode="auto">
              <a:xfrm>
                <a:off x="965200" y="595313"/>
                <a:ext cx="293688" cy="346075"/>
              </a:xfrm>
              <a:custGeom>
                <a:avLst/>
                <a:gdLst>
                  <a:gd name="T0" fmla="*/ 2147483647 w 78"/>
                  <a:gd name="T1" fmla="*/ 0 h 92"/>
                  <a:gd name="T2" fmla="*/ 2147483647 w 78"/>
                  <a:gd name="T3" fmla="*/ 2147483647 h 92"/>
                  <a:gd name="T4" fmla="*/ 2147483647 w 78"/>
                  <a:gd name="T5" fmla="*/ 2147483647 h 92"/>
                  <a:gd name="T6" fmla="*/ 2147483647 w 78"/>
                  <a:gd name="T7" fmla="*/ 2147483647 h 92"/>
                  <a:gd name="T8" fmla="*/ 2147483647 w 78"/>
                  <a:gd name="T9" fmla="*/ 2147483647 h 92"/>
                  <a:gd name="T10" fmla="*/ 2147483647 w 78"/>
                  <a:gd name="T11" fmla="*/ 2147483647 h 92"/>
                  <a:gd name="T12" fmla="*/ 2147483647 w 78"/>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92">
                    <a:moveTo>
                      <a:pt x="78" y="0"/>
                    </a:moveTo>
                    <a:cubicBezTo>
                      <a:pt x="11" y="2"/>
                      <a:pt x="0" y="85"/>
                      <a:pt x="9" y="92"/>
                    </a:cubicBezTo>
                    <a:cubicBezTo>
                      <a:pt x="9" y="92"/>
                      <a:pt x="10" y="92"/>
                      <a:pt x="10" y="92"/>
                    </a:cubicBezTo>
                    <a:cubicBezTo>
                      <a:pt x="11" y="92"/>
                      <a:pt x="12" y="92"/>
                      <a:pt x="13" y="92"/>
                    </a:cubicBezTo>
                    <a:cubicBezTo>
                      <a:pt x="35" y="88"/>
                      <a:pt x="19" y="37"/>
                      <a:pt x="40" y="37"/>
                    </a:cubicBezTo>
                    <a:cubicBezTo>
                      <a:pt x="40" y="37"/>
                      <a:pt x="54" y="43"/>
                      <a:pt x="78" y="43"/>
                    </a:cubicBezTo>
                    <a:cubicBezTo>
                      <a:pt x="78" y="0"/>
                      <a:pt x="78" y="0"/>
                      <a:pt x="78" y="0"/>
                    </a:cubicBezTo>
                  </a:path>
                </a:pathLst>
              </a:custGeom>
              <a:solidFill>
                <a:srgbClr val="31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7" name="Freeform 367"/>
              <p:cNvSpPr>
                <a:spLocks noEditPoints="1"/>
              </p:cNvSpPr>
              <p:nvPr/>
            </p:nvSpPr>
            <p:spPr bwMode="auto">
              <a:xfrm>
                <a:off x="968375" y="44450"/>
                <a:ext cx="301625" cy="301625"/>
              </a:xfrm>
              <a:custGeom>
                <a:avLst/>
                <a:gdLst>
                  <a:gd name="T0" fmla="*/ 2147483647 w 80"/>
                  <a:gd name="T1" fmla="*/ 0 h 80"/>
                  <a:gd name="T2" fmla="*/ 0 w 80"/>
                  <a:gd name="T3" fmla="*/ 2147483647 h 80"/>
                  <a:gd name="T4" fmla="*/ 2147483647 w 80"/>
                  <a:gd name="T5" fmla="*/ 2147483647 h 80"/>
                  <a:gd name="T6" fmla="*/ 2147483647 w 80"/>
                  <a:gd name="T7" fmla="*/ 2147483647 h 80"/>
                  <a:gd name="T8" fmla="*/ 2147483647 w 80"/>
                  <a:gd name="T9" fmla="*/ 0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40" y="69"/>
                    </a:moveTo>
                    <a:cubicBezTo>
                      <a:pt x="24" y="69"/>
                      <a:pt x="11" y="56"/>
                      <a:pt x="11" y="40"/>
                    </a:cubicBezTo>
                    <a:cubicBezTo>
                      <a:pt x="11" y="24"/>
                      <a:pt x="24" y="10"/>
                      <a:pt x="40" y="10"/>
                    </a:cubicBezTo>
                    <a:cubicBezTo>
                      <a:pt x="56" y="10"/>
                      <a:pt x="70" y="24"/>
                      <a:pt x="70" y="40"/>
                    </a:cubicBezTo>
                    <a:cubicBezTo>
                      <a:pt x="70" y="56"/>
                      <a:pt x="56" y="69"/>
                      <a:pt x="40" y="69"/>
                    </a:cubicBez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8" name="Freeform 368"/>
              <p:cNvSpPr>
                <a:spLocks/>
              </p:cNvSpPr>
              <p:nvPr/>
            </p:nvSpPr>
            <p:spPr bwMode="auto">
              <a:xfrm>
                <a:off x="1160463" y="173038"/>
                <a:ext cx="26988" cy="41275"/>
              </a:xfrm>
              <a:custGeom>
                <a:avLst/>
                <a:gdLst>
                  <a:gd name="T0" fmla="*/ 2147483647 w 7"/>
                  <a:gd name="T1" fmla="*/ 2147483647 h 11"/>
                  <a:gd name="T2" fmla="*/ 2147483647 w 7"/>
                  <a:gd name="T3" fmla="*/ 0 h 11"/>
                  <a:gd name="T4" fmla="*/ 0 w 7"/>
                  <a:gd name="T5" fmla="*/ 2147483647 h 11"/>
                  <a:gd name="T6" fmla="*/ 2147483647 w 7"/>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1">
                    <a:moveTo>
                      <a:pt x="6" y="5"/>
                    </a:moveTo>
                    <a:cubicBezTo>
                      <a:pt x="7" y="2"/>
                      <a:pt x="3" y="1"/>
                      <a:pt x="1" y="0"/>
                    </a:cubicBezTo>
                    <a:cubicBezTo>
                      <a:pt x="0" y="11"/>
                      <a:pt x="0" y="11"/>
                      <a:pt x="0" y="11"/>
                    </a:cubicBezTo>
                    <a:cubicBezTo>
                      <a:pt x="3" y="10"/>
                      <a:pt x="6" y="8"/>
                      <a:pt x="6" y="5"/>
                    </a:cubicBez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39" name="Oval 369"/>
              <p:cNvSpPr>
                <a:spLocks noChangeArrowheads="1"/>
              </p:cNvSpPr>
              <p:nvPr/>
            </p:nvSpPr>
            <p:spPr bwMode="auto">
              <a:xfrm>
                <a:off x="1020763" y="96838"/>
                <a:ext cx="196850" cy="196850"/>
              </a:xfrm>
              <a:prstGeom prst="ellipse">
                <a:avLst/>
              </a:pr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22640" name="Freeform 370"/>
              <p:cNvSpPr>
                <a:spLocks/>
              </p:cNvSpPr>
              <p:nvPr/>
            </p:nvSpPr>
            <p:spPr bwMode="auto">
              <a:xfrm>
                <a:off x="1284288" y="74613"/>
                <a:ext cx="34925" cy="238125"/>
              </a:xfrm>
              <a:custGeom>
                <a:avLst/>
                <a:gdLst>
                  <a:gd name="T0" fmla="*/ 2147483647 w 9"/>
                  <a:gd name="T1" fmla="*/ 0 h 63"/>
                  <a:gd name="T2" fmla="*/ 2147483647 w 9"/>
                  <a:gd name="T3" fmla="*/ 2147483647 h 63"/>
                  <a:gd name="T4" fmla="*/ 0 w 9"/>
                  <a:gd name="T5" fmla="*/ 2147483647 h 63"/>
                  <a:gd name="T6" fmla="*/ 2147483647 w 9"/>
                  <a:gd name="T7" fmla="*/ 2147483647 h 63"/>
                  <a:gd name="T8" fmla="*/ 2147483647 w 9"/>
                  <a:gd name="T9" fmla="*/ 2147483647 h 63"/>
                  <a:gd name="T10" fmla="*/ 2147483647 w 9"/>
                  <a:gd name="T11" fmla="*/ 2147483647 h 63"/>
                  <a:gd name="T12" fmla="*/ 2147483647 w 9"/>
                  <a:gd name="T13" fmla="*/ 2147483647 h 63"/>
                  <a:gd name="T14" fmla="*/ 2147483647 w 9"/>
                  <a:gd name="T15" fmla="*/ 2147483647 h 63"/>
                  <a:gd name="T16" fmla="*/ 2147483647 w 9"/>
                  <a:gd name="T17" fmla="*/ 0 h 63"/>
                  <a:gd name="T18" fmla="*/ 2147483647 w 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3">
                    <a:moveTo>
                      <a:pt x="6" y="0"/>
                    </a:moveTo>
                    <a:cubicBezTo>
                      <a:pt x="5" y="1"/>
                      <a:pt x="5" y="1"/>
                      <a:pt x="5" y="1"/>
                    </a:cubicBezTo>
                    <a:cubicBezTo>
                      <a:pt x="5" y="1"/>
                      <a:pt x="0" y="20"/>
                      <a:pt x="0" y="22"/>
                    </a:cubicBezTo>
                    <a:cubicBezTo>
                      <a:pt x="0" y="25"/>
                      <a:pt x="5" y="32"/>
                      <a:pt x="5" y="32"/>
                    </a:cubicBezTo>
                    <a:cubicBezTo>
                      <a:pt x="5" y="32"/>
                      <a:pt x="5" y="43"/>
                      <a:pt x="5" y="47"/>
                    </a:cubicBezTo>
                    <a:cubicBezTo>
                      <a:pt x="5" y="54"/>
                      <a:pt x="5" y="62"/>
                      <a:pt x="5" y="62"/>
                    </a:cubicBezTo>
                    <a:cubicBezTo>
                      <a:pt x="7" y="63"/>
                      <a:pt x="7" y="63"/>
                      <a:pt x="7" y="63"/>
                    </a:cubicBezTo>
                    <a:cubicBezTo>
                      <a:pt x="9" y="62"/>
                      <a:pt x="9" y="62"/>
                      <a:pt x="9" y="62"/>
                    </a:cubicBezTo>
                    <a:cubicBezTo>
                      <a:pt x="9" y="0"/>
                      <a:pt x="9" y="0"/>
                      <a:pt x="9" y="0"/>
                    </a:cubicBezTo>
                    <a:lnTo>
                      <a:pt x="6"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1" name="Freeform 371"/>
              <p:cNvSpPr>
                <a:spLocks/>
              </p:cNvSpPr>
              <p:nvPr/>
            </p:nvSpPr>
            <p:spPr bwMode="auto">
              <a:xfrm>
                <a:off x="904875" y="71438"/>
                <a:ext cx="52388" cy="244475"/>
              </a:xfrm>
              <a:custGeom>
                <a:avLst/>
                <a:gdLst>
                  <a:gd name="T0" fmla="*/ 2147483647 w 14"/>
                  <a:gd name="T1" fmla="*/ 0 h 65"/>
                  <a:gd name="T2" fmla="*/ 2147483647 w 14"/>
                  <a:gd name="T3" fmla="*/ 2147483647 h 65"/>
                  <a:gd name="T4" fmla="*/ 2147483647 w 14"/>
                  <a:gd name="T5" fmla="*/ 2147483647 h 65"/>
                  <a:gd name="T6" fmla="*/ 2147483647 w 14"/>
                  <a:gd name="T7" fmla="*/ 0 h 65"/>
                  <a:gd name="T8" fmla="*/ 2147483647 w 14"/>
                  <a:gd name="T9" fmla="*/ 0 h 65"/>
                  <a:gd name="T10" fmla="*/ 2147483647 w 14"/>
                  <a:gd name="T11" fmla="*/ 2147483647 h 65"/>
                  <a:gd name="T12" fmla="*/ 2147483647 w 14"/>
                  <a:gd name="T13" fmla="*/ 2147483647 h 65"/>
                  <a:gd name="T14" fmla="*/ 2147483647 w 14"/>
                  <a:gd name="T15" fmla="*/ 2147483647 h 65"/>
                  <a:gd name="T16" fmla="*/ 2147483647 w 14"/>
                  <a:gd name="T17" fmla="*/ 2147483647 h 65"/>
                  <a:gd name="T18" fmla="*/ 2147483647 w 14"/>
                  <a:gd name="T19" fmla="*/ 0 h 65"/>
                  <a:gd name="T20" fmla="*/ 2147483647 w 14"/>
                  <a:gd name="T21" fmla="*/ 0 h 65"/>
                  <a:gd name="T22" fmla="*/ 2147483647 w 14"/>
                  <a:gd name="T23" fmla="*/ 2147483647 h 65"/>
                  <a:gd name="T24" fmla="*/ 2147483647 w 14"/>
                  <a:gd name="T25" fmla="*/ 2147483647 h 65"/>
                  <a:gd name="T26" fmla="*/ 2147483647 w 14"/>
                  <a:gd name="T27" fmla="*/ 0 h 65"/>
                  <a:gd name="T28" fmla="*/ 2147483647 w 14"/>
                  <a:gd name="T29" fmla="*/ 0 h 65"/>
                  <a:gd name="T30" fmla="*/ 0 w 14"/>
                  <a:gd name="T31" fmla="*/ 2147483647 h 65"/>
                  <a:gd name="T32" fmla="*/ 2147483647 w 14"/>
                  <a:gd name="T33" fmla="*/ 2147483647 h 65"/>
                  <a:gd name="T34" fmla="*/ 2147483647 w 14"/>
                  <a:gd name="T35" fmla="*/ 2147483647 h 65"/>
                  <a:gd name="T36" fmla="*/ 2147483647 w 14"/>
                  <a:gd name="T37" fmla="*/ 2147483647 h 65"/>
                  <a:gd name="T38" fmla="*/ 2147483647 w 14"/>
                  <a:gd name="T39" fmla="*/ 2147483647 h 65"/>
                  <a:gd name="T40" fmla="*/ 2147483647 w 14"/>
                  <a:gd name="T41" fmla="*/ 2147483647 h 65"/>
                  <a:gd name="T42" fmla="*/ 2147483647 w 14"/>
                  <a:gd name="T43" fmla="*/ 2147483647 h 65"/>
                  <a:gd name="T44" fmla="*/ 2147483647 w 14"/>
                  <a:gd name="T45" fmla="*/ 2147483647 h 65"/>
                  <a:gd name="T46" fmla="*/ 2147483647 w 14"/>
                  <a:gd name="T47" fmla="*/ 2147483647 h 65"/>
                  <a:gd name="T48" fmla="*/ 2147483647 w 14"/>
                  <a:gd name="T49" fmla="*/ 2147483647 h 65"/>
                  <a:gd name="T50" fmla="*/ 2147483647 w 14"/>
                  <a:gd name="T51" fmla="*/ 2147483647 h 65"/>
                  <a:gd name="T52" fmla="*/ 2147483647 w 14"/>
                  <a:gd name="T53" fmla="*/ 0 h 65"/>
                  <a:gd name="T54" fmla="*/ 2147483647 w 14"/>
                  <a:gd name="T55" fmla="*/ 0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 h="65">
                    <a:moveTo>
                      <a:pt x="12" y="0"/>
                    </a:moveTo>
                    <a:cubicBezTo>
                      <a:pt x="12" y="16"/>
                      <a:pt x="12" y="16"/>
                      <a:pt x="12" y="16"/>
                    </a:cubicBezTo>
                    <a:cubicBezTo>
                      <a:pt x="10" y="16"/>
                      <a:pt x="10" y="16"/>
                      <a:pt x="10" y="16"/>
                    </a:cubicBezTo>
                    <a:cubicBezTo>
                      <a:pt x="10" y="0"/>
                      <a:pt x="10" y="0"/>
                      <a:pt x="10" y="0"/>
                    </a:cubicBezTo>
                    <a:cubicBezTo>
                      <a:pt x="9" y="0"/>
                      <a:pt x="9" y="0"/>
                      <a:pt x="9" y="0"/>
                    </a:cubicBezTo>
                    <a:cubicBezTo>
                      <a:pt x="9" y="16"/>
                      <a:pt x="9" y="16"/>
                      <a:pt x="9" y="16"/>
                    </a:cubicBezTo>
                    <a:cubicBezTo>
                      <a:pt x="8" y="16"/>
                      <a:pt x="8" y="16"/>
                      <a:pt x="8" y="16"/>
                    </a:cubicBezTo>
                    <a:cubicBezTo>
                      <a:pt x="7" y="16"/>
                      <a:pt x="7" y="16"/>
                      <a:pt x="7" y="16"/>
                    </a:cubicBezTo>
                    <a:cubicBezTo>
                      <a:pt x="6" y="16"/>
                      <a:pt x="6" y="16"/>
                      <a:pt x="6" y="16"/>
                    </a:cubicBezTo>
                    <a:cubicBezTo>
                      <a:pt x="6" y="0"/>
                      <a:pt x="6" y="0"/>
                      <a:pt x="6" y="0"/>
                    </a:cubicBezTo>
                    <a:cubicBezTo>
                      <a:pt x="5" y="0"/>
                      <a:pt x="5" y="0"/>
                      <a:pt x="5" y="0"/>
                    </a:cubicBezTo>
                    <a:cubicBezTo>
                      <a:pt x="5" y="16"/>
                      <a:pt x="5" y="16"/>
                      <a:pt x="5" y="16"/>
                    </a:cubicBezTo>
                    <a:cubicBezTo>
                      <a:pt x="2" y="16"/>
                      <a:pt x="2" y="16"/>
                      <a:pt x="2" y="16"/>
                    </a:cubicBezTo>
                    <a:cubicBezTo>
                      <a:pt x="2" y="0"/>
                      <a:pt x="2" y="0"/>
                      <a:pt x="2" y="0"/>
                    </a:cubicBezTo>
                    <a:cubicBezTo>
                      <a:pt x="1" y="0"/>
                      <a:pt x="1" y="0"/>
                      <a:pt x="1" y="0"/>
                    </a:cubicBezTo>
                    <a:cubicBezTo>
                      <a:pt x="0" y="18"/>
                      <a:pt x="0" y="18"/>
                      <a:pt x="0" y="18"/>
                    </a:cubicBezTo>
                    <a:cubicBezTo>
                      <a:pt x="0" y="19"/>
                      <a:pt x="1" y="21"/>
                      <a:pt x="2" y="22"/>
                    </a:cubicBezTo>
                    <a:cubicBezTo>
                      <a:pt x="3" y="23"/>
                      <a:pt x="4" y="24"/>
                      <a:pt x="5" y="25"/>
                    </a:cubicBezTo>
                    <a:cubicBezTo>
                      <a:pt x="5" y="31"/>
                      <a:pt x="5" y="50"/>
                      <a:pt x="4" y="53"/>
                    </a:cubicBezTo>
                    <a:cubicBezTo>
                      <a:pt x="4" y="59"/>
                      <a:pt x="5" y="59"/>
                      <a:pt x="5" y="63"/>
                    </a:cubicBezTo>
                    <a:cubicBezTo>
                      <a:pt x="6" y="64"/>
                      <a:pt x="6" y="65"/>
                      <a:pt x="7" y="65"/>
                    </a:cubicBezTo>
                    <a:cubicBezTo>
                      <a:pt x="8" y="65"/>
                      <a:pt x="9" y="64"/>
                      <a:pt x="9" y="63"/>
                    </a:cubicBezTo>
                    <a:cubicBezTo>
                      <a:pt x="10" y="59"/>
                      <a:pt x="10" y="59"/>
                      <a:pt x="10" y="53"/>
                    </a:cubicBezTo>
                    <a:cubicBezTo>
                      <a:pt x="10" y="50"/>
                      <a:pt x="9" y="31"/>
                      <a:pt x="9" y="25"/>
                    </a:cubicBezTo>
                    <a:cubicBezTo>
                      <a:pt x="11" y="24"/>
                      <a:pt x="12" y="23"/>
                      <a:pt x="13" y="22"/>
                    </a:cubicBezTo>
                    <a:cubicBezTo>
                      <a:pt x="14" y="21"/>
                      <a:pt x="14" y="19"/>
                      <a:pt x="14" y="18"/>
                    </a:cubicBezTo>
                    <a:cubicBezTo>
                      <a:pt x="13" y="0"/>
                      <a:pt x="13" y="0"/>
                      <a:pt x="13" y="0"/>
                    </a:cubicBezTo>
                    <a:lnTo>
                      <a:pt x="12"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2" name="Freeform 372"/>
              <p:cNvSpPr>
                <a:spLocks/>
              </p:cNvSpPr>
              <p:nvPr/>
            </p:nvSpPr>
            <p:spPr bwMode="auto">
              <a:xfrm>
                <a:off x="173038" y="1166813"/>
                <a:ext cx="26988" cy="19050"/>
              </a:xfrm>
              <a:custGeom>
                <a:avLst/>
                <a:gdLst>
                  <a:gd name="T0" fmla="*/ 2147483647 w 7"/>
                  <a:gd name="T1" fmla="*/ 0 h 5"/>
                  <a:gd name="T2" fmla="*/ 0 w 7"/>
                  <a:gd name="T3" fmla="*/ 0 h 5"/>
                  <a:gd name="T4" fmla="*/ 0 w 7"/>
                  <a:gd name="T5" fmla="*/ 2147483647 h 5"/>
                  <a:gd name="T6" fmla="*/ 2147483647 w 7"/>
                  <a:gd name="T7" fmla="*/ 2147483647 h 5"/>
                  <a:gd name="T8" fmla="*/ 2147483647 w 7"/>
                  <a:gd name="T9" fmla="*/ 2147483647 h 5"/>
                  <a:gd name="T10" fmla="*/ 2147483647 w 7"/>
                  <a:gd name="T11" fmla="*/ 2147483647 h 5"/>
                  <a:gd name="T12" fmla="*/ 2147483647 w 7"/>
                  <a:gd name="T13" fmla="*/ 0 h 5"/>
                  <a:gd name="T14" fmla="*/ 2147483647 w 7"/>
                  <a:gd name="T15" fmla="*/ 0 h 5"/>
                  <a:gd name="T16" fmla="*/ 2147483647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3" y="0"/>
                    </a:moveTo>
                    <a:cubicBezTo>
                      <a:pt x="0" y="0"/>
                      <a:pt x="0" y="0"/>
                      <a:pt x="0" y="0"/>
                    </a:cubicBezTo>
                    <a:cubicBezTo>
                      <a:pt x="0" y="4"/>
                      <a:pt x="0" y="4"/>
                      <a:pt x="0" y="4"/>
                    </a:cubicBezTo>
                    <a:cubicBezTo>
                      <a:pt x="0" y="5"/>
                      <a:pt x="1" y="5"/>
                      <a:pt x="2" y="5"/>
                    </a:cubicBezTo>
                    <a:cubicBezTo>
                      <a:pt x="6" y="5"/>
                      <a:pt x="6" y="5"/>
                      <a:pt x="6" y="5"/>
                    </a:cubicBezTo>
                    <a:cubicBezTo>
                      <a:pt x="7" y="5"/>
                      <a:pt x="7" y="5"/>
                      <a:pt x="7" y="4"/>
                    </a:cubicBezTo>
                    <a:cubicBezTo>
                      <a:pt x="7" y="0"/>
                      <a:pt x="7" y="0"/>
                      <a:pt x="7" y="0"/>
                    </a:cubicBezTo>
                    <a:cubicBezTo>
                      <a:pt x="6" y="0"/>
                      <a:pt x="6" y="0"/>
                      <a:pt x="6" y="0"/>
                    </a:cubicBezTo>
                    <a:lnTo>
                      <a:pt x="3"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3" name="Freeform 373"/>
              <p:cNvSpPr>
                <a:spLocks/>
              </p:cNvSpPr>
              <p:nvPr/>
            </p:nvSpPr>
            <p:spPr bwMode="auto">
              <a:xfrm>
                <a:off x="320675" y="1166813"/>
                <a:ext cx="26988" cy="19050"/>
              </a:xfrm>
              <a:custGeom>
                <a:avLst/>
                <a:gdLst>
                  <a:gd name="T0" fmla="*/ 2147483647 w 7"/>
                  <a:gd name="T1" fmla="*/ 0 h 5"/>
                  <a:gd name="T2" fmla="*/ 0 w 7"/>
                  <a:gd name="T3" fmla="*/ 0 h 5"/>
                  <a:gd name="T4" fmla="*/ 0 w 7"/>
                  <a:gd name="T5" fmla="*/ 2147483647 h 5"/>
                  <a:gd name="T6" fmla="*/ 2147483647 w 7"/>
                  <a:gd name="T7" fmla="*/ 2147483647 h 5"/>
                  <a:gd name="T8" fmla="*/ 2147483647 w 7"/>
                  <a:gd name="T9" fmla="*/ 2147483647 h 5"/>
                  <a:gd name="T10" fmla="*/ 2147483647 w 7"/>
                  <a:gd name="T11" fmla="*/ 2147483647 h 5"/>
                  <a:gd name="T12" fmla="*/ 2147483647 w 7"/>
                  <a:gd name="T13" fmla="*/ 0 h 5"/>
                  <a:gd name="T14" fmla="*/ 2147483647 w 7"/>
                  <a:gd name="T15" fmla="*/ 0 h 5"/>
                  <a:gd name="T16" fmla="*/ 2147483647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3" y="0"/>
                    </a:moveTo>
                    <a:cubicBezTo>
                      <a:pt x="0" y="0"/>
                      <a:pt x="0" y="0"/>
                      <a:pt x="0" y="0"/>
                    </a:cubicBezTo>
                    <a:cubicBezTo>
                      <a:pt x="0" y="4"/>
                      <a:pt x="0" y="4"/>
                      <a:pt x="0" y="4"/>
                    </a:cubicBezTo>
                    <a:cubicBezTo>
                      <a:pt x="0" y="5"/>
                      <a:pt x="1" y="5"/>
                      <a:pt x="2" y="5"/>
                    </a:cubicBezTo>
                    <a:cubicBezTo>
                      <a:pt x="6" y="5"/>
                      <a:pt x="6" y="5"/>
                      <a:pt x="6" y="5"/>
                    </a:cubicBezTo>
                    <a:cubicBezTo>
                      <a:pt x="7" y="5"/>
                      <a:pt x="7" y="5"/>
                      <a:pt x="7" y="4"/>
                    </a:cubicBezTo>
                    <a:cubicBezTo>
                      <a:pt x="7" y="0"/>
                      <a:pt x="7" y="0"/>
                      <a:pt x="7" y="0"/>
                    </a:cubicBezTo>
                    <a:cubicBezTo>
                      <a:pt x="6" y="0"/>
                      <a:pt x="6" y="0"/>
                      <a:pt x="6" y="0"/>
                    </a:cubicBezTo>
                    <a:lnTo>
                      <a:pt x="3"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4" name="Freeform 374"/>
              <p:cNvSpPr>
                <a:spLocks noEditPoints="1"/>
              </p:cNvSpPr>
              <p:nvPr/>
            </p:nvSpPr>
            <p:spPr bwMode="auto">
              <a:xfrm>
                <a:off x="196850" y="1012825"/>
                <a:ext cx="134938" cy="153988"/>
              </a:xfrm>
              <a:custGeom>
                <a:avLst/>
                <a:gdLst>
                  <a:gd name="T0" fmla="*/ 2147483647 w 36"/>
                  <a:gd name="T1" fmla="*/ 0 h 41"/>
                  <a:gd name="T2" fmla="*/ 0 w 36"/>
                  <a:gd name="T3" fmla="*/ 0 h 41"/>
                  <a:gd name="T4" fmla="*/ 0 w 36"/>
                  <a:gd name="T5" fmla="*/ 0 h 41"/>
                  <a:gd name="T6" fmla="*/ 0 w 36"/>
                  <a:gd name="T7" fmla="*/ 2147483647 h 41"/>
                  <a:gd name="T8" fmla="*/ 0 w 36"/>
                  <a:gd name="T9" fmla="*/ 2147483647 h 41"/>
                  <a:gd name="T10" fmla="*/ 2147483647 w 36"/>
                  <a:gd name="T11" fmla="*/ 2147483647 h 41"/>
                  <a:gd name="T12" fmla="*/ 2147483647 w 36"/>
                  <a:gd name="T13" fmla="*/ 2147483647 h 41"/>
                  <a:gd name="T14" fmla="*/ 2147483647 w 36"/>
                  <a:gd name="T15" fmla="*/ 2147483647 h 41"/>
                  <a:gd name="T16" fmla="*/ 2147483647 w 36"/>
                  <a:gd name="T17" fmla="*/ 2147483647 h 41"/>
                  <a:gd name="T18" fmla="*/ 2147483647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2147483647 h 41"/>
                  <a:gd name="T34" fmla="*/ 2147483647 w 36"/>
                  <a:gd name="T35" fmla="*/ 2147483647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35" y="0"/>
                    </a:moveTo>
                    <a:cubicBezTo>
                      <a:pt x="0" y="0"/>
                      <a:pt x="0" y="0"/>
                      <a:pt x="0" y="0"/>
                    </a:cubicBezTo>
                    <a:cubicBezTo>
                      <a:pt x="0" y="0"/>
                      <a:pt x="0" y="0"/>
                      <a:pt x="0" y="0"/>
                    </a:cubicBezTo>
                    <a:cubicBezTo>
                      <a:pt x="0" y="36"/>
                      <a:pt x="0" y="36"/>
                      <a:pt x="0" y="36"/>
                    </a:cubicBezTo>
                    <a:cubicBezTo>
                      <a:pt x="0" y="41"/>
                      <a:pt x="0" y="41"/>
                      <a:pt x="0" y="41"/>
                    </a:cubicBezTo>
                    <a:cubicBezTo>
                      <a:pt x="1" y="41"/>
                      <a:pt x="1" y="41"/>
                      <a:pt x="1" y="41"/>
                    </a:cubicBezTo>
                    <a:cubicBezTo>
                      <a:pt x="33" y="41"/>
                      <a:pt x="33" y="41"/>
                      <a:pt x="33" y="41"/>
                    </a:cubicBezTo>
                    <a:cubicBezTo>
                      <a:pt x="36" y="41"/>
                      <a:pt x="36" y="41"/>
                      <a:pt x="36" y="41"/>
                    </a:cubicBezTo>
                    <a:cubicBezTo>
                      <a:pt x="36" y="36"/>
                      <a:pt x="36" y="36"/>
                      <a:pt x="36" y="36"/>
                    </a:cubicBezTo>
                    <a:cubicBezTo>
                      <a:pt x="36" y="0"/>
                      <a:pt x="36" y="0"/>
                      <a:pt x="36" y="0"/>
                    </a:cubicBezTo>
                    <a:cubicBezTo>
                      <a:pt x="36" y="0"/>
                      <a:pt x="36" y="0"/>
                      <a:pt x="35" y="0"/>
                    </a:cubicBezTo>
                    <a:close/>
                    <a:moveTo>
                      <a:pt x="21" y="10"/>
                    </a:moveTo>
                    <a:cubicBezTo>
                      <a:pt x="14" y="10"/>
                      <a:pt x="14" y="10"/>
                      <a:pt x="14" y="10"/>
                    </a:cubicBezTo>
                    <a:cubicBezTo>
                      <a:pt x="14" y="7"/>
                      <a:pt x="14" y="7"/>
                      <a:pt x="14" y="7"/>
                    </a:cubicBezTo>
                    <a:cubicBezTo>
                      <a:pt x="21" y="7"/>
                      <a:pt x="21" y="7"/>
                      <a:pt x="21" y="7"/>
                    </a:cubicBezTo>
                    <a:lnTo>
                      <a:pt x="21" y="10"/>
                    </a:lnTo>
                    <a:close/>
                    <a:moveTo>
                      <a:pt x="24" y="6"/>
                    </a:moveTo>
                    <a:cubicBezTo>
                      <a:pt x="10" y="6"/>
                      <a:pt x="10" y="6"/>
                      <a:pt x="10" y="6"/>
                    </a:cubicBezTo>
                    <a:cubicBezTo>
                      <a:pt x="10" y="3"/>
                      <a:pt x="10" y="3"/>
                      <a:pt x="10" y="3"/>
                    </a:cubicBezTo>
                    <a:cubicBezTo>
                      <a:pt x="24" y="3"/>
                      <a:pt x="24" y="3"/>
                      <a:pt x="24" y="3"/>
                    </a:cubicBezTo>
                    <a:lnTo>
                      <a:pt x="24" y="6"/>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5" name="Freeform 375"/>
              <p:cNvSpPr>
                <a:spLocks/>
              </p:cNvSpPr>
              <p:nvPr/>
            </p:nvSpPr>
            <p:spPr bwMode="auto">
              <a:xfrm>
                <a:off x="142875" y="922338"/>
                <a:ext cx="241300" cy="15875"/>
              </a:xfrm>
              <a:custGeom>
                <a:avLst/>
                <a:gdLst>
                  <a:gd name="T0" fmla="*/ 2147483647 w 152"/>
                  <a:gd name="T1" fmla="*/ 0 h 10"/>
                  <a:gd name="T2" fmla="*/ 2147483647 w 152"/>
                  <a:gd name="T3" fmla="*/ 0 h 10"/>
                  <a:gd name="T4" fmla="*/ 2147483647 w 152"/>
                  <a:gd name="T5" fmla="*/ 0 h 10"/>
                  <a:gd name="T6" fmla="*/ 2147483647 w 152"/>
                  <a:gd name="T7" fmla="*/ 0 h 10"/>
                  <a:gd name="T8" fmla="*/ 0 w 152"/>
                  <a:gd name="T9" fmla="*/ 0 h 10"/>
                  <a:gd name="T10" fmla="*/ 0 w 152"/>
                  <a:gd name="T11" fmla="*/ 2147483647 h 10"/>
                  <a:gd name="T12" fmla="*/ 2147483647 w 152"/>
                  <a:gd name="T13" fmla="*/ 2147483647 h 10"/>
                  <a:gd name="T14" fmla="*/ 2147483647 w 152"/>
                  <a:gd name="T15" fmla="*/ 2147483647 h 10"/>
                  <a:gd name="T16" fmla="*/ 2147483647 w 152"/>
                  <a:gd name="T17" fmla="*/ 2147483647 h 10"/>
                  <a:gd name="T18" fmla="*/ 2147483647 w 152"/>
                  <a:gd name="T19" fmla="*/ 2147483647 h 10"/>
                  <a:gd name="T20" fmla="*/ 2147483647 w 152"/>
                  <a:gd name="T21" fmla="*/ 2147483647 h 10"/>
                  <a:gd name="T22" fmla="*/ 2147483647 w 152"/>
                  <a:gd name="T23" fmla="*/ 0 h 10"/>
                  <a:gd name="T24" fmla="*/ 2147483647 w 152"/>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0">
                    <a:moveTo>
                      <a:pt x="112" y="0"/>
                    </a:moveTo>
                    <a:lnTo>
                      <a:pt x="102" y="0"/>
                    </a:lnTo>
                    <a:lnTo>
                      <a:pt x="48" y="0"/>
                    </a:lnTo>
                    <a:lnTo>
                      <a:pt x="36" y="0"/>
                    </a:lnTo>
                    <a:lnTo>
                      <a:pt x="0" y="0"/>
                    </a:lnTo>
                    <a:lnTo>
                      <a:pt x="0" y="10"/>
                    </a:lnTo>
                    <a:lnTo>
                      <a:pt x="36" y="10"/>
                    </a:lnTo>
                    <a:lnTo>
                      <a:pt x="48" y="10"/>
                    </a:lnTo>
                    <a:lnTo>
                      <a:pt x="102" y="10"/>
                    </a:lnTo>
                    <a:lnTo>
                      <a:pt x="112" y="10"/>
                    </a:lnTo>
                    <a:lnTo>
                      <a:pt x="152" y="10"/>
                    </a:lnTo>
                    <a:lnTo>
                      <a:pt x="152" y="0"/>
                    </a:lnTo>
                    <a:lnTo>
                      <a:pt x="112"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6" name="Freeform 376"/>
              <p:cNvSpPr>
                <a:spLocks/>
              </p:cNvSpPr>
              <p:nvPr/>
            </p:nvSpPr>
            <p:spPr bwMode="auto">
              <a:xfrm>
                <a:off x="142875" y="941388"/>
                <a:ext cx="241300" cy="225425"/>
              </a:xfrm>
              <a:custGeom>
                <a:avLst/>
                <a:gdLst>
                  <a:gd name="T0" fmla="*/ 2147483647 w 64"/>
                  <a:gd name="T1" fmla="*/ 0 h 60"/>
                  <a:gd name="T2" fmla="*/ 2147483647 w 64"/>
                  <a:gd name="T3" fmla="*/ 0 h 60"/>
                  <a:gd name="T4" fmla="*/ 2147483647 w 64"/>
                  <a:gd name="T5" fmla="*/ 0 h 60"/>
                  <a:gd name="T6" fmla="*/ 2147483647 w 64"/>
                  <a:gd name="T7" fmla="*/ 0 h 60"/>
                  <a:gd name="T8" fmla="*/ 0 w 64"/>
                  <a:gd name="T9" fmla="*/ 0 h 60"/>
                  <a:gd name="T10" fmla="*/ 0 w 64"/>
                  <a:gd name="T11" fmla="*/ 2147483647 h 60"/>
                  <a:gd name="T12" fmla="*/ 2147483647 w 64"/>
                  <a:gd name="T13" fmla="*/ 2147483647 h 60"/>
                  <a:gd name="T14" fmla="*/ 2147483647 w 64"/>
                  <a:gd name="T15" fmla="*/ 2147483647 h 60"/>
                  <a:gd name="T16" fmla="*/ 2147483647 w 64"/>
                  <a:gd name="T17" fmla="*/ 2147483647 h 60"/>
                  <a:gd name="T18" fmla="*/ 2147483647 w 64"/>
                  <a:gd name="T19" fmla="*/ 2147483647 h 60"/>
                  <a:gd name="T20" fmla="*/ 2147483647 w 64"/>
                  <a:gd name="T21" fmla="*/ 2147483647 h 60"/>
                  <a:gd name="T22" fmla="*/ 2147483647 w 64"/>
                  <a:gd name="T23" fmla="*/ 2147483647 h 60"/>
                  <a:gd name="T24" fmla="*/ 2147483647 w 64"/>
                  <a:gd name="T25" fmla="*/ 2147483647 h 60"/>
                  <a:gd name="T26" fmla="*/ 2147483647 w 64"/>
                  <a:gd name="T27" fmla="*/ 2147483647 h 60"/>
                  <a:gd name="T28" fmla="*/ 2147483647 w 64"/>
                  <a:gd name="T29" fmla="*/ 2147483647 h 60"/>
                  <a:gd name="T30" fmla="*/ 2147483647 w 64"/>
                  <a:gd name="T31" fmla="*/ 2147483647 h 60"/>
                  <a:gd name="T32" fmla="*/ 2147483647 w 64"/>
                  <a:gd name="T33" fmla="*/ 2147483647 h 60"/>
                  <a:gd name="T34" fmla="*/ 2147483647 w 64"/>
                  <a:gd name="T35" fmla="*/ 0 h 60"/>
                  <a:gd name="T36" fmla="*/ 2147483647 w 64"/>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60">
                    <a:moveTo>
                      <a:pt x="47" y="0"/>
                    </a:moveTo>
                    <a:cubicBezTo>
                      <a:pt x="43" y="0"/>
                      <a:pt x="43" y="0"/>
                      <a:pt x="43" y="0"/>
                    </a:cubicBezTo>
                    <a:cubicBezTo>
                      <a:pt x="20" y="0"/>
                      <a:pt x="20" y="0"/>
                      <a:pt x="20" y="0"/>
                    </a:cubicBezTo>
                    <a:cubicBezTo>
                      <a:pt x="15" y="0"/>
                      <a:pt x="15" y="0"/>
                      <a:pt x="15" y="0"/>
                    </a:cubicBezTo>
                    <a:cubicBezTo>
                      <a:pt x="0" y="0"/>
                      <a:pt x="0" y="0"/>
                      <a:pt x="0" y="0"/>
                    </a:cubicBezTo>
                    <a:cubicBezTo>
                      <a:pt x="0" y="58"/>
                      <a:pt x="0" y="58"/>
                      <a:pt x="0" y="58"/>
                    </a:cubicBezTo>
                    <a:cubicBezTo>
                      <a:pt x="0" y="59"/>
                      <a:pt x="1" y="60"/>
                      <a:pt x="3" y="60"/>
                    </a:cubicBezTo>
                    <a:cubicBezTo>
                      <a:pt x="8" y="60"/>
                      <a:pt x="8" y="60"/>
                      <a:pt x="8" y="60"/>
                    </a:cubicBezTo>
                    <a:cubicBezTo>
                      <a:pt x="11" y="60"/>
                      <a:pt x="11" y="60"/>
                      <a:pt x="11" y="60"/>
                    </a:cubicBezTo>
                    <a:cubicBezTo>
                      <a:pt x="11" y="19"/>
                      <a:pt x="11" y="19"/>
                      <a:pt x="11" y="19"/>
                    </a:cubicBezTo>
                    <a:cubicBezTo>
                      <a:pt x="11" y="17"/>
                      <a:pt x="12" y="16"/>
                      <a:pt x="14" y="16"/>
                    </a:cubicBezTo>
                    <a:cubicBezTo>
                      <a:pt x="49" y="16"/>
                      <a:pt x="49" y="16"/>
                      <a:pt x="49" y="16"/>
                    </a:cubicBezTo>
                    <a:cubicBezTo>
                      <a:pt x="51" y="16"/>
                      <a:pt x="53" y="17"/>
                      <a:pt x="53" y="19"/>
                    </a:cubicBezTo>
                    <a:cubicBezTo>
                      <a:pt x="53" y="60"/>
                      <a:pt x="53" y="60"/>
                      <a:pt x="53" y="60"/>
                    </a:cubicBezTo>
                    <a:cubicBezTo>
                      <a:pt x="54" y="60"/>
                      <a:pt x="54" y="60"/>
                      <a:pt x="54" y="60"/>
                    </a:cubicBezTo>
                    <a:cubicBezTo>
                      <a:pt x="60" y="60"/>
                      <a:pt x="60" y="60"/>
                      <a:pt x="60" y="60"/>
                    </a:cubicBezTo>
                    <a:cubicBezTo>
                      <a:pt x="62" y="60"/>
                      <a:pt x="64" y="59"/>
                      <a:pt x="64" y="58"/>
                    </a:cubicBezTo>
                    <a:cubicBezTo>
                      <a:pt x="64" y="0"/>
                      <a:pt x="64" y="0"/>
                      <a:pt x="64" y="0"/>
                    </a:cubicBezTo>
                    <a:lnTo>
                      <a:pt x="47"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7" name="Freeform 377"/>
              <p:cNvSpPr>
                <a:spLocks noEditPoints="1"/>
              </p:cNvSpPr>
              <p:nvPr/>
            </p:nvSpPr>
            <p:spPr bwMode="auto">
              <a:xfrm>
                <a:off x="142875" y="771525"/>
                <a:ext cx="241300" cy="139700"/>
              </a:xfrm>
              <a:custGeom>
                <a:avLst/>
                <a:gdLst>
                  <a:gd name="T0" fmla="*/ 2147483647 w 64"/>
                  <a:gd name="T1" fmla="*/ 2147483647 h 37"/>
                  <a:gd name="T2" fmla="*/ 2147483647 w 64"/>
                  <a:gd name="T3" fmla="*/ 2147483647 h 37"/>
                  <a:gd name="T4" fmla="*/ 2147483647 w 64"/>
                  <a:gd name="T5" fmla="*/ 2147483647 h 37"/>
                  <a:gd name="T6" fmla="*/ 2147483647 w 64"/>
                  <a:gd name="T7" fmla="*/ 0 h 37"/>
                  <a:gd name="T8" fmla="*/ 2147483647 w 64"/>
                  <a:gd name="T9" fmla="*/ 0 h 37"/>
                  <a:gd name="T10" fmla="*/ 2147483647 w 64"/>
                  <a:gd name="T11" fmla="*/ 2147483647 h 37"/>
                  <a:gd name="T12" fmla="*/ 2147483647 w 64"/>
                  <a:gd name="T13" fmla="*/ 2147483647 h 37"/>
                  <a:gd name="T14" fmla="*/ 2147483647 w 64"/>
                  <a:gd name="T15" fmla="*/ 2147483647 h 37"/>
                  <a:gd name="T16" fmla="*/ 0 w 64"/>
                  <a:gd name="T17" fmla="*/ 2147483647 h 37"/>
                  <a:gd name="T18" fmla="*/ 0 w 64"/>
                  <a:gd name="T19" fmla="*/ 2147483647 h 37"/>
                  <a:gd name="T20" fmla="*/ 2147483647 w 64"/>
                  <a:gd name="T21" fmla="*/ 2147483647 h 37"/>
                  <a:gd name="T22" fmla="*/ 2147483647 w 64"/>
                  <a:gd name="T23" fmla="*/ 2147483647 h 37"/>
                  <a:gd name="T24" fmla="*/ 2147483647 w 64"/>
                  <a:gd name="T25" fmla="*/ 2147483647 h 37"/>
                  <a:gd name="T26" fmla="*/ 2147483647 w 64"/>
                  <a:gd name="T27" fmla="*/ 2147483647 h 37"/>
                  <a:gd name="T28" fmla="*/ 2147483647 w 64"/>
                  <a:gd name="T29" fmla="*/ 2147483647 h 37"/>
                  <a:gd name="T30" fmla="*/ 2147483647 w 64"/>
                  <a:gd name="T31" fmla="*/ 2147483647 h 37"/>
                  <a:gd name="T32" fmla="*/ 2147483647 w 64"/>
                  <a:gd name="T33" fmla="*/ 2147483647 h 37"/>
                  <a:gd name="T34" fmla="*/ 2147483647 w 64"/>
                  <a:gd name="T35" fmla="*/ 2147483647 h 37"/>
                  <a:gd name="T36" fmla="*/ 2147483647 w 64"/>
                  <a:gd name="T37" fmla="*/ 2147483647 h 37"/>
                  <a:gd name="T38" fmla="*/ 2147483647 w 64"/>
                  <a:gd name="T39" fmla="*/ 2147483647 h 37"/>
                  <a:gd name="T40" fmla="*/ 2147483647 w 64"/>
                  <a:gd name="T41" fmla="*/ 2147483647 h 37"/>
                  <a:gd name="T42" fmla="*/ 2147483647 w 64"/>
                  <a:gd name="T43" fmla="*/ 2147483647 h 37"/>
                  <a:gd name="T44" fmla="*/ 2147483647 w 64"/>
                  <a:gd name="T45" fmla="*/ 2147483647 h 37"/>
                  <a:gd name="T46" fmla="*/ 2147483647 w 64"/>
                  <a:gd name="T47" fmla="*/ 2147483647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 h="37">
                    <a:moveTo>
                      <a:pt x="60" y="32"/>
                    </a:moveTo>
                    <a:cubicBezTo>
                      <a:pt x="47" y="32"/>
                      <a:pt x="47" y="32"/>
                      <a:pt x="47" y="32"/>
                    </a:cubicBezTo>
                    <a:cubicBezTo>
                      <a:pt x="47" y="6"/>
                      <a:pt x="47" y="6"/>
                      <a:pt x="47" y="6"/>
                    </a:cubicBezTo>
                    <a:cubicBezTo>
                      <a:pt x="47" y="3"/>
                      <a:pt x="45" y="0"/>
                      <a:pt x="41" y="0"/>
                    </a:cubicBezTo>
                    <a:cubicBezTo>
                      <a:pt x="21" y="0"/>
                      <a:pt x="21" y="0"/>
                      <a:pt x="21" y="0"/>
                    </a:cubicBezTo>
                    <a:cubicBezTo>
                      <a:pt x="18" y="0"/>
                      <a:pt x="15" y="3"/>
                      <a:pt x="15" y="6"/>
                    </a:cubicBezTo>
                    <a:cubicBezTo>
                      <a:pt x="15" y="32"/>
                      <a:pt x="15" y="32"/>
                      <a:pt x="15" y="32"/>
                    </a:cubicBezTo>
                    <a:cubicBezTo>
                      <a:pt x="3" y="32"/>
                      <a:pt x="3" y="32"/>
                      <a:pt x="3" y="32"/>
                    </a:cubicBezTo>
                    <a:cubicBezTo>
                      <a:pt x="1" y="32"/>
                      <a:pt x="0" y="34"/>
                      <a:pt x="0" y="35"/>
                    </a:cubicBezTo>
                    <a:cubicBezTo>
                      <a:pt x="0" y="37"/>
                      <a:pt x="0" y="37"/>
                      <a:pt x="0" y="37"/>
                    </a:cubicBezTo>
                    <a:cubicBezTo>
                      <a:pt x="15" y="37"/>
                      <a:pt x="15" y="37"/>
                      <a:pt x="15" y="37"/>
                    </a:cubicBezTo>
                    <a:cubicBezTo>
                      <a:pt x="20" y="37"/>
                      <a:pt x="20" y="37"/>
                      <a:pt x="20" y="37"/>
                    </a:cubicBezTo>
                    <a:cubicBezTo>
                      <a:pt x="43" y="37"/>
                      <a:pt x="43" y="37"/>
                      <a:pt x="43" y="37"/>
                    </a:cubicBezTo>
                    <a:cubicBezTo>
                      <a:pt x="47" y="37"/>
                      <a:pt x="47" y="37"/>
                      <a:pt x="47" y="37"/>
                    </a:cubicBezTo>
                    <a:cubicBezTo>
                      <a:pt x="64" y="37"/>
                      <a:pt x="64" y="37"/>
                      <a:pt x="64" y="37"/>
                    </a:cubicBezTo>
                    <a:cubicBezTo>
                      <a:pt x="64" y="35"/>
                      <a:pt x="64" y="35"/>
                      <a:pt x="64" y="35"/>
                    </a:cubicBezTo>
                    <a:cubicBezTo>
                      <a:pt x="64" y="34"/>
                      <a:pt x="62" y="32"/>
                      <a:pt x="60" y="32"/>
                    </a:cubicBezTo>
                    <a:close/>
                    <a:moveTo>
                      <a:pt x="20" y="32"/>
                    </a:moveTo>
                    <a:cubicBezTo>
                      <a:pt x="20" y="6"/>
                      <a:pt x="20" y="6"/>
                      <a:pt x="20" y="6"/>
                    </a:cubicBezTo>
                    <a:cubicBezTo>
                      <a:pt x="20" y="5"/>
                      <a:pt x="20" y="5"/>
                      <a:pt x="21" y="5"/>
                    </a:cubicBezTo>
                    <a:cubicBezTo>
                      <a:pt x="41" y="5"/>
                      <a:pt x="41" y="5"/>
                      <a:pt x="41" y="5"/>
                    </a:cubicBezTo>
                    <a:cubicBezTo>
                      <a:pt x="42" y="5"/>
                      <a:pt x="43" y="5"/>
                      <a:pt x="43" y="6"/>
                    </a:cubicBezTo>
                    <a:cubicBezTo>
                      <a:pt x="43" y="32"/>
                      <a:pt x="43" y="32"/>
                      <a:pt x="43" y="32"/>
                    </a:cubicBezTo>
                    <a:lnTo>
                      <a:pt x="20" y="32"/>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8" name="Freeform 378"/>
              <p:cNvSpPr>
                <a:spLocks/>
              </p:cNvSpPr>
              <p:nvPr/>
            </p:nvSpPr>
            <p:spPr bwMode="auto">
              <a:xfrm>
                <a:off x="2105025" y="1706563"/>
                <a:ext cx="400050" cy="30163"/>
              </a:xfrm>
              <a:custGeom>
                <a:avLst/>
                <a:gdLst>
                  <a:gd name="T0" fmla="*/ 2147483647 w 252"/>
                  <a:gd name="T1" fmla="*/ 0 h 19"/>
                  <a:gd name="T2" fmla="*/ 2147483647 w 252"/>
                  <a:gd name="T3" fmla="*/ 0 h 19"/>
                  <a:gd name="T4" fmla="*/ 0 w 252"/>
                  <a:gd name="T5" fmla="*/ 2147483647 h 19"/>
                  <a:gd name="T6" fmla="*/ 2147483647 w 252"/>
                  <a:gd name="T7" fmla="*/ 2147483647 h 19"/>
                  <a:gd name="T8" fmla="*/ 2147483647 w 25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9">
                    <a:moveTo>
                      <a:pt x="238" y="0"/>
                    </a:moveTo>
                    <a:lnTo>
                      <a:pt x="15" y="0"/>
                    </a:lnTo>
                    <a:lnTo>
                      <a:pt x="0" y="19"/>
                    </a:lnTo>
                    <a:lnTo>
                      <a:pt x="252" y="19"/>
                    </a:lnTo>
                    <a:lnTo>
                      <a:pt x="238" y="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49" name="Freeform 379"/>
              <p:cNvSpPr>
                <a:spLocks noEditPoints="1"/>
              </p:cNvSpPr>
              <p:nvPr/>
            </p:nvSpPr>
            <p:spPr bwMode="auto">
              <a:xfrm>
                <a:off x="2139950" y="1446213"/>
                <a:ext cx="330200" cy="252413"/>
              </a:xfrm>
              <a:custGeom>
                <a:avLst/>
                <a:gdLst>
                  <a:gd name="T0" fmla="*/ 0 w 208"/>
                  <a:gd name="T1" fmla="*/ 0 h 159"/>
                  <a:gd name="T2" fmla="*/ 0 w 208"/>
                  <a:gd name="T3" fmla="*/ 2147483647 h 159"/>
                  <a:gd name="T4" fmla="*/ 2147483647 w 208"/>
                  <a:gd name="T5" fmla="*/ 2147483647 h 159"/>
                  <a:gd name="T6" fmla="*/ 2147483647 w 208"/>
                  <a:gd name="T7" fmla="*/ 0 h 159"/>
                  <a:gd name="T8" fmla="*/ 0 w 208"/>
                  <a:gd name="T9" fmla="*/ 0 h 159"/>
                  <a:gd name="T10" fmla="*/ 2147483647 w 208"/>
                  <a:gd name="T11" fmla="*/ 2147483647 h 159"/>
                  <a:gd name="T12" fmla="*/ 2147483647 w 208"/>
                  <a:gd name="T13" fmla="*/ 2147483647 h 159"/>
                  <a:gd name="T14" fmla="*/ 2147483647 w 208"/>
                  <a:gd name="T15" fmla="*/ 2147483647 h 159"/>
                  <a:gd name="T16" fmla="*/ 2147483647 w 208"/>
                  <a:gd name="T17" fmla="*/ 2147483647 h 159"/>
                  <a:gd name="T18" fmla="*/ 2147483647 w 208"/>
                  <a:gd name="T19" fmla="*/ 2147483647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159">
                    <a:moveTo>
                      <a:pt x="0" y="0"/>
                    </a:moveTo>
                    <a:lnTo>
                      <a:pt x="0" y="159"/>
                    </a:lnTo>
                    <a:lnTo>
                      <a:pt x="208" y="159"/>
                    </a:lnTo>
                    <a:lnTo>
                      <a:pt x="208" y="0"/>
                    </a:lnTo>
                    <a:lnTo>
                      <a:pt x="0" y="0"/>
                    </a:lnTo>
                    <a:close/>
                    <a:moveTo>
                      <a:pt x="197" y="145"/>
                    </a:moveTo>
                    <a:lnTo>
                      <a:pt x="12" y="145"/>
                    </a:lnTo>
                    <a:lnTo>
                      <a:pt x="12" y="16"/>
                    </a:lnTo>
                    <a:lnTo>
                      <a:pt x="197" y="16"/>
                    </a:lnTo>
                    <a:lnTo>
                      <a:pt x="197" y="145"/>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0" name="Freeform 380"/>
              <p:cNvSpPr>
                <a:spLocks/>
              </p:cNvSpPr>
              <p:nvPr/>
            </p:nvSpPr>
            <p:spPr bwMode="auto">
              <a:xfrm>
                <a:off x="2184400" y="1544638"/>
                <a:ext cx="90488" cy="63500"/>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0 w 24"/>
                  <a:gd name="T9" fmla="*/ 0 h 17"/>
                  <a:gd name="T10" fmla="*/ 2147483647 w 24"/>
                  <a:gd name="T11" fmla="*/ 0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2147483647 w 24"/>
                  <a:gd name="T21" fmla="*/ 0 h 17"/>
                  <a:gd name="T22" fmla="*/ 2147483647 w 24"/>
                  <a:gd name="T23" fmla="*/ 0 h 17"/>
                  <a:gd name="T24" fmla="*/ 2147483647 w 24"/>
                  <a:gd name="T25" fmla="*/ 2147483647 h 17"/>
                  <a:gd name="T26" fmla="*/ 2147483647 w 24"/>
                  <a:gd name="T27" fmla="*/ 2147483647 h 17"/>
                  <a:gd name="T28" fmla="*/ 2147483647 w 24"/>
                  <a:gd name="T29" fmla="*/ 2147483647 h 17"/>
                  <a:gd name="T30" fmla="*/ 2147483647 w 24"/>
                  <a:gd name="T31" fmla="*/ 2147483647 h 17"/>
                  <a:gd name="T32" fmla="*/ 2147483647 w 24"/>
                  <a:gd name="T33" fmla="*/ 0 h 17"/>
                  <a:gd name="T34" fmla="*/ 2147483647 w 24"/>
                  <a:gd name="T35" fmla="*/ 0 h 17"/>
                  <a:gd name="T36" fmla="*/ 2147483647 w 24"/>
                  <a:gd name="T37" fmla="*/ 2147483647 h 17"/>
                  <a:gd name="T38" fmla="*/ 2147483647 w 24"/>
                  <a:gd name="T39" fmla="*/ 2147483647 h 17"/>
                  <a:gd name="T40" fmla="*/ 2147483647 w 24"/>
                  <a:gd name="T41" fmla="*/ 2147483647 h 17"/>
                  <a:gd name="T42" fmla="*/ 2147483647 w 24"/>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17">
                    <a:moveTo>
                      <a:pt x="12" y="4"/>
                    </a:moveTo>
                    <a:cubicBezTo>
                      <a:pt x="12" y="6"/>
                      <a:pt x="11" y="7"/>
                      <a:pt x="11" y="9"/>
                    </a:cubicBezTo>
                    <a:cubicBezTo>
                      <a:pt x="9" y="17"/>
                      <a:pt x="9" y="17"/>
                      <a:pt x="9" y="17"/>
                    </a:cubicBezTo>
                    <a:cubicBezTo>
                      <a:pt x="6" y="17"/>
                      <a:pt x="6" y="17"/>
                      <a:pt x="6" y="17"/>
                    </a:cubicBezTo>
                    <a:cubicBezTo>
                      <a:pt x="0" y="0"/>
                      <a:pt x="0" y="0"/>
                      <a:pt x="0" y="0"/>
                    </a:cubicBezTo>
                    <a:cubicBezTo>
                      <a:pt x="3" y="0"/>
                      <a:pt x="3" y="0"/>
                      <a:pt x="3" y="0"/>
                    </a:cubicBezTo>
                    <a:cubicBezTo>
                      <a:pt x="6" y="6"/>
                      <a:pt x="6" y="6"/>
                      <a:pt x="6" y="6"/>
                    </a:cubicBezTo>
                    <a:cubicBezTo>
                      <a:pt x="6" y="9"/>
                      <a:pt x="7" y="11"/>
                      <a:pt x="7" y="12"/>
                    </a:cubicBezTo>
                    <a:cubicBezTo>
                      <a:pt x="7" y="12"/>
                      <a:pt x="7" y="12"/>
                      <a:pt x="7" y="12"/>
                    </a:cubicBezTo>
                    <a:cubicBezTo>
                      <a:pt x="8" y="10"/>
                      <a:pt x="8" y="9"/>
                      <a:pt x="9" y="7"/>
                    </a:cubicBezTo>
                    <a:cubicBezTo>
                      <a:pt x="10" y="0"/>
                      <a:pt x="10" y="0"/>
                      <a:pt x="10" y="0"/>
                    </a:cubicBezTo>
                    <a:cubicBezTo>
                      <a:pt x="14" y="0"/>
                      <a:pt x="14" y="0"/>
                      <a:pt x="14" y="0"/>
                    </a:cubicBezTo>
                    <a:cubicBezTo>
                      <a:pt x="15" y="7"/>
                      <a:pt x="15" y="7"/>
                      <a:pt x="15" y="7"/>
                    </a:cubicBezTo>
                    <a:cubicBezTo>
                      <a:pt x="16" y="8"/>
                      <a:pt x="16" y="10"/>
                      <a:pt x="17" y="12"/>
                    </a:cubicBezTo>
                    <a:cubicBezTo>
                      <a:pt x="17" y="12"/>
                      <a:pt x="17" y="12"/>
                      <a:pt x="17" y="12"/>
                    </a:cubicBezTo>
                    <a:cubicBezTo>
                      <a:pt x="17" y="10"/>
                      <a:pt x="18" y="8"/>
                      <a:pt x="18" y="6"/>
                    </a:cubicBezTo>
                    <a:cubicBezTo>
                      <a:pt x="20" y="0"/>
                      <a:pt x="20" y="0"/>
                      <a:pt x="20" y="0"/>
                    </a:cubicBezTo>
                    <a:cubicBezTo>
                      <a:pt x="24" y="0"/>
                      <a:pt x="24" y="0"/>
                      <a:pt x="24" y="0"/>
                    </a:cubicBezTo>
                    <a:cubicBezTo>
                      <a:pt x="18" y="17"/>
                      <a:pt x="18" y="17"/>
                      <a:pt x="18" y="17"/>
                    </a:cubicBezTo>
                    <a:cubicBezTo>
                      <a:pt x="15" y="17"/>
                      <a:pt x="15" y="17"/>
                      <a:pt x="15" y="17"/>
                    </a:cubicBezTo>
                    <a:cubicBezTo>
                      <a:pt x="13" y="9"/>
                      <a:pt x="13" y="9"/>
                      <a:pt x="13" y="9"/>
                    </a:cubicBezTo>
                    <a:cubicBezTo>
                      <a:pt x="13" y="7"/>
                      <a:pt x="12" y="6"/>
                      <a:pt x="12" y="4"/>
                    </a:cubicBez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1" name="Rectangle 381"/>
              <p:cNvSpPr>
                <a:spLocks noChangeArrowheads="1"/>
              </p:cNvSpPr>
              <p:nvPr/>
            </p:nvSpPr>
            <p:spPr bwMode="auto">
              <a:xfrm>
                <a:off x="2282825" y="1544638"/>
                <a:ext cx="11113" cy="63500"/>
              </a:xfrm>
              <a:prstGeom prst="rect">
                <a:avLst/>
              </a:prstGeom>
              <a:solidFill>
                <a:srgbClr val="3B6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652" name="Rectangle 382"/>
              <p:cNvSpPr>
                <a:spLocks noChangeArrowheads="1"/>
              </p:cNvSpPr>
              <p:nvPr/>
            </p:nvSpPr>
            <p:spPr bwMode="auto">
              <a:xfrm>
                <a:off x="2308225" y="1577975"/>
                <a:ext cx="23813" cy="11113"/>
              </a:xfrm>
              <a:prstGeom prst="rect">
                <a:avLst/>
              </a:prstGeom>
              <a:solidFill>
                <a:srgbClr val="3B6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653" name="Freeform 383"/>
              <p:cNvSpPr>
                <a:spLocks/>
              </p:cNvSpPr>
              <p:nvPr/>
            </p:nvSpPr>
            <p:spPr bwMode="auto">
              <a:xfrm>
                <a:off x="2343150" y="1544638"/>
                <a:ext cx="41275" cy="63500"/>
              </a:xfrm>
              <a:custGeom>
                <a:avLst/>
                <a:gdLst>
                  <a:gd name="T0" fmla="*/ 2147483647 w 26"/>
                  <a:gd name="T1" fmla="*/ 2147483647 h 40"/>
                  <a:gd name="T2" fmla="*/ 0 w 26"/>
                  <a:gd name="T3" fmla="*/ 2147483647 h 40"/>
                  <a:gd name="T4" fmla="*/ 0 w 26"/>
                  <a:gd name="T5" fmla="*/ 0 h 40"/>
                  <a:gd name="T6" fmla="*/ 2147483647 w 26"/>
                  <a:gd name="T7" fmla="*/ 0 h 40"/>
                  <a:gd name="T8" fmla="*/ 2147483647 w 26"/>
                  <a:gd name="T9" fmla="*/ 2147483647 h 40"/>
                  <a:gd name="T10" fmla="*/ 2147483647 w 26"/>
                  <a:gd name="T11" fmla="*/ 2147483647 h 40"/>
                  <a:gd name="T12" fmla="*/ 2147483647 w 26"/>
                  <a:gd name="T13" fmla="*/ 2147483647 h 40"/>
                  <a:gd name="T14" fmla="*/ 2147483647 w 26"/>
                  <a:gd name="T15" fmla="*/ 2147483647 h 40"/>
                  <a:gd name="T16" fmla="*/ 2147483647 w 26"/>
                  <a:gd name="T17" fmla="*/ 2147483647 h 40"/>
                  <a:gd name="T18" fmla="*/ 2147483647 w 26"/>
                  <a:gd name="T19" fmla="*/ 2147483647 h 40"/>
                  <a:gd name="T20" fmla="*/ 2147483647 w 26"/>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40">
                    <a:moveTo>
                      <a:pt x="9" y="40"/>
                    </a:moveTo>
                    <a:lnTo>
                      <a:pt x="0" y="40"/>
                    </a:lnTo>
                    <a:lnTo>
                      <a:pt x="0" y="0"/>
                    </a:lnTo>
                    <a:lnTo>
                      <a:pt x="26" y="0"/>
                    </a:lnTo>
                    <a:lnTo>
                      <a:pt x="26" y="4"/>
                    </a:lnTo>
                    <a:lnTo>
                      <a:pt x="9" y="4"/>
                    </a:lnTo>
                    <a:lnTo>
                      <a:pt x="9" y="16"/>
                    </a:lnTo>
                    <a:lnTo>
                      <a:pt x="23" y="16"/>
                    </a:lnTo>
                    <a:lnTo>
                      <a:pt x="23" y="21"/>
                    </a:lnTo>
                    <a:lnTo>
                      <a:pt x="9" y="21"/>
                    </a:lnTo>
                    <a:lnTo>
                      <a:pt x="9" y="40"/>
                    </a:lnTo>
                    <a:close/>
                  </a:path>
                </a:pathLst>
              </a:custGeom>
              <a:solidFill>
                <a:srgbClr val="3B68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4" name="Rectangle 384"/>
              <p:cNvSpPr>
                <a:spLocks noChangeArrowheads="1"/>
              </p:cNvSpPr>
              <p:nvPr/>
            </p:nvSpPr>
            <p:spPr bwMode="auto">
              <a:xfrm>
                <a:off x="2395538" y="1544638"/>
                <a:ext cx="11113" cy="63500"/>
              </a:xfrm>
              <a:prstGeom prst="rect">
                <a:avLst/>
              </a:prstGeom>
              <a:solidFill>
                <a:srgbClr val="3B6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655" name="Freeform 385"/>
              <p:cNvSpPr>
                <a:spLocks/>
              </p:cNvSpPr>
              <p:nvPr/>
            </p:nvSpPr>
            <p:spPr bwMode="auto">
              <a:xfrm>
                <a:off x="1698625" y="1016000"/>
                <a:ext cx="180975" cy="263525"/>
              </a:xfrm>
              <a:custGeom>
                <a:avLst/>
                <a:gdLst>
                  <a:gd name="T0" fmla="*/ 2147483647 w 48"/>
                  <a:gd name="T1" fmla="*/ 2147483647 h 70"/>
                  <a:gd name="T2" fmla="*/ 2147483647 w 48"/>
                  <a:gd name="T3" fmla="*/ 2147483647 h 70"/>
                  <a:gd name="T4" fmla="*/ 2147483647 w 48"/>
                  <a:gd name="T5" fmla="*/ 2147483647 h 70"/>
                  <a:gd name="T6" fmla="*/ 2147483647 w 48"/>
                  <a:gd name="T7" fmla="*/ 2147483647 h 70"/>
                  <a:gd name="T8" fmla="*/ 2147483647 w 48"/>
                  <a:gd name="T9" fmla="*/ 2147483647 h 70"/>
                  <a:gd name="T10" fmla="*/ 2147483647 w 48"/>
                  <a:gd name="T11" fmla="*/ 2147483647 h 70"/>
                  <a:gd name="T12" fmla="*/ 2147483647 w 48"/>
                  <a:gd name="T13" fmla="*/ 2147483647 h 70"/>
                  <a:gd name="T14" fmla="*/ 2147483647 w 48"/>
                  <a:gd name="T15" fmla="*/ 2147483647 h 70"/>
                  <a:gd name="T16" fmla="*/ 2147483647 w 48"/>
                  <a:gd name="T17" fmla="*/ 2147483647 h 70"/>
                  <a:gd name="T18" fmla="*/ 2147483647 w 48"/>
                  <a:gd name="T19" fmla="*/ 2147483647 h 70"/>
                  <a:gd name="T20" fmla="*/ 2147483647 w 48"/>
                  <a:gd name="T21" fmla="*/ 2147483647 h 70"/>
                  <a:gd name="T22" fmla="*/ 2147483647 w 48"/>
                  <a:gd name="T23" fmla="*/ 2147483647 h 70"/>
                  <a:gd name="T24" fmla="*/ 2147483647 w 48"/>
                  <a:gd name="T25" fmla="*/ 0 h 70"/>
                  <a:gd name="T26" fmla="*/ 2147483647 w 48"/>
                  <a:gd name="T27" fmla="*/ 0 h 70"/>
                  <a:gd name="T28" fmla="*/ 2147483647 w 48"/>
                  <a:gd name="T29" fmla="*/ 0 h 70"/>
                  <a:gd name="T30" fmla="*/ 2147483647 w 48"/>
                  <a:gd name="T31" fmla="*/ 2147483647 h 70"/>
                  <a:gd name="T32" fmla="*/ 2147483647 w 48"/>
                  <a:gd name="T33" fmla="*/ 2147483647 h 70"/>
                  <a:gd name="T34" fmla="*/ 2147483647 w 48"/>
                  <a:gd name="T35" fmla="*/ 2147483647 h 70"/>
                  <a:gd name="T36" fmla="*/ 2147483647 w 48"/>
                  <a:gd name="T37" fmla="*/ 2147483647 h 70"/>
                  <a:gd name="T38" fmla="*/ 2147483647 w 48"/>
                  <a:gd name="T39" fmla="*/ 2147483647 h 70"/>
                  <a:gd name="T40" fmla="*/ 2147483647 w 48"/>
                  <a:gd name="T41" fmla="*/ 2147483647 h 70"/>
                  <a:gd name="T42" fmla="*/ 2147483647 w 48"/>
                  <a:gd name="T43" fmla="*/ 2147483647 h 70"/>
                  <a:gd name="T44" fmla="*/ 2147483647 w 48"/>
                  <a:gd name="T45" fmla="*/ 2147483647 h 70"/>
                  <a:gd name="T46" fmla="*/ 2147483647 w 48"/>
                  <a:gd name="T47" fmla="*/ 2147483647 h 70"/>
                  <a:gd name="T48" fmla="*/ 2147483647 w 48"/>
                  <a:gd name="T49" fmla="*/ 2147483647 h 70"/>
                  <a:gd name="T50" fmla="*/ 2147483647 w 48"/>
                  <a:gd name="T51" fmla="*/ 2147483647 h 70"/>
                  <a:gd name="T52" fmla="*/ 2147483647 w 48"/>
                  <a:gd name="T53" fmla="*/ 2147483647 h 70"/>
                  <a:gd name="T54" fmla="*/ 2147483647 w 48"/>
                  <a:gd name="T55" fmla="*/ 2147483647 h 70"/>
                  <a:gd name="T56" fmla="*/ 2147483647 w 48"/>
                  <a:gd name="T57" fmla="*/ 2147483647 h 70"/>
                  <a:gd name="T58" fmla="*/ 2147483647 w 48"/>
                  <a:gd name="T59" fmla="*/ 2147483647 h 70"/>
                  <a:gd name="T60" fmla="*/ 2147483647 w 48"/>
                  <a:gd name="T61" fmla="*/ 2147483647 h 70"/>
                  <a:gd name="T62" fmla="*/ 2147483647 w 48"/>
                  <a:gd name="T63" fmla="*/ 2147483647 h 70"/>
                  <a:gd name="T64" fmla="*/ 2147483647 w 48"/>
                  <a:gd name="T65" fmla="*/ 2147483647 h 70"/>
                  <a:gd name="T66" fmla="*/ 2147483647 w 48"/>
                  <a:gd name="T67" fmla="*/ 2147483647 h 70"/>
                  <a:gd name="T68" fmla="*/ 2147483647 w 48"/>
                  <a:gd name="T69" fmla="*/ 2147483647 h 70"/>
                  <a:gd name="T70" fmla="*/ 2147483647 w 48"/>
                  <a:gd name="T71" fmla="*/ 2147483647 h 70"/>
                  <a:gd name="T72" fmla="*/ 2147483647 w 48"/>
                  <a:gd name="T73" fmla="*/ 2147483647 h 70"/>
                  <a:gd name="T74" fmla="*/ 2147483647 w 48"/>
                  <a:gd name="T75" fmla="*/ 2147483647 h 70"/>
                  <a:gd name="T76" fmla="*/ 2147483647 w 48"/>
                  <a:gd name="T77" fmla="*/ 2147483647 h 70"/>
                  <a:gd name="T78" fmla="*/ 2147483647 w 48"/>
                  <a:gd name="T79" fmla="*/ 2147483647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70">
                    <a:moveTo>
                      <a:pt x="40" y="70"/>
                    </a:moveTo>
                    <a:cubicBezTo>
                      <a:pt x="39" y="70"/>
                      <a:pt x="38" y="70"/>
                      <a:pt x="38" y="69"/>
                    </a:cubicBezTo>
                    <a:cubicBezTo>
                      <a:pt x="37" y="68"/>
                      <a:pt x="37" y="68"/>
                      <a:pt x="37" y="68"/>
                    </a:cubicBezTo>
                    <a:cubicBezTo>
                      <a:pt x="35" y="68"/>
                      <a:pt x="35" y="68"/>
                      <a:pt x="35" y="68"/>
                    </a:cubicBezTo>
                    <a:cubicBezTo>
                      <a:pt x="34" y="69"/>
                      <a:pt x="32" y="69"/>
                      <a:pt x="31" y="69"/>
                    </a:cubicBezTo>
                    <a:cubicBezTo>
                      <a:pt x="23" y="69"/>
                      <a:pt x="15" y="64"/>
                      <a:pt x="9" y="54"/>
                    </a:cubicBezTo>
                    <a:cubicBezTo>
                      <a:pt x="7" y="51"/>
                      <a:pt x="6" y="49"/>
                      <a:pt x="3" y="40"/>
                    </a:cubicBezTo>
                    <a:cubicBezTo>
                      <a:pt x="2" y="35"/>
                      <a:pt x="2" y="33"/>
                      <a:pt x="1" y="31"/>
                    </a:cubicBezTo>
                    <a:cubicBezTo>
                      <a:pt x="1" y="31"/>
                      <a:pt x="1" y="30"/>
                      <a:pt x="1" y="29"/>
                    </a:cubicBezTo>
                    <a:cubicBezTo>
                      <a:pt x="0" y="20"/>
                      <a:pt x="2" y="11"/>
                      <a:pt x="8" y="5"/>
                    </a:cubicBezTo>
                    <a:cubicBezTo>
                      <a:pt x="9" y="5"/>
                      <a:pt x="9" y="5"/>
                      <a:pt x="9" y="5"/>
                    </a:cubicBezTo>
                    <a:cubicBezTo>
                      <a:pt x="9" y="4"/>
                      <a:pt x="9" y="4"/>
                      <a:pt x="9" y="4"/>
                    </a:cubicBezTo>
                    <a:cubicBezTo>
                      <a:pt x="10" y="2"/>
                      <a:pt x="11" y="1"/>
                      <a:pt x="14" y="0"/>
                    </a:cubicBezTo>
                    <a:cubicBezTo>
                      <a:pt x="15" y="0"/>
                      <a:pt x="16" y="0"/>
                      <a:pt x="17" y="0"/>
                    </a:cubicBezTo>
                    <a:cubicBezTo>
                      <a:pt x="17" y="0"/>
                      <a:pt x="17" y="0"/>
                      <a:pt x="17" y="0"/>
                    </a:cubicBezTo>
                    <a:cubicBezTo>
                      <a:pt x="19" y="0"/>
                      <a:pt x="21" y="0"/>
                      <a:pt x="21" y="2"/>
                    </a:cubicBezTo>
                    <a:cubicBezTo>
                      <a:pt x="25" y="18"/>
                      <a:pt x="25" y="18"/>
                      <a:pt x="25" y="18"/>
                    </a:cubicBezTo>
                    <a:cubicBezTo>
                      <a:pt x="25" y="19"/>
                      <a:pt x="25" y="21"/>
                      <a:pt x="24" y="22"/>
                    </a:cubicBezTo>
                    <a:cubicBezTo>
                      <a:pt x="23" y="22"/>
                      <a:pt x="21" y="23"/>
                      <a:pt x="20" y="24"/>
                    </a:cubicBezTo>
                    <a:cubicBezTo>
                      <a:pt x="19" y="24"/>
                      <a:pt x="18" y="24"/>
                      <a:pt x="17" y="24"/>
                    </a:cubicBezTo>
                    <a:cubicBezTo>
                      <a:pt x="16" y="24"/>
                      <a:pt x="16" y="24"/>
                      <a:pt x="16" y="24"/>
                    </a:cubicBezTo>
                    <a:cubicBezTo>
                      <a:pt x="15" y="24"/>
                      <a:pt x="15" y="24"/>
                      <a:pt x="15" y="24"/>
                    </a:cubicBezTo>
                    <a:cubicBezTo>
                      <a:pt x="13" y="23"/>
                      <a:pt x="13" y="23"/>
                      <a:pt x="13" y="23"/>
                    </a:cubicBezTo>
                    <a:cubicBezTo>
                      <a:pt x="12" y="26"/>
                      <a:pt x="12" y="26"/>
                      <a:pt x="12" y="26"/>
                    </a:cubicBezTo>
                    <a:cubicBezTo>
                      <a:pt x="12" y="27"/>
                      <a:pt x="11" y="28"/>
                      <a:pt x="11" y="29"/>
                    </a:cubicBezTo>
                    <a:cubicBezTo>
                      <a:pt x="11" y="32"/>
                      <a:pt x="11" y="33"/>
                      <a:pt x="12" y="37"/>
                    </a:cubicBezTo>
                    <a:cubicBezTo>
                      <a:pt x="14" y="42"/>
                      <a:pt x="15" y="44"/>
                      <a:pt x="16" y="46"/>
                    </a:cubicBezTo>
                    <a:cubicBezTo>
                      <a:pt x="17" y="47"/>
                      <a:pt x="17" y="47"/>
                      <a:pt x="17" y="48"/>
                    </a:cubicBezTo>
                    <a:cubicBezTo>
                      <a:pt x="20" y="52"/>
                      <a:pt x="22" y="54"/>
                      <a:pt x="25" y="55"/>
                    </a:cubicBezTo>
                    <a:cubicBezTo>
                      <a:pt x="28" y="56"/>
                      <a:pt x="28" y="56"/>
                      <a:pt x="28" y="56"/>
                    </a:cubicBezTo>
                    <a:cubicBezTo>
                      <a:pt x="29" y="53"/>
                      <a:pt x="29" y="53"/>
                      <a:pt x="29" y="53"/>
                    </a:cubicBezTo>
                    <a:cubicBezTo>
                      <a:pt x="29" y="52"/>
                      <a:pt x="30" y="51"/>
                      <a:pt x="32" y="50"/>
                    </a:cubicBezTo>
                    <a:cubicBezTo>
                      <a:pt x="33" y="49"/>
                      <a:pt x="34" y="49"/>
                      <a:pt x="35" y="48"/>
                    </a:cubicBezTo>
                    <a:cubicBezTo>
                      <a:pt x="36" y="48"/>
                      <a:pt x="36" y="48"/>
                      <a:pt x="37" y="48"/>
                    </a:cubicBezTo>
                    <a:cubicBezTo>
                      <a:pt x="38" y="48"/>
                      <a:pt x="39" y="49"/>
                      <a:pt x="39" y="49"/>
                    </a:cubicBezTo>
                    <a:cubicBezTo>
                      <a:pt x="48" y="62"/>
                      <a:pt x="48" y="62"/>
                      <a:pt x="48" y="62"/>
                    </a:cubicBezTo>
                    <a:cubicBezTo>
                      <a:pt x="48" y="63"/>
                      <a:pt x="48" y="64"/>
                      <a:pt x="48" y="65"/>
                    </a:cubicBezTo>
                    <a:cubicBezTo>
                      <a:pt x="47" y="66"/>
                      <a:pt x="46" y="68"/>
                      <a:pt x="45" y="69"/>
                    </a:cubicBezTo>
                    <a:cubicBezTo>
                      <a:pt x="44" y="69"/>
                      <a:pt x="43" y="70"/>
                      <a:pt x="42" y="70"/>
                    </a:cubicBezTo>
                    <a:cubicBezTo>
                      <a:pt x="41" y="70"/>
                      <a:pt x="41" y="70"/>
                      <a:pt x="40" y="70"/>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6" name="Freeform 386"/>
              <p:cNvSpPr>
                <a:spLocks/>
              </p:cNvSpPr>
              <p:nvPr/>
            </p:nvSpPr>
            <p:spPr bwMode="auto">
              <a:xfrm>
                <a:off x="1822450" y="1054100"/>
                <a:ext cx="53975" cy="90488"/>
              </a:xfrm>
              <a:custGeom>
                <a:avLst/>
                <a:gdLst>
                  <a:gd name="T0" fmla="*/ 2147483647 w 14"/>
                  <a:gd name="T1" fmla="*/ 2147483647 h 24"/>
                  <a:gd name="T2" fmla="*/ 2147483647 w 14"/>
                  <a:gd name="T3" fmla="*/ 2147483647 h 24"/>
                  <a:gd name="T4" fmla="*/ 2147483647 w 14"/>
                  <a:gd name="T5" fmla="*/ 2147483647 h 24"/>
                  <a:gd name="T6" fmla="*/ 2147483647 w 14"/>
                  <a:gd name="T7" fmla="*/ 2147483647 h 24"/>
                  <a:gd name="T8" fmla="*/ 2147483647 w 14"/>
                  <a:gd name="T9" fmla="*/ 2147483647 h 24"/>
                  <a:gd name="T10" fmla="*/ 0 w 14"/>
                  <a:gd name="T11" fmla="*/ 2147483647 h 24"/>
                  <a:gd name="T12" fmla="*/ 2147483647 w 14"/>
                  <a:gd name="T13" fmla="*/ 2147483647 h 24"/>
                  <a:gd name="T14" fmla="*/ 2147483647 w 14"/>
                  <a:gd name="T15" fmla="*/ 2147483647 h 24"/>
                  <a:gd name="T16" fmla="*/ 2147483647 w 14"/>
                  <a:gd name="T17" fmla="*/ 2147483647 h 24"/>
                  <a:gd name="T18" fmla="*/ 2147483647 w 14"/>
                  <a:gd name="T19" fmla="*/ 2147483647 h 24"/>
                  <a:gd name="T20" fmla="*/ 2147483647 w 14"/>
                  <a:gd name="T21" fmla="*/ 2147483647 h 24"/>
                  <a:gd name="T22" fmla="*/ 2147483647 w 14"/>
                  <a:gd name="T23" fmla="*/ 2147483647 h 24"/>
                  <a:gd name="T24" fmla="*/ 2147483647 w 14"/>
                  <a:gd name="T25" fmla="*/ 2147483647 h 24"/>
                  <a:gd name="T26" fmla="*/ 2147483647 w 14"/>
                  <a:gd name="T27" fmla="*/ 2147483647 h 24"/>
                  <a:gd name="T28" fmla="*/ 2147483647 w 14"/>
                  <a:gd name="T29" fmla="*/ 2147483647 h 24"/>
                  <a:gd name="T30" fmla="*/ 2147483647 w 14"/>
                  <a:gd name="T31" fmla="*/ 0 h 24"/>
                  <a:gd name="T32" fmla="*/ 2147483647 w 14"/>
                  <a:gd name="T33" fmla="*/ 2147483647 h 24"/>
                  <a:gd name="T34" fmla="*/ 2147483647 w 14"/>
                  <a:gd name="T35" fmla="*/ 2147483647 h 24"/>
                  <a:gd name="T36" fmla="*/ 2147483647 w 14"/>
                  <a:gd name="T37" fmla="*/ 2147483647 h 24"/>
                  <a:gd name="T38" fmla="*/ 2147483647 w 14"/>
                  <a:gd name="T39" fmla="*/ 2147483647 h 24"/>
                  <a:gd name="T40" fmla="*/ 2147483647 w 14"/>
                  <a:gd name="T41" fmla="*/ 2147483647 h 24"/>
                  <a:gd name="T42" fmla="*/ 2147483647 w 14"/>
                  <a:gd name="T43" fmla="*/ 2147483647 h 24"/>
                  <a:gd name="T44" fmla="*/ 2147483647 w 14"/>
                  <a:gd name="T45" fmla="*/ 2147483647 h 24"/>
                  <a:gd name="T46" fmla="*/ 2147483647 w 14"/>
                  <a:gd name="T47" fmla="*/ 2147483647 h 24"/>
                  <a:gd name="T48" fmla="*/ 2147483647 w 14"/>
                  <a:gd name="T49" fmla="*/ 2147483647 h 24"/>
                  <a:gd name="T50" fmla="*/ 2147483647 w 14"/>
                  <a:gd name="T51" fmla="*/ 2147483647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24">
                    <a:moveTo>
                      <a:pt x="11" y="24"/>
                    </a:moveTo>
                    <a:cubicBezTo>
                      <a:pt x="9" y="24"/>
                      <a:pt x="8" y="23"/>
                      <a:pt x="7" y="23"/>
                    </a:cubicBezTo>
                    <a:cubicBezTo>
                      <a:pt x="6" y="23"/>
                      <a:pt x="6" y="22"/>
                      <a:pt x="5" y="22"/>
                    </a:cubicBezTo>
                    <a:cubicBezTo>
                      <a:pt x="3" y="22"/>
                      <a:pt x="2" y="24"/>
                      <a:pt x="2" y="24"/>
                    </a:cubicBezTo>
                    <a:cubicBezTo>
                      <a:pt x="2" y="24"/>
                      <a:pt x="1" y="24"/>
                      <a:pt x="1" y="24"/>
                    </a:cubicBezTo>
                    <a:cubicBezTo>
                      <a:pt x="0" y="24"/>
                      <a:pt x="0" y="23"/>
                      <a:pt x="0" y="22"/>
                    </a:cubicBezTo>
                    <a:cubicBezTo>
                      <a:pt x="0" y="22"/>
                      <a:pt x="0" y="19"/>
                      <a:pt x="5" y="15"/>
                    </a:cubicBezTo>
                    <a:cubicBezTo>
                      <a:pt x="7" y="13"/>
                      <a:pt x="10" y="10"/>
                      <a:pt x="11" y="7"/>
                    </a:cubicBezTo>
                    <a:cubicBezTo>
                      <a:pt x="11" y="6"/>
                      <a:pt x="11" y="5"/>
                      <a:pt x="11" y="4"/>
                    </a:cubicBezTo>
                    <a:cubicBezTo>
                      <a:pt x="10" y="3"/>
                      <a:pt x="10" y="3"/>
                      <a:pt x="9" y="3"/>
                    </a:cubicBezTo>
                    <a:cubicBezTo>
                      <a:pt x="7" y="3"/>
                      <a:pt x="5" y="4"/>
                      <a:pt x="5" y="5"/>
                    </a:cubicBezTo>
                    <a:cubicBezTo>
                      <a:pt x="5" y="5"/>
                      <a:pt x="5" y="6"/>
                      <a:pt x="5" y="6"/>
                    </a:cubicBezTo>
                    <a:cubicBezTo>
                      <a:pt x="6" y="7"/>
                      <a:pt x="6" y="7"/>
                      <a:pt x="6" y="8"/>
                    </a:cubicBezTo>
                    <a:cubicBezTo>
                      <a:pt x="6" y="9"/>
                      <a:pt x="5" y="9"/>
                      <a:pt x="4" y="9"/>
                    </a:cubicBezTo>
                    <a:cubicBezTo>
                      <a:pt x="3" y="8"/>
                      <a:pt x="2" y="6"/>
                      <a:pt x="2" y="4"/>
                    </a:cubicBezTo>
                    <a:cubicBezTo>
                      <a:pt x="3" y="3"/>
                      <a:pt x="4" y="0"/>
                      <a:pt x="9" y="0"/>
                    </a:cubicBezTo>
                    <a:cubicBezTo>
                      <a:pt x="11" y="0"/>
                      <a:pt x="12" y="1"/>
                      <a:pt x="13" y="3"/>
                    </a:cubicBezTo>
                    <a:cubicBezTo>
                      <a:pt x="14" y="4"/>
                      <a:pt x="14" y="6"/>
                      <a:pt x="14" y="8"/>
                    </a:cubicBezTo>
                    <a:cubicBezTo>
                      <a:pt x="12" y="12"/>
                      <a:pt x="9" y="15"/>
                      <a:pt x="6" y="17"/>
                    </a:cubicBezTo>
                    <a:cubicBezTo>
                      <a:pt x="5" y="18"/>
                      <a:pt x="4" y="19"/>
                      <a:pt x="4" y="20"/>
                    </a:cubicBezTo>
                    <a:cubicBezTo>
                      <a:pt x="4" y="20"/>
                      <a:pt x="5" y="20"/>
                      <a:pt x="5" y="20"/>
                    </a:cubicBezTo>
                    <a:cubicBezTo>
                      <a:pt x="6" y="20"/>
                      <a:pt x="7" y="20"/>
                      <a:pt x="8" y="21"/>
                    </a:cubicBezTo>
                    <a:cubicBezTo>
                      <a:pt x="10" y="21"/>
                      <a:pt x="11" y="22"/>
                      <a:pt x="12" y="21"/>
                    </a:cubicBezTo>
                    <a:cubicBezTo>
                      <a:pt x="12" y="20"/>
                      <a:pt x="13" y="20"/>
                      <a:pt x="14" y="21"/>
                    </a:cubicBezTo>
                    <a:cubicBezTo>
                      <a:pt x="14" y="22"/>
                      <a:pt x="14" y="23"/>
                      <a:pt x="13" y="23"/>
                    </a:cubicBezTo>
                    <a:cubicBezTo>
                      <a:pt x="12" y="24"/>
                      <a:pt x="11" y="24"/>
                      <a:pt x="11" y="24"/>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7" name="Freeform 387"/>
              <p:cNvSpPr>
                <a:spLocks/>
              </p:cNvSpPr>
              <p:nvPr/>
            </p:nvSpPr>
            <p:spPr bwMode="auto">
              <a:xfrm>
                <a:off x="1876425" y="1057275"/>
                <a:ext cx="55563" cy="57150"/>
              </a:xfrm>
              <a:custGeom>
                <a:avLst/>
                <a:gdLst>
                  <a:gd name="T0" fmla="*/ 2147483647 w 15"/>
                  <a:gd name="T1" fmla="*/ 2147483647 h 15"/>
                  <a:gd name="T2" fmla="*/ 2147483647 w 15"/>
                  <a:gd name="T3" fmla="*/ 2147483647 h 15"/>
                  <a:gd name="T4" fmla="*/ 0 w 15"/>
                  <a:gd name="T5" fmla="*/ 2147483647 h 15"/>
                  <a:gd name="T6" fmla="*/ 0 w 15"/>
                  <a:gd name="T7" fmla="*/ 2147483647 h 15"/>
                  <a:gd name="T8" fmla="*/ 2147483647 w 15"/>
                  <a:gd name="T9" fmla="*/ 2147483647 h 15"/>
                  <a:gd name="T10" fmla="*/ 2147483647 w 15"/>
                  <a:gd name="T11" fmla="*/ 2147483647 h 15"/>
                  <a:gd name="T12" fmla="*/ 2147483647 w 15"/>
                  <a:gd name="T13" fmla="*/ 0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2147483647 w 15"/>
                  <a:gd name="T23" fmla="*/ 214748364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5">
                    <a:moveTo>
                      <a:pt x="14" y="15"/>
                    </a:moveTo>
                    <a:cubicBezTo>
                      <a:pt x="1" y="15"/>
                      <a:pt x="1" y="15"/>
                      <a:pt x="1" y="15"/>
                    </a:cubicBezTo>
                    <a:cubicBezTo>
                      <a:pt x="1" y="15"/>
                      <a:pt x="0" y="15"/>
                      <a:pt x="0" y="14"/>
                    </a:cubicBezTo>
                    <a:cubicBezTo>
                      <a:pt x="0" y="14"/>
                      <a:pt x="0" y="13"/>
                      <a:pt x="0" y="13"/>
                    </a:cubicBezTo>
                    <a:cubicBezTo>
                      <a:pt x="6" y="5"/>
                      <a:pt x="5" y="3"/>
                      <a:pt x="5" y="3"/>
                    </a:cubicBezTo>
                    <a:cubicBezTo>
                      <a:pt x="4" y="2"/>
                      <a:pt x="4" y="2"/>
                      <a:pt x="4" y="1"/>
                    </a:cubicBezTo>
                    <a:cubicBezTo>
                      <a:pt x="5" y="0"/>
                      <a:pt x="5" y="0"/>
                      <a:pt x="6" y="0"/>
                    </a:cubicBezTo>
                    <a:cubicBezTo>
                      <a:pt x="6" y="0"/>
                      <a:pt x="7" y="1"/>
                      <a:pt x="8" y="2"/>
                    </a:cubicBezTo>
                    <a:cubicBezTo>
                      <a:pt x="8" y="4"/>
                      <a:pt x="7" y="8"/>
                      <a:pt x="4" y="12"/>
                    </a:cubicBezTo>
                    <a:cubicBezTo>
                      <a:pt x="14" y="12"/>
                      <a:pt x="14" y="12"/>
                      <a:pt x="14" y="12"/>
                    </a:cubicBezTo>
                    <a:cubicBezTo>
                      <a:pt x="15" y="12"/>
                      <a:pt x="15" y="13"/>
                      <a:pt x="15" y="14"/>
                    </a:cubicBezTo>
                    <a:cubicBezTo>
                      <a:pt x="15" y="14"/>
                      <a:pt x="15" y="15"/>
                      <a:pt x="14" y="15"/>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8" name="Freeform 388"/>
              <p:cNvSpPr>
                <a:spLocks/>
              </p:cNvSpPr>
              <p:nvPr/>
            </p:nvSpPr>
            <p:spPr bwMode="auto">
              <a:xfrm>
                <a:off x="1898650" y="1057275"/>
                <a:ext cx="30163" cy="87313"/>
              </a:xfrm>
              <a:custGeom>
                <a:avLst/>
                <a:gdLst>
                  <a:gd name="T0" fmla="*/ 2147483647 w 8"/>
                  <a:gd name="T1" fmla="*/ 2147483647 h 23"/>
                  <a:gd name="T2" fmla="*/ 2147483647 w 8"/>
                  <a:gd name="T3" fmla="*/ 2147483647 h 23"/>
                  <a:gd name="T4" fmla="*/ 2147483647 w 8"/>
                  <a:gd name="T5" fmla="*/ 2147483647 h 23"/>
                  <a:gd name="T6" fmla="*/ 2147483647 w 8"/>
                  <a:gd name="T7" fmla="*/ 2147483647 h 23"/>
                  <a:gd name="T8" fmla="*/ 2147483647 w 8"/>
                  <a:gd name="T9" fmla="*/ 2147483647 h 23"/>
                  <a:gd name="T10" fmla="*/ 2147483647 w 8"/>
                  <a:gd name="T11" fmla="*/ 2147483647 h 23"/>
                  <a:gd name="T12" fmla="*/ 2147483647 w 8"/>
                  <a:gd name="T13" fmla="*/ 2147483647 h 23"/>
                  <a:gd name="T14" fmla="*/ 2147483647 w 8"/>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23">
                    <a:moveTo>
                      <a:pt x="2" y="23"/>
                    </a:moveTo>
                    <a:cubicBezTo>
                      <a:pt x="2" y="23"/>
                      <a:pt x="2" y="23"/>
                      <a:pt x="2" y="23"/>
                    </a:cubicBezTo>
                    <a:cubicBezTo>
                      <a:pt x="1" y="23"/>
                      <a:pt x="0" y="23"/>
                      <a:pt x="1" y="22"/>
                    </a:cubicBezTo>
                    <a:cubicBezTo>
                      <a:pt x="5" y="2"/>
                      <a:pt x="5" y="2"/>
                      <a:pt x="5" y="2"/>
                    </a:cubicBezTo>
                    <a:cubicBezTo>
                      <a:pt x="5" y="1"/>
                      <a:pt x="6" y="0"/>
                      <a:pt x="6" y="1"/>
                    </a:cubicBezTo>
                    <a:cubicBezTo>
                      <a:pt x="7" y="1"/>
                      <a:pt x="8" y="1"/>
                      <a:pt x="7" y="2"/>
                    </a:cubicBezTo>
                    <a:cubicBezTo>
                      <a:pt x="3" y="22"/>
                      <a:pt x="3" y="22"/>
                      <a:pt x="3" y="22"/>
                    </a:cubicBezTo>
                    <a:cubicBezTo>
                      <a:pt x="3" y="23"/>
                      <a:pt x="3" y="23"/>
                      <a:pt x="2" y="23"/>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59" name="Freeform 389"/>
              <p:cNvSpPr>
                <a:spLocks/>
              </p:cNvSpPr>
              <p:nvPr/>
            </p:nvSpPr>
            <p:spPr bwMode="auto">
              <a:xfrm>
                <a:off x="1936750" y="1084263"/>
                <a:ext cx="17463" cy="63500"/>
              </a:xfrm>
              <a:custGeom>
                <a:avLst/>
                <a:gdLst>
                  <a:gd name="T0" fmla="*/ 2147483647 w 5"/>
                  <a:gd name="T1" fmla="*/ 2147483647 h 17"/>
                  <a:gd name="T2" fmla="*/ 2147483647 w 5"/>
                  <a:gd name="T3" fmla="*/ 2147483647 h 17"/>
                  <a:gd name="T4" fmla="*/ 0 w 5"/>
                  <a:gd name="T5" fmla="*/ 2147483647 h 17"/>
                  <a:gd name="T6" fmla="*/ 2147483647 w 5"/>
                  <a:gd name="T7" fmla="*/ 2147483647 h 17"/>
                  <a:gd name="T8" fmla="*/ 2147483647 w 5"/>
                  <a:gd name="T9" fmla="*/ 0 h 17"/>
                  <a:gd name="T10" fmla="*/ 2147483647 w 5"/>
                  <a:gd name="T11" fmla="*/ 2147483647 h 17"/>
                  <a:gd name="T12" fmla="*/ 2147483647 w 5"/>
                  <a:gd name="T13" fmla="*/ 2147483647 h 17"/>
                  <a:gd name="T14" fmla="*/ 2147483647 w 5"/>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7">
                    <a:moveTo>
                      <a:pt x="1" y="17"/>
                    </a:moveTo>
                    <a:cubicBezTo>
                      <a:pt x="1" y="17"/>
                      <a:pt x="1" y="17"/>
                      <a:pt x="1" y="17"/>
                    </a:cubicBezTo>
                    <a:cubicBezTo>
                      <a:pt x="0" y="17"/>
                      <a:pt x="0" y="16"/>
                      <a:pt x="0" y="16"/>
                    </a:cubicBezTo>
                    <a:cubicBezTo>
                      <a:pt x="2" y="1"/>
                      <a:pt x="2" y="1"/>
                      <a:pt x="2" y="1"/>
                    </a:cubicBezTo>
                    <a:cubicBezTo>
                      <a:pt x="3" y="0"/>
                      <a:pt x="3" y="0"/>
                      <a:pt x="4" y="0"/>
                    </a:cubicBezTo>
                    <a:cubicBezTo>
                      <a:pt x="4" y="0"/>
                      <a:pt x="5" y="1"/>
                      <a:pt x="5" y="1"/>
                    </a:cubicBezTo>
                    <a:cubicBezTo>
                      <a:pt x="2" y="16"/>
                      <a:pt x="2" y="16"/>
                      <a:pt x="2" y="16"/>
                    </a:cubicBezTo>
                    <a:cubicBezTo>
                      <a:pt x="2" y="16"/>
                      <a:pt x="1" y="17"/>
                      <a:pt x="1" y="17"/>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0" name="Freeform 390"/>
              <p:cNvSpPr>
                <a:spLocks/>
              </p:cNvSpPr>
              <p:nvPr/>
            </p:nvSpPr>
            <p:spPr bwMode="auto">
              <a:xfrm>
                <a:off x="1939925" y="1103313"/>
                <a:ext cx="33338" cy="44450"/>
              </a:xfrm>
              <a:custGeom>
                <a:avLst/>
                <a:gdLst>
                  <a:gd name="T0" fmla="*/ 2147483647 w 9"/>
                  <a:gd name="T1" fmla="*/ 2147483647 h 12"/>
                  <a:gd name="T2" fmla="*/ 2147483647 w 9"/>
                  <a:gd name="T3" fmla="*/ 2147483647 h 12"/>
                  <a:gd name="T4" fmla="*/ 2147483647 w 9"/>
                  <a:gd name="T5" fmla="*/ 2147483647 h 12"/>
                  <a:gd name="T6" fmla="*/ 2147483647 w 9"/>
                  <a:gd name="T7" fmla="*/ 2147483647 h 12"/>
                  <a:gd name="T8" fmla="*/ 2147483647 w 9"/>
                  <a:gd name="T9" fmla="*/ 2147483647 h 12"/>
                  <a:gd name="T10" fmla="*/ 2147483647 w 9"/>
                  <a:gd name="T11" fmla="*/ 2147483647 h 12"/>
                  <a:gd name="T12" fmla="*/ 0 w 9"/>
                  <a:gd name="T13" fmla="*/ 2147483647 h 12"/>
                  <a:gd name="T14" fmla="*/ 2147483647 w 9"/>
                  <a:gd name="T15" fmla="*/ 2147483647 h 12"/>
                  <a:gd name="T16" fmla="*/ 2147483647 w 9"/>
                  <a:gd name="T17" fmla="*/ 2147483647 h 12"/>
                  <a:gd name="T18" fmla="*/ 2147483647 w 9"/>
                  <a:gd name="T19" fmla="*/ 2147483647 h 12"/>
                  <a:gd name="T20" fmla="*/ 2147483647 w 9"/>
                  <a:gd name="T21" fmla="*/ 2147483647 h 12"/>
                  <a:gd name="T22" fmla="*/ 2147483647 w 9"/>
                  <a:gd name="T23" fmla="*/ 2147483647 h 12"/>
                  <a:gd name="T24" fmla="*/ 2147483647 w 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12">
                    <a:moveTo>
                      <a:pt x="6" y="12"/>
                    </a:moveTo>
                    <a:cubicBezTo>
                      <a:pt x="6" y="12"/>
                      <a:pt x="6" y="12"/>
                      <a:pt x="6" y="12"/>
                    </a:cubicBezTo>
                    <a:cubicBezTo>
                      <a:pt x="5" y="12"/>
                      <a:pt x="5" y="11"/>
                      <a:pt x="5" y="10"/>
                    </a:cubicBezTo>
                    <a:cubicBezTo>
                      <a:pt x="5" y="9"/>
                      <a:pt x="6" y="7"/>
                      <a:pt x="6" y="4"/>
                    </a:cubicBezTo>
                    <a:cubicBezTo>
                      <a:pt x="6" y="4"/>
                      <a:pt x="6" y="3"/>
                      <a:pt x="6" y="3"/>
                    </a:cubicBezTo>
                    <a:cubicBezTo>
                      <a:pt x="6" y="3"/>
                      <a:pt x="4" y="4"/>
                      <a:pt x="2" y="5"/>
                    </a:cubicBezTo>
                    <a:cubicBezTo>
                      <a:pt x="1" y="5"/>
                      <a:pt x="1" y="5"/>
                      <a:pt x="0" y="5"/>
                    </a:cubicBezTo>
                    <a:cubicBezTo>
                      <a:pt x="0" y="4"/>
                      <a:pt x="0" y="3"/>
                      <a:pt x="1" y="3"/>
                    </a:cubicBezTo>
                    <a:cubicBezTo>
                      <a:pt x="2" y="2"/>
                      <a:pt x="6" y="0"/>
                      <a:pt x="7" y="1"/>
                    </a:cubicBezTo>
                    <a:cubicBezTo>
                      <a:pt x="8" y="2"/>
                      <a:pt x="9" y="3"/>
                      <a:pt x="8" y="5"/>
                    </a:cubicBezTo>
                    <a:cubicBezTo>
                      <a:pt x="8" y="9"/>
                      <a:pt x="7" y="10"/>
                      <a:pt x="7" y="11"/>
                    </a:cubicBezTo>
                    <a:cubicBezTo>
                      <a:pt x="7" y="11"/>
                      <a:pt x="7" y="11"/>
                      <a:pt x="7" y="11"/>
                    </a:cubicBezTo>
                    <a:cubicBezTo>
                      <a:pt x="7" y="12"/>
                      <a:pt x="7" y="12"/>
                      <a:pt x="6" y="12"/>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1" name="Freeform 391"/>
              <p:cNvSpPr>
                <a:spLocks/>
              </p:cNvSpPr>
              <p:nvPr/>
            </p:nvSpPr>
            <p:spPr bwMode="auto">
              <a:xfrm>
                <a:off x="1638300" y="974725"/>
                <a:ext cx="365125" cy="339725"/>
              </a:xfrm>
              <a:custGeom>
                <a:avLst/>
                <a:gdLst>
                  <a:gd name="T0" fmla="*/ 2147483647 w 97"/>
                  <a:gd name="T1" fmla="*/ 2147483647 h 90"/>
                  <a:gd name="T2" fmla="*/ 2147483647 w 97"/>
                  <a:gd name="T3" fmla="*/ 2147483647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2147483647 w 97"/>
                  <a:gd name="T15" fmla="*/ 2147483647 h 90"/>
                  <a:gd name="T16" fmla="*/ 2147483647 w 97"/>
                  <a:gd name="T17" fmla="*/ 2147483647 h 90"/>
                  <a:gd name="T18" fmla="*/ 2147483647 w 97"/>
                  <a:gd name="T19" fmla="*/ 2147483647 h 90"/>
                  <a:gd name="T20" fmla="*/ 2147483647 w 97"/>
                  <a:gd name="T21" fmla="*/ 2147483647 h 90"/>
                  <a:gd name="T22" fmla="*/ 0 w 97"/>
                  <a:gd name="T23" fmla="*/ 2147483647 h 90"/>
                  <a:gd name="T24" fmla="*/ 0 w 97"/>
                  <a:gd name="T25" fmla="*/ 2147483647 h 90"/>
                  <a:gd name="T26" fmla="*/ 0 w 97"/>
                  <a:gd name="T27" fmla="*/ 2147483647 h 90"/>
                  <a:gd name="T28" fmla="*/ 0 w 97"/>
                  <a:gd name="T29" fmla="*/ 2147483647 h 90"/>
                  <a:gd name="T30" fmla="*/ 0 w 97"/>
                  <a:gd name="T31" fmla="*/ 2147483647 h 90"/>
                  <a:gd name="T32" fmla="*/ 2147483647 w 97"/>
                  <a:gd name="T33" fmla="*/ 2147483647 h 90"/>
                  <a:gd name="T34" fmla="*/ 2147483647 w 97"/>
                  <a:gd name="T35" fmla="*/ 2147483647 h 90"/>
                  <a:gd name="T36" fmla="*/ 2147483647 w 97"/>
                  <a:gd name="T37" fmla="*/ 0 h 90"/>
                  <a:gd name="T38" fmla="*/ 2147483647 w 97"/>
                  <a:gd name="T39" fmla="*/ 0 h 90"/>
                  <a:gd name="T40" fmla="*/ 2147483647 w 97"/>
                  <a:gd name="T41" fmla="*/ 0 h 90"/>
                  <a:gd name="T42" fmla="*/ 2147483647 w 97"/>
                  <a:gd name="T43" fmla="*/ 2147483647 h 90"/>
                  <a:gd name="T44" fmla="*/ 2147483647 w 97"/>
                  <a:gd name="T45" fmla="*/ 2147483647 h 90"/>
                  <a:gd name="T46" fmla="*/ 2147483647 w 97"/>
                  <a:gd name="T47" fmla="*/ 2147483647 h 90"/>
                  <a:gd name="T48" fmla="*/ 2147483647 w 97"/>
                  <a:gd name="T49" fmla="*/ 2147483647 h 90"/>
                  <a:gd name="T50" fmla="*/ 2147483647 w 97"/>
                  <a:gd name="T51" fmla="*/ 2147483647 h 90"/>
                  <a:gd name="T52" fmla="*/ 2147483647 w 97"/>
                  <a:gd name="T53" fmla="*/ 2147483647 h 90"/>
                  <a:gd name="T54" fmla="*/ 2147483647 w 97"/>
                  <a:gd name="T55" fmla="*/ 2147483647 h 90"/>
                  <a:gd name="T56" fmla="*/ 2147483647 w 97"/>
                  <a:gd name="T57" fmla="*/ 2147483647 h 90"/>
                  <a:gd name="T58" fmla="*/ 2147483647 w 97"/>
                  <a:gd name="T59" fmla="*/ 2147483647 h 90"/>
                  <a:gd name="T60" fmla="*/ 2147483647 w 97"/>
                  <a:gd name="T61" fmla="*/ 2147483647 h 90"/>
                  <a:gd name="T62" fmla="*/ 2147483647 w 97"/>
                  <a:gd name="T63" fmla="*/ 2147483647 h 90"/>
                  <a:gd name="T64" fmla="*/ 2147483647 w 97"/>
                  <a:gd name="T65" fmla="*/ 2147483647 h 90"/>
                  <a:gd name="T66" fmla="*/ 2147483647 w 97"/>
                  <a:gd name="T67" fmla="*/ 2147483647 h 90"/>
                  <a:gd name="T68" fmla="*/ 2147483647 w 97"/>
                  <a:gd name="T69" fmla="*/ 2147483647 h 90"/>
                  <a:gd name="T70" fmla="*/ 2147483647 w 97"/>
                  <a:gd name="T71" fmla="*/ 2147483647 h 90"/>
                  <a:gd name="T72" fmla="*/ 2147483647 w 97"/>
                  <a:gd name="T73" fmla="*/ 2147483647 h 90"/>
                  <a:gd name="T74" fmla="*/ 2147483647 w 97"/>
                  <a:gd name="T75" fmla="*/ 2147483647 h 90"/>
                  <a:gd name="T76" fmla="*/ 2147483647 w 97"/>
                  <a:gd name="T77" fmla="*/ 2147483647 h 90"/>
                  <a:gd name="T78" fmla="*/ 2147483647 w 97"/>
                  <a:gd name="T79" fmla="*/ 2147483647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90">
                    <a:moveTo>
                      <a:pt x="93" y="27"/>
                    </a:moveTo>
                    <a:cubicBezTo>
                      <a:pt x="93" y="27"/>
                      <a:pt x="93" y="28"/>
                      <a:pt x="93" y="28"/>
                    </a:cubicBezTo>
                    <a:cubicBezTo>
                      <a:pt x="94" y="29"/>
                      <a:pt x="94" y="29"/>
                      <a:pt x="94" y="30"/>
                    </a:cubicBezTo>
                    <a:cubicBezTo>
                      <a:pt x="95" y="32"/>
                      <a:pt x="96" y="34"/>
                      <a:pt x="97" y="38"/>
                    </a:cubicBezTo>
                    <a:cubicBezTo>
                      <a:pt x="97" y="40"/>
                      <a:pt x="97" y="42"/>
                      <a:pt x="97" y="44"/>
                    </a:cubicBezTo>
                    <a:cubicBezTo>
                      <a:pt x="97" y="44"/>
                      <a:pt x="97" y="44"/>
                      <a:pt x="97" y="44"/>
                    </a:cubicBezTo>
                    <a:cubicBezTo>
                      <a:pt x="97" y="44"/>
                      <a:pt x="97" y="44"/>
                      <a:pt x="97" y="44"/>
                    </a:cubicBezTo>
                    <a:cubicBezTo>
                      <a:pt x="97" y="44"/>
                      <a:pt x="97" y="44"/>
                      <a:pt x="97" y="44"/>
                    </a:cubicBezTo>
                    <a:cubicBezTo>
                      <a:pt x="97" y="45"/>
                      <a:pt x="97" y="45"/>
                      <a:pt x="97" y="45"/>
                    </a:cubicBezTo>
                    <a:cubicBezTo>
                      <a:pt x="97" y="45"/>
                      <a:pt x="97" y="45"/>
                      <a:pt x="97" y="45"/>
                    </a:cubicBezTo>
                    <a:cubicBezTo>
                      <a:pt x="97" y="46"/>
                      <a:pt x="97" y="46"/>
                      <a:pt x="97" y="47"/>
                    </a:cubicBezTo>
                    <a:cubicBezTo>
                      <a:pt x="97" y="48"/>
                      <a:pt x="97" y="48"/>
                      <a:pt x="97" y="49"/>
                    </a:cubicBezTo>
                    <a:cubicBezTo>
                      <a:pt x="97" y="49"/>
                      <a:pt x="97" y="50"/>
                      <a:pt x="97" y="51"/>
                    </a:cubicBezTo>
                    <a:cubicBezTo>
                      <a:pt x="96" y="56"/>
                      <a:pt x="95" y="61"/>
                      <a:pt x="92" y="66"/>
                    </a:cubicBezTo>
                    <a:cubicBezTo>
                      <a:pt x="88" y="72"/>
                      <a:pt x="84" y="77"/>
                      <a:pt x="78" y="81"/>
                    </a:cubicBezTo>
                    <a:cubicBezTo>
                      <a:pt x="73" y="85"/>
                      <a:pt x="66" y="88"/>
                      <a:pt x="59" y="89"/>
                    </a:cubicBezTo>
                    <a:cubicBezTo>
                      <a:pt x="55" y="90"/>
                      <a:pt x="51" y="90"/>
                      <a:pt x="47" y="90"/>
                    </a:cubicBezTo>
                    <a:cubicBezTo>
                      <a:pt x="46" y="90"/>
                      <a:pt x="45" y="90"/>
                      <a:pt x="45" y="90"/>
                    </a:cubicBezTo>
                    <a:cubicBezTo>
                      <a:pt x="44" y="90"/>
                      <a:pt x="43" y="90"/>
                      <a:pt x="42" y="90"/>
                    </a:cubicBezTo>
                    <a:cubicBezTo>
                      <a:pt x="40" y="89"/>
                      <a:pt x="38" y="89"/>
                      <a:pt x="36" y="89"/>
                    </a:cubicBezTo>
                    <a:cubicBezTo>
                      <a:pt x="28" y="87"/>
                      <a:pt x="21" y="83"/>
                      <a:pt x="15" y="78"/>
                    </a:cubicBezTo>
                    <a:cubicBezTo>
                      <a:pt x="12" y="75"/>
                      <a:pt x="9" y="72"/>
                      <a:pt x="7" y="68"/>
                    </a:cubicBezTo>
                    <a:cubicBezTo>
                      <a:pt x="4" y="65"/>
                      <a:pt x="3" y="61"/>
                      <a:pt x="1" y="57"/>
                    </a:cubicBezTo>
                    <a:cubicBezTo>
                      <a:pt x="1" y="55"/>
                      <a:pt x="0" y="53"/>
                      <a:pt x="0" y="51"/>
                    </a:cubicBezTo>
                    <a:cubicBezTo>
                      <a:pt x="0" y="50"/>
                      <a:pt x="0" y="49"/>
                      <a:pt x="0" y="48"/>
                    </a:cubicBezTo>
                    <a:cubicBezTo>
                      <a:pt x="0" y="48"/>
                      <a:pt x="0" y="47"/>
                      <a:pt x="0" y="47"/>
                    </a:cubicBezTo>
                    <a:cubicBezTo>
                      <a:pt x="0" y="45"/>
                      <a:pt x="0" y="45"/>
                      <a:pt x="0" y="45"/>
                    </a:cubicBezTo>
                    <a:cubicBezTo>
                      <a:pt x="0" y="44"/>
                      <a:pt x="0" y="44"/>
                      <a:pt x="0" y="44"/>
                    </a:cubicBezTo>
                    <a:cubicBezTo>
                      <a:pt x="0" y="43"/>
                      <a:pt x="0" y="43"/>
                      <a:pt x="0" y="43"/>
                    </a:cubicBezTo>
                    <a:cubicBezTo>
                      <a:pt x="0" y="42"/>
                      <a:pt x="0" y="42"/>
                      <a:pt x="0" y="42"/>
                    </a:cubicBezTo>
                    <a:cubicBezTo>
                      <a:pt x="0" y="41"/>
                      <a:pt x="0" y="40"/>
                      <a:pt x="0" y="39"/>
                    </a:cubicBezTo>
                    <a:cubicBezTo>
                      <a:pt x="0" y="38"/>
                      <a:pt x="0" y="37"/>
                      <a:pt x="0" y="36"/>
                    </a:cubicBezTo>
                    <a:cubicBezTo>
                      <a:pt x="1" y="35"/>
                      <a:pt x="1" y="34"/>
                      <a:pt x="1" y="33"/>
                    </a:cubicBezTo>
                    <a:cubicBezTo>
                      <a:pt x="2" y="29"/>
                      <a:pt x="4" y="26"/>
                      <a:pt x="6" y="23"/>
                    </a:cubicBezTo>
                    <a:cubicBezTo>
                      <a:pt x="8" y="19"/>
                      <a:pt x="10" y="17"/>
                      <a:pt x="12" y="14"/>
                    </a:cubicBezTo>
                    <a:cubicBezTo>
                      <a:pt x="17" y="9"/>
                      <a:pt x="23" y="6"/>
                      <a:pt x="28" y="3"/>
                    </a:cubicBezTo>
                    <a:cubicBezTo>
                      <a:pt x="34" y="1"/>
                      <a:pt x="39" y="0"/>
                      <a:pt x="44" y="0"/>
                    </a:cubicBezTo>
                    <a:cubicBezTo>
                      <a:pt x="45" y="0"/>
                      <a:pt x="46" y="0"/>
                      <a:pt x="47" y="0"/>
                    </a:cubicBezTo>
                    <a:cubicBezTo>
                      <a:pt x="48" y="0"/>
                      <a:pt x="48" y="0"/>
                      <a:pt x="49" y="0"/>
                    </a:cubicBezTo>
                    <a:cubicBezTo>
                      <a:pt x="49" y="0"/>
                      <a:pt x="50" y="0"/>
                      <a:pt x="50" y="0"/>
                    </a:cubicBezTo>
                    <a:cubicBezTo>
                      <a:pt x="51" y="0"/>
                      <a:pt x="52" y="0"/>
                      <a:pt x="53" y="0"/>
                    </a:cubicBezTo>
                    <a:cubicBezTo>
                      <a:pt x="54" y="0"/>
                      <a:pt x="55" y="0"/>
                      <a:pt x="56" y="0"/>
                    </a:cubicBezTo>
                    <a:cubicBezTo>
                      <a:pt x="57" y="0"/>
                      <a:pt x="58" y="1"/>
                      <a:pt x="58" y="1"/>
                    </a:cubicBezTo>
                    <a:cubicBezTo>
                      <a:pt x="59" y="1"/>
                      <a:pt x="60" y="1"/>
                      <a:pt x="60" y="1"/>
                    </a:cubicBezTo>
                    <a:cubicBezTo>
                      <a:pt x="61" y="1"/>
                      <a:pt x="62" y="2"/>
                      <a:pt x="62" y="2"/>
                    </a:cubicBezTo>
                    <a:cubicBezTo>
                      <a:pt x="63" y="2"/>
                      <a:pt x="63" y="2"/>
                      <a:pt x="64" y="2"/>
                    </a:cubicBezTo>
                    <a:cubicBezTo>
                      <a:pt x="65" y="3"/>
                      <a:pt x="66" y="3"/>
                      <a:pt x="66" y="3"/>
                    </a:cubicBezTo>
                    <a:cubicBezTo>
                      <a:pt x="66" y="3"/>
                      <a:pt x="65" y="3"/>
                      <a:pt x="64" y="2"/>
                    </a:cubicBezTo>
                    <a:cubicBezTo>
                      <a:pt x="63" y="2"/>
                      <a:pt x="63" y="2"/>
                      <a:pt x="62" y="2"/>
                    </a:cubicBezTo>
                    <a:cubicBezTo>
                      <a:pt x="62" y="2"/>
                      <a:pt x="61" y="2"/>
                      <a:pt x="60" y="2"/>
                    </a:cubicBezTo>
                    <a:cubicBezTo>
                      <a:pt x="60" y="2"/>
                      <a:pt x="59" y="2"/>
                      <a:pt x="58" y="1"/>
                    </a:cubicBezTo>
                    <a:cubicBezTo>
                      <a:pt x="58" y="1"/>
                      <a:pt x="57" y="1"/>
                      <a:pt x="56" y="1"/>
                    </a:cubicBezTo>
                    <a:cubicBezTo>
                      <a:pt x="55" y="1"/>
                      <a:pt x="54" y="1"/>
                      <a:pt x="53" y="1"/>
                    </a:cubicBezTo>
                    <a:cubicBezTo>
                      <a:pt x="52" y="1"/>
                      <a:pt x="51" y="1"/>
                      <a:pt x="50" y="1"/>
                    </a:cubicBezTo>
                    <a:cubicBezTo>
                      <a:pt x="48" y="1"/>
                      <a:pt x="46" y="1"/>
                      <a:pt x="44" y="1"/>
                    </a:cubicBezTo>
                    <a:cubicBezTo>
                      <a:pt x="39" y="2"/>
                      <a:pt x="34" y="3"/>
                      <a:pt x="29" y="5"/>
                    </a:cubicBezTo>
                    <a:cubicBezTo>
                      <a:pt x="24" y="8"/>
                      <a:pt x="19" y="11"/>
                      <a:pt x="14" y="16"/>
                    </a:cubicBezTo>
                    <a:cubicBezTo>
                      <a:pt x="12" y="19"/>
                      <a:pt x="10" y="21"/>
                      <a:pt x="8" y="24"/>
                    </a:cubicBezTo>
                    <a:cubicBezTo>
                      <a:pt x="7" y="27"/>
                      <a:pt x="5" y="31"/>
                      <a:pt x="4" y="34"/>
                    </a:cubicBezTo>
                    <a:cubicBezTo>
                      <a:pt x="2" y="41"/>
                      <a:pt x="3" y="49"/>
                      <a:pt x="5" y="56"/>
                    </a:cubicBezTo>
                    <a:cubicBezTo>
                      <a:pt x="6" y="60"/>
                      <a:pt x="8" y="63"/>
                      <a:pt x="10" y="66"/>
                    </a:cubicBezTo>
                    <a:cubicBezTo>
                      <a:pt x="12" y="69"/>
                      <a:pt x="14" y="72"/>
                      <a:pt x="17" y="75"/>
                    </a:cubicBezTo>
                    <a:cubicBezTo>
                      <a:pt x="23" y="80"/>
                      <a:pt x="30" y="83"/>
                      <a:pt x="37" y="85"/>
                    </a:cubicBezTo>
                    <a:cubicBezTo>
                      <a:pt x="40" y="86"/>
                      <a:pt x="44" y="86"/>
                      <a:pt x="47" y="86"/>
                    </a:cubicBezTo>
                    <a:cubicBezTo>
                      <a:pt x="51" y="87"/>
                      <a:pt x="55" y="86"/>
                      <a:pt x="58" y="86"/>
                    </a:cubicBezTo>
                    <a:cubicBezTo>
                      <a:pt x="65" y="85"/>
                      <a:pt x="71" y="82"/>
                      <a:pt x="77" y="78"/>
                    </a:cubicBezTo>
                    <a:cubicBezTo>
                      <a:pt x="82" y="75"/>
                      <a:pt x="87" y="70"/>
                      <a:pt x="90" y="65"/>
                    </a:cubicBezTo>
                    <a:cubicBezTo>
                      <a:pt x="93" y="60"/>
                      <a:pt x="95" y="55"/>
                      <a:pt x="96" y="50"/>
                    </a:cubicBezTo>
                    <a:cubicBezTo>
                      <a:pt x="96" y="50"/>
                      <a:pt x="96" y="49"/>
                      <a:pt x="96" y="49"/>
                    </a:cubicBezTo>
                    <a:cubicBezTo>
                      <a:pt x="96" y="48"/>
                      <a:pt x="96" y="48"/>
                      <a:pt x="96" y="47"/>
                    </a:cubicBezTo>
                    <a:cubicBezTo>
                      <a:pt x="96" y="46"/>
                      <a:pt x="96" y="46"/>
                      <a:pt x="96" y="45"/>
                    </a:cubicBezTo>
                    <a:cubicBezTo>
                      <a:pt x="96" y="45"/>
                      <a:pt x="96" y="45"/>
                      <a:pt x="96" y="45"/>
                    </a:cubicBezTo>
                    <a:cubicBezTo>
                      <a:pt x="96" y="44"/>
                      <a:pt x="96" y="44"/>
                      <a:pt x="96" y="44"/>
                    </a:cubicBezTo>
                    <a:cubicBezTo>
                      <a:pt x="96" y="44"/>
                      <a:pt x="96" y="44"/>
                      <a:pt x="96" y="44"/>
                    </a:cubicBezTo>
                    <a:cubicBezTo>
                      <a:pt x="96" y="44"/>
                      <a:pt x="96" y="44"/>
                      <a:pt x="96" y="44"/>
                    </a:cubicBezTo>
                    <a:cubicBezTo>
                      <a:pt x="96" y="44"/>
                      <a:pt x="96" y="44"/>
                      <a:pt x="96" y="44"/>
                    </a:cubicBezTo>
                    <a:cubicBezTo>
                      <a:pt x="96" y="44"/>
                      <a:pt x="96" y="44"/>
                      <a:pt x="96" y="44"/>
                    </a:cubicBezTo>
                    <a:cubicBezTo>
                      <a:pt x="96" y="42"/>
                      <a:pt x="96" y="40"/>
                      <a:pt x="96" y="38"/>
                    </a:cubicBezTo>
                    <a:cubicBezTo>
                      <a:pt x="95" y="35"/>
                      <a:pt x="95" y="32"/>
                      <a:pt x="94" y="30"/>
                    </a:cubicBezTo>
                    <a:cubicBezTo>
                      <a:pt x="94" y="29"/>
                      <a:pt x="94" y="29"/>
                      <a:pt x="93" y="28"/>
                    </a:cubicBezTo>
                    <a:cubicBezTo>
                      <a:pt x="93" y="28"/>
                      <a:pt x="93" y="27"/>
                      <a:pt x="93" y="27"/>
                    </a:cubicBez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662" name="Freeform 392"/>
              <p:cNvSpPr>
                <a:spLocks/>
              </p:cNvSpPr>
              <p:nvPr/>
            </p:nvSpPr>
            <p:spPr bwMode="auto">
              <a:xfrm>
                <a:off x="1846263" y="960438"/>
                <a:ext cx="60325" cy="38100"/>
              </a:xfrm>
              <a:custGeom>
                <a:avLst/>
                <a:gdLst>
                  <a:gd name="T0" fmla="*/ 2147483647 w 38"/>
                  <a:gd name="T1" fmla="*/ 2147483647 h 24"/>
                  <a:gd name="T2" fmla="*/ 0 w 38"/>
                  <a:gd name="T3" fmla="*/ 2147483647 h 24"/>
                  <a:gd name="T4" fmla="*/ 2147483647 w 38"/>
                  <a:gd name="T5" fmla="*/ 0 h 24"/>
                  <a:gd name="T6" fmla="*/ 2147483647 w 38"/>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4">
                    <a:moveTo>
                      <a:pt x="38" y="24"/>
                    </a:moveTo>
                    <a:lnTo>
                      <a:pt x="0" y="24"/>
                    </a:lnTo>
                    <a:lnTo>
                      <a:pt x="9" y="0"/>
                    </a:lnTo>
                    <a:lnTo>
                      <a:pt x="38" y="24"/>
                    </a:lnTo>
                    <a:close/>
                  </a:path>
                </a:pathLst>
              </a:custGeom>
              <a:solidFill>
                <a:srgbClr val="527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38"/>
          <p:cNvSpPr txBox="1">
            <a:spLocks noChangeArrowheads="1"/>
          </p:cNvSpPr>
          <p:nvPr/>
        </p:nvSpPr>
        <p:spPr bwMode="auto">
          <a:xfrm>
            <a:off x="142875" y="1143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pic>
        <p:nvPicPr>
          <p:cNvPr id="819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2160588"/>
            <a:ext cx="18621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792163" y="2017713"/>
            <a:ext cx="2133600" cy="2032000"/>
          </a:xfrm>
          <a:prstGeom prst="rect">
            <a:avLst/>
          </a:prstGeom>
          <a:noFill/>
          <a:ln w="12700">
            <a:solidFill>
              <a:srgbClr val="A6A6A6"/>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endParaRPr>
          </a:p>
        </p:txBody>
      </p:sp>
      <p:sp>
        <p:nvSpPr>
          <p:cNvPr id="8197" name="矩形 5"/>
          <p:cNvSpPr>
            <a:spLocks noChangeArrowheads="1"/>
          </p:cNvSpPr>
          <p:nvPr/>
        </p:nvSpPr>
        <p:spPr bwMode="auto">
          <a:xfrm>
            <a:off x="808038" y="4143375"/>
            <a:ext cx="2141537" cy="420688"/>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微软雅黑" pitchFamily="34" charset="-122"/>
              <a:ea typeface="微软雅黑" pitchFamily="34" charset="-122"/>
            </a:endParaRPr>
          </a:p>
        </p:txBody>
      </p:sp>
      <p:sp>
        <p:nvSpPr>
          <p:cNvPr id="8198" name="TextBox 30"/>
          <p:cNvSpPr txBox="1">
            <a:spLocks noChangeArrowheads="1"/>
          </p:cNvSpPr>
          <p:nvPr/>
        </p:nvSpPr>
        <p:spPr bwMode="auto">
          <a:xfrm>
            <a:off x="846138" y="4680834"/>
            <a:ext cx="2141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7E7E7D"/>
                </a:solidFill>
                <a:latin typeface="微软雅黑" pitchFamily="34" charset="-122"/>
                <a:ea typeface="微软雅黑" pitchFamily="34" charset="-122"/>
              </a:rPr>
              <a:t>Click to add a title</a:t>
            </a:r>
            <a:endParaRPr lang="en-US" sz="1600" b="1" dirty="0">
              <a:solidFill>
                <a:srgbClr val="7E7E7D"/>
              </a:solidFill>
              <a:latin typeface="微软雅黑" pitchFamily="34" charset="-122"/>
              <a:ea typeface="微软雅黑" pitchFamily="34" charset="-122"/>
            </a:endParaRPr>
          </a:p>
        </p:txBody>
      </p:sp>
      <p:sp>
        <p:nvSpPr>
          <p:cNvPr id="8199" name="TextBox 33"/>
          <p:cNvSpPr txBox="1">
            <a:spLocks noChangeArrowheads="1"/>
          </p:cNvSpPr>
          <p:nvPr/>
        </p:nvSpPr>
        <p:spPr bwMode="auto">
          <a:xfrm>
            <a:off x="766763" y="5002213"/>
            <a:ext cx="222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200" dirty="0">
                <a:latin typeface="微软雅黑" pitchFamily="34" charset="-122"/>
                <a:ea typeface="微软雅黑" pitchFamily="34" charset="-122"/>
              </a:rPr>
              <a:t>Click on the input text Click to enter the text</a:t>
            </a:r>
            <a:endParaRPr lang="en-US" altLang="zh-CN" sz="1200" dirty="0">
              <a:latin typeface="微软雅黑" pitchFamily="34" charset="-122"/>
              <a:ea typeface="微软雅黑" pitchFamily="34" charset="-122"/>
            </a:endParaRPr>
          </a:p>
          <a:p>
            <a:pPr algn="ctr" eaLnBrk="1" hangingPunct="1"/>
            <a:r>
              <a:rPr lang="zh-CN" altLang="en-US" sz="1200" dirty="0">
                <a:latin typeface="微软雅黑" pitchFamily="34" charset="-122"/>
                <a:ea typeface="微软雅黑" pitchFamily="34" charset="-122"/>
              </a:rPr>
              <a:t>Click to enter the text</a:t>
            </a:r>
            <a:endParaRPr lang="en-US" altLang="zh-CN" sz="1200" dirty="0">
              <a:latin typeface="微软雅黑" pitchFamily="34" charset="-122"/>
              <a:ea typeface="微软雅黑" pitchFamily="34" charset="-122"/>
            </a:endParaRPr>
          </a:p>
        </p:txBody>
      </p:sp>
      <p:sp>
        <p:nvSpPr>
          <p:cNvPr id="8200" name="TextBox 30"/>
          <p:cNvSpPr txBox="1">
            <a:spLocks noChangeArrowheads="1"/>
          </p:cNvSpPr>
          <p:nvPr/>
        </p:nvSpPr>
        <p:spPr bwMode="auto">
          <a:xfrm>
            <a:off x="1065213" y="4184650"/>
            <a:ext cx="153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chemeClr val="bg1"/>
                </a:solidFill>
                <a:latin typeface="微软雅黑" pitchFamily="34" charset="-122"/>
                <a:ea typeface="微软雅黑" pitchFamily="34" charset="-122"/>
              </a:rPr>
              <a:t>add a title</a:t>
            </a:r>
            <a:endParaRPr lang="en-US" sz="1600" b="1" dirty="0">
              <a:solidFill>
                <a:schemeClr val="bg1"/>
              </a:solidFill>
              <a:latin typeface="微软雅黑" pitchFamily="34" charset="-122"/>
              <a:ea typeface="微软雅黑" pitchFamily="34" charset="-122"/>
            </a:endParaRPr>
          </a:p>
        </p:txBody>
      </p:sp>
      <p:pic>
        <p:nvPicPr>
          <p:cNvPr id="820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2162175"/>
            <a:ext cx="186213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26"/>
          <p:cNvSpPr>
            <a:spLocks noChangeArrowheads="1"/>
          </p:cNvSpPr>
          <p:nvPr/>
        </p:nvSpPr>
        <p:spPr bwMode="auto">
          <a:xfrm>
            <a:off x="6453188" y="2017713"/>
            <a:ext cx="2133600" cy="2032000"/>
          </a:xfrm>
          <a:prstGeom prst="rect">
            <a:avLst/>
          </a:prstGeom>
          <a:noFill/>
          <a:ln w="12700">
            <a:solidFill>
              <a:srgbClr val="A6A6A6"/>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endParaRPr>
          </a:p>
        </p:txBody>
      </p:sp>
      <p:sp>
        <p:nvSpPr>
          <p:cNvPr id="8203" name="矩形 12"/>
          <p:cNvSpPr>
            <a:spLocks noChangeArrowheads="1"/>
          </p:cNvSpPr>
          <p:nvPr/>
        </p:nvSpPr>
        <p:spPr bwMode="auto">
          <a:xfrm>
            <a:off x="6448425" y="4143375"/>
            <a:ext cx="2141538" cy="420688"/>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微软雅黑" pitchFamily="34" charset="-122"/>
              <a:ea typeface="微软雅黑" pitchFamily="34" charset="-122"/>
            </a:endParaRPr>
          </a:p>
        </p:txBody>
      </p:sp>
      <p:sp>
        <p:nvSpPr>
          <p:cNvPr id="8204" name="TextBox 30"/>
          <p:cNvSpPr txBox="1">
            <a:spLocks noChangeArrowheads="1"/>
          </p:cNvSpPr>
          <p:nvPr/>
        </p:nvSpPr>
        <p:spPr bwMode="auto">
          <a:xfrm>
            <a:off x="6419056" y="4688068"/>
            <a:ext cx="2101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7E7E7D"/>
                </a:solidFill>
                <a:latin typeface="微软雅黑" pitchFamily="34" charset="-122"/>
                <a:ea typeface="微软雅黑" pitchFamily="34" charset="-122"/>
              </a:rPr>
              <a:t>Click to add a title</a:t>
            </a:r>
            <a:endParaRPr lang="en-US" sz="1600" b="1" dirty="0">
              <a:solidFill>
                <a:srgbClr val="7E7E7D"/>
              </a:solidFill>
              <a:latin typeface="微软雅黑" pitchFamily="34" charset="-122"/>
              <a:ea typeface="微软雅黑" pitchFamily="34" charset="-122"/>
            </a:endParaRPr>
          </a:p>
        </p:txBody>
      </p:sp>
      <p:sp>
        <p:nvSpPr>
          <p:cNvPr id="8205" name="TextBox 33"/>
          <p:cNvSpPr txBox="1">
            <a:spLocks noChangeArrowheads="1"/>
          </p:cNvSpPr>
          <p:nvPr/>
        </p:nvSpPr>
        <p:spPr bwMode="auto">
          <a:xfrm>
            <a:off x="6362700" y="5002213"/>
            <a:ext cx="222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200" dirty="0">
                <a:latin typeface="微软雅黑" pitchFamily="34" charset="-122"/>
                <a:ea typeface="微软雅黑" pitchFamily="34" charset="-122"/>
              </a:rPr>
              <a:t>Click on the input text Click to enter the text</a:t>
            </a:r>
            <a:endParaRPr lang="en-US" altLang="zh-CN" sz="1200" dirty="0">
              <a:latin typeface="微软雅黑" pitchFamily="34" charset="-122"/>
              <a:ea typeface="微软雅黑" pitchFamily="34" charset="-122"/>
            </a:endParaRPr>
          </a:p>
          <a:p>
            <a:pPr algn="ctr" eaLnBrk="1" hangingPunct="1"/>
            <a:r>
              <a:rPr lang="zh-CN" altLang="en-US" sz="1200" dirty="0">
                <a:latin typeface="微软雅黑" pitchFamily="34" charset="-122"/>
                <a:ea typeface="微软雅黑" pitchFamily="34" charset="-122"/>
              </a:rPr>
              <a:t>Click to enter the text</a:t>
            </a:r>
            <a:endParaRPr lang="en-US" altLang="zh-CN" sz="1200" dirty="0">
              <a:latin typeface="微软雅黑" pitchFamily="34" charset="-122"/>
              <a:ea typeface="微软雅黑" pitchFamily="34" charset="-122"/>
            </a:endParaRPr>
          </a:p>
        </p:txBody>
      </p:sp>
      <p:sp>
        <p:nvSpPr>
          <p:cNvPr id="8206" name="TextBox 30"/>
          <p:cNvSpPr txBox="1">
            <a:spLocks noChangeArrowheads="1"/>
          </p:cNvSpPr>
          <p:nvPr/>
        </p:nvSpPr>
        <p:spPr bwMode="auto">
          <a:xfrm>
            <a:off x="6757988" y="4184650"/>
            <a:ext cx="153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chemeClr val="bg1"/>
                </a:solidFill>
                <a:latin typeface="微软雅黑" pitchFamily="34" charset="-122"/>
                <a:ea typeface="微软雅黑" pitchFamily="34" charset="-122"/>
              </a:rPr>
              <a:t>add a title</a:t>
            </a:r>
            <a:endParaRPr lang="en-US" sz="1600" b="1" dirty="0">
              <a:solidFill>
                <a:schemeClr val="bg1"/>
              </a:solidFill>
              <a:latin typeface="微软雅黑" pitchFamily="34" charset="-122"/>
              <a:ea typeface="微软雅黑" pitchFamily="34" charset="-122"/>
            </a:endParaRPr>
          </a:p>
        </p:txBody>
      </p:sp>
      <p:pic>
        <p:nvPicPr>
          <p:cNvPr id="8207" name="图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838" y="2147888"/>
            <a:ext cx="18573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Rectangle 30"/>
          <p:cNvSpPr>
            <a:spLocks noChangeArrowheads="1"/>
          </p:cNvSpPr>
          <p:nvPr/>
        </p:nvSpPr>
        <p:spPr bwMode="auto">
          <a:xfrm>
            <a:off x="9229725" y="2017713"/>
            <a:ext cx="2133600" cy="2032000"/>
          </a:xfrm>
          <a:prstGeom prst="rect">
            <a:avLst/>
          </a:prstGeom>
          <a:noFill/>
          <a:ln w="12700">
            <a:solidFill>
              <a:srgbClr val="A6A6A6"/>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endParaRPr>
          </a:p>
        </p:txBody>
      </p:sp>
      <p:sp>
        <p:nvSpPr>
          <p:cNvPr id="8209" name="矩形 19"/>
          <p:cNvSpPr>
            <a:spLocks noChangeArrowheads="1"/>
          </p:cNvSpPr>
          <p:nvPr/>
        </p:nvSpPr>
        <p:spPr bwMode="auto">
          <a:xfrm>
            <a:off x="9240838" y="4137025"/>
            <a:ext cx="2141537" cy="4206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微软雅黑" pitchFamily="34" charset="-122"/>
              <a:ea typeface="微软雅黑" pitchFamily="34" charset="-122"/>
            </a:endParaRPr>
          </a:p>
        </p:txBody>
      </p:sp>
      <p:sp>
        <p:nvSpPr>
          <p:cNvPr id="8210" name="TextBox 30"/>
          <p:cNvSpPr txBox="1">
            <a:spLocks noChangeArrowheads="1"/>
          </p:cNvSpPr>
          <p:nvPr/>
        </p:nvSpPr>
        <p:spPr bwMode="auto">
          <a:xfrm>
            <a:off x="9297988" y="4688068"/>
            <a:ext cx="210184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7E7E7D"/>
                </a:solidFill>
                <a:latin typeface="微软雅黑" pitchFamily="34" charset="-122"/>
                <a:ea typeface="微软雅黑" pitchFamily="34" charset="-122"/>
              </a:rPr>
              <a:t>Click to add a title</a:t>
            </a:r>
            <a:endParaRPr lang="en-US" sz="1600" b="1" dirty="0">
              <a:solidFill>
                <a:srgbClr val="7E7E7D"/>
              </a:solidFill>
              <a:latin typeface="微软雅黑" pitchFamily="34" charset="-122"/>
              <a:ea typeface="微软雅黑" pitchFamily="34" charset="-122"/>
            </a:endParaRPr>
          </a:p>
        </p:txBody>
      </p:sp>
      <p:sp>
        <p:nvSpPr>
          <p:cNvPr id="8211" name="TextBox 33"/>
          <p:cNvSpPr txBox="1">
            <a:spLocks noChangeArrowheads="1"/>
          </p:cNvSpPr>
          <p:nvPr/>
        </p:nvSpPr>
        <p:spPr bwMode="auto">
          <a:xfrm>
            <a:off x="9158288" y="5001274"/>
            <a:ext cx="222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200" dirty="0">
                <a:latin typeface="微软雅黑" pitchFamily="34" charset="-122"/>
                <a:ea typeface="微软雅黑" pitchFamily="34" charset="-122"/>
              </a:rPr>
              <a:t>Click on the input text Click to enter the text</a:t>
            </a:r>
            <a:endParaRPr lang="en-US" altLang="zh-CN" sz="1200" dirty="0">
              <a:latin typeface="微软雅黑" pitchFamily="34" charset="-122"/>
              <a:ea typeface="微软雅黑" pitchFamily="34" charset="-122"/>
            </a:endParaRPr>
          </a:p>
          <a:p>
            <a:pPr algn="ctr" eaLnBrk="1" hangingPunct="1"/>
            <a:r>
              <a:rPr lang="zh-CN" altLang="en-US" sz="1200" dirty="0">
                <a:latin typeface="微软雅黑" pitchFamily="34" charset="-122"/>
                <a:ea typeface="微软雅黑" pitchFamily="34" charset="-122"/>
              </a:rPr>
              <a:t>Click to enter the text</a:t>
            </a:r>
            <a:endParaRPr lang="en-US" altLang="zh-CN" sz="1200" dirty="0">
              <a:latin typeface="微软雅黑" pitchFamily="34" charset="-122"/>
              <a:ea typeface="微软雅黑" pitchFamily="34" charset="-122"/>
            </a:endParaRPr>
          </a:p>
        </p:txBody>
      </p:sp>
      <p:sp>
        <p:nvSpPr>
          <p:cNvPr id="8212" name="TextBox 30"/>
          <p:cNvSpPr txBox="1">
            <a:spLocks noChangeArrowheads="1"/>
          </p:cNvSpPr>
          <p:nvPr/>
        </p:nvSpPr>
        <p:spPr bwMode="auto">
          <a:xfrm>
            <a:off x="9544050" y="4178300"/>
            <a:ext cx="1535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chemeClr val="bg1"/>
                </a:solidFill>
                <a:latin typeface="微软雅黑" pitchFamily="34" charset="-122"/>
                <a:ea typeface="微软雅黑" pitchFamily="34" charset="-122"/>
              </a:rPr>
              <a:t>add a title</a:t>
            </a:r>
            <a:endParaRPr lang="en-US" sz="1600" b="1" dirty="0">
              <a:solidFill>
                <a:schemeClr val="bg1"/>
              </a:solidFill>
              <a:latin typeface="微软雅黑" pitchFamily="34" charset="-122"/>
              <a:ea typeface="微软雅黑" pitchFamily="34" charset="-122"/>
            </a:endParaRPr>
          </a:p>
        </p:txBody>
      </p:sp>
      <p:pic>
        <p:nvPicPr>
          <p:cNvPr id="8213" name="图片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2147888"/>
            <a:ext cx="18510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Rectangle 22"/>
          <p:cNvSpPr>
            <a:spLocks noChangeArrowheads="1"/>
          </p:cNvSpPr>
          <p:nvPr/>
        </p:nvSpPr>
        <p:spPr bwMode="auto">
          <a:xfrm>
            <a:off x="3648075" y="2017713"/>
            <a:ext cx="2133600" cy="2032000"/>
          </a:xfrm>
          <a:prstGeom prst="rect">
            <a:avLst/>
          </a:prstGeom>
          <a:noFill/>
          <a:ln w="12700">
            <a:solidFill>
              <a:srgbClr val="A6A6A6"/>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endParaRPr>
          </a:p>
        </p:txBody>
      </p:sp>
      <p:sp>
        <p:nvSpPr>
          <p:cNvPr id="8215" name="矩形 26"/>
          <p:cNvSpPr>
            <a:spLocks noChangeArrowheads="1"/>
          </p:cNvSpPr>
          <p:nvPr/>
        </p:nvSpPr>
        <p:spPr bwMode="auto">
          <a:xfrm>
            <a:off x="3652838" y="4152900"/>
            <a:ext cx="2141537" cy="4206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微软雅黑" pitchFamily="34" charset="-122"/>
              <a:ea typeface="微软雅黑" pitchFamily="34" charset="-122"/>
            </a:endParaRPr>
          </a:p>
        </p:txBody>
      </p:sp>
      <p:sp>
        <p:nvSpPr>
          <p:cNvPr id="8216" name="TextBox 30"/>
          <p:cNvSpPr txBox="1">
            <a:spLocks noChangeArrowheads="1"/>
          </p:cNvSpPr>
          <p:nvPr/>
        </p:nvSpPr>
        <p:spPr bwMode="auto">
          <a:xfrm>
            <a:off x="3549650" y="4680834"/>
            <a:ext cx="2101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rgbClr val="7E7E7D"/>
                </a:solidFill>
                <a:latin typeface="微软雅黑" pitchFamily="34" charset="-122"/>
                <a:ea typeface="微软雅黑" pitchFamily="34" charset="-122"/>
              </a:rPr>
              <a:t>Click to add a title</a:t>
            </a:r>
            <a:endParaRPr lang="en-US" sz="1600" b="1" dirty="0">
              <a:solidFill>
                <a:srgbClr val="7E7E7D"/>
              </a:solidFill>
              <a:latin typeface="微软雅黑" pitchFamily="34" charset="-122"/>
              <a:ea typeface="微软雅黑" pitchFamily="34" charset="-122"/>
            </a:endParaRPr>
          </a:p>
        </p:txBody>
      </p:sp>
      <p:sp>
        <p:nvSpPr>
          <p:cNvPr id="8217" name="TextBox 33"/>
          <p:cNvSpPr txBox="1">
            <a:spLocks noChangeArrowheads="1"/>
          </p:cNvSpPr>
          <p:nvPr/>
        </p:nvSpPr>
        <p:spPr bwMode="auto">
          <a:xfrm>
            <a:off x="3559175" y="5011738"/>
            <a:ext cx="222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200" dirty="0">
                <a:latin typeface="微软雅黑" pitchFamily="34" charset="-122"/>
                <a:ea typeface="微软雅黑" pitchFamily="34" charset="-122"/>
              </a:rPr>
              <a:t>Click on the input text Click to enter the text</a:t>
            </a:r>
            <a:endParaRPr lang="en-US" altLang="zh-CN" sz="1200" dirty="0">
              <a:latin typeface="微软雅黑" pitchFamily="34" charset="-122"/>
              <a:ea typeface="微软雅黑" pitchFamily="34" charset="-122"/>
            </a:endParaRPr>
          </a:p>
          <a:p>
            <a:pPr algn="ctr" eaLnBrk="1" hangingPunct="1"/>
            <a:r>
              <a:rPr lang="zh-CN" altLang="en-US" sz="1200" dirty="0">
                <a:latin typeface="微软雅黑" pitchFamily="34" charset="-122"/>
                <a:ea typeface="微软雅黑" pitchFamily="34" charset="-122"/>
              </a:rPr>
              <a:t>Click to enter the text</a:t>
            </a:r>
            <a:endParaRPr lang="en-US" altLang="zh-CN" sz="1200" dirty="0">
              <a:latin typeface="微软雅黑" pitchFamily="34" charset="-122"/>
              <a:ea typeface="微软雅黑" pitchFamily="34" charset="-122"/>
            </a:endParaRPr>
          </a:p>
        </p:txBody>
      </p:sp>
      <p:sp>
        <p:nvSpPr>
          <p:cNvPr id="8218" name="TextBox 30"/>
          <p:cNvSpPr txBox="1">
            <a:spLocks noChangeArrowheads="1"/>
          </p:cNvSpPr>
          <p:nvPr/>
        </p:nvSpPr>
        <p:spPr bwMode="auto">
          <a:xfrm>
            <a:off x="3948113" y="4194175"/>
            <a:ext cx="153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600" b="1" dirty="0">
                <a:solidFill>
                  <a:schemeClr val="bg1"/>
                </a:solidFill>
                <a:latin typeface="微软雅黑" pitchFamily="34" charset="-122"/>
                <a:ea typeface="微软雅黑" pitchFamily="34" charset="-122"/>
              </a:rPr>
              <a:t>add a title</a:t>
            </a:r>
            <a:endParaRPr lang="en-US" sz="1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710536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8"/>
          <p:cNvSpPr txBox="1">
            <a:spLocks noChangeArrowheads="1"/>
          </p:cNvSpPr>
          <p:nvPr/>
        </p:nvSpPr>
        <p:spPr bwMode="auto">
          <a:xfrm>
            <a:off x="142874" y="114300"/>
            <a:ext cx="464594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pic>
        <p:nvPicPr>
          <p:cNvPr id="14339" name="组合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1993900"/>
            <a:ext cx="163353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组合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638" y="1450975"/>
            <a:ext cx="337185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组合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3597275"/>
            <a:ext cx="10302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Oval 18"/>
          <p:cNvSpPr>
            <a:spLocks noChangeArrowheads="1"/>
          </p:cNvSpPr>
          <p:nvPr/>
        </p:nvSpPr>
        <p:spPr bwMode="auto">
          <a:xfrm>
            <a:off x="1447800" y="1738313"/>
            <a:ext cx="585788" cy="584200"/>
          </a:xfrm>
          <a:prstGeom prst="ellipse">
            <a:avLst/>
          </a:prstGeom>
          <a:noFill/>
          <a:ln w="254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eaLnBrk="1" hangingPunct="1"/>
            <a:endParaRPr lang="en-GB" altLang="en-US" sz="1300">
              <a:solidFill>
                <a:srgbClr val="FFFFFF"/>
              </a:solidFill>
              <a:latin typeface="Roboto"/>
            </a:endParaRPr>
          </a:p>
        </p:txBody>
      </p:sp>
      <p:sp>
        <p:nvSpPr>
          <p:cNvPr id="14343" name="TextBox 19"/>
          <p:cNvSpPr txBox="1">
            <a:spLocks noChangeArrowheads="1"/>
          </p:cNvSpPr>
          <p:nvPr/>
        </p:nvSpPr>
        <p:spPr bwMode="auto">
          <a:xfrm>
            <a:off x="1504950" y="183832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a:solidFill>
                  <a:srgbClr val="5C5C5C"/>
                </a:solidFill>
                <a:latin typeface="微软雅黑" pitchFamily="34" charset="-122"/>
                <a:ea typeface="微软雅黑" pitchFamily="34" charset="-122"/>
              </a:rPr>
              <a:t>01</a:t>
            </a:r>
            <a:endParaRPr lang="en-GB" altLang="en-US">
              <a:solidFill>
                <a:srgbClr val="5C5C5C"/>
              </a:solidFill>
              <a:latin typeface="微软雅黑" pitchFamily="34" charset="-122"/>
              <a:ea typeface="微软雅黑" pitchFamily="34" charset="-122"/>
            </a:endParaRPr>
          </a:p>
        </p:txBody>
      </p:sp>
      <p:sp>
        <p:nvSpPr>
          <p:cNvPr id="14344" name="Oval 21"/>
          <p:cNvSpPr>
            <a:spLocks noChangeArrowheads="1"/>
          </p:cNvSpPr>
          <p:nvPr/>
        </p:nvSpPr>
        <p:spPr bwMode="auto">
          <a:xfrm>
            <a:off x="1447800" y="2751138"/>
            <a:ext cx="585788" cy="584200"/>
          </a:xfrm>
          <a:prstGeom prst="ellipse">
            <a:avLst/>
          </a:prstGeom>
          <a:noFill/>
          <a:ln w="254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eaLnBrk="1" hangingPunct="1"/>
            <a:endParaRPr lang="en-GB" altLang="en-US" sz="1300">
              <a:solidFill>
                <a:srgbClr val="FFFFFF"/>
              </a:solidFill>
              <a:latin typeface="Roboto"/>
            </a:endParaRPr>
          </a:p>
        </p:txBody>
      </p:sp>
      <p:sp>
        <p:nvSpPr>
          <p:cNvPr id="14345" name="TextBox 22"/>
          <p:cNvSpPr txBox="1">
            <a:spLocks noChangeArrowheads="1"/>
          </p:cNvSpPr>
          <p:nvPr/>
        </p:nvSpPr>
        <p:spPr bwMode="auto">
          <a:xfrm>
            <a:off x="1504950" y="2852738"/>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a:solidFill>
                  <a:srgbClr val="5C5C5C"/>
                </a:solidFill>
                <a:latin typeface="微软雅黑" pitchFamily="34" charset="-122"/>
                <a:ea typeface="微软雅黑" pitchFamily="34" charset="-122"/>
              </a:rPr>
              <a:t>02</a:t>
            </a:r>
            <a:endParaRPr lang="en-GB" altLang="en-US">
              <a:solidFill>
                <a:srgbClr val="5C5C5C"/>
              </a:solidFill>
              <a:latin typeface="微软雅黑" pitchFamily="34" charset="-122"/>
              <a:ea typeface="微软雅黑" pitchFamily="34" charset="-122"/>
            </a:endParaRPr>
          </a:p>
        </p:txBody>
      </p:sp>
      <p:sp>
        <p:nvSpPr>
          <p:cNvPr id="14346" name="Oval 24"/>
          <p:cNvSpPr>
            <a:spLocks noChangeArrowheads="1"/>
          </p:cNvSpPr>
          <p:nvPr/>
        </p:nvSpPr>
        <p:spPr bwMode="auto">
          <a:xfrm>
            <a:off x="1444625" y="3760788"/>
            <a:ext cx="584200" cy="584200"/>
          </a:xfrm>
          <a:prstGeom prst="ellipse">
            <a:avLst/>
          </a:prstGeom>
          <a:noFill/>
          <a:ln w="25400">
            <a:solidFill>
              <a:srgbClr val="26262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eaLnBrk="1" hangingPunct="1"/>
            <a:endParaRPr lang="en-GB" altLang="en-US" sz="1300">
              <a:solidFill>
                <a:srgbClr val="FFFFFF"/>
              </a:solidFill>
              <a:latin typeface="Roboto"/>
            </a:endParaRPr>
          </a:p>
        </p:txBody>
      </p:sp>
      <p:sp>
        <p:nvSpPr>
          <p:cNvPr id="14347" name="TextBox 25"/>
          <p:cNvSpPr txBox="1">
            <a:spLocks noChangeArrowheads="1"/>
          </p:cNvSpPr>
          <p:nvPr/>
        </p:nvSpPr>
        <p:spPr bwMode="auto">
          <a:xfrm>
            <a:off x="1501775" y="38608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itchFamily="34" charset="0"/>
                <a:ea typeface="宋体" pitchFamily="2" charset="-122"/>
              </a:defRPr>
            </a:lvl1pPr>
            <a:lvl2pPr marL="742950" indent="-285750" defTabSz="685800">
              <a:defRPr>
                <a:solidFill>
                  <a:schemeClr val="tx1"/>
                </a:solidFill>
                <a:latin typeface="Calibri" pitchFamily="34" charset="0"/>
                <a:ea typeface="宋体" pitchFamily="2" charset="-122"/>
              </a:defRPr>
            </a:lvl2pPr>
            <a:lvl3pPr marL="1143000" indent="-228600" defTabSz="685800">
              <a:defRPr>
                <a:solidFill>
                  <a:schemeClr val="tx1"/>
                </a:solidFill>
                <a:latin typeface="Calibri" pitchFamily="34" charset="0"/>
                <a:ea typeface="宋体" pitchFamily="2" charset="-122"/>
              </a:defRPr>
            </a:lvl3pPr>
            <a:lvl4pPr marL="1600200" indent="-228600" defTabSz="685800">
              <a:defRPr>
                <a:solidFill>
                  <a:schemeClr val="tx1"/>
                </a:solidFill>
                <a:latin typeface="Calibri" pitchFamily="34" charset="0"/>
                <a:ea typeface="宋体" pitchFamily="2" charset="-122"/>
              </a:defRPr>
            </a:lvl4pPr>
            <a:lvl5pPr marL="2057400" indent="-228600" defTabSz="685800">
              <a:defRPr>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a:solidFill>
                  <a:srgbClr val="5C5C5C"/>
                </a:solidFill>
                <a:latin typeface="微软雅黑" pitchFamily="34" charset="-122"/>
                <a:ea typeface="微软雅黑" pitchFamily="34" charset="-122"/>
              </a:rPr>
              <a:t>03</a:t>
            </a:r>
            <a:endParaRPr lang="en-GB" altLang="en-US">
              <a:solidFill>
                <a:srgbClr val="5C5C5C"/>
              </a:solidFill>
              <a:latin typeface="微软雅黑" pitchFamily="34" charset="-122"/>
              <a:ea typeface="微软雅黑" pitchFamily="34" charset="-122"/>
            </a:endParaRPr>
          </a:p>
        </p:txBody>
      </p:sp>
      <p:cxnSp>
        <p:nvCxnSpPr>
          <p:cNvPr id="14348" name="直接连接符 39"/>
          <p:cNvCxnSpPr>
            <a:cxnSpLocks noChangeShapeType="1"/>
          </p:cNvCxnSpPr>
          <p:nvPr/>
        </p:nvCxnSpPr>
        <p:spPr bwMode="auto">
          <a:xfrm>
            <a:off x="1509713" y="4876800"/>
            <a:ext cx="8591550" cy="0"/>
          </a:xfrm>
          <a:prstGeom prst="line">
            <a:avLst/>
          </a:prstGeom>
          <a:noFill/>
          <a:ln w="15875">
            <a:solidFill>
              <a:srgbClr val="8C8C8C"/>
            </a:solidFill>
            <a:round/>
            <a:headEnd type="oval" w="med" len="med"/>
            <a:tailEnd type="oval" w="med" len="med"/>
          </a:ln>
          <a:extLst>
            <a:ext uri="{909E8E84-426E-40DD-AFC4-6F175D3DCCD1}">
              <a14:hiddenFill xmlns:a14="http://schemas.microsoft.com/office/drawing/2010/main">
                <a:noFill/>
              </a14:hiddenFill>
            </a:ext>
          </a:extLst>
        </p:spPr>
      </p:cxnSp>
      <p:sp>
        <p:nvSpPr>
          <p:cNvPr id="14349" name="文本框 18"/>
          <p:cNvSpPr txBox="1">
            <a:spLocks noChangeArrowheads="1"/>
          </p:cNvSpPr>
          <p:nvPr/>
        </p:nvSpPr>
        <p:spPr bwMode="auto">
          <a:xfrm>
            <a:off x="2154238" y="1768475"/>
            <a:ext cx="3074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4350" name="文本框 19"/>
          <p:cNvSpPr txBox="1">
            <a:spLocks noChangeArrowheads="1"/>
          </p:cNvSpPr>
          <p:nvPr/>
        </p:nvSpPr>
        <p:spPr bwMode="auto">
          <a:xfrm>
            <a:off x="2154238" y="2800350"/>
            <a:ext cx="3074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4351" name="文本框 20"/>
          <p:cNvSpPr txBox="1">
            <a:spLocks noChangeArrowheads="1"/>
          </p:cNvSpPr>
          <p:nvPr/>
        </p:nvSpPr>
        <p:spPr bwMode="auto">
          <a:xfrm>
            <a:off x="2154238" y="3829050"/>
            <a:ext cx="3074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14352" name="文本框 21"/>
          <p:cNvSpPr txBox="1">
            <a:spLocks noChangeArrowheads="1"/>
          </p:cNvSpPr>
          <p:nvPr/>
        </p:nvSpPr>
        <p:spPr bwMode="auto">
          <a:xfrm>
            <a:off x="1452563" y="4972050"/>
            <a:ext cx="8705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on the input text content here Click Input text content Here Click Enter text content Click Enter text content Here click Enter text content Click Enter text content</a:t>
            </a:r>
          </a:p>
        </p:txBody>
      </p:sp>
    </p:spTree>
    <p:extLst>
      <p:ext uri="{BB962C8B-B14F-4D97-AF65-F5344CB8AC3E}">
        <p14:creationId xmlns:p14="http://schemas.microsoft.com/office/powerpoint/2010/main" val="37697842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38"/>
          <p:cNvSpPr txBox="1">
            <a:spLocks noChangeArrowheads="1"/>
          </p:cNvSpPr>
          <p:nvPr/>
        </p:nvSpPr>
        <p:spPr bwMode="auto">
          <a:xfrm>
            <a:off x="142875" y="114300"/>
            <a:ext cx="481562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pic>
        <p:nvPicPr>
          <p:cNvPr id="2150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706563"/>
            <a:ext cx="139541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ound Same Side Corner Rectangle 35"/>
          <p:cNvSpPr>
            <a:spLocks/>
          </p:cNvSpPr>
          <p:nvPr/>
        </p:nvSpPr>
        <p:spPr bwMode="auto">
          <a:xfrm rot="5400000">
            <a:off x="2420144" y="4264819"/>
            <a:ext cx="373062" cy="1123950"/>
          </a:xfrm>
          <a:custGeom>
            <a:avLst/>
            <a:gdLst>
              <a:gd name="T0" fmla="*/ 187060 w 372534"/>
              <a:gd name="T1" fmla="*/ 0 h 1123949"/>
              <a:gd name="T2" fmla="*/ 187060 w 372534"/>
              <a:gd name="T3" fmla="*/ 0 h 1123949"/>
              <a:gd name="T4" fmla="*/ 374120 w 372534"/>
              <a:gd name="T5" fmla="*/ 186267 h 1123949"/>
              <a:gd name="T6" fmla="*/ 374120 w 372534"/>
              <a:gd name="T7" fmla="*/ 1123952 h 1123949"/>
              <a:gd name="T8" fmla="*/ 374120 w 372534"/>
              <a:gd name="T9" fmla="*/ 1123952 h 1123949"/>
              <a:gd name="T10" fmla="*/ 0 w 372534"/>
              <a:gd name="T11" fmla="*/ 1123952 h 1123949"/>
              <a:gd name="T12" fmla="*/ 0 w 372534"/>
              <a:gd name="T13" fmla="*/ 1123952 h 1123949"/>
              <a:gd name="T14" fmla="*/ 0 w 372534"/>
              <a:gd name="T15" fmla="*/ 186267 h 1123949"/>
              <a:gd name="T16" fmla="*/ 187060 w 372534"/>
              <a:gd name="T17" fmla="*/ 0 h 1123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1123949">
                <a:moveTo>
                  <a:pt x="186267" y="0"/>
                </a:moveTo>
                <a:lnTo>
                  <a:pt x="186267" y="0"/>
                </a:lnTo>
                <a:cubicBezTo>
                  <a:pt x="289139" y="0"/>
                  <a:pt x="372534" y="83395"/>
                  <a:pt x="372534" y="186267"/>
                </a:cubicBezTo>
                <a:lnTo>
                  <a:pt x="372534" y="1123949"/>
                </a:lnTo>
                <a:lnTo>
                  <a:pt x="0" y="1123949"/>
                </a:lnTo>
                <a:lnTo>
                  <a:pt x="0" y="186267"/>
                </a:lnTo>
                <a:cubicBezTo>
                  <a:pt x="0" y="83395"/>
                  <a:pt x="83395" y="0"/>
                  <a:pt x="186267" y="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9" name="Round Same Side Corner Rectangle 36"/>
          <p:cNvSpPr>
            <a:spLocks/>
          </p:cNvSpPr>
          <p:nvPr/>
        </p:nvSpPr>
        <p:spPr bwMode="auto">
          <a:xfrm rot="-5400000">
            <a:off x="1626394" y="4595019"/>
            <a:ext cx="373062" cy="463550"/>
          </a:xfrm>
          <a:custGeom>
            <a:avLst/>
            <a:gdLst>
              <a:gd name="T0" fmla="*/ 187060 w 372534"/>
              <a:gd name="T1" fmla="*/ 0 h 463550"/>
              <a:gd name="T2" fmla="*/ 187060 w 372534"/>
              <a:gd name="T3" fmla="*/ 0 h 463550"/>
              <a:gd name="T4" fmla="*/ 374120 w 372534"/>
              <a:gd name="T5" fmla="*/ 186267 h 463550"/>
              <a:gd name="T6" fmla="*/ 374120 w 372534"/>
              <a:gd name="T7" fmla="*/ 463550 h 463550"/>
              <a:gd name="T8" fmla="*/ 374120 w 372534"/>
              <a:gd name="T9" fmla="*/ 463550 h 463550"/>
              <a:gd name="T10" fmla="*/ 0 w 372534"/>
              <a:gd name="T11" fmla="*/ 463550 h 463550"/>
              <a:gd name="T12" fmla="*/ 0 w 372534"/>
              <a:gd name="T13" fmla="*/ 463550 h 463550"/>
              <a:gd name="T14" fmla="*/ 0 w 372534"/>
              <a:gd name="T15" fmla="*/ 186267 h 463550"/>
              <a:gd name="T16" fmla="*/ 187060 w 372534"/>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463550">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0" name="Rectangle 37"/>
          <p:cNvSpPr>
            <a:spLocks noChangeArrowheads="1"/>
          </p:cNvSpPr>
          <p:nvPr/>
        </p:nvSpPr>
        <p:spPr bwMode="auto">
          <a:xfrm>
            <a:off x="2282825" y="4640263"/>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zh-CN" altLang="en-US" b="1">
                <a:solidFill>
                  <a:srgbClr val="FAFAFA"/>
                </a:solidFill>
                <a:latin typeface="微软雅黑" pitchFamily="34" charset="-122"/>
                <a:ea typeface="微软雅黑" pitchFamily="34" charset="-122"/>
              </a:rPr>
              <a:t>Title</a:t>
            </a:r>
            <a:endParaRPr lang="bg-BG" altLang="en-US" b="1">
              <a:solidFill>
                <a:srgbClr val="FAFAFA"/>
              </a:solidFill>
              <a:latin typeface="微软雅黑" pitchFamily="34" charset="-122"/>
              <a:ea typeface="微软雅黑" pitchFamily="34" charset="-122"/>
            </a:endParaRPr>
          </a:p>
        </p:txBody>
      </p:sp>
      <p:sp>
        <p:nvSpPr>
          <p:cNvPr id="21511" name="Rectangle 38"/>
          <p:cNvSpPr>
            <a:spLocks noChangeArrowheads="1"/>
          </p:cNvSpPr>
          <p:nvPr/>
        </p:nvSpPr>
        <p:spPr bwMode="auto">
          <a:xfrm>
            <a:off x="1670050" y="4643438"/>
            <a:ext cx="352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913" eaLnBrk="1" hangingPunct="1"/>
            <a:r>
              <a:rPr lang="en-US" altLang="zh-CN" sz="1600">
                <a:solidFill>
                  <a:srgbClr val="FFFFFF"/>
                </a:solidFill>
                <a:latin typeface="Open Sans Light"/>
                <a:ea typeface="Open Sans Light"/>
                <a:cs typeface="Open Sans Light"/>
              </a:rPr>
              <a:t>01</a:t>
            </a:r>
          </a:p>
        </p:txBody>
      </p:sp>
      <p:sp>
        <p:nvSpPr>
          <p:cNvPr id="21512" name="Round Same Side Corner Rectangle 41"/>
          <p:cNvSpPr>
            <a:spLocks/>
          </p:cNvSpPr>
          <p:nvPr/>
        </p:nvSpPr>
        <p:spPr bwMode="auto">
          <a:xfrm rot="5400000">
            <a:off x="3993356" y="3858419"/>
            <a:ext cx="373063" cy="1120775"/>
          </a:xfrm>
          <a:custGeom>
            <a:avLst/>
            <a:gdLst>
              <a:gd name="T0" fmla="*/ 187061 w 372535"/>
              <a:gd name="T1" fmla="*/ 0 h 1121834"/>
              <a:gd name="T2" fmla="*/ 187061 w 372535"/>
              <a:gd name="T3" fmla="*/ 0 h 1121834"/>
              <a:gd name="T4" fmla="*/ 374122 w 372535"/>
              <a:gd name="T5" fmla="*/ 185740 h 1121834"/>
              <a:gd name="T6" fmla="*/ 374121 w 372535"/>
              <a:gd name="T7" fmla="*/ 1118660 h 1121834"/>
              <a:gd name="T8" fmla="*/ 374121 w 372535"/>
              <a:gd name="T9" fmla="*/ 1118660 h 1121834"/>
              <a:gd name="T10" fmla="*/ 0 w 372535"/>
              <a:gd name="T11" fmla="*/ 1118660 h 1121834"/>
              <a:gd name="T12" fmla="*/ 0 w 372535"/>
              <a:gd name="T13" fmla="*/ 1118660 h 1121834"/>
              <a:gd name="T14" fmla="*/ 0 w 372535"/>
              <a:gd name="T15" fmla="*/ 185740 h 1121834"/>
              <a:gd name="T16" fmla="*/ 187061 w 372535"/>
              <a:gd name="T17" fmla="*/ 0 h 112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1121834">
                <a:moveTo>
                  <a:pt x="186268" y="0"/>
                </a:moveTo>
                <a:lnTo>
                  <a:pt x="186268" y="0"/>
                </a:lnTo>
                <a:cubicBezTo>
                  <a:pt x="289141" y="0"/>
                  <a:pt x="372536" y="83395"/>
                  <a:pt x="372536" y="186268"/>
                </a:cubicBezTo>
                <a:cubicBezTo>
                  <a:pt x="372536" y="498123"/>
                  <a:pt x="372535" y="809979"/>
                  <a:pt x="372535" y="1121834"/>
                </a:cubicBezTo>
                <a:lnTo>
                  <a:pt x="0" y="1121834"/>
                </a:lnTo>
                <a:lnTo>
                  <a:pt x="0" y="186268"/>
                </a:lnTo>
                <a:cubicBezTo>
                  <a:pt x="0" y="83395"/>
                  <a:pt x="83395" y="0"/>
                  <a:pt x="186268" y="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3" name="Round Same Side Corner Rectangle 43"/>
          <p:cNvSpPr>
            <a:spLocks/>
          </p:cNvSpPr>
          <p:nvPr/>
        </p:nvSpPr>
        <p:spPr bwMode="auto">
          <a:xfrm rot="-5400000">
            <a:off x="3201193" y="4187032"/>
            <a:ext cx="373063" cy="463550"/>
          </a:xfrm>
          <a:custGeom>
            <a:avLst/>
            <a:gdLst>
              <a:gd name="T0" fmla="*/ 187061 w 372535"/>
              <a:gd name="T1" fmla="*/ 0 h 463550"/>
              <a:gd name="T2" fmla="*/ 187061 w 372535"/>
              <a:gd name="T3" fmla="*/ 0 h 463550"/>
              <a:gd name="T4" fmla="*/ 374122 w 372535"/>
              <a:gd name="T5" fmla="*/ 186268 h 463550"/>
              <a:gd name="T6" fmla="*/ 374121 w 372535"/>
              <a:gd name="T7" fmla="*/ 463550 h 463550"/>
              <a:gd name="T8" fmla="*/ 374121 w 372535"/>
              <a:gd name="T9" fmla="*/ 463550 h 463550"/>
              <a:gd name="T10" fmla="*/ 0 w 372535"/>
              <a:gd name="T11" fmla="*/ 463550 h 463550"/>
              <a:gd name="T12" fmla="*/ 0 w 372535"/>
              <a:gd name="T13" fmla="*/ 463550 h 463550"/>
              <a:gd name="T14" fmla="*/ 0 w 372535"/>
              <a:gd name="T15" fmla="*/ 186268 h 463550"/>
              <a:gd name="T16" fmla="*/ 187061 w 372535"/>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463550">
                <a:moveTo>
                  <a:pt x="186268" y="0"/>
                </a:moveTo>
                <a:lnTo>
                  <a:pt x="186268" y="0"/>
                </a:lnTo>
                <a:cubicBezTo>
                  <a:pt x="289141" y="0"/>
                  <a:pt x="372536" y="83395"/>
                  <a:pt x="372536" y="186268"/>
                </a:cubicBezTo>
                <a:cubicBezTo>
                  <a:pt x="372536" y="278695"/>
                  <a:pt x="372535" y="371123"/>
                  <a:pt x="372535" y="463550"/>
                </a:cubicBezTo>
                <a:lnTo>
                  <a:pt x="0" y="463550"/>
                </a:lnTo>
                <a:lnTo>
                  <a:pt x="0" y="186268"/>
                </a:lnTo>
                <a:cubicBezTo>
                  <a:pt x="0" y="83395"/>
                  <a:pt x="83395" y="0"/>
                  <a:pt x="186268" y="0"/>
                </a:cubicBez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4" name="Rectangle 44"/>
          <p:cNvSpPr>
            <a:spLocks noChangeArrowheads="1"/>
          </p:cNvSpPr>
          <p:nvPr/>
        </p:nvSpPr>
        <p:spPr bwMode="auto">
          <a:xfrm>
            <a:off x="3841750" y="4232275"/>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zh-CN" altLang="en-US" b="1">
                <a:solidFill>
                  <a:srgbClr val="FAFAFA"/>
                </a:solidFill>
                <a:latin typeface="微软雅黑" pitchFamily="34" charset="-122"/>
                <a:ea typeface="微软雅黑" pitchFamily="34" charset="-122"/>
              </a:rPr>
              <a:t>Title</a:t>
            </a:r>
            <a:endParaRPr lang="bg-BG" altLang="en-US" b="1">
              <a:solidFill>
                <a:srgbClr val="FAFAFA"/>
              </a:solidFill>
              <a:latin typeface="微软雅黑" pitchFamily="34" charset="-122"/>
              <a:ea typeface="微软雅黑" pitchFamily="34" charset="-122"/>
            </a:endParaRPr>
          </a:p>
        </p:txBody>
      </p:sp>
      <p:sp>
        <p:nvSpPr>
          <p:cNvPr id="21515" name="Rectangle 45"/>
          <p:cNvSpPr>
            <a:spLocks noChangeArrowheads="1"/>
          </p:cNvSpPr>
          <p:nvPr/>
        </p:nvSpPr>
        <p:spPr bwMode="auto">
          <a:xfrm>
            <a:off x="3244850" y="4233863"/>
            <a:ext cx="3524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913" eaLnBrk="1" hangingPunct="1"/>
            <a:r>
              <a:rPr lang="en-US" altLang="zh-CN" sz="1600">
                <a:solidFill>
                  <a:srgbClr val="FFFFFF"/>
                </a:solidFill>
                <a:latin typeface="Open Sans Light"/>
                <a:ea typeface="Open Sans Light"/>
                <a:cs typeface="Open Sans Light"/>
              </a:rPr>
              <a:t>02</a:t>
            </a:r>
          </a:p>
        </p:txBody>
      </p:sp>
      <p:sp>
        <p:nvSpPr>
          <p:cNvPr id="21516" name="Round Same Side Corner Rectangle 47"/>
          <p:cNvSpPr>
            <a:spLocks/>
          </p:cNvSpPr>
          <p:nvPr/>
        </p:nvSpPr>
        <p:spPr bwMode="auto">
          <a:xfrm rot="5400000">
            <a:off x="5566569" y="3448844"/>
            <a:ext cx="371475" cy="1122363"/>
          </a:xfrm>
          <a:custGeom>
            <a:avLst/>
            <a:gdLst>
              <a:gd name="T0" fmla="*/ 184684 w 372534"/>
              <a:gd name="T1" fmla="*/ 0 h 1121834"/>
              <a:gd name="T2" fmla="*/ 184684 w 372534"/>
              <a:gd name="T3" fmla="*/ 0 h 1121834"/>
              <a:gd name="T4" fmla="*/ 369366 w 372534"/>
              <a:gd name="T5" fmla="*/ 186531 h 1121834"/>
              <a:gd name="T6" fmla="*/ 369366 w 372534"/>
              <a:gd name="T7" fmla="*/ 1123421 h 1121834"/>
              <a:gd name="T8" fmla="*/ 369366 w 372534"/>
              <a:gd name="T9" fmla="*/ 1123421 h 1121834"/>
              <a:gd name="T10" fmla="*/ 0 w 372534"/>
              <a:gd name="T11" fmla="*/ 1123421 h 1121834"/>
              <a:gd name="T12" fmla="*/ 0 w 372534"/>
              <a:gd name="T13" fmla="*/ 1123421 h 1121834"/>
              <a:gd name="T14" fmla="*/ 0 w 372534"/>
              <a:gd name="T15" fmla="*/ 186531 h 1121834"/>
              <a:gd name="T16" fmla="*/ 184684 w 372534"/>
              <a:gd name="T17" fmla="*/ 0 h 112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1121834">
                <a:moveTo>
                  <a:pt x="186267" y="0"/>
                </a:moveTo>
                <a:lnTo>
                  <a:pt x="186267" y="0"/>
                </a:lnTo>
                <a:cubicBezTo>
                  <a:pt x="289139" y="0"/>
                  <a:pt x="372534" y="83395"/>
                  <a:pt x="372534" y="186267"/>
                </a:cubicBezTo>
                <a:lnTo>
                  <a:pt x="372534" y="1121834"/>
                </a:lnTo>
                <a:lnTo>
                  <a:pt x="0" y="1121834"/>
                </a:lnTo>
                <a:lnTo>
                  <a:pt x="0" y="186267"/>
                </a:lnTo>
                <a:cubicBezTo>
                  <a:pt x="0" y="83395"/>
                  <a:pt x="83395" y="0"/>
                  <a:pt x="186267" y="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7" name="Round Same Side Corner Rectangle 48"/>
          <p:cNvSpPr>
            <a:spLocks/>
          </p:cNvSpPr>
          <p:nvPr/>
        </p:nvSpPr>
        <p:spPr bwMode="auto">
          <a:xfrm rot="-5400000">
            <a:off x="4773612" y="3778251"/>
            <a:ext cx="371475" cy="463550"/>
          </a:xfrm>
          <a:custGeom>
            <a:avLst/>
            <a:gdLst>
              <a:gd name="T0" fmla="*/ 184684 w 372534"/>
              <a:gd name="T1" fmla="*/ 0 h 463550"/>
              <a:gd name="T2" fmla="*/ 184684 w 372534"/>
              <a:gd name="T3" fmla="*/ 0 h 463550"/>
              <a:gd name="T4" fmla="*/ 369366 w 372534"/>
              <a:gd name="T5" fmla="*/ 186267 h 463550"/>
              <a:gd name="T6" fmla="*/ 369366 w 372534"/>
              <a:gd name="T7" fmla="*/ 463550 h 463550"/>
              <a:gd name="T8" fmla="*/ 369366 w 372534"/>
              <a:gd name="T9" fmla="*/ 463550 h 463550"/>
              <a:gd name="T10" fmla="*/ 0 w 372534"/>
              <a:gd name="T11" fmla="*/ 463550 h 463550"/>
              <a:gd name="T12" fmla="*/ 0 w 372534"/>
              <a:gd name="T13" fmla="*/ 463550 h 463550"/>
              <a:gd name="T14" fmla="*/ 0 w 372534"/>
              <a:gd name="T15" fmla="*/ 186267 h 463550"/>
              <a:gd name="T16" fmla="*/ 184684 w 372534"/>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463550">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8" name="Rectangle 49"/>
          <p:cNvSpPr>
            <a:spLocks noChangeArrowheads="1"/>
          </p:cNvSpPr>
          <p:nvPr/>
        </p:nvSpPr>
        <p:spPr bwMode="auto">
          <a:xfrm>
            <a:off x="5413375" y="382428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zh-CN" altLang="en-US" b="1">
                <a:solidFill>
                  <a:srgbClr val="FAFAFA"/>
                </a:solidFill>
                <a:latin typeface="微软雅黑" pitchFamily="34" charset="-122"/>
                <a:ea typeface="微软雅黑" pitchFamily="34" charset="-122"/>
              </a:rPr>
              <a:t>Title</a:t>
            </a:r>
            <a:endParaRPr lang="bg-BG" altLang="en-US" b="1">
              <a:solidFill>
                <a:srgbClr val="FAFAFA"/>
              </a:solidFill>
              <a:latin typeface="微软雅黑" pitchFamily="34" charset="-122"/>
              <a:ea typeface="微软雅黑" pitchFamily="34" charset="-122"/>
            </a:endParaRPr>
          </a:p>
        </p:txBody>
      </p:sp>
      <p:sp>
        <p:nvSpPr>
          <p:cNvPr id="21519" name="Rectangle 50"/>
          <p:cNvSpPr>
            <a:spLocks noChangeArrowheads="1"/>
          </p:cNvSpPr>
          <p:nvPr/>
        </p:nvSpPr>
        <p:spPr bwMode="auto">
          <a:xfrm>
            <a:off x="4810125" y="3825875"/>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913" eaLnBrk="1" hangingPunct="1"/>
            <a:r>
              <a:rPr lang="en-US" altLang="zh-CN" sz="1600">
                <a:solidFill>
                  <a:srgbClr val="FFFFFF"/>
                </a:solidFill>
                <a:latin typeface="Open Sans Light"/>
                <a:ea typeface="Open Sans Light"/>
                <a:cs typeface="Open Sans Light"/>
              </a:rPr>
              <a:t>03</a:t>
            </a:r>
          </a:p>
        </p:txBody>
      </p:sp>
      <p:sp>
        <p:nvSpPr>
          <p:cNvPr id="21520" name="Round Same Side Corner Rectangle 52"/>
          <p:cNvSpPr>
            <a:spLocks/>
          </p:cNvSpPr>
          <p:nvPr/>
        </p:nvSpPr>
        <p:spPr bwMode="auto">
          <a:xfrm rot="5400000">
            <a:off x="7140576" y="3040062"/>
            <a:ext cx="373062" cy="1122363"/>
          </a:xfrm>
          <a:custGeom>
            <a:avLst/>
            <a:gdLst>
              <a:gd name="T0" fmla="*/ 187060 w 372535"/>
              <a:gd name="T1" fmla="*/ 0 h 1121832"/>
              <a:gd name="T2" fmla="*/ 187060 w 372535"/>
              <a:gd name="T3" fmla="*/ 0 h 1121832"/>
              <a:gd name="T4" fmla="*/ 374119 w 372535"/>
              <a:gd name="T5" fmla="*/ 186532 h 1121832"/>
              <a:gd name="T6" fmla="*/ 374118 w 372535"/>
              <a:gd name="T7" fmla="*/ 1123426 h 1121832"/>
              <a:gd name="T8" fmla="*/ 374118 w 372535"/>
              <a:gd name="T9" fmla="*/ 1123426 h 1121832"/>
              <a:gd name="T10" fmla="*/ 0 w 372535"/>
              <a:gd name="T11" fmla="*/ 1123426 h 1121832"/>
              <a:gd name="T12" fmla="*/ 0 w 372535"/>
              <a:gd name="T13" fmla="*/ 1123426 h 1121832"/>
              <a:gd name="T14" fmla="*/ 0 w 372535"/>
              <a:gd name="T15" fmla="*/ 186532 h 1121832"/>
              <a:gd name="T16" fmla="*/ 187060 w 372535"/>
              <a:gd name="T17" fmla="*/ 0 h 1121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1121832">
                <a:moveTo>
                  <a:pt x="186268" y="0"/>
                </a:moveTo>
                <a:lnTo>
                  <a:pt x="186268" y="0"/>
                </a:lnTo>
                <a:cubicBezTo>
                  <a:pt x="289141" y="0"/>
                  <a:pt x="372536" y="83395"/>
                  <a:pt x="372536" y="186268"/>
                </a:cubicBezTo>
                <a:cubicBezTo>
                  <a:pt x="372536" y="498123"/>
                  <a:pt x="372535" y="809977"/>
                  <a:pt x="372535" y="1121832"/>
                </a:cubicBezTo>
                <a:lnTo>
                  <a:pt x="0" y="1121832"/>
                </a:lnTo>
                <a:lnTo>
                  <a:pt x="0" y="186268"/>
                </a:lnTo>
                <a:cubicBezTo>
                  <a:pt x="0" y="83395"/>
                  <a:pt x="83395" y="0"/>
                  <a:pt x="186268" y="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1" name="Round Same Side Corner Rectangle 53"/>
          <p:cNvSpPr>
            <a:spLocks/>
          </p:cNvSpPr>
          <p:nvPr/>
        </p:nvSpPr>
        <p:spPr bwMode="auto">
          <a:xfrm rot="-5400000">
            <a:off x="6347619" y="3369469"/>
            <a:ext cx="373062" cy="463550"/>
          </a:xfrm>
          <a:custGeom>
            <a:avLst/>
            <a:gdLst>
              <a:gd name="T0" fmla="*/ 187060 w 372535"/>
              <a:gd name="T1" fmla="*/ 0 h 463549"/>
              <a:gd name="T2" fmla="*/ 187060 w 372535"/>
              <a:gd name="T3" fmla="*/ 0 h 463549"/>
              <a:gd name="T4" fmla="*/ 374119 w 372535"/>
              <a:gd name="T5" fmla="*/ 186268 h 463549"/>
              <a:gd name="T6" fmla="*/ 374118 w 372535"/>
              <a:gd name="T7" fmla="*/ 463552 h 463549"/>
              <a:gd name="T8" fmla="*/ 374118 w 372535"/>
              <a:gd name="T9" fmla="*/ 463552 h 463549"/>
              <a:gd name="T10" fmla="*/ 0 w 372535"/>
              <a:gd name="T11" fmla="*/ 463552 h 463549"/>
              <a:gd name="T12" fmla="*/ 0 w 372535"/>
              <a:gd name="T13" fmla="*/ 463552 h 463549"/>
              <a:gd name="T14" fmla="*/ 0 w 372535"/>
              <a:gd name="T15" fmla="*/ 186268 h 463549"/>
              <a:gd name="T16" fmla="*/ 187060 w 372535"/>
              <a:gd name="T17" fmla="*/ 0 h 4635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463549">
                <a:moveTo>
                  <a:pt x="186268" y="0"/>
                </a:moveTo>
                <a:lnTo>
                  <a:pt x="186268" y="0"/>
                </a:lnTo>
                <a:cubicBezTo>
                  <a:pt x="289141" y="0"/>
                  <a:pt x="372536" y="83395"/>
                  <a:pt x="372536" y="186268"/>
                </a:cubicBezTo>
                <a:cubicBezTo>
                  <a:pt x="372536" y="278695"/>
                  <a:pt x="372535" y="371122"/>
                  <a:pt x="372535" y="463549"/>
                </a:cubicBezTo>
                <a:lnTo>
                  <a:pt x="0" y="463549"/>
                </a:lnTo>
                <a:lnTo>
                  <a:pt x="0" y="186268"/>
                </a:lnTo>
                <a:cubicBezTo>
                  <a:pt x="0" y="83395"/>
                  <a:pt x="83395" y="0"/>
                  <a:pt x="186268" y="0"/>
                </a:cubicBez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2" name="Rectangle 63"/>
          <p:cNvSpPr>
            <a:spLocks noChangeArrowheads="1"/>
          </p:cNvSpPr>
          <p:nvPr/>
        </p:nvSpPr>
        <p:spPr bwMode="auto">
          <a:xfrm>
            <a:off x="6988175" y="3414713"/>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zh-CN" altLang="en-US" b="1">
                <a:solidFill>
                  <a:srgbClr val="FAFAFA"/>
                </a:solidFill>
                <a:latin typeface="微软雅黑" pitchFamily="34" charset="-122"/>
                <a:ea typeface="微软雅黑" pitchFamily="34" charset="-122"/>
              </a:rPr>
              <a:t>Title</a:t>
            </a:r>
            <a:endParaRPr lang="bg-BG" altLang="en-US" b="1">
              <a:solidFill>
                <a:srgbClr val="FAFAFA"/>
              </a:solidFill>
              <a:latin typeface="微软雅黑" pitchFamily="34" charset="-122"/>
              <a:ea typeface="微软雅黑" pitchFamily="34" charset="-122"/>
            </a:endParaRPr>
          </a:p>
        </p:txBody>
      </p:sp>
      <p:sp>
        <p:nvSpPr>
          <p:cNvPr id="21523" name="Rectangle 65"/>
          <p:cNvSpPr>
            <a:spLocks noChangeArrowheads="1"/>
          </p:cNvSpPr>
          <p:nvPr/>
        </p:nvSpPr>
        <p:spPr bwMode="auto">
          <a:xfrm>
            <a:off x="6384925" y="3417888"/>
            <a:ext cx="3508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913" eaLnBrk="1" hangingPunct="1"/>
            <a:r>
              <a:rPr lang="en-US" altLang="zh-CN" sz="1600">
                <a:solidFill>
                  <a:srgbClr val="FFFFFF"/>
                </a:solidFill>
                <a:latin typeface="Open Sans Light"/>
                <a:ea typeface="Open Sans Light"/>
                <a:cs typeface="Open Sans Light"/>
              </a:rPr>
              <a:t>04</a:t>
            </a:r>
          </a:p>
        </p:txBody>
      </p:sp>
      <p:sp>
        <p:nvSpPr>
          <p:cNvPr id="21524" name="Round Same Side Corner Rectangle 67"/>
          <p:cNvSpPr>
            <a:spLocks/>
          </p:cNvSpPr>
          <p:nvPr/>
        </p:nvSpPr>
        <p:spPr bwMode="auto">
          <a:xfrm rot="5400000">
            <a:off x="8713787" y="2632076"/>
            <a:ext cx="373063" cy="1122362"/>
          </a:xfrm>
          <a:custGeom>
            <a:avLst/>
            <a:gdLst>
              <a:gd name="T0" fmla="*/ 187062 w 372534"/>
              <a:gd name="T1" fmla="*/ 0 h 1121834"/>
              <a:gd name="T2" fmla="*/ 187062 w 372534"/>
              <a:gd name="T3" fmla="*/ 0 h 1121834"/>
              <a:gd name="T4" fmla="*/ 374124 w 372534"/>
              <a:gd name="T5" fmla="*/ 186531 h 1121834"/>
              <a:gd name="T6" fmla="*/ 374124 w 372534"/>
              <a:gd name="T7" fmla="*/ 1123418 h 1121834"/>
              <a:gd name="T8" fmla="*/ 374124 w 372534"/>
              <a:gd name="T9" fmla="*/ 1123418 h 1121834"/>
              <a:gd name="T10" fmla="*/ 0 w 372534"/>
              <a:gd name="T11" fmla="*/ 1123418 h 1121834"/>
              <a:gd name="T12" fmla="*/ 0 w 372534"/>
              <a:gd name="T13" fmla="*/ 1123418 h 1121834"/>
              <a:gd name="T14" fmla="*/ 0 w 372534"/>
              <a:gd name="T15" fmla="*/ 186531 h 1121834"/>
              <a:gd name="T16" fmla="*/ 187062 w 372534"/>
              <a:gd name="T17" fmla="*/ 0 h 112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1121834">
                <a:moveTo>
                  <a:pt x="186267" y="0"/>
                </a:moveTo>
                <a:lnTo>
                  <a:pt x="186267" y="0"/>
                </a:lnTo>
                <a:cubicBezTo>
                  <a:pt x="289139" y="0"/>
                  <a:pt x="372534" y="83395"/>
                  <a:pt x="372534" y="186267"/>
                </a:cubicBezTo>
                <a:lnTo>
                  <a:pt x="372534" y="1121834"/>
                </a:lnTo>
                <a:lnTo>
                  <a:pt x="0" y="1121834"/>
                </a:lnTo>
                <a:lnTo>
                  <a:pt x="0" y="186267"/>
                </a:lnTo>
                <a:cubicBezTo>
                  <a:pt x="0" y="83395"/>
                  <a:pt x="83395" y="0"/>
                  <a:pt x="186267" y="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5" name="Round Same Side Corner Rectangle 73"/>
          <p:cNvSpPr>
            <a:spLocks/>
          </p:cNvSpPr>
          <p:nvPr/>
        </p:nvSpPr>
        <p:spPr bwMode="auto">
          <a:xfrm rot="-5400000">
            <a:off x="7920831" y="2961482"/>
            <a:ext cx="373063" cy="463550"/>
          </a:xfrm>
          <a:custGeom>
            <a:avLst/>
            <a:gdLst>
              <a:gd name="T0" fmla="*/ 187062 w 372534"/>
              <a:gd name="T1" fmla="*/ 0 h 463550"/>
              <a:gd name="T2" fmla="*/ 187062 w 372534"/>
              <a:gd name="T3" fmla="*/ 0 h 463550"/>
              <a:gd name="T4" fmla="*/ 374124 w 372534"/>
              <a:gd name="T5" fmla="*/ 186267 h 463550"/>
              <a:gd name="T6" fmla="*/ 374124 w 372534"/>
              <a:gd name="T7" fmla="*/ 463550 h 463550"/>
              <a:gd name="T8" fmla="*/ 374124 w 372534"/>
              <a:gd name="T9" fmla="*/ 463550 h 463550"/>
              <a:gd name="T10" fmla="*/ 0 w 372534"/>
              <a:gd name="T11" fmla="*/ 463550 h 463550"/>
              <a:gd name="T12" fmla="*/ 0 w 372534"/>
              <a:gd name="T13" fmla="*/ 463550 h 463550"/>
              <a:gd name="T14" fmla="*/ 0 w 372534"/>
              <a:gd name="T15" fmla="*/ 186267 h 463550"/>
              <a:gd name="T16" fmla="*/ 187062 w 372534"/>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463550">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6" name="Rectangle 74"/>
          <p:cNvSpPr>
            <a:spLocks noChangeArrowheads="1"/>
          </p:cNvSpPr>
          <p:nvPr/>
        </p:nvSpPr>
        <p:spPr bwMode="auto">
          <a:xfrm>
            <a:off x="8561388" y="3006725"/>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zh-CN" altLang="en-US" b="1">
                <a:solidFill>
                  <a:srgbClr val="FAFAFA"/>
                </a:solidFill>
                <a:latin typeface="微软雅黑" pitchFamily="34" charset="-122"/>
                <a:ea typeface="微软雅黑" pitchFamily="34" charset="-122"/>
              </a:rPr>
              <a:t>Title</a:t>
            </a:r>
            <a:endParaRPr lang="bg-BG" altLang="en-US" b="1">
              <a:solidFill>
                <a:srgbClr val="FAFAFA"/>
              </a:solidFill>
              <a:latin typeface="微软雅黑" pitchFamily="34" charset="-122"/>
              <a:ea typeface="微软雅黑" pitchFamily="34" charset="-122"/>
            </a:endParaRPr>
          </a:p>
        </p:txBody>
      </p:sp>
      <p:sp>
        <p:nvSpPr>
          <p:cNvPr id="21527" name="Rectangle 75"/>
          <p:cNvSpPr>
            <a:spLocks noChangeArrowheads="1"/>
          </p:cNvSpPr>
          <p:nvPr/>
        </p:nvSpPr>
        <p:spPr bwMode="auto">
          <a:xfrm>
            <a:off x="7966075" y="3008313"/>
            <a:ext cx="3508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913" eaLnBrk="1" hangingPunct="1"/>
            <a:r>
              <a:rPr lang="en-US" altLang="zh-CN" sz="1600">
                <a:solidFill>
                  <a:srgbClr val="FFFFFF"/>
                </a:solidFill>
                <a:latin typeface="Open Sans Light"/>
                <a:ea typeface="Open Sans Light"/>
                <a:cs typeface="Open Sans Light"/>
              </a:rPr>
              <a:t>05</a:t>
            </a:r>
          </a:p>
        </p:txBody>
      </p:sp>
      <p:sp>
        <p:nvSpPr>
          <p:cNvPr id="21528" name="Round Same Side Corner Rectangle 81"/>
          <p:cNvSpPr>
            <a:spLocks/>
          </p:cNvSpPr>
          <p:nvPr/>
        </p:nvSpPr>
        <p:spPr bwMode="auto">
          <a:xfrm rot="5400000">
            <a:off x="10288587" y="2222501"/>
            <a:ext cx="371475" cy="1123950"/>
          </a:xfrm>
          <a:custGeom>
            <a:avLst/>
            <a:gdLst>
              <a:gd name="T0" fmla="*/ 184683 w 372535"/>
              <a:gd name="T1" fmla="*/ 0 h 1123951"/>
              <a:gd name="T2" fmla="*/ 184683 w 372535"/>
              <a:gd name="T3" fmla="*/ 0 h 1123951"/>
              <a:gd name="T4" fmla="*/ 369365 w 372535"/>
              <a:gd name="T5" fmla="*/ 186268 h 1123951"/>
              <a:gd name="T6" fmla="*/ 369364 w 372535"/>
              <a:gd name="T7" fmla="*/ 1123948 h 1123951"/>
              <a:gd name="T8" fmla="*/ 369364 w 372535"/>
              <a:gd name="T9" fmla="*/ 1123948 h 1123951"/>
              <a:gd name="T10" fmla="*/ 0 w 372535"/>
              <a:gd name="T11" fmla="*/ 1123948 h 1123951"/>
              <a:gd name="T12" fmla="*/ 0 w 372535"/>
              <a:gd name="T13" fmla="*/ 1123948 h 1123951"/>
              <a:gd name="T14" fmla="*/ 0 w 372535"/>
              <a:gd name="T15" fmla="*/ 186268 h 1123951"/>
              <a:gd name="T16" fmla="*/ 184683 w 372535"/>
              <a:gd name="T17" fmla="*/ 0 h 11239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1123951">
                <a:moveTo>
                  <a:pt x="186268" y="0"/>
                </a:moveTo>
                <a:lnTo>
                  <a:pt x="186268" y="0"/>
                </a:lnTo>
                <a:cubicBezTo>
                  <a:pt x="289141" y="0"/>
                  <a:pt x="372536" y="83395"/>
                  <a:pt x="372536" y="186268"/>
                </a:cubicBezTo>
                <a:cubicBezTo>
                  <a:pt x="372536" y="498829"/>
                  <a:pt x="372535" y="811390"/>
                  <a:pt x="372535" y="1123951"/>
                </a:cubicBezTo>
                <a:lnTo>
                  <a:pt x="0" y="1123951"/>
                </a:lnTo>
                <a:lnTo>
                  <a:pt x="0" y="186268"/>
                </a:lnTo>
                <a:cubicBezTo>
                  <a:pt x="0" y="83395"/>
                  <a:pt x="83395" y="0"/>
                  <a:pt x="186268" y="0"/>
                </a:cubicBez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9" name="Round Same Side Corner Rectangle 82"/>
          <p:cNvSpPr>
            <a:spLocks/>
          </p:cNvSpPr>
          <p:nvPr/>
        </p:nvSpPr>
        <p:spPr bwMode="auto">
          <a:xfrm rot="-5400000">
            <a:off x="9494837" y="2552701"/>
            <a:ext cx="371475" cy="463550"/>
          </a:xfrm>
          <a:custGeom>
            <a:avLst/>
            <a:gdLst>
              <a:gd name="T0" fmla="*/ 184683 w 372535"/>
              <a:gd name="T1" fmla="*/ 0 h 463549"/>
              <a:gd name="T2" fmla="*/ 184683 w 372535"/>
              <a:gd name="T3" fmla="*/ 0 h 463549"/>
              <a:gd name="T4" fmla="*/ 369365 w 372535"/>
              <a:gd name="T5" fmla="*/ 186268 h 463549"/>
              <a:gd name="T6" fmla="*/ 369364 w 372535"/>
              <a:gd name="T7" fmla="*/ 463552 h 463549"/>
              <a:gd name="T8" fmla="*/ 369364 w 372535"/>
              <a:gd name="T9" fmla="*/ 463552 h 463549"/>
              <a:gd name="T10" fmla="*/ 0 w 372535"/>
              <a:gd name="T11" fmla="*/ 463552 h 463549"/>
              <a:gd name="T12" fmla="*/ 0 w 372535"/>
              <a:gd name="T13" fmla="*/ 463552 h 463549"/>
              <a:gd name="T14" fmla="*/ 0 w 372535"/>
              <a:gd name="T15" fmla="*/ 186268 h 463549"/>
              <a:gd name="T16" fmla="*/ 184683 w 372535"/>
              <a:gd name="T17" fmla="*/ 0 h 4635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463549">
                <a:moveTo>
                  <a:pt x="186268" y="0"/>
                </a:moveTo>
                <a:lnTo>
                  <a:pt x="186268" y="0"/>
                </a:lnTo>
                <a:cubicBezTo>
                  <a:pt x="289141" y="0"/>
                  <a:pt x="372536" y="83395"/>
                  <a:pt x="372536" y="186268"/>
                </a:cubicBezTo>
                <a:cubicBezTo>
                  <a:pt x="372536" y="278695"/>
                  <a:pt x="372535" y="371122"/>
                  <a:pt x="372535" y="463549"/>
                </a:cubicBezTo>
                <a:lnTo>
                  <a:pt x="0" y="463549"/>
                </a:lnTo>
                <a:lnTo>
                  <a:pt x="0" y="186268"/>
                </a:lnTo>
                <a:cubicBezTo>
                  <a:pt x="0" y="83395"/>
                  <a:pt x="83395" y="0"/>
                  <a:pt x="186268" y="0"/>
                </a:cubicBez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30" name="Rectangle 83"/>
          <p:cNvSpPr>
            <a:spLocks noChangeArrowheads="1"/>
          </p:cNvSpPr>
          <p:nvPr/>
        </p:nvSpPr>
        <p:spPr bwMode="auto">
          <a:xfrm>
            <a:off x="10150475" y="259873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zh-CN" altLang="en-US" b="1">
                <a:solidFill>
                  <a:srgbClr val="FAFAFA"/>
                </a:solidFill>
                <a:latin typeface="微软雅黑" pitchFamily="34" charset="-122"/>
                <a:ea typeface="微软雅黑" pitchFamily="34" charset="-122"/>
              </a:rPr>
              <a:t>Title</a:t>
            </a:r>
            <a:endParaRPr lang="bg-BG" altLang="en-US" b="1">
              <a:solidFill>
                <a:srgbClr val="FAFAFA"/>
              </a:solidFill>
              <a:latin typeface="微软雅黑" pitchFamily="34" charset="-122"/>
              <a:ea typeface="微软雅黑" pitchFamily="34" charset="-122"/>
            </a:endParaRPr>
          </a:p>
        </p:txBody>
      </p:sp>
      <p:sp>
        <p:nvSpPr>
          <p:cNvPr id="21531" name="Rectangle 84"/>
          <p:cNvSpPr>
            <a:spLocks noChangeArrowheads="1"/>
          </p:cNvSpPr>
          <p:nvPr/>
        </p:nvSpPr>
        <p:spPr bwMode="auto">
          <a:xfrm>
            <a:off x="9537700" y="2600325"/>
            <a:ext cx="3524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913" eaLnBrk="1" hangingPunct="1"/>
            <a:r>
              <a:rPr lang="en-US" altLang="zh-CN" sz="1600">
                <a:solidFill>
                  <a:srgbClr val="FFFFFF"/>
                </a:solidFill>
                <a:latin typeface="Open Sans Light"/>
                <a:ea typeface="Open Sans Light"/>
                <a:cs typeface="Open Sans Light"/>
              </a:rPr>
              <a:t>06</a:t>
            </a:r>
          </a:p>
        </p:txBody>
      </p:sp>
      <p:sp>
        <p:nvSpPr>
          <p:cNvPr id="21532" name="U-Turn Arrow 91"/>
          <p:cNvSpPr>
            <a:spLocks/>
          </p:cNvSpPr>
          <p:nvPr/>
        </p:nvSpPr>
        <p:spPr bwMode="auto">
          <a:xfrm>
            <a:off x="5765800" y="2674938"/>
            <a:ext cx="1069975" cy="1095375"/>
          </a:xfrm>
          <a:custGeom>
            <a:avLst/>
            <a:gdLst>
              <a:gd name="T0" fmla="*/ 0 w 1071033"/>
              <a:gd name="T1" fmla="*/ 1093262 h 1096433"/>
              <a:gd name="T2" fmla="*/ 0 w 1071033"/>
              <a:gd name="T3" fmla="*/ 512230 h 1096433"/>
              <a:gd name="T4" fmla="*/ 512196 w 1071033"/>
              <a:gd name="T5" fmla="*/ 0 h 1096433"/>
              <a:gd name="T6" fmla="*/ 512196 w 1071033"/>
              <a:gd name="T7" fmla="*/ 0 h 1096433"/>
              <a:gd name="T8" fmla="*/ 1024390 w 1071033"/>
              <a:gd name="T9" fmla="*/ 512230 h 1096433"/>
              <a:gd name="T10" fmla="*/ 1024389 w 1071033"/>
              <a:gd name="T11" fmla="*/ 549098 h 1096433"/>
              <a:gd name="T12" fmla="*/ 1067862 w 1071033"/>
              <a:gd name="T13" fmla="*/ 549098 h 1096433"/>
              <a:gd name="T14" fmla="*/ 988029 w 1071033"/>
              <a:gd name="T15" fmla="*/ 692264 h 1096433"/>
              <a:gd name="T16" fmla="*/ 908195 w 1071033"/>
              <a:gd name="T17" fmla="*/ 549098 h 1096433"/>
              <a:gd name="T18" fmla="*/ 951668 w 1071033"/>
              <a:gd name="T19" fmla="*/ 549098 h 1096433"/>
              <a:gd name="T20" fmla="*/ 951668 w 1071033"/>
              <a:gd name="T21" fmla="*/ 512230 h 1096433"/>
              <a:gd name="T22" fmla="*/ 512196 w 1071033"/>
              <a:gd name="T23" fmla="*/ 72728 h 1096433"/>
              <a:gd name="T24" fmla="*/ 512196 w 1071033"/>
              <a:gd name="T25" fmla="*/ 72727 h 1096433"/>
              <a:gd name="T26" fmla="*/ 72722 w 1071033"/>
              <a:gd name="T27" fmla="*/ 512229 h 1096433"/>
              <a:gd name="T28" fmla="*/ 72721 w 1071033"/>
              <a:gd name="T29" fmla="*/ 1093262 h 1096433"/>
              <a:gd name="T30" fmla="*/ 0 w 1071033"/>
              <a:gd name="T31" fmla="*/ 1093262 h 1096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1033" h="10964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33" name="U-Turn Arrow 92"/>
          <p:cNvSpPr>
            <a:spLocks/>
          </p:cNvSpPr>
          <p:nvPr/>
        </p:nvSpPr>
        <p:spPr bwMode="auto">
          <a:xfrm>
            <a:off x="7346950" y="2259013"/>
            <a:ext cx="1069975" cy="1096962"/>
          </a:xfrm>
          <a:custGeom>
            <a:avLst/>
            <a:gdLst>
              <a:gd name="T0" fmla="*/ 0 w 1071033"/>
              <a:gd name="T1" fmla="*/ 1098021 h 1096433"/>
              <a:gd name="T2" fmla="*/ 0 w 1071033"/>
              <a:gd name="T3" fmla="*/ 514460 h 1096433"/>
              <a:gd name="T4" fmla="*/ 512196 w 1071033"/>
              <a:gd name="T5" fmla="*/ 0 h 1096433"/>
              <a:gd name="T6" fmla="*/ 512196 w 1071033"/>
              <a:gd name="T7" fmla="*/ 0 h 1096433"/>
              <a:gd name="T8" fmla="*/ 1024390 w 1071033"/>
              <a:gd name="T9" fmla="*/ 514460 h 1096433"/>
              <a:gd name="T10" fmla="*/ 1024389 w 1071033"/>
              <a:gd name="T11" fmla="*/ 551488 h 1096433"/>
              <a:gd name="T12" fmla="*/ 1067862 w 1071033"/>
              <a:gd name="T13" fmla="*/ 551488 h 1096433"/>
              <a:gd name="T14" fmla="*/ 988029 w 1071033"/>
              <a:gd name="T15" fmla="*/ 695277 h 1096433"/>
              <a:gd name="T16" fmla="*/ 908195 w 1071033"/>
              <a:gd name="T17" fmla="*/ 551488 h 1096433"/>
              <a:gd name="T18" fmla="*/ 951668 w 1071033"/>
              <a:gd name="T19" fmla="*/ 551488 h 1096433"/>
              <a:gd name="T20" fmla="*/ 951668 w 1071033"/>
              <a:gd name="T21" fmla="*/ 514460 h 1096433"/>
              <a:gd name="T22" fmla="*/ 512196 w 1071033"/>
              <a:gd name="T23" fmla="*/ 73043 h 1096433"/>
              <a:gd name="T24" fmla="*/ 512196 w 1071033"/>
              <a:gd name="T25" fmla="*/ 73042 h 1096433"/>
              <a:gd name="T26" fmla="*/ 72722 w 1071033"/>
              <a:gd name="T27" fmla="*/ 514459 h 1096433"/>
              <a:gd name="T28" fmla="*/ 72721 w 1071033"/>
              <a:gd name="T29" fmla="*/ 1098021 h 1096433"/>
              <a:gd name="T30" fmla="*/ 0 w 1071033"/>
              <a:gd name="T31" fmla="*/ 1098021 h 1096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1033" h="10964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34" name="U-Turn Arrow 93"/>
          <p:cNvSpPr>
            <a:spLocks/>
          </p:cNvSpPr>
          <p:nvPr/>
        </p:nvSpPr>
        <p:spPr bwMode="auto">
          <a:xfrm>
            <a:off x="8912225" y="1865313"/>
            <a:ext cx="1071563" cy="1096962"/>
          </a:xfrm>
          <a:custGeom>
            <a:avLst/>
            <a:gdLst>
              <a:gd name="T0" fmla="*/ 0 w 1071033"/>
              <a:gd name="T1" fmla="*/ 1098021 h 1096433"/>
              <a:gd name="T2" fmla="*/ 0 w 1071033"/>
              <a:gd name="T3" fmla="*/ 514460 h 1096433"/>
              <a:gd name="T4" fmla="*/ 514478 w 1071033"/>
              <a:gd name="T5" fmla="*/ 0 h 1096433"/>
              <a:gd name="T6" fmla="*/ 514478 w 1071033"/>
              <a:gd name="T7" fmla="*/ 0 h 1096433"/>
              <a:gd name="T8" fmla="*/ 1028958 w 1071033"/>
              <a:gd name="T9" fmla="*/ 514460 h 1096433"/>
              <a:gd name="T10" fmla="*/ 1028957 w 1071033"/>
              <a:gd name="T11" fmla="*/ 551488 h 1096433"/>
              <a:gd name="T12" fmla="*/ 1072624 w 1071033"/>
              <a:gd name="T13" fmla="*/ 551488 h 1096433"/>
              <a:gd name="T14" fmla="*/ 992435 w 1071033"/>
              <a:gd name="T15" fmla="*/ 695277 h 1096433"/>
              <a:gd name="T16" fmla="*/ 912245 w 1071033"/>
              <a:gd name="T17" fmla="*/ 551488 h 1096433"/>
              <a:gd name="T18" fmla="*/ 955912 w 1071033"/>
              <a:gd name="T19" fmla="*/ 551488 h 1096433"/>
              <a:gd name="T20" fmla="*/ 955912 w 1071033"/>
              <a:gd name="T21" fmla="*/ 514460 h 1096433"/>
              <a:gd name="T22" fmla="*/ 514478 w 1071033"/>
              <a:gd name="T23" fmla="*/ 73043 h 1096433"/>
              <a:gd name="T24" fmla="*/ 514478 w 1071033"/>
              <a:gd name="T25" fmla="*/ 73042 h 1096433"/>
              <a:gd name="T26" fmla="*/ 73046 w 1071033"/>
              <a:gd name="T27" fmla="*/ 514459 h 1096433"/>
              <a:gd name="T28" fmla="*/ 73045 w 1071033"/>
              <a:gd name="T29" fmla="*/ 1098021 h 1096433"/>
              <a:gd name="T30" fmla="*/ 0 w 1071033"/>
              <a:gd name="T31" fmla="*/ 1098021 h 1096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1033" h="10964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35" name="Text Placeholder 3"/>
          <p:cNvSpPr txBox="1">
            <a:spLocks noChangeArrowheads="1"/>
          </p:cNvSpPr>
          <p:nvPr/>
        </p:nvSpPr>
        <p:spPr bwMode="auto">
          <a:xfrm>
            <a:off x="1651000" y="5140325"/>
            <a:ext cx="13239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a:solidFill>
                  <a:schemeClr val="tx1"/>
                </a:solidFill>
                <a:latin typeface="Calibri" pitchFamily="34" charset="0"/>
                <a:ea typeface="宋体" pitchFamily="2" charset="-122"/>
              </a:defRPr>
            </a:lvl1pPr>
            <a:lvl2pPr marL="742950" indent="-285750" defTabSz="1217613">
              <a:defRPr>
                <a:solidFill>
                  <a:schemeClr val="tx1"/>
                </a:solidFill>
                <a:latin typeface="Calibri" pitchFamily="34" charset="0"/>
                <a:ea typeface="宋体" pitchFamily="2" charset="-122"/>
              </a:defRPr>
            </a:lvl2pPr>
            <a:lvl3pPr marL="1143000" indent="-228600" defTabSz="1217613">
              <a:defRPr>
                <a:solidFill>
                  <a:schemeClr val="tx1"/>
                </a:solidFill>
                <a:latin typeface="Calibri" pitchFamily="34" charset="0"/>
                <a:ea typeface="宋体" pitchFamily="2" charset="-122"/>
              </a:defRPr>
            </a:lvl3pPr>
            <a:lvl4pPr marL="1600200" indent="-228600" defTabSz="1217613">
              <a:defRPr>
                <a:solidFill>
                  <a:schemeClr val="tx1"/>
                </a:solidFill>
                <a:latin typeface="Calibri" pitchFamily="34" charset="0"/>
                <a:ea typeface="宋体" pitchFamily="2" charset="-122"/>
              </a:defRPr>
            </a:lvl4pPr>
            <a:lvl5pPr marL="2057400" indent="-228600" defTabSz="1217613">
              <a:defRPr>
                <a:solidFill>
                  <a:schemeClr val="tx1"/>
                </a:solidFill>
                <a:latin typeface="Calibri"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1536" name="Text Placeholder 3"/>
          <p:cNvSpPr txBox="1">
            <a:spLocks noChangeArrowheads="1"/>
          </p:cNvSpPr>
          <p:nvPr/>
        </p:nvSpPr>
        <p:spPr bwMode="auto">
          <a:xfrm>
            <a:off x="9680575" y="3092450"/>
            <a:ext cx="13239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a:solidFill>
                  <a:schemeClr val="tx1"/>
                </a:solidFill>
                <a:latin typeface="Calibri" pitchFamily="34" charset="0"/>
                <a:ea typeface="宋体" pitchFamily="2" charset="-122"/>
              </a:defRPr>
            </a:lvl1pPr>
            <a:lvl2pPr marL="742950" indent="-285750" defTabSz="1217613">
              <a:defRPr>
                <a:solidFill>
                  <a:schemeClr val="tx1"/>
                </a:solidFill>
                <a:latin typeface="Calibri" pitchFamily="34" charset="0"/>
                <a:ea typeface="宋体" pitchFamily="2" charset="-122"/>
              </a:defRPr>
            </a:lvl2pPr>
            <a:lvl3pPr marL="1143000" indent="-228600" defTabSz="1217613">
              <a:defRPr>
                <a:solidFill>
                  <a:schemeClr val="tx1"/>
                </a:solidFill>
                <a:latin typeface="Calibri" pitchFamily="34" charset="0"/>
                <a:ea typeface="宋体" pitchFamily="2" charset="-122"/>
              </a:defRPr>
            </a:lvl3pPr>
            <a:lvl4pPr marL="1600200" indent="-228600" defTabSz="1217613">
              <a:defRPr>
                <a:solidFill>
                  <a:schemeClr val="tx1"/>
                </a:solidFill>
                <a:latin typeface="Calibri" pitchFamily="34" charset="0"/>
                <a:ea typeface="宋体" pitchFamily="2" charset="-122"/>
              </a:defRPr>
            </a:lvl4pPr>
            <a:lvl5pPr marL="2057400" indent="-228600" defTabSz="1217613">
              <a:defRPr>
                <a:solidFill>
                  <a:schemeClr val="tx1"/>
                </a:solidFill>
                <a:latin typeface="Calibri"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1537" name="Text Placeholder 3"/>
          <p:cNvSpPr txBox="1">
            <a:spLocks noChangeArrowheads="1"/>
          </p:cNvSpPr>
          <p:nvPr/>
        </p:nvSpPr>
        <p:spPr bwMode="auto">
          <a:xfrm>
            <a:off x="8074025" y="3502025"/>
            <a:ext cx="13255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a:solidFill>
                  <a:schemeClr val="tx1"/>
                </a:solidFill>
                <a:latin typeface="Calibri" pitchFamily="34" charset="0"/>
                <a:ea typeface="宋体" pitchFamily="2" charset="-122"/>
              </a:defRPr>
            </a:lvl1pPr>
            <a:lvl2pPr marL="742950" indent="-285750" defTabSz="1217613">
              <a:defRPr>
                <a:solidFill>
                  <a:schemeClr val="tx1"/>
                </a:solidFill>
                <a:latin typeface="Calibri" pitchFamily="34" charset="0"/>
                <a:ea typeface="宋体" pitchFamily="2" charset="-122"/>
              </a:defRPr>
            </a:lvl2pPr>
            <a:lvl3pPr marL="1143000" indent="-228600" defTabSz="1217613">
              <a:defRPr>
                <a:solidFill>
                  <a:schemeClr val="tx1"/>
                </a:solidFill>
                <a:latin typeface="Calibri" pitchFamily="34" charset="0"/>
                <a:ea typeface="宋体" pitchFamily="2" charset="-122"/>
              </a:defRPr>
            </a:lvl3pPr>
            <a:lvl4pPr marL="1600200" indent="-228600" defTabSz="1217613">
              <a:defRPr>
                <a:solidFill>
                  <a:schemeClr val="tx1"/>
                </a:solidFill>
                <a:latin typeface="Calibri" pitchFamily="34" charset="0"/>
                <a:ea typeface="宋体" pitchFamily="2" charset="-122"/>
              </a:defRPr>
            </a:lvl4pPr>
            <a:lvl5pPr marL="2057400" indent="-228600" defTabSz="1217613">
              <a:defRPr>
                <a:solidFill>
                  <a:schemeClr val="tx1"/>
                </a:solidFill>
                <a:latin typeface="Calibri"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1538" name="Text Placeholder 3"/>
          <p:cNvSpPr txBox="1">
            <a:spLocks noChangeArrowheads="1"/>
          </p:cNvSpPr>
          <p:nvPr/>
        </p:nvSpPr>
        <p:spPr bwMode="auto">
          <a:xfrm>
            <a:off x="6467475" y="3911600"/>
            <a:ext cx="13255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a:solidFill>
                  <a:schemeClr val="tx1"/>
                </a:solidFill>
                <a:latin typeface="Calibri" pitchFamily="34" charset="0"/>
                <a:ea typeface="宋体" pitchFamily="2" charset="-122"/>
              </a:defRPr>
            </a:lvl1pPr>
            <a:lvl2pPr marL="742950" indent="-285750" defTabSz="1217613">
              <a:defRPr>
                <a:solidFill>
                  <a:schemeClr val="tx1"/>
                </a:solidFill>
                <a:latin typeface="Calibri" pitchFamily="34" charset="0"/>
                <a:ea typeface="宋体" pitchFamily="2" charset="-122"/>
              </a:defRPr>
            </a:lvl2pPr>
            <a:lvl3pPr marL="1143000" indent="-228600" defTabSz="1217613">
              <a:defRPr>
                <a:solidFill>
                  <a:schemeClr val="tx1"/>
                </a:solidFill>
                <a:latin typeface="Calibri" pitchFamily="34" charset="0"/>
                <a:ea typeface="宋体" pitchFamily="2" charset="-122"/>
              </a:defRPr>
            </a:lvl3pPr>
            <a:lvl4pPr marL="1600200" indent="-228600" defTabSz="1217613">
              <a:defRPr>
                <a:solidFill>
                  <a:schemeClr val="tx1"/>
                </a:solidFill>
                <a:latin typeface="Calibri" pitchFamily="34" charset="0"/>
                <a:ea typeface="宋体" pitchFamily="2" charset="-122"/>
              </a:defRPr>
            </a:lvl4pPr>
            <a:lvl5pPr marL="2057400" indent="-228600" defTabSz="1217613">
              <a:defRPr>
                <a:solidFill>
                  <a:schemeClr val="tx1"/>
                </a:solidFill>
                <a:latin typeface="Calibri"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1539" name="Text Placeholder 3"/>
          <p:cNvSpPr txBox="1">
            <a:spLocks noChangeArrowheads="1"/>
          </p:cNvSpPr>
          <p:nvPr/>
        </p:nvSpPr>
        <p:spPr bwMode="auto">
          <a:xfrm>
            <a:off x="4862513" y="4321175"/>
            <a:ext cx="13239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a:solidFill>
                  <a:schemeClr val="tx1"/>
                </a:solidFill>
                <a:latin typeface="Calibri" pitchFamily="34" charset="0"/>
                <a:ea typeface="宋体" pitchFamily="2" charset="-122"/>
              </a:defRPr>
            </a:lvl1pPr>
            <a:lvl2pPr marL="742950" indent="-285750" defTabSz="1217613">
              <a:defRPr>
                <a:solidFill>
                  <a:schemeClr val="tx1"/>
                </a:solidFill>
                <a:latin typeface="Calibri" pitchFamily="34" charset="0"/>
                <a:ea typeface="宋体" pitchFamily="2" charset="-122"/>
              </a:defRPr>
            </a:lvl2pPr>
            <a:lvl3pPr marL="1143000" indent="-228600" defTabSz="1217613">
              <a:defRPr>
                <a:solidFill>
                  <a:schemeClr val="tx1"/>
                </a:solidFill>
                <a:latin typeface="Calibri" pitchFamily="34" charset="0"/>
                <a:ea typeface="宋体" pitchFamily="2" charset="-122"/>
              </a:defRPr>
            </a:lvl3pPr>
            <a:lvl4pPr marL="1600200" indent="-228600" defTabSz="1217613">
              <a:defRPr>
                <a:solidFill>
                  <a:schemeClr val="tx1"/>
                </a:solidFill>
                <a:latin typeface="Calibri" pitchFamily="34" charset="0"/>
                <a:ea typeface="宋体" pitchFamily="2" charset="-122"/>
              </a:defRPr>
            </a:lvl4pPr>
            <a:lvl5pPr marL="2057400" indent="-228600" defTabSz="1217613">
              <a:defRPr>
                <a:solidFill>
                  <a:schemeClr val="tx1"/>
                </a:solidFill>
                <a:latin typeface="Calibri"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
        <p:nvSpPr>
          <p:cNvPr id="21540" name="Text Placeholder 3"/>
          <p:cNvSpPr txBox="1">
            <a:spLocks noChangeArrowheads="1"/>
          </p:cNvSpPr>
          <p:nvPr/>
        </p:nvSpPr>
        <p:spPr bwMode="auto">
          <a:xfrm>
            <a:off x="3255963" y="4730750"/>
            <a:ext cx="13255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defRPr>
                <a:solidFill>
                  <a:schemeClr val="tx1"/>
                </a:solidFill>
                <a:latin typeface="Calibri" pitchFamily="34" charset="0"/>
                <a:ea typeface="宋体" pitchFamily="2" charset="-122"/>
              </a:defRPr>
            </a:lvl1pPr>
            <a:lvl2pPr marL="742950" indent="-285750" defTabSz="1217613">
              <a:defRPr>
                <a:solidFill>
                  <a:schemeClr val="tx1"/>
                </a:solidFill>
                <a:latin typeface="Calibri" pitchFamily="34" charset="0"/>
                <a:ea typeface="宋体" pitchFamily="2" charset="-122"/>
              </a:defRPr>
            </a:lvl2pPr>
            <a:lvl3pPr marL="1143000" indent="-228600" defTabSz="1217613">
              <a:defRPr>
                <a:solidFill>
                  <a:schemeClr val="tx1"/>
                </a:solidFill>
                <a:latin typeface="Calibri" pitchFamily="34" charset="0"/>
                <a:ea typeface="宋体" pitchFamily="2" charset="-122"/>
              </a:defRPr>
            </a:lvl3pPr>
            <a:lvl4pPr marL="1600200" indent="-228600" defTabSz="1217613">
              <a:defRPr>
                <a:solidFill>
                  <a:schemeClr val="tx1"/>
                </a:solidFill>
                <a:latin typeface="Calibri" pitchFamily="34" charset="0"/>
                <a:ea typeface="宋体" pitchFamily="2" charset="-122"/>
              </a:defRPr>
            </a:lvl4pPr>
            <a:lvl5pPr marL="2057400" indent="-228600" defTabSz="1217613">
              <a:defRPr>
                <a:solidFill>
                  <a:schemeClr val="tx1"/>
                </a:solidFill>
                <a:latin typeface="Calibri" pitchFamily="34" charset="0"/>
                <a:ea typeface="宋体" pitchFamily="2" charset="-122"/>
              </a:defRPr>
            </a:lvl5pPr>
            <a:lvl6pPr marL="25146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7613"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solidFill>
                  <a:srgbClr val="000000"/>
                </a:solidFill>
                <a:latin typeface="微软雅黑" pitchFamily="34" charset="-122"/>
                <a:ea typeface="微软雅黑" pitchFamily="34" charset="-122"/>
              </a:rPr>
              <a:t>Click to enter the text here</a:t>
            </a:r>
          </a:p>
        </p:txBody>
      </p:sp>
    </p:spTree>
    <p:extLst>
      <p:ext uri="{BB962C8B-B14F-4D97-AF65-F5344CB8AC3E}">
        <p14:creationId xmlns:p14="http://schemas.microsoft.com/office/powerpoint/2010/main" val="3862790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任意多边形 77"/>
          <p:cNvSpPr>
            <a:spLocks/>
          </p:cNvSpPr>
          <p:nvPr/>
        </p:nvSpPr>
        <p:spPr bwMode="auto">
          <a:xfrm>
            <a:off x="106363" y="0"/>
            <a:ext cx="7808912" cy="6858000"/>
          </a:xfrm>
          <a:custGeom>
            <a:avLst/>
            <a:gdLst>
              <a:gd name="T0" fmla="*/ 0 w 6953768"/>
              <a:gd name="T1" fmla="*/ 0 h 6858000"/>
              <a:gd name="T2" fmla="*/ 9847618 w 6953768"/>
              <a:gd name="T3" fmla="*/ 0 h 6858000"/>
              <a:gd name="T4" fmla="*/ 5264604 w 6953768"/>
              <a:gd name="T5" fmla="*/ 6858000 h 6858000"/>
              <a:gd name="T6" fmla="*/ 0 w 6953768"/>
              <a:gd name="T7" fmla="*/ 6858000 h 6858000"/>
              <a:gd name="T8" fmla="*/ 0 w 6953768"/>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768" h="6858000">
                <a:moveTo>
                  <a:pt x="0" y="0"/>
                </a:moveTo>
                <a:lnTo>
                  <a:pt x="6953768" y="0"/>
                </a:lnTo>
                <a:lnTo>
                  <a:pt x="3717532" y="6858000"/>
                </a:lnTo>
                <a:lnTo>
                  <a:pt x="0" y="6858000"/>
                </a:lnTo>
                <a:lnTo>
                  <a:pt x="0" y="0"/>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099" name="任意多边形 76"/>
          <p:cNvSpPr>
            <a:spLocks/>
          </p:cNvSpPr>
          <p:nvPr/>
        </p:nvSpPr>
        <p:spPr bwMode="auto">
          <a:xfrm>
            <a:off x="0" y="0"/>
            <a:ext cx="7808913" cy="6858000"/>
          </a:xfrm>
          <a:custGeom>
            <a:avLst/>
            <a:gdLst>
              <a:gd name="T0" fmla="*/ 0 w 6953768"/>
              <a:gd name="T1" fmla="*/ 0 h 6858000"/>
              <a:gd name="T2" fmla="*/ 9847622 w 6953768"/>
              <a:gd name="T3" fmla="*/ 0 h 6858000"/>
              <a:gd name="T4" fmla="*/ 5264606 w 6953768"/>
              <a:gd name="T5" fmla="*/ 6858000 h 6858000"/>
              <a:gd name="T6" fmla="*/ 0 w 6953768"/>
              <a:gd name="T7" fmla="*/ 6858000 h 6858000"/>
              <a:gd name="T8" fmla="*/ 0 w 6953768"/>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768" h="6858000">
                <a:moveTo>
                  <a:pt x="0" y="0"/>
                </a:moveTo>
                <a:lnTo>
                  <a:pt x="6953768" y="0"/>
                </a:lnTo>
                <a:lnTo>
                  <a:pt x="3717532" y="6858000"/>
                </a:lnTo>
                <a:lnTo>
                  <a:pt x="0" y="6858000"/>
                </a:lnTo>
                <a:lnTo>
                  <a:pt x="0" y="0"/>
                </a:lnTo>
                <a:close/>
              </a:path>
            </a:pathLst>
          </a:cu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4100" name="图片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36700"/>
            <a:ext cx="476726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文本框 78"/>
          <p:cNvSpPr txBox="1">
            <a:spLocks noChangeArrowheads="1"/>
          </p:cNvSpPr>
          <p:nvPr/>
        </p:nvSpPr>
        <p:spPr bwMode="auto">
          <a:xfrm>
            <a:off x="238125" y="257175"/>
            <a:ext cx="35891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4000" b="1" dirty="0">
                <a:solidFill>
                  <a:srgbClr val="0D0D0D"/>
                </a:solidFill>
                <a:latin typeface="微软雅黑" pitchFamily="34" charset="-122"/>
                <a:ea typeface="微软雅黑" pitchFamily="34" charset="-122"/>
              </a:rPr>
              <a:t>CONTENTS</a:t>
            </a:r>
            <a:endParaRPr lang="zh-CN" altLang="en-US" sz="4000" b="1" dirty="0">
              <a:solidFill>
                <a:srgbClr val="0D0D0D"/>
              </a:solidFill>
              <a:latin typeface="微软雅黑" pitchFamily="34" charset="-122"/>
              <a:ea typeface="微软雅黑" pitchFamily="34" charset="-122"/>
            </a:endParaRPr>
          </a:p>
        </p:txBody>
      </p:sp>
      <p:grpSp>
        <p:nvGrpSpPr>
          <p:cNvPr id="4102" name="组合 88"/>
          <p:cNvGrpSpPr>
            <a:grpSpLocks/>
          </p:cNvGrpSpPr>
          <p:nvPr/>
        </p:nvGrpSpPr>
        <p:grpSpPr bwMode="auto">
          <a:xfrm>
            <a:off x="7808913" y="1697038"/>
            <a:ext cx="3616373" cy="520700"/>
            <a:chOff x="0" y="0"/>
            <a:chExt cx="3617164" cy="521583"/>
          </a:xfrm>
        </p:grpSpPr>
        <p:sp>
          <p:nvSpPr>
            <p:cNvPr id="4127" name="文本框 7"/>
            <p:cNvSpPr txBox="1">
              <a:spLocks noChangeArrowheads="1"/>
            </p:cNvSpPr>
            <p:nvPr/>
          </p:nvSpPr>
          <p:spPr bwMode="auto">
            <a:xfrm>
              <a:off x="941458" y="0"/>
              <a:ext cx="2675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Team Profile</a:t>
              </a:r>
            </a:p>
          </p:txBody>
        </p:sp>
        <p:grpSp>
          <p:nvGrpSpPr>
            <p:cNvPr id="4128" name="组合 84"/>
            <p:cNvGrpSpPr>
              <a:grpSpLocks/>
            </p:cNvGrpSpPr>
            <p:nvPr/>
          </p:nvGrpSpPr>
          <p:grpSpPr bwMode="auto">
            <a:xfrm>
              <a:off x="0" y="25925"/>
              <a:ext cx="755077" cy="495658"/>
              <a:chOff x="0" y="0"/>
              <a:chExt cx="755077" cy="495658"/>
            </a:xfrm>
          </p:grpSpPr>
          <p:grpSp>
            <p:nvGrpSpPr>
              <p:cNvPr id="4130" name="组合 82"/>
              <p:cNvGrpSpPr>
                <a:grpSpLocks/>
              </p:cNvGrpSpPr>
              <p:nvPr/>
            </p:nvGrpSpPr>
            <p:grpSpPr bwMode="auto">
              <a:xfrm>
                <a:off x="0" y="0"/>
                <a:ext cx="755077" cy="451157"/>
                <a:chOff x="0" y="0"/>
                <a:chExt cx="755077" cy="451157"/>
              </a:xfrm>
            </p:grpSpPr>
            <p:sp>
              <p:nvSpPr>
                <p:cNvPr id="4132" name="平行四边形 79"/>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133" name="平行四边形 81"/>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4131" name="文本框 83"/>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400" b="1">
                    <a:latin typeface="微软雅黑" pitchFamily="34" charset="-122"/>
                    <a:ea typeface="微软雅黑" pitchFamily="34" charset="-122"/>
                  </a:rPr>
                  <a:t>1</a:t>
                </a:r>
                <a:endParaRPr lang="zh-CN" altLang="en-US" sz="2400" b="1">
                  <a:latin typeface="微软雅黑" pitchFamily="34" charset="-122"/>
                  <a:ea typeface="微软雅黑" pitchFamily="34" charset="-122"/>
                </a:endParaRPr>
              </a:p>
            </p:txBody>
          </p:sp>
        </p:grpSp>
        <p:cxnSp>
          <p:nvCxnSpPr>
            <p:cNvPr id="4129" name="直接连接符 86"/>
            <p:cNvCxnSpPr>
              <a:cxnSpLocks noChangeShapeType="1"/>
            </p:cNvCxnSpPr>
            <p:nvPr/>
          </p:nvCxnSpPr>
          <p:spPr bwMode="auto">
            <a:xfrm>
              <a:off x="545950" y="462568"/>
              <a:ext cx="2915557" cy="0"/>
            </a:xfrm>
            <a:prstGeom prst="line">
              <a:avLst/>
            </a:prstGeom>
            <a:noFill/>
            <a:ln w="6350">
              <a:solidFill>
                <a:srgbClr val="FFC557"/>
              </a:solidFill>
              <a:round/>
              <a:headEnd/>
              <a:tailEnd/>
            </a:ln>
            <a:extLst>
              <a:ext uri="{909E8E84-426E-40DD-AFC4-6F175D3DCCD1}">
                <a14:hiddenFill xmlns:a14="http://schemas.microsoft.com/office/drawing/2010/main">
                  <a:noFill/>
                </a14:hiddenFill>
              </a:ext>
            </a:extLst>
          </p:spPr>
        </p:cxnSp>
      </p:grpSp>
      <p:grpSp>
        <p:nvGrpSpPr>
          <p:cNvPr id="4103" name="组合 89"/>
          <p:cNvGrpSpPr>
            <a:grpSpLocks/>
          </p:cNvGrpSpPr>
          <p:nvPr/>
        </p:nvGrpSpPr>
        <p:grpSpPr bwMode="auto">
          <a:xfrm>
            <a:off x="7231063" y="2747414"/>
            <a:ext cx="4662973" cy="516486"/>
            <a:chOff x="0" y="4221"/>
            <a:chExt cx="4661855" cy="517362"/>
          </a:xfrm>
        </p:grpSpPr>
        <p:sp>
          <p:nvSpPr>
            <p:cNvPr id="4120" name="文本框 90"/>
            <p:cNvSpPr txBox="1">
              <a:spLocks noChangeArrowheads="1"/>
            </p:cNvSpPr>
            <p:nvPr/>
          </p:nvSpPr>
          <p:spPr bwMode="auto">
            <a:xfrm>
              <a:off x="778930" y="4221"/>
              <a:ext cx="3882925" cy="40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000" b="1" dirty="0">
                  <a:latin typeface="微软雅黑" pitchFamily="34" charset="-122"/>
                  <a:ea typeface="微软雅黑" pitchFamily="34" charset="-122"/>
                </a:rPr>
                <a:t>Overview of the annual work</a:t>
              </a:r>
            </a:p>
          </p:txBody>
        </p:sp>
        <p:grpSp>
          <p:nvGrpSpPr>
            <p:cNvPr id="4121" name="组合 91"/>
            <p:cNvGrpSpPr>
              <a:grpSpLocks/>
            </p:cNvGrpSpPr>
            <p:nvPr/>
          </p:nvGrpSpPr>
          <p:grpSpPr bwMode="auto">
            <a:xfrm>
              <a:off x="0" y="25925"/>
              <a:ext cx="755077" cy="495658"/>
              <a:chOff x="0" y="0"/>
              <a:chExt cx="755077" cy="495658"/>
            </a:xfrm>
          </p:grpSpPr>
          <p:grpSp>
            <p:nvGrpSpPr>
              <p:cNvPr id="4123" name="组合 93"/>
              <p:cNvGrpSpPr>
                <a:grpSpLocks/>
              </p:cNvGrpSpPr>
              <p:nvPr/>
            </p:nvGrpSpPr>
            <p:grpSpPr bwMode="auto">
              <a:xfrm>
                <a:off x="0" y="0"/>
                <a:ext cx="755077" cy="451157"/>
                <a:chOff x="0" y="0"/>
                <a:chExt cx="755077" cy="451157"/>
              </a:xfrm>
            </p:grpSpPr>
            <p:sp>
              <p:nvSpPr>
                <p:cNvPr id="4125" name="平行四边形 95"/>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126" name="平行四边形 96"/>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4124" name="文本框 94"/>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400" b="1">
                    <a:latin typeface="微软雅黑" pitchFamily="34" charset="-122"/>
                    <a:ea typeface="微软雅黑" pitchFamily="34" charset="-122"/>
                  </a:rPr>
                  <a:t>2</a:t>
                </a:r>
                <a:endParaRPr lang="zh-CN" altLang="en-US" sz="2400" b="1">
                  <a:latin typeface="微软雅黑" pitchFamily="34" charset="-122"/>
                  <a:ea typeface="微软雅黑" pitchFamily="34" charset="-122"/>
                </a:endParaRPr>
              </a:p>
            </p:txBody>
          </p:sp>
        </p:grpSp>
        <p:cxnSp>
          <p:nvCxnSpPr>
            <p:cNvPr id="4122" name="直接连接符 92"/>
            <p:cNvCxnSpPr>
              <a:cxnSpLocks noChangeShapeType="1"/>
            </p:cNvCxnSpPr>
            <p:nvPr/>
          </p:nvCxnSpPr>
          <p:spPr bwMode="auto">
            <a:xfrm>
              <a:off x="545950" y="462568"/>
              <a:ext cx="2915557" cy="0"/>
            </a:xfrm>
            <a:prstGeom prst="line">
              <a:avLst/>
            </a:prstGeom>
            <a:noFill/>
            <a:ln w="6350">
              <a:solidFill>
                <a:srgbClr val="FFC557"/>
              </a:solidFill>
              <a:round/>
              <a:headEnd/>
              <a:tailEnd/>
            </a:ln>
            <a:extLst>
              <a:ext uri="{909E8E84-426E-40DD-AFC4-6F175D3DCCD1}">
                <a14:hiddenFill xmlns:a14="http://schemas.microsoft.com/office/drawing/2010/main">
                  <a:noFill/>
                </a14:hiddenFill>
              </a:ext>
            </a:extLst>
          </p:spPr>
        </p:cxnSp>
      </p:grpSp>
      <p:grpSp>
        <p:nvGrpSpPr>
          <p:cNvPr id="4104" name="组合 97"/>
          <p:cNvGrpSpPr>
            <a:grpSpLocks/>
          </p:cNvGrpSpPr>
          <p:nvPr/>
        </p:nvGrpSpPr>
        <p:grpSpPr bwMode="auto">
          <a:xfrm>
            <a:off x="6654799" y="3797248"/>
            <a:ext cx="5334142" cy="512815"/>
            <a:chOff x="0" y="7898"/>
            <a:chExt cx="4896041" cy="513685"/>
          </a:xfrm>
        </p:grpSpPr>
        <p:sp>
          <p:nvSpPr>
            <p:cNvPr id="4113" name="文本框 98"/>
            <p:cNvSpPr txBox="1">
              <a:spLocks noChangeArrowheads="1"/>
            </p:cNvSpPr>
            <p:nvPr/>
          </p:nvSpPr>
          <p:spPr bwMode="auto">
            <a:xfrm>
              <a:off x="755077" y="7898"/>
              <a:ext cx="4140964" cy="40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000" b="1" dirty="0">
                  <a:latin typeface="微软雅黑" pitchFamily="34" charset="-122"/>
                  <a:ea typeface="微软雅黑" pitchFamily="34" charset="-122"/>
                </a:rPr>
                <a:t>Project Results Presentation</a:t>
              </a:r>
            </a:p>
          </p:txBody>
        </p:sp>
        <p:grpSp>
          <p:nvGrpSpPr>
            <p:cNvPr id="4114" name="组合 99"/>
            <p:cNvGrpSpPr>
              <a:grpSpLocks/>
            </p:cNvGrpSpPr>
            <p:nvPr/>
          </p:nvGrpSpPr>
          <p:grpSpPr bwMode="auto">
            <a:xfrm>
              <a:off x="0" y="25925"/>
              <a:ext cx="755077" cy="495658"/>
              <a:chOff x="0" y="0"/>
              <a:chExt cx="755077" cy="495658"/>
            </a:xfrm>
          </p:grpSpPr>
          <p:grpSp>
            <p:nvGrpSpPr>
              <p:cNvPr id="4116" name="组合 101"/>
              <p:cNvGrpSpPr>
                <a:grpSpLocks/>
              </p:cNvGrpSpPr>
              <p:nvPr/>
            </p:nvGrpSpPr>
            <p:grpSpPr bwMode="auto">
              <a:xfrm>
                <a:off x="0" y="0"/>
                <a:ext cx="755077" cy="451157"/>
                <a:chOff x="0" y="0"/>
                <a:chExt cx="755077" cy="451157"/>
              </a:xfrm>
            </p:grpSpPr>
            <p:sp>
              <p:nvSpPr>
                <p:cNvPr id="4118" name="平行四边形 103"/>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119" name="平行四边形 104"/>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4117" name="文本框 102"/>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400" b="1">
                    <a:latin typeface="微软雅黑" pitchFamily="34" charset="-122"/>
                    <a:ea typeface="微软雅黑" pitchFamily="34" charset="-122"/>
                  </a:rPr>
                  <a:t>3</a:t>
                </a:r>
                <a:endParaRPr lang="zh-CN" altLang="en-US" sz="2400" b="1">
                  <a:latin typeface="微软雅黑" pitchFamily="34" charset="-122"/>
                  <a:ea typeface="微软雅黑" pitchFamily="34" charset="-122"/>
                </a:endParaRPr>
              </a:p>
            </p:txBody>
          </p:sp>
        </p:grpSp>
        <p:cxnSp>
          <p:nvCxnSpPr>
            <p:cNvPr id="4115" name="直接连接符 100"/>
            <p:cNvCxnSpPr>
              <a:cxnSpLocks noChangeShapeType="1"/>
            </p:cNvCxnSpPr>
            <p:nvPr/>
          </p:nvCxnSpPr>
          <p:spPr bwMode="auto">
            <a:xfrm>
              <a:off x="545950" y="462568"/>
              <a:ext cx="2915557" cy="0"/>
            </a:xfrm>
            <a:prstGeom prst="line">
              <a:avLst/>
            </a:prstGeom>
            <a:noFill/>
            <a:ln w="6350">
              <a:solidFill>
                <a:srgbClr val="FFC557"/>
              </a:solidFill>
              <a:round/>
              <a:headEnd/>
              <a:tailEnd/>
            </a:ln>
            <a:extLst>
              <a:ext uri="{909E8E84-426E-40DD-AFC4-6F175D3DCCD1}">
                <a14:hiddenFill xmlns:a14="http://schemas.microsoft.com/office/drawing/2010/main">
                  <a:noFill/>
                </a14:hiddenFill>
              </a:ext>
            </a:extLst>
          </p:spPr>
        </p:cxnSp>
      </p:grpSp>
      <p:grpSp>
        <p:nvGrpSpPr>
          <p:cNvPr id="4105" name="组合 105"/>
          <p:cNvGrpSpPr>
            <a:grpSpLocks/>
          </p:cNvGrpSpPr>
          <p:nvPr/>
        </p:nvGrpSpPr>
        <p:grpSpPr bwMode="auto">
          <a:xfrm>
            <a:off x="6078538" y="4835525"/>
            <a:ext cx="4347506" cy="520700"/>
            <a:chOff x="0" y="0"/>
            <a:chExt cx="4348457" cy="521583"/>
          </a:xfrm>
        </p:grpSpPr>
        <p:sp>
          <p:nvSpPr>
            <p:cNvPr id="4106" name="文本框 106"/>
            <p:cNvSpPr txBox="1">
              <a:spLocks noChangeArrowheads="1"/>
            </p:cNvSpPr>
            <p:nvPr/>
          </p:nvSpPr>
          <p:spPr bwMode="auto">
            <a:xfrm>
              <a:off x="941459" y="0"/>
              <a:ext cx="3406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Plans for next year</a:t>
              </a:r>
            </a:p>
          </p:txBody>
        </p:sp>
        <p:grpSp>
          <p:nvGrpSpPr>
            <p:cNvPr id="4107" name="组合 107"/>
            <p:cNvGrpSpPr>
              <a:grpSpLocks/>
            </p:cNvGrpSpPr>
            <p:nvPr/>
          </p:nvGrpSpPr>
          <p:grpSpPr bwMode="auto">
            <a:xfrm>
              <a:off x="0" y="25925"/>
              <a:ext cx="755077" cy="495658"/>
              <a:chOff x="0" y="0"/>
              <a:chExt cx="755077" cy="495658"/>
            </a:xfrm>
          </p:grpSpPr>
          <p:grpSp>
            <p:nvGrpSpPr>
              <p:cNvPr id="4109" name="组合 109"/>
              <p:cNvGrpSpPr>
                <a:grpSpLocks/>
              </p:cNvGrpSpPr>
              <p:nvPr/>
            </p:nvGrpSpPr>
            <p:grpSpPr bwMode="auto">
              <a:xfrm>
                <a:off x="0" y="0"/>
                <a:ext cx="755077" cy="451157"/>
                <a:chOff x="0" y="0"/>
                <a:chExt cx="755077" cy="451157"/>
              </a:xfrm>
            </p:grpSpPr>
            <p:sp>
              <p:nvSpPr>
                <p:cNvPr id="4111" name="平行四边形 111"/>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112" name="平行四边形 112"/>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4110" name="文本框 110"/>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400" b="1">
                    <a:latin typeface="微软雅黑" pitchFamily="34" charset="-122"/>
                    <a:ea typeface="微软雅黑" pitchFamily="34" charset="-122"/>
                  </a:rPr>
                  <a:t>4</a:t>
                </a:r>
                <a:endParaRPr lang="zh-CN" altLang="en-US" sz="2400" b="1">
                  <a:latin typeface="微软雅黑" pitchFamily="34" charset="-122"/>
                  <a:ea typeface="微软雅黑" pitchFamily="34" charset="-122"/>
                </a:endParaRPr>
              </a:p>
            </p:txBody>
          </p:sp>
        </p:grpSp>
        <p:cxnSp>
          <p:nvCxnSpPr>
            <p:cNvPr id="4108" name="直接连接符 108"/>
            <p:cNvCxnSpPr>
              <a:cxnSpLocks noChangeShapeType="1"/>
            </p:cNvCxnSpPr>
            <p:nvPr/>
          </p:nvCxnSpPr>
          <p:spPr bwMode="auto">
            <a:xfrm>
              <a:off x="545950" y="462568"/>
              <a:ext cx="2915557" cy="0"/>
            </a:xfrm>
            <a:prstGeom prst="line">
              <a:avLst/>
            </a:prstGeom>
            <a:noFill/>
            <a:ln w="6350">
              <a:solidFill>
                <a:srgbClr val="FFC557"/>
              </a:solidFill>
              <a:round/>
              <a:headEnd/>
              <a:tailE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12193588" cy="53848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grpSp>
        <p:nvGrpSpPr>
          <p:cNvPr id="3075" name="组合 4"/>
          <p:cNvGrpSpPr>
            <a:grpSpLocks/>
          </p:cNvGrpSpPr>
          <p:nvPr/>
        </p:nvGrpSpPr>
        <p:grpSpPr bwMode="auto">
          <a:xfrm>
            <a:off x="6299200" y="1458913"/>
            <a:ext cx="5780088" cy="3925887"/>
            <a:chOff x="0" y="0"/>
            <a:chExt cx="5623072" cy="3649932"/>
          </a:xfrm>
        </p:grpSpPr>
        <p:sp>
          <p:nvSpPr>
            <p:cNvPr id="3089" name="Rectangle 6"/>
            <p:cNvSpPr>
              <a:spLocks noChangeArrowheads="1"/>
            </p:cNvSpPr>
            <p:nvPr/>
          </p:nvSpPr>
          <p:spPr bwMode="auto">
            <a:xfrm>
              <a:off x="1781863" y="154881"/>
              <a:ext cx="2190251" cy="3135610"/>
            </a:xfrm>
            <a:prstGeom prst="rect">
              <a:avLst/>
            </a:prstGeom>
            <a:solidFill>
              <a:srgbClr val="7F4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0" name="Rectangle 7"/>
            <p:cNvSpPr>
              <a:spLocks noChangeArrowheads="1"/>
            </p:cNvSpPr>
            <p:nvPr/>
          </p:nvSpPr>
          <p:spPr bwMode="auto">
            <a:xfrm>
              <a:off x="1935283" y="412042"/>
              <a:ext cx="1883411" cy="2672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1" name="Rectangle 8"/>
            <p:cNvSpPr>
              <a:spLocks noChangeArrowheads="1"/>
            </p:cNvSpPr>
            <p:nvPr/>
          </p:nvSpPr>
          <p:spPr bwMode="auto">
            <a:xfrm>
              <a:off x="2036102" y="616602"/>
              <a:ext cx="815317" cy="720343"/>
            </a:xfrm>
            <a:prstGeom prst="rect">
              <a:avLst/>
            </a:prstGeom>
            <a:solidFill>
              <a:srgbClr val="F89C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2" name="Rectangle 9"/>
            <p:cNvSpPr>
              <a:spLocks noChangeArrowheads="1"/>
            </p:cNvSpPr>
            <p:nvPr/>
          </p:nvSpPr>
          <p:spPr bwMode="auto">
            <a:xfrm>
              <a:off x="2443760" y="1645246"/>
              <a:ext cx="1272654" cy="463182"/>
            </a:xfrm>
            <a:prstGeom prst="rect">
              <a:avLst/>
            </a:prstGeom>
            <a:solidFill>
              <a:srgbClr val="95D6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3" name="Rectangle 10"/>
            <p:cNvSpPr>
              <a:spLocks noChangeArrowheads="1"/>
            </p:cNvSpPr>
            <p:nvPr/>
          </p:nvSpPr>
          <p:spPr bwMode="auto">
            <a:xfrm>
              <a:off x="2953699" y="616602"/>
              <a:ext cx="762716" cy="526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4" name="Rectangle 11"/>
            <p:cNvSpPr>
              <a:spLocks noChangeArrowheads="1"/>
            </p:cNvSpPr>
            <p:nvPr/>
          </p:nvSpPr>
          <p:spPr bwMode="auto">
            <a:xfrm>
              <a:off x="2953699" y="771483"/>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5" name="Rectangle 12"/>
            <p:cNvSpPr>
              <a:spLocks noChangeArrowheads="1"/>
            </p:cNvSpPr>
            <p:nvPr/>
          </p:nvSpPr>
          <p:spPr bwMode="auto">
            <a:xfrm>
              <a:off x="2953699" y="873763"/>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6" name="Rectangle 13"/>
            <p:cNvSpPr>
              <a:spLocks noChangeArrowheads="1"/>
            </p:cNvSpPr>
            <p:nvPr/>
          </p:nvSpPr>
          <p:spPr bwMode="auto">
            <a:xfrm>
              <a:off x="2953699" y="1028644"/>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7" name="Rectangle 14"/>
            <p:cNvSpPr>
              <a:spLocks noChangeArrowheads="1"/>
            </p:cNvSpPr>
            <p:nvPr/>
          </p:nvSpPr>
          <p:spPr bwMode="auto">
            <a:xfrm>
              <a:off x="2953699" y="1130924"/>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8" name="Rectangle 15"/>
            <p:cNvSpPr>
              <a:spLocks noChangeArrowheads="1"/>
            </p:cNvSpPr>
            <p:nvPr/>
          </p:nvSpPr>
          <p:spPr bwMode="auto">
            <a:xfrm>
              <a:off x="2953699" y="1285805"/>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99" name="Rectangle 16"/>
            <p:cNvSpPr>
              <a:spLocks noChangeArrowheads="1"/>
            </p:cNvSpPr>
            <p:nvPr/>
          </p:nvSpPr>
          <p:spPr bwMode="auto">
            <a:xfrm>
              <a:off x="2036102" y="1388085"/>
              <a:ext cx="1680313"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0" name="Rectangle 17"/>
            <p:cNvSpPr>
              <a:spLocks noChangeArrowheads="1"/>
            </p:cNvSpPr>
            <p:nvPr/>
          </p:nvSpPr>
          <p:spPr bwMode="auto">
            <a:xfrm>
              <a:off x="2036102" y="1542966"/>
              <a:ext cx="815317"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1" name="Rectangle 18"/>
            <p:cNvSpPr>
              <a:spLocks noChangeArrowheads="1"/>
            </p:cNvSpPr>
            <p:nvPr/>
          </p:nvSpPr>
          <p:spPr bwMode="auto">
            <a:xfrm>
              <a:off x="2443760" y="2210707"/>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2" name="Rectangle 19"/>
            <p:cNvSpPr>
              <a:spLocks noChangeArrowheads="1"/>
            </p:cNvSpPr>
            <p:nvPr/>
          </p:nvSpPr>
          <p:spPr bwMode="auto">
            <a:xfrm>
              <a:off x="2443760" y="2312987"/>
              <a:ext cx="1272654" cy="526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3" name="Rectangle 20"/>
            <p:cNvSpPr>
              <a:spLocks noChangeArrowheads="1"/>
            </p:cNvSpPr>
            <p:nvPr/>
          </p:nvSpPr>
          <p:spPr bwMode="auto">
            <a:xfrm>
              <a:off x="2443760" y="2467868"/>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4" name="Rectangle 21"/>
            <p:cNvSpPr>
              <a:spLocks noChangeArrowheads="1"/>
            </p:cNvSpPr>
            <p:nvPr/>
          </p:nvSpPr>
          <p:spPr bwMode="auto">
            <a:xfrm>
              <a:off x="2443760" y="2570148"/>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5" name="Rectangle 22"/>
            <p:cNvSpPr>
              <a:spLocks noChangeArrowheads="1"/>
            </p:cNvSpPr>
            <p:nvPr/>
          </p:nvSpPr>
          <p:spPr bwMode="auto">
            <a:xfrm>
              <a:off x="2443760" y="2725029"/>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6" name="Rectangle 23"/>
            <p:cNvSpPr>
              <a:spLocks noChangeArrowheads="1"/>
            </p:cNvSpPr>
            <p:nvPr/>
          </p:nvSpPr>
          <p:spPr bwMode="auto">
            <a:xfrm>
              <a:off x="2443760" y="2878449"/>
              <a:ext cx="713037" cy="146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7" name="Rectangle 24"/>
            <p:cNvSpPr>
              <a:spLocks noChangeArrowheads="1"/>
            </p:cNvSpPr>
            <p:nvPr/>
          </p:nvSpPr>
          <p:spPr bwMode="auto">
            <a:xfrm>
              <a:off x="2189521" y="206020"/>
              <a:ext cx="1374934" cy="2060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8" name="Rectangle 25"/>
            <p:cNvSpPr>
              <a:spLocks noChangeArrowheads="1"/>
            </p:cNvSpPr>
            <p:nvPr/>
          </p:nvSpPr>
          <p:spPr bwMode="auto">
            <a:xfrm>
              <a:off x="2189521" y="412042"/>
              <a:ext cx="1374934" cy="5114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109" name="Freeform 26"/>
            <p:cNvSpPr>
              <a:spLocks/>
            </p:cNvSpPr>
            <p:nvPr/>
          </p:nvSpPr>
          <p:spPr bwMode="auto">
            <a:xfrm>
              <a:off x="2494900" y="0"/>
              <a:ext cx="764177" cy="463182"/>
            </a:xfrm>
            <a:custGeom>
              <a:avLst/>
              <a:gdLst>
                <a:gd name="T0" fmla="*/ 2147483647 w 15"/>
                <a:gd name="T1" fmla="*/ 2147483647 h 9"/>
                <a:gd name="T2" fmla="*/ 0 w 15"/>
                <a:gd name="T3" fmla="*/ 2147483647 h 9"/>
                <a:gd name="T4" fmla="*/ 0 w 15"/>
                <a:gd name="T5" fmla="*/ 2147483647 h 9"/>
                <a:gd name="T6" fmla="*/ 2147483647 w 15"/>
                <a:gd name="T7" fmla="*/ 2147483647 h 9"/>
                <a:gd name="T8" fmla="*/ 2147483647 w 15"/>
                <a:gd name="T9" fmla="*/ 2147483647 h 9"/>
                <a:gd name="T10" fmla="*/ 2147483647 w 15"/>
                <a:gd name="T11" fmla="*/ 2147483647 h 9"/>
                <a:gd name="T12" fmla="*/ 2147483647 w 15"/>
                <a:gd name="T13" fmla="*/ 0 h 9"/>
                <a:gd name="T14" fmla="*/ 2147483647 w 15"/>
                <a:gd name="T15" fmla="*/ 0 h 9"/>
                <a:gd name="T16" fmla="*/ 2147483647 w 15"/>
                <a:gd name="T17" fmla="*/ 0 h 9"/>
                <a:gd name="T18" fmla="*/ 2147483647 w 15"/>
                <a:gd name="T19" fmla="*/ 0 h 9"/>
                <a:gd name="T20" fmla="*/ 2147483647 w 15"/>
                <a:gd name="T21" fmla="*/ 2147483647 h 9"/>
                <a:gd name="T22" fmla="*/ 2147483647 w 15"/>
                <a:gd name="T23" fmla="*/ 2147483647 h 9"/>
                <a:gd name="T24" fmla="*/ 2147483647 w 15"/>
                <a:gd name="T25" fmla="*/ 2147483647 h 9"/>
                <a:gd name="T26" fmla="*/ 2147483647 w 15"/>
                <a:gd name="T27" fmla="*/ 2147483647 h 9"/>
                <a:gd name="T28" fmla="*/ 2147483647 w 15"/>
                <a:gd name="T29" fmla="*/ 2147483647 h 9"/>
                <a:gd name="T30" fmla="*/ 2147483647 w 15"/>
                <a:gd name="T31" fmla="*/ 2147483647 h 9"/>
                <a:gd name="T32" fmla="*/ 2147483647 w 15"/>
                <a:gd name="T33" fmla="*/ 2147483647 h 9"/>
                <a:gd name="T34" fmla="*/ 2147483647 w 15"/>
                <a:gd name="T35" fmla="*/ 0 h 9"/>
                <a:gd name="T36" fmla="*/ 2147483647 w 15"/>
                <a:gd name="T37" fmla="*/ 0 h 9"/>
                <a:gd name="T38" fmla="*/ 2147483647 w 15"/>
                <a:gd name="T39" fmla="*/ 0 h 9"/>
                <a:gd name="T40" fmla="*/ 2147483647 w 15"/>
                <a:gd name="T41" fmla="*/ 0 h 9"/>
                <a:gd name="T42" fmla="*/ 0 w 15"/>
                <a:gd name="T43" fmla="*/ 2147483647 h 9"/>
                <a:gd name="T44" fmla="*/ 2147483647 w 15"/>
                <a:gd name="T45" fmla="*/ 2147483647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 h="9">
                  <a:moveTo>
                    <a:pt x="2" y="3"/>
                  </a:moveTo>
                  <a:cubicBezTo>
                    <a:pt x="0" y="9"/>
                    <a:pt x="0" y="9"/>
                    <a:pt x="0" y="9"/>
                  </a:cubicBezTo>
                  <a:cubicBezTo>
                    <a:pt x="0" y="9"/>
                    <a:pt x="0" y="9"/>
                    <a:pt x="0" y="9"/>
                  </a:cubicBezTo>
                  <a:cubicBezTo>
                    <a:pt x="2" y="2"/>
                    <a:pt x="2" y="2"/>
                    <a:pt x="2" y="2"/>
                  </a:cubicBezTo>
                  <a:cubicBezTo>
                    <a:pt x="2" y="2"/>
                    <a:pt x="2" y="2"/>
                    <a:pt x="2" y="2"/>
                  </a:cubicBezTo>
                  <a:cubicBezTo>
                    <a:pt x="2" y="2"/>
                    <a:pt x="1" y="2"/>
                    <a:pt x="1" y="1"/>
                  </a:cubicBezTo>
                  <a:cubicBezTo>
                    <a:pt x="1" y="1"/>
                    <a:pt x="1" y="0"/>
                    <a:pt x="2" y="0"/>
                  </a:cubicBezTo>
                  <a:cubicBezTo>
                    <a:pt x="13" y="0"/>
                    <a:pt x="13" y="0"/>
                    <a:pt x="13" y="0"/>
                  </a:cubicBezTo>
                  <a:cubicBezTo>
                    <a:pt x="13" y="0"/>
                    <a:pt x="13" y="0"/>
                    <a:pt x="13" y="0"/>
                  </a:cubicBezTo>
                  <a:cubicBezTo>
                    <a:pt x="13" y="0"/>
                    <a:pt x="13" y="0"/>
                    <a:pt x="13" y="0"/>
                  </a:cubicBezTo>
                  <a:cubicBezTo>
                    <a:pt x="14" y="0"/>
                    <a:pt x="14" y="1"/>
                    <a:pt x="14" y="1"/>
                  </a:cubicBezTo>
                  <a:cubicBezTo>
                    <a:pt x="14" y="2"/>
                    <a:pt x="13" y="2"/>
                    <a:pt x="13" y="2"/>
                  </a:cubicBezTo>
                  <a:cubicBezTo>
                    <a:pt x="13" y="2"/>
                    <a:pt x="13" y="2"/>
                    <a:pt x="13" y="2"/>
                  </a:cubicBezTo>
                  <a:cubicBezTo>
                    <a:pt x="15" y="9"/>
                    <a:pt x="15" y="9"/>
                    <a:pt x="15" y="9"/>
                  </a:cubicBezTo>
                  <a:cubicBezTo>
                    <a:pt x="15" y="9"/>
                    <a:pt x="15" y="9"/>
                    <a:pt x="15" y="9"/>
                  </a:cubicBezTo>
                  <a:cubicBezTo>
                    <a:pt x="14" y="3"/>
                    <a:pt x="14" y="3"/>
                    <a:pt x="14" y="3"/>
                  </a:cubicBezTo>
                  <a:cubicBezTo>
                    <a:pt x="14" y="2"/>
                    <a:pt x="15" y="2"/>
                    <a:pt x="15" y="1"/>
                  </a:cubicBezTo>
                  <a:cubicBezTo>
                    <a:pt x="15" y="1"/>
                    <a:pt x="14" y="0"/>
                    <a:pt x="13" y="0"/>
                  </a:cubicBezTo>
                  <a:cubicBezTo>
                    <a:pt x="2" y="0"/>
                    <a:pt x="2" y="0"/>
                    <a:pt x="2" y="0"/>
                  </a:cubicBezTo>
                  <a:cubicBezTo>
                    <a:pt x="2" y="0"/>
                    <a:pt x="2" y="0"/>
                    <a:pt x="2" y="0"/>
                  </a:cubicBezTo>
                  <a:cubicBezTo>
                    <a:pt x="2" y="0"/>
                    <a:pt x="2" y="0"/>
                    <a:pt x="2" y="0"/>
                  </a:cubicBezTo>
                  <a:cubicBezTo>
                    <a:pt x="1" y="0"/>
                    <a:pt x="0" y="1"/>
                    <a:pt x="0" y="1"/>
                  </a:cubicBezTo>
                  <a:cubicBezTo>
                    <a:pt x="0"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0" name="Freeform 27"/>
            <p:cNvSpPr>
              <a:spLocks/>
            </p:cNvSpPr>
            <p:nvPr/>
          </p:nvSpPr>
          <p:spPr bwMode="auto">
            <a:xfrm>
              <a:off x="1986423" y="1234664"/>
              <a:ext cx="406197" cy="512861"/>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1" name="Freeform 28"/>
            <p:cNvSpPr>
              <a:spLocks/>
            </p:cNvSpPr>
            <p:nvPr/>
          </p:nvSpPr>
          <p:spPr bwMode="auto">
            <a:xfrm>
              <a:off x="916867" y="1285805"/>
              <a:ext cx="1578033" cy="1849806"/>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2" name="Freeform 29"/>
            <p:cNvSpPr>
              <a:spLocks/>
            </p:cNvSpPr>
            <p:nvPr/>
          </p:nvSpPr>
          <p:spPr bwMode="auto">
            <a:xfrm>
              <a:off x="2597180" y="771483"/>
              <a:ext cx="151959" cy="206021"/>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3" name="Freeform 30"/>
            <p:cNvSpPr>
              <a:spLocks/>
            </p:cNvSpPr>
            <p:nvPr/>
          </p:nvSpPr>
          <p:spPr bwMode="auto">
            <a:xfrm>
              <a:off x="1781863" y="873763"/>
              <a:ext cx="866457" cy="977504"/>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4" name="Freeform 31"/>
            <p:cNvSpPr>
              <a:spLocks/>
            </p:cNvSpPr>
            <p:nvPr/>
          </p:nvSpPr>
          <p:spPr bwMode="auto">
            <a:xfrm>
              <a:off x="1781863" y="873763"/>
              <a:ext cx="815317" cy="926364"/>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5" name="Freeform 32"/>
            <p:cNvSpPr>
              <a:spLocks/>
            </p:cNvSpPr>
            <p:nvPr/>
          </p:nvSpPr>
          <p:spPr bwMode="auto">
            <a:xfrm>
              <a:off x="1833003" y="924902"/>
              <a:ext cx="815317" cy="926364"/>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6" name="Freeform 33"/>
            <p:cNvSpPr>
              <a:spLocks/>
            </p:cNvSpPr>
            <p:nvPr/>
          </p:nvSpPr>
          <p:spPr bwMode="auto">
            <a:xfrm>
              <a:off x="1730723" y="1800127"/>
              <a:ext cx="102280" cy="10228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7" name="Freeform 34"/>
            <p:cNvSpPr>
              <a:spLocks/>
            </p:cNvSpPr>
            <p:nvPr/>
          </p:nvSpPr>
          <p:spPr bwMode="auto">
            <a:xfrm>
              <a:off x="1679583" y="1851266"/>
              <a:ext cx="102280" cy="10228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8" name="Freeform 35"/>
            <p:cNvSpPr>
              <a:spLocks/>
            </p:cNvSpPr>
            <p:nvPr/>
          </p:nvSpPr>
          <p:spPr bwMode="auto">
            <a:xfrm>
              <a:off x="2697999" y="771483"/>
              <a:ext cx="51140" cy="51140"/>
            </a:xfrm>
            <a:custGeom>
              <a:avLst/>
              <a:gdLst>
                <a:gd name="T0" fmla="*/ 0 w 35"/>
                <a:gd name="T1" fmla="*/ 2147483647 h 35"/>
                <a:gd name="T2" fmla="*/ 2147483647 w 35"/>
                <a:gd name="T3" fmla="*/ 0 h 35"/>
                <a:gd name="T4" fmla="*/ 2147483647 w 35"/>
                <a:gd name="T5" fmla="*/ 0 h 35"/>
                <a:gd name="T6" fmla="*/ 2147483647 w 35"/>
                <a:gd name="T7" fmla="*/ 0 h 35"/>
                <a:gd name="T8" fmla="*/ 2147483647 w 35"/>
                <a:gd name="T9" fmla="*/ 2147483647 h 35"/>
                <a:gd name="T10" fmla="*/ 0 w 35"/>
                <a:gd name="T11" fmla="*/ 2147483647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0" y="35"/>
                  </a:moveTo>
                  <a:lnTo>
                    <a:pt x="35" y="0"/>
                  </a:lnTo>
                  <a:lnTo>
                    <a:pt x="35" y="35"/>
                  </a:lnTo>
                  <a:lnTo>
                    <a:pt x="0" y="35"/>
                  </a:lnTo>
                  <a:close/>
                </a:path>
              </a:pathLst>
            </a:custGeom>
            <a:solidFill>
              <a:srgbClr val="1C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9" name="Freeform 36"/>
            <p:cNvSpPr>
              <a:spLocks/>
            </p:cNvSpPr>
            <p:nvPr/>
          </p:nvSpPr>
          <p:spPr bwMode="auto">
            <a:xfrm>
              <a:off x="916867" y="1130924"/>
              <a:ext cx="1526893" cy="1800127"/>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0" name="Freeform 37"/>
            <p:cNvSpPr>
              <a:spLocks/>
            </p:cNvSpPr>
            <p:nvPr/>
          </p:nvSpPr>
          <p:spPr bwMode="auto">
            <a:xfrm>
              <a:off x="2291801" y="1336944"/>
              <a:ext cx="151959" cy="206021"/>
            </a:xfrm>
            <a:custGeom>
              <a:avLst/>
              <a:gdLst>
                <a:gd name="T0" fmla="*/ 2147483647 w 104"/>
                <a:gd name="T1" fmla="*/ 0 h 141"/>
                <a:gd name="T2" fmla="*/ 2147483647 w 104"/>
                <a:gd name="T3" fmla="*/ 0 h 141"/>
                <a:gd name="T4" fmla="*/ 2147483647 w 104"/>
                <a:gd name="T5" fmla="*/ 2147483647 h 141"/>
                <a:gd name="T6" fmla="*/ 2147483647 w 104"/>
                <a:gd name="T7" fmla="*/ 2147483647 h 141"/>
                <a:gd name="T8" fmla="*/ 0 w 104"/>
                <a:gd name="T9" fmla="*/ 2147483647 h 141"/>
                <a:gd name="T10" fmla="*/ 2147483647 w 104"/>
                <a:gd name="T11" fmla="*/ 2147483647 h 141"/>
                <a:gd name="T12" fmla="*/ 2147483647 w 104"/>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141">
                  <a:moveTo>
                    <a:pt x="35" y="0"/>
                  </a:moveTo>
                  <a:lnTo>
                    <a:pt x="104" y="0"/>
                  </a:lnTo>
                  <a:lnTo>
                    <a:pt x="104" y="70"/>
                  </a:lnTo>
                  <a:lnTo>
                    <a:pt x="69" y="141"/>
                  </a:lnTo>
                  <a:lnTo>
                    <a:pt x="0" y="105"/>
                  </a:lnTo>
                  <a:lnTo>
                    <a:pt x="35" y="35"/>
                  </a:lnTo>
                  <a:lnTo>
                    <a:pt x="35"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1" name="Freeform 38"/>
            <p:cNvSpPr>
              <a:spLocks/>
            </p:cNvSpPr>
            <p:nvPr/>
          </p:nvSpPr>
          <p:spPr bwMode="auto">
            <a:xfrm>
              <a:off x="2240662" y="1130924"/>
              <a:ext cx="203098" cy="51140"/>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2" name="Freeform 39"/>
            <p:cNvSpPr>
              <a:spLocks/>
            </p:cNvSpPr>
            <p:nvPr/>
          </p:nvSpPr>
          <p:spPr bwMode="auto">
            <a:xfrm>
              <a:off x="1833003" y="1285805"/>
              <a:ext cx="407658" cy="410581"/>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3" name="Freeform 40"/>
            <p:cNvSpPr>
              <a:spLocks/>
            </p:cNvSpPr>
            <p:nvPr/>
          </p:nvSpPr>
          <p:spPr bwMode="auto">
            <a:xfrm>
              <a:off x="1833003" y="1542966"/>
              <a:ext cx="305378" cy="359441"/>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4" name="Freeform 41"/>
            <p:cNvSpPr>
              <a:spLocks/>
            </p:cNvSpPr>
            <p:nvPr/>
          </p:nvSpPr>
          <p:spPr bwMode="auto">
            <a:xfrm>
              <a:off x="916867" y="1439224"/>
              <a:ext cx="713037" cy="1542966"/>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5" name="Freeform 42"/>
            <p:cNvSpPr>
              <a:spLocks/>
            </p:cNvSpPr>
            <p:nvPr/>
          </p:nvSpPr>
          <p:spPr bwMode="auto">
            <a:xfrm>
              <a:off x="1781863" y="1594105"/>
              <a:ext cx="610757" cy="822623"/>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6" name="Freeform 43"/>
            <p:cNvSpPr>
              <a:spLocks/>
            </p:cNvSpPr>
            <p:nvPr/>
          </p:nvSpPr>
          <p:spPr bwMode="auto">
            <a:xfrm>
              <a:off x="1986423" y="1182063"/>
              <a:ext cx="49679" cy="154881"/>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7" name="Freeform 44"/>
            <p:cNvSpPr>
              <a:spLocks/>
            </p:cNvSpPr>
            <p:nvPr/>
          </p:nvSpPr>
          <p:spPr bwMode="auto">
            <a:xfrm>
              <a:off x="1986423" y="1800127"/>
              <a:ext cx="0" cy="153420"/>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8" name="Freeform 45"/>
            <p:cNvSpPr>
              <a:spLocks/>
            </p:cNvSpPr>
            <p:nvPr/>
          </p:nvSpPr>
          <p:spPr bwMode="auto">
            <a:xfrm>
              <a:off x="3666736" y="1079783"/>
              <a:ext cx="1221515" cy="1953547"/>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9" name="Freeform 46"/>
            <p:cNvSpPr>
              <a:spLocks/>
            </p:cNvSpPr>
            <p:nvPr/>
          </p:nvSpPr>
          <p:spPr bwMode="auto">
            <a:xfrm>
              <a:off x="3716415" y="1182063"/>
              <a:ext cx="153419" cy="154881"/>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0" name="Freeform 47"/>
            <p:cNvSpPr>
              <a:spLocks/>
            </p:cNvSpPr>
            <p:nvPr/>
          </p:nvSpPr>
          <p:spPr bwMode="auto">
            <a:xfrm>
              <a:off x="4072934" y="1130924"/>
              <a:ext cx="815317" cy="1747526"/>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1" name="Freeform 48"/>
            <p:cNvSpPr>
              <a:spLocks/>
            </p:cNvSpPr>
            <p:nvPr/>
          </p:nvSpPr>
          <p:spPr bwMode="auto">
            <a:xfrm>
              <a:off x="3972114" y="1542966"/>
              <a:ext cx="51140" cy="359441"/>
            </a:xfrm>
            <a:custGeom>
              <a:avLst/>
              <a:gdLst>
                <a:gd name="T0" fmla="*/ 0 w 35"/>
                <a:gd name="T1" fmla="*/ 0 h 246"/>
                <a:gd name="T2" fmla="*/ 2147483647 w 35"/>
                <a:gd name="T3" fmla="*/ 2147483647 h 246"/>
                <a:gd name="T4" fmla="*/ 2147483647 w 35"/>
                <a:gd name="T5" fmla="*/ 2147483647 h 246"/>
                <a:gd name="T6" fmla="*/ 0 w 35"/>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46">
                  <a:moveTo>
                    <a:pt x="0" y="0"/>
                  </a:moveTo>
                  <a:lnTo>
                    <a:pt x="35" y="246"/>
                  </a:lnTo>
                  <a:lnTo>
                    <a:pt x="35" y="70"/>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2" name="Freeform 49"/>
            <p:cNvSpPr>
              <a:spLocks/>
            </p:cNvSpPr>
            <p:nvPr/>
          </p:nvSpPr>
          <p:spPr bwMode="auto">
            <a:xfrm>
              <a:off x="4023255" y="2108427"/>
              <a:ext cx="661897" cy="616602"/>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3" name="任意多边形 75"/>
            <p:cNvSpPr>
              <a:spLocks/>
            </p:cNvSpPr>
            <p:nvPr/>
          </p:nvSpPr>
          <p:spPr bwMode="auto">
            <a:xfrm>
              <a:off x="4072934" y="2312987"/>
              <a:ext cx="1550138" cy="1336945"/>
            </a:xfrm>
            <a:custGeom>
              <a:avLst/>
              <a:gdLst>
                <a:gd name="T0" fmla="*/ 612218 w 1550138"/>
                <a:gd name="T1" fmla="*/ 0 h 1336945"/>
                <a:gd name="T2" fmla="*/ 1550138 w 1550138"/>
                <a:gd name="T3" fmla="*/ 1336945 h 1336945"/>
                <a:gd name="T4" fmla="*/ 435500 w 1550138"/>
                <a:gd name="T5" fmla="*/ 1336945 h 1336945"/>
                <a:gd name="T6" fmla="*/ 0 w 1550138"/>
                <a:gd name="T7" fmla="*/ 412042 h 1336945"/>
                <a:gd name="T8" fmla="*/ 612218 w 1550138"/>
                <a:gd name="T9" fmla="*/ 0 h 1336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138" h="1336945">
                  <a:moveTo>
                    <a:pt x="612218" y="0"/>
                  </a:moveTo>
                  <a:lnTo>
                    <a:pt x="1550138" y="1336945"/>
                  </a:lnTo>
                  <a:lnTo>
                    <a:pt x="435500" y="1336945"/>
                  </a:lnTo>
                  <a:lnTo>
                    <a:pt x="0" y="412042"/>
                  </a:lnTo>
                  <a:lnTo>
                    <a:pt x="612218"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4" name="Freeform 51"/>
            <p:cNvSpPr>
              <a:spLocks/>
            </p:cNvSpPr>
            <p:nvPr/>
          </p:nvSpPr>
          <p:spPr bwMode="auto">
            <a:xfrm>
              <a:off x="1171106" y="2055826"/>
              <a:ext cx="610757" cy="61806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5" name="任意多边形 74"/>
            <p:cNvSpPr>
              <a:spLocks/>
            </p:cNvSpPr>
            <p:nvPr/>
          </p:nvSpPr>
          <p:spPr bwMode="auto">
            <a:xfrm>
              <a:off x="0" y="2210707"/>
              <a:ext cx="1679582" cy="1439225"/>
            </a:xfrm>
            <a:custGeom>
              <a:avLst/>
              <a:gdLst>
                <a:gd name="T0" fmla="*/ 1171105 w 1679582"/>
                <a:gd name="T1" fmla="*/ 0 h 1439225"/>
                <a:gd name="T2" fmla="*/ 1679582 w 1679582"/>
                <a:gd name="T3" fmla="*/ 463182 h 1439225"/>
                <a:gd name="T4" fmla="*/ 1077401 w 1679582"/>
                <a:gd name="T5" fmla="*/ 1439225 h 1439225"/>
                <a:gd name="T6" fmla="*/ 0 w 1679582"/>
                <a:gd name="T7" fmla="*/ 1439225 h 1439225"/>
                <a:gd name="T8" fmla="*/ 1171105 w 1679582"/>
                <a:gd name="T9" fmla="*/ 0 h 1439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582" h="1439225">
                  <a:moveTo>
                    <a:pt x="1171105" y="0"/>
                  </a:moveTo>
                  <a:lnTo>
                    <a:pt x="1679582" y="463182"/>
                  </a:lnTo>
                  <a:lnTo>
                    <a:pt x="1077401" y="1439225"/>
                  </a:lnTo>
                  <a:lnTo>
                    <a:pt x="0" y="1439225"/>
                  </a:lnTo>
                  <a:lnTo>
                    <a:pt x="1171105" y="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36" name="文本框 76"/>
            <p:cNvSpPr txBox="1">
              <a:spLocks noChangeArrowheads="1"/>
            </p:cNvSpPr>
            <p:nvPr/>
          </p:nvSpPr>
          <p:spPr bwMode="auto">
            <a:xfrm>
              <a:off x="2525900" y="1717740"/>
              <a:ext cx="1096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a:solidFill>
                    <a:schemeClr val="bg1"/>
                  </a:solidFill>
                  <a:latin typeface="微软雅黑" pitchFamily="34" charset="-122"/>
                  <a:ea typeface="微软雅黑" pitchFamily="34" charset="-122"/>
                </a:rPr>
                <a:t>REPORT</a:t>
              </a:r>
              <a:endParaRPr lang="zh-CN" altLang="en-US">
                <a:solidFill>
                  <a:schemeClr val="bg1"/>
                </a:solidFill>
                <a:latin typeface="微软雅黑" pitchFamily="34" charset="-122"/>
                <a:ea typeface="微软雅黑" pitchFamily="34" charset="-122"/>
              </a:endParaRPr>
            </a:p>
          </p:txBody>
        </p:sp>
      </p:grpSp>
      <p:sp>
        <p:nvSpPr>
          <p:cNvPr id="3078" name="矩形 3"/>
          <p:cNvSpPr>
            <a:spLocks noChangeArrowheads="1"/>
          </p:cNvSpPr>
          <p:nvPr/>
        </p:nvSpPr>
        <p:spPr bwMode="auto">
          <a:xfrm>
            <a:off x="525463" y="2185988"/>
            <a:ext cx="6370637" cy="1133475"/>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079" name="文本框 1"/>
          <p:cNvSpPr txBox="1">
            <a:spLocks noChangeArrowheads="1"/>
          </p:cNvSpPr>
          <p:nvPr/>
        </p:nvSpPr>
        <p:spPr bwMode="auto">
          <a:xfrm>
            <a:off x="867632" y="2346325"/>
            <a:ext cx="5706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dist" eaLnBrk="1" hangingPunct="1"/>
            <a:r>
              <a:rPr lang="en-US" altLang="zh-CN" sz="4800" b="1" dirty="0">
                <a:solidFill>
                  <a:srgbClr val="FFC557"/>
                </a:solidFill>
                <a:latin typeface="微软雅黑" pitchFamily="34" charset="-122"/>
                <a:ea typeface="微软雅黑" pitchFamily="34" charset="-122"/>
              </a:rPr>
              <a:t>THANKS a Lot</a:t>
            </a:r>
            <a:endParaRPr lang="zh-CN" altLang="en-US" sz="4800" b="1" dirty="0">
              <a:solidFill>
                <a:srgbClr val="FFC557"/>
              </a:solidFill>
              <a:latin typeface="微软雅黑" pitchFamily="34" charset="-122"/>
              <a:ea typeface="微软雅黑" pitchFamily="34" charset="-122"/>
            </a:endParaRPr>
          </a:p>
        </p:txBody>
      </p:sp>
      <p:sp>
        <p:nvSpPr>
          <p:cNvPr id="3080" name="文本框 59"/>
          <p:cNvSpPr txBox="1">
            <a:spLocks noChangeArrowheads="1"/>
          </p:cNvSpPr>
          <p:nvPr/>
        </p:nvSpPr>
        <p:spPr bwMode="auto">
          <a:xfrm>
            <a:off x="525463" y="3371850"/>
            <a:ext cx="6370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dist" eaLnBrk="1" hangingPunct="1"/>
            <a:r>
              <a:rPr lang="en-US" altLang="zh-CN" sz="2000" b="1" dirty="0">
                <a:latin typeface="微软雅黑" pitchFamily="34" charset="-122"/>
                <a:ea typeface="微软雅黑" pitchFamily="34" charset="-122"/>
              </a:rPr>
              <a:t>—— By </a:t>
            </a:r>
            <a:r>
              <a:rPr lang="en-US" altLang="zh-CN" sz="2000" b="1" dirty="0">
                <a:solidFill>
                  <a:schemeClr val="tx1">
                    <a:lumMod val="85000"/>
                    <a:lumOff val="15000"/>
                  </a:schemeClr>
                </a:solidFill>
                <a:latin typeface="微软雅黑" pitchFamily="34" charset="-122"/>
                <a:ea typeface="微软雅黑" pitchFamily="34" charset="-122"/>
                <a:hlinkClick r:id="rId2">
                  <a:extLst>
                    <a:ext uri="{A12FA001-AC4F-418D-AE19-62706E023703}">
                      <ahyp:hlinkClr xmlns:ahyp="http://schemas.microsoft.com/office/drawing/2018/hyperlinkcolor" val="tx"/>
                    </a:ext>
                  </a:extLst>
                </a:hlinkClick>
              </a:rPr>
              <a:t>https://www.freeppt7.com</a:t>
            </a:r>
            <a:r>
              <a:rPr lang="en-US" altLang="zh-CN"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3081" name="Rectangle 5"/>
          <p:cNvSpPr>
            <a:spLocks noChangeArrowheads="1"/>
          </p:cNvSpPr>
          <p:nvPr/>
        </p:nvSpPr>
        <p:spPr bwMode="auto">
          <a:xfrm>
            <a:off x="0" y="5465763"/>
            <a:ext cx="12193588" cy="1392237"/>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cxnSp>
        <p:nvCxnSpPr>
          <p:cNvPr id="3082" name="直接连接符 5"/>
          <p:cNvCxnSpPr>
            <a:cxnSpLocks noChangeShapeType="1"/>
          </p:cNvCxnSpPr>
          <p:nvPr/>
        </p:nvCxnSpPr>
        <p:spPr bwMode="auto">
          <a:xfrm>
            <a:off x="0" y="5600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3" name="直接连接符 60"/>
          <p:cNvCxnSpPr>
            <a:cxnSpLocks noChangeShapeType="1"/>
          </p:cNvCxnSpPr>
          <p:nvPr/>
        </p:nvCxnSpPr>
        <p:spPr bwMode="auto">
          <a:xfrm>
            <a:off x="0" y="57912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4" name="直接连接符 61"/>
          <p:cNvCxnSpPr>
            <a:cxnSpLocks noChangeShapeType="1"/>
          </p:cNvCxnSpPr>
          <p:nvPr/>
        </p:nvCxnSpPr>
        <p:spPr bwMode="auto">
          <a:xfrm>
            <a:off x="0" y="5981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5" name="直接连接符 62"/>
          <p:cNvCxnSpPr>
            <a:cxnSpLocks noChangeShapeType="1"/>
          </p:cNvCxnSpPr>
          <p:nvPr/>
        </p:nvCxnSpPr>
        <p:spPr bwMode="auto">
          <a:xfrm>
            <a:off x="0" y="61722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6" name="直接连接符 63"/>
          <p:cNvCxnSpPr>
            <a:cxnSpLocks noChangeShapeType="1"/>
          </p:cNvCxnSpPr>
          <p:nvPr/>
        </p:nvCxnSpPr>
        <p:spPr bwMode="auto">
          <a:xfrm>
            <a:off x="0" y="6362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7" name="直接连接符 64"/>
          <p:cNvCxnSpPr>
            <a:cxnSpLocks noChangeShapeType="1"/>
          </p:cNvCxnSpPr>
          <p:nvPr/>
        </p:nvCxnSpPr>
        <p:spPr bwMode="auto">
          <a:xfrm>
            <a:off x="0" y="65532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cxnSp>
        <p:nvCxnSpPr>
          <p:cNvPr id="3088" name="直接连接符 65"/>
          <p:cNvCxnSpPr>
            <a:cxnSpLocks noChangeShapeType="1"/>
          </p:cNvCxnSpPr>
          <p:nvPr/>
        </p:nvCxnSpPr>
        <p:spPr bwMode="auto">
          <a:xfrm>
            <a:off x="0" y="6743700"/>
            <a:ext cx="12193588" cy="0"/>
          </a:xfrm>
          <a:prstGeom prst="line">
            <a:avLst/>
          </a:prstGeom>
          <a:noFill/>
          <a:ln w="6350">
            <a:solidFill>
              <a:schemeClr val="bg1">
                <a:alpha val="18039"/>
              </a:scheme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84125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ahyp="http://schemas.microsoft.com/office/drawing/2018/hyperlinkcolor" xmlns:a14="http://schemas.microsoft.com/office/drawing/2010/main"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769"/>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5123" name="组合 1772"/>
          <p:cNvGrpSpPr>
            <a:grpSpLocks/>
          </p:cNvGrpSpPr>
          <p:nvPr/>
        </p:nvGrpSpPr>
        <p:grpSpPr bwMode="auto">
          <a:xfrm>
            <a:off x="4567238" y="1449388"/>
            <a:ext cx="3044825" cy="3043237"/>
            <a:chOff x="0" y="0"/>
            <a:chExt cx="3044824" cy="3044824"/>
          </a:xfrm>
        </p:grpSpPr>
        <p:sp>
          <p:nvSpPr>
            <p:cNvPr id="5125" name="椭圆 1771"/>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nvGrpSpPr>
            <p:cNvPr id="5126" name="组合 1770"/>
            <p:cNvGrpSpPr>
              <a:grpSpLocks/>
            </p:cNvGrpSpPr>
            <p:nvPr/>
          </p:nvGrpSpPr>
          <p:grpSpPr bwMode="auto">
            <a:xfrm>
              <a:off x="214312" y="225424"/>
              <a:ext cx="2620963" cy="2574925"/>
              <a:chOff x="0" y="0"/>
              <a:chExt cx="2620963" cy="2574925"/>
            </a:xfrm>
          </p:grpSpPr>
          <p:sp>
            <p:nvSpPr>
              <p:cNvPr id="5127" name="Freeform 597"/>
              <p:cNvSpPr>
                <a:spLocks/>
              </p:cNvSpPr>
              <p:nvPr/>
            </p:nvSpPr>
            <p:spPr bwMode="auto">
              <a:xfrm>
                <a:off x="908050" y="1954213"/>
                <a:ext cx="455613" cy="200025"/>
              </a:xfrm>
              <a:custGeom>
                <a:avLst/>
                <a:gdLst>
                  <a:gd name="T0" fmla="*/ 2147483647 w 121"/>
                  <a:gd name="T1" fmla="*/ 0 h 53"/>
                  <a:gd name="T2" fmla="*/ 0 w 121"/>
                  <a:gd name="T3" fmla="*/ 2147483647 h 53"/>
                  <a:gd name="T4" fmla="*/ 2147483647 w 121"/>
                  <a:gd name="T5" fmla="*/ 2147483647 h 53"/>
                  <a:gd name="T6" fmla="*/ 2147483647 w 121"/>
                  <a:gd name="T7" fmla="*/ 0 h 53"/>
                  <a:gd name="T8" fmla="*/ 2147483647 w 12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3">
                    <a:moveTo>
                      <a:pt x="13" y="0"/>
                    </a:moveTo>
                    <a:cubicBezTo>
                      <a:pt x="9" y="18"/>
                      <a:pt x="4" y="36"/>
                      <a:pt x="0" y="53"/>
                    </a:cubicBezTo>
                    <a:cubicBezTo>
                      <a:pt x="40" y="53"/>
                      <a:pt x="81" y="53"/>
                      <a:pt x="121" y="53"/>
                    </a:cubicBezTo>
                    <a:cubicBezTo>
                      <a:pt x="117" y="36"/>
                      <a:pt x="113" y="18"/>
                      <a:pt x="108" y="0"/>
                    </a:cubicBezTo>
                    <a:cubicBezTo>
                      <a:pt x="77" y="0"/>
                      <a:pt x="45" y="0"/>
                      <a:pt x="13" y="0"/>
                    </a:cubicBezTo>
                    <a:close/>
                  </a:path>
                </a:pathLst>
              </a:custGeom>
              <a:solidFill>
                <a:srgbClr val="B7C9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Freeform 598"/>
              <p:cNvSpPr>
                <a:spLocks/>
              </p:cNvSpPr>
              <p:nvPr/>
            </p:nvSpPr>
            <p:spPr bwMode="auto">
              <a:xfrm>
                <a:off x="854075" y="2154238"/>
                <a:ext cx="561975" cy="36513"/>
              </a:xfrm>
              <a:custGeom>
                <a:avLst/>
                <a:gdLst>
                  <a:gd name="T0" fmla="*/ 2147483647 w 149"/>
                  <a:gd name="T1" fmla="*/ 0 h 10"/>
                  <a:gd name="T2" fmla="*/ 2147483647 w 149"/>
                  <a:gd name="T3" fmla="*/ 0 h 10"/>
                  <a:gd name="T4" fmla="*/ 0 w 149"/>
                  <a:gd name="T5" fmla="*/ 2147483647 h 10"/>
                  <a:gd name="T6" fmla="*/ 0 w 149"/>
                  <a:gd name="T7" fmla="*/ 2147483647 h 10"/>
                  <a:gd name="T8" fmla="*/ 2147483647 w 149"/>
                  <a:gd name="T9" fmla="*/ 2147483647 h 10"/>
                  <a:gd name="T10" fmla="*/ 2147483647 w 149"/>
                  <a:gd name="T11" fmla="*/ 2147483647 h 10"/>
                  <a:gd name="T12" fmla="*/ 2147483647 w 14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0">
                    <a:moveTo>
                      <a:pt x="143" y="0"/>
                    </a:moveTo>
                    <a:cubicBezTo>
                      <a:pt x="6" y="0"/>
                      <a:pt x="6" y="0"/>
                      <a:pt x="6" y="0"/>
                    </a:cubicBezTo>
                    <a:cubicBezTo>
                      <a:pt x="3" y="0"/>
                      <a:pt x="0" y="3"/>
                      <a:pt x="0" y="7"/>
                    </a:cubicBezTo>
                    <a:cubicBezTo>
                      <a:pt x="0" y="10"/>
                      <a:pt x="0" y="10"/>
                      <a:pt x="0" y="10"/>
                    </a:cubicBezTo>
                    <a:cubicBezTo>
                      <a:pt x="149" y="10"/>
                      <a:pt x="149" y="10"/>
                      <a:pt x="149" y="10"/>
                    </a:cubicBezTo>
                    <a:cubicBezTo>
                      <a:pt x="149" y="7"/>
                      <a:pt x="149" y="7"/>
                      <a:pt x="149" y="7"/>
                    </a:cubicBezTo>
                    <a:cubicBezTo>
                      <a:pt x="149" y="3"/>
                      <a:pt x="146" y="0"/>
                      <a:pt x="14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599"/>
              <p:cNvSpPr>
                <a:spLocks/>
              </p:cNvSpPr>
              <p:nvPr/>
            </p:nvSpPr>
            <p:spPr bwMode="auto">
              <a:xfrm>
                <a:off x="361950" y="1879601"/>
                <a:ext cx="1547813" cy="146050"/>
              </a:xfrm>
              <a:custGeom>
                <a:avLst/>
                <a:gdLst>
                  <a:gd name="T0" fmla="*/ 0 w 411"/>
                  <a:gd name="T1" fmla="*/ 0 h 39"/>
                  <a:gd name="T2" fmla="*/ 0 w 411"/>
                  <a:gd name="T3" fmla="*/ 2147483647 h 39"/>
                  <a:gd name="T4" fmla="*/ 2147483647 w 411"/>
                  <a:gd name="T5" fmla="*/ 2147483647 h 39"/>
                  <a:gd name="T6" fmla="*/ 2147483647 w 411"/>
                  <a:gd name="T7" fmla="*/ 2147483647 h 39"/>
                  <a:gd name="T8" fmla="*/ 2147483647 w 411"/>
                  <a:gd name="T9" fmla="*/ 2147483647 h 39"/>
                  <a:gd name="T10" fmla="*/ 2147483647 w 411"/>
                  <a:gd name="T11" fmla="*/ 0 h 39"/>
                  <a:gd name="T12" fmla="*/ 0 w 4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39">
                    <a:moveTo>
                      <a:pt x="0" y="0"/>
                    </a:moveTo>
                    <a:cubicBezTo>
                      <a:pt x="0" y="29"/>
                      <a:pt x="0" y="29"/>
                      <a:pt x="0" y="29"/>
                    </a:cubicBezTo>
                    <a:cubicBezTo>
                      <a:pt x="0" y="35"/>
                      <a:pt x="5" y="39"/>
                      <a:pt x="11" y="39"/>
                    </a:cubicBezTo>
                    <a:cubicBezTo>
                      <a:pt x="401" y="39"/>
                      <a:pt x="401" y="39"/>
                      <a:pt x="401" y="39"/>
                    </a:cubicBezTo>
                    <a:cubicBezTo>
                      <a:pt x="406" y="39"/>
                      <a:pt x="411" y="35"/>
                      <a:pt x="411" y="29"/>
                    </a:cubicBezTo>
                    <a:cubicBezTo>
                      <a:pt x="411" y="0"/>
                      <a:pt x="411" y="0"/>
                      <a:pt x="411" y="0"/>
                    </a:cubicBez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600"/>
              <p:cNvSpPr>
                <a:spLocks/>
              </p:cNvSpPr>
              <p:nvPr/>
            </p:nvSpPr>
            <p:spPr bwMode="auto">
              <a:xfrm>
                <a:off x="361950" y="903288"/>
                <a:ext cx="1547813" cy="976313"/>
              </a:xfrm>
              <a:custGeom>
                <a:avLst/>
                <a:gdLst>
                  <a:gd name="T0" fmla="*/ 2147483647 w 411"/>
                  <a:gd name="T1" fmla="*/ 2147483647 h 259"/>
                  <a:gd name="T2" fmla="*/ 2147483647 w 411"/>
                  <a:gd name="T3" fmla="*/ 2147483647 h 259"/>
                  <a:gd name="T4" fmla="*/ 2147483647 w 411"/>
                  <a:gd name="T5" fmla="*/ 0 h 259"/>
                  <a:gd name="T6" fmla="*/ 2147483647 w 411"/>
                  <a:gd name="T7" fmla="*/ 0 h 259"/>
                  <a:gd name="T8" fmla="*/ 0 w 411"/>
                  <a:gd name="T9" fmla="*/ 2147483647 h 259"/>
                  <a:gd name="T10" fmla="*/ 0 w 411"/>
                  <a:gd name="T11" fmla="*/ 2147483647 h 259"/>
                  <a:gd name="T12" fmla="*/ 2147483647 w 411"/>
                  <a:gd name="T13" fmla="*/ 2147483647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59">
                    <a:moveTo>
                      <a:pt x="411" y="259"/>
                    </a:moveTo>
                    <a:cubicBezTo>
                      <a:pt x="411" y="10"/>
                      <a:pt x="411" y="10"/>
                      <a:pt x="411" y="10"/>
                    </a:cubicBezTo>
                    <a:cubicBezTo>
                      <a:pt x="411" y="5"/>
                      <a:pt x="406" y="0"/>
                      <a:pt x="401" y="0"/>
                    </a:cubicBezTo>
                    <a:cubicBezTo>
                      <a:pt x="11" y="0"/>
                      <a:pt x="11" y="0"/>
                      <a:pt x="11" y="0"/>
                    </a:cubicBezTo>
                    <a:cubicBezTo>
                      <a:pt x="5" y="0"/>
                      <a:pt x="0" y="5"/>
                      <a:pt x="0" y="10"/>
                    </a:cubicBezTo>
                    <a:cubicBezTo>
                      <a:pt x="0" y="259"/>
                      <a:pt x="0" y="259"/>
                      <a:pt x="0" y="259"/>
                    </a:cubicBezTo>
                    <a:cubicBezTo>
                      <a:pt x="411" y="259"/>
                      <a:pt x="411" y="259"/>
                      <a:pt x="411" y="259"/>
                    </a:cubicBezTo>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Rectangle 601"/>
              <p:cNvSpPr>
                <a:spLocks noChangeArrowheads="1"/>
              </p:cNvSpPr>
              <p:nvPr/>
            </p:nvSpPr>
            <p:spPr bwMode="auto">
              <a:xfrm>
                <a:off x="425450" y="963613"/>
                <a:ext cx="1419225" cy="850900"/>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32" name="Rectangle 602"/>
              <p:cNvSpPr>
                <a:spLocks noChangeArrowheads="1"/>
              </p:cNvSpPr>
              <p:nvPr/>
            </p:nvSpPr>
            <p:spPr bwMode="auto">
              <a:xfrm>
                <a:off x="425450" y="963613"/>
                <a:ext cx="1419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33" name="Freeform 603"/>
              <p:cNvSpPr>
                <a:spLocks/>
              </p:cNvSpPr>
              <p:nvPr/>
            </p:nvSpPr>
            <p:spPr bwMode="auto">
              <a:xfrm>
                <a:off x="1114425" y="1336676"/>
                <a:ext cx="7938" cy="3175"/>
              </a:xfrm>
              <a:custGeom>
                <a:avLst/>
                <a:gdLst>
                  <a:gd name="T0" fmla="*/ 2147483647 w 5"/>
                  <a:gd name="T1" fmla="*/ 0 h 2"/>
                  <a:gd name="T2" fmla="*/ 2147483647 w 5"/>
                  <a:gd name="T3" fmla="*/ 0 h 2"/>
                  <a:gd name="T4" fmla="*/ 0 w 5"/>
                  <a:gd name="T5" fmla="*/ 0 h 2"/>
                  <a:gd name="T6" fmla="*/ 0 w 5"/>
                  <a:gd name="T7" fmla="*/ 0 h 2"/>
                  <a:gd name="T8" fmla="*/ 0 w 5"/>
                  <a:gd name="T9" fmla="*/ 0 h 2"/>
                  <a:gd name="T10" fmla="*/ 0 w 5"/>
                  <a:gd name="T11" fmla="*/ 0 h 2"/>
                  <a:gd name="T12" fmla="*/ 0 w 5"/>
                  <a:gd name="T13" fmla="*/ 2147483647 h 2"/>
                  <a:gd name="T14" fmla="*/ 2147483647 w 5"/>
                  <a:gd name="T15" fmla="*/ 2147483647 h 2"/>
                  <a:gd name="T16" fmla="*/ 2147483647 w 5"/>
                  <a:gd name="T17" fmla="*/ 2147483647 h 2"/>
                  <a:gd name="T18" fmla="*/ 2147483647 w 5"/>
                  <a:gd name="T19" fmla="*/ 0 h 2"/>
                  <a:gd name="T20" fmla="*/ 2147483647 w 5"/>
                  <a:gd name="T21" fmla="*/ 0 h 2"/>
                  <a:gd name="T22" fmla="*/ 2147483647 w 5"/>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5" y="0"/>
                    </a:moveTo>
                    <a:lnTo>
                      <a:pt x="2" y="0"/>
                    </a:lnTo>
                    <a:lnTo>
                      <a:pt x="0" y="0"/>
                    </a:lnTo>
                    <a:lnTo>
                      <a:pt x="0" y="2"/>
                    </a:lnTo>
                    <a:lnTo>
                      <a:pt x="2" y="2"/>
                    </a:lnTo>
                    <a:lnTo>
                      <a:pt x="5" y="2"/>
                    </a:lnTo>
                    <a:lnTo>
                      <a:pt x="5"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4" name="Freeform 604"/>
              <p:cNvSpPr>
                <a:spLocks/>
              </p:cNvSpPr>
              <p:nvPr/>
            </p:nvSpPr>
            <p:spPr bwMode="auto">
              <a:xfrm>
                <a:off x="1100138" y="1322388"/>
                <a:ext cx="3175" cy="11113"/>
              </a:xfrm>
              <a:custGeom>
                <a:avLst/>
                <a:gdLst>
                  <a:gd name="T0" fmla="*/ 0 w 2"/>
                  <a:gd name="T1" fmla="*/ 2147483647 h 7"/>
                  <a:gd name="T2" fmla="*/ 0 w 2"/>
                  <a:gd name="T3" fmla="*/ 2147483647 h 7"/>
                  <a:gd name="T4" fmla="*/ 0 w 2"/>
                  <a:gd name="T5" fmla="*/ 2147483647 h 7"/>
                  <a:gd name="T6" fmla="*/ 0 w 2"/>
                  <a:gd name="T7" fmla="*/ 2147483647 h 7"/>
                  <a:gd name="T8" fmla="*/ 2147483647 w 2"/>
                  <a:gd name="T9" fmla="*/ 2147483647 h 7"/>
                  <a:gd name="T10" fmla="*/ 2147483647 w 2"/>
                  <a:gd name="T11" fmla="*/ 2147483647 h 7"/>
                  <a:gd name="T12" fmla="*/ 2147483647 w 2"/>
                  <a:gd name="T13" fmla="*/ 2147483647 h 7"/>
                  <a:gd name="T14" fmla="*/ 2147483647 w 2"/>
                  <a:gd name="T15" fmla="*/ 2147483647 h 7"/>
                  <a:gd name="T16" fmla="*/ 2147483647 w 2"/>
                  <a:gd name="T17" fmla="*/ 2147483647 h 7"/>
                  <a:gd name="T18" fmla="*/ 2147483647 w 2"/>
                  <a:gd name="T19" fmla="*/ 0 h 7"/>
                  <a:gd name="T20" fmla="*/ 2147483647 w 2"/>
                  <a:gd name="T21" fmla="*/ 0 h 7"/>
                  <a:gd name="T22" fmla="*/ 2147483647 w 2"/>
                  <a:gd name="T23" fmla="*/ 0 h 7"/>
                  <a:gd name="T24" fmla="*/ 2147483647 w 2"/>
                  <a:gd name="T25" fmla="*/ 0 h 7"/>
                  <a:gd name="T26" fmla="*/ 0 w 2"/>
                  <a:gd name="T27" fmla="*/ 0 h 7"/>
                  <a:gd name="T28" fmla="*/ 0 w 2"/>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7">
                    <a:moveTo>
                      <a:pt x="0" y="2"/>
                    </a:moveTo>
                    <a:lnTo>
                      <a:pt x="0" y="4"/>
                    </a:lnTo>
                    <a:lnTo>
                      <a:pt x="0" y="7"/>
                    </a:lnTo>
                    <a:lnTo>
                      <a:pt x="2" y="4"/>
                    </a:lnTo>
                    <a:lnTo>
                      <a:pt x="2"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5" name="Freeform 605"/>
              <p:cNvSpPr>
                <a:spLocks/>
              </p:cNvSpPr>
              <p:nvPr/>
            </p:nvSpPr>
            <p:spPr bwMode="auto">
              <a:xfrm>
                <a:off x="1100138" y="1311276"/>
                <a:ext cx="3175" cy="11113"/>
              </a:xfrm>
              <a:custGeom>
                <a:avLst/>
                <a:gdLst>
                  <a:gd name="T0" fmla="*/ 2147483647 w 2"/>
                  <a:gd name="T1" fmla="*/ 0 h 7"/>
                  <a:gd name="T2" fmla="*/ 2147483647 w 2"/>
                  <a:gd name="T3" fmla="*/ 2147483647 h 7"/>
                  <a:gd name="T4" fmla="*/ 0 w 2"/>
                  <a:gd name="T5" fmla="*/ 2147483647 h 7"/>
                  <a:gd name="T6" fmla="*/ 0 w 2"/>
                  <a:gd name="T7" fmla="*/ 2147483647 h 7"/>
                  <a:gd name="T8" fmla="*/ 0 w 2"/>
                  <a:gd name="T9" fmla="*/ 2147483647 h 7"/>
                  <a:gd name="T10" fmla="*/ 2147483647 w 2"/>
                  <a:gd name="T11" fmla="*/ 2147483647 h 7"/>
                  <a:gd name="T12" fmla="*/ 2147483647 w 2"/>
                  <a:gd name="T13" fmla="*/ 2147483647 h 7"/>
                  <a:gd name="T14" fmla="*/ 2147483647 w 2"/>
                  <a:gd name="T15" fmla="*/ 2147483647 h 7"/>
                  <a:gd name="T16" fmla="*/ 2147483647 w 2"/>
                  <a:gd name="T17" fmla="*/ 2147483647 h 7"/>
                  <a:gd name="T18" fmla="*/ 2147483647 w 2"/>
                  <a:gd name="T19" fmla="*/ 2147483647 h 7"/>
                  <a:gd name="T20" fmla="*/ 2147483647 w 2"/>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7">
                    <a:moveTo>
                      <a:pt x="2" y="0"/>
                    </a:moveTo>
                    <a:lnTo>
                      <a:pt x="2" y="2"/>
                    </a:lnTo>
                    <a:lnTo>
                      <a:pt x="0" y="2"/>
                    </a:lnTo>
                    <a:lnTo>
                      <a:pt x="0" y="4"/>
                    </a:lnTo>
                    <a:lnTo>
                      <a:pt x="2" y="7"/>
                    </a:lnTo>
                    <a:lnTo>
                      <a:pt x="2" y="4"/>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6" name="Freeform 606"/>
              <p:cNvSpPr>
                <a:spLocks/>
              </p:cNvSpPr>
              <p:nvPr/>
            </p:nvSpPr>
            <p:spPr bwMode="auto">
              <a:xfrm>
                <a:off x="1147763" y="1347788"/>
                <a:ext cx="12700" cy="4763"/>
              </a:xfrm>
              <a:custGeom>
                <a:avLst/>
                <a:gdLst>
                  <a:gd name="T0" fmla="*/ 0 w 8"/>
                  <a:gd name="T1" fmla="*/ 0 h 3"/>
                  <a:gd name="T2" fmla="*/ 2147483647 w 8"/>
                  <a:gd name="T3" fmla="*/ 0 h 3"/>
                  <a:gd name="T4" fmla="*/ 2147483647 w 8"/>
                  <a:gd name="T5" fmla="*/ 0 h 3"/>
                  <a:gd name="T6" fmla="*/ 2147483647 w 8"/>
                  <a:gd name="T7" fmla="*/ 2147483647 h 3"/>
                  <a:gd name="T8" fmla="*/ 2147483647 w 8"/>
                  <a:gd name="T9" fmla="*/ 2147483647 h 3"/>
                  <a:gd name="T10" fmla="*/ 2147483647 w 8"/>
                  <a:gd name="T11" fmla="*/ 2147483647 h 3"/>
                  <a:gd name="T12" fmla="*/ 2147483647 w 8"/>
                  <a:gd name="T13" fmla="*/ 2147483647 h 3"/>
                  <a:gd name="T14" fmla="*/ 2147483647 w 8"/>
                  <a:gd name="T15" fmla="*/ 0 h 3"/>
                  <a:gd name="T16" fmla="*/ 2147483647 w 8"/>
                  <a:gd name="T17" fmla="*/ 0 h 3"/>
                  <a:gd name="T18" fmla="*/ 2147483647 w 8"/>
                  <a:gd name="T19" fmla="*/ 0 h 3"/>
                  <a:gd name="T20" fmla="*/ 2147483647 w 8"/>
                  <a:gd name="T21" fmla="*/ 0 h 3"/>
                  <a:gd name="T22" fmla="*/ 2147483647 w 8"/>
                  <a:gd name="T23" fmla="*/ 0 h 3"/>
                  <a:gd name="T24" fmla="*/ 2147483647 w 8"/>
                  <a:gd name="T25" fmla="*/ 0 h 3"/>
                  <a:gd name="T26" fmla="*/ 2147483647 w 8"/>
                  <a:gd name="T27" fmla="*/ 0 h 3"/>
                  <a:gd name="T28" fmla="*/ 2147483647 w 8"/>
                  <a:gd name="T29" fmla="*/ 0 h 3"/>
                  <a:gd name="T30" fmla="*/ 0 w 8"/>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3">
                    <a:moveTo>
                      <a:pt x="0" y="0"/>
                    </a:moveTo>
                    <a:lnTo>
                      <a:pt x="3" y="0"/>
                    </a:lnTo>
                    <a:lnTo>
                      <a:pt x="3" y="3"/>
                    </a:lnTo>
                    <a:lnTo>
                      <a:pt x="5" y="3"/>
                    </a:lnTo>
                    <a:lnTo>
                      <a:pt x="8" y="3"/>
                    </a:lnTo>
                    <a:lnTo>
                      <a:pt x="8" y="0"/>
                    </a:lnTo>
                    <a:lnTo>
                      <a:pt x="5"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7" name="Freeform 607"/>
              <p:cNvSpPr>
                <a:spLocks/>
              </p:cNvSpPr>
              <p:nvPr/>
            </p:nvSpPr>
            <p:spPr bwMode="auto">
              <a:xfrm>
                <a:off x="1660525" y="1125538"/>
                <a:ext cx="15875" cy="4763"/>
              </a:xfrm>
              <a:custGeom>
                <a:avLst/>
                <a:gdLst>
                  <a:gd name="T0" fmla="*/ 2147483647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0 h 3"/>
                  <a:gd name="T14" fmla="*/ 2147483647 w 10"/>
                  <a:gd name="T15" fmla="*/ 0 h 3"/>
                  <a:gd name="T16" fmla="*/ 2147483647 w 10"/>
                  <a:gd name="T17" fmla="*/ 0 h 3"/>
                  <a:gd name="T18" fmla="*/ 2147483647 w 10"/>
                  <a:gd name="T19" fmla="*/ 0 h 3"/>
                  <a:gd name="T20" fmla="*/ 2147483647 w 10"/>
                  <a:gd name="T21" fmla="*/ 0 h 3"/>
                  <a:gd name="T22" fmla="*/ 0 w 10"/>
                  <a:gd name="T23" fmla="*/ 0 h 3"/>
                  <a:gd name="T24" fmla="*/ 2147483647 w 10"/>
                  <a:gd name="T25" fmla="*/ 2147483647 h 3"/>
                  <a:gd name="T26" fmla="*/ 2147483647 w 10"/>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5" y="3"/>
                    </a:moveTo>
                    <a:lnTo>
                      <a:pt x="7" y="3"/>
                    </a:lnTo>
                    <a:lnTo>
                      <a:pt x="10" y="3"/>
                    </a:lnTo>
                    <a:lnTo>
                      <a:pt x="7" y="3"/>
                    </a:lnTo>
                    <a:lnTo>
                      <a:pt x="7" y="0"/>
                    </a:lnTo>
                    <a:lnTo>
                      <a:pt x="5" y="0"/>
                    </a:lnTo>
                    <a:lnTo>
                      <a:pt x="2" y="0"/>
                    </a:lnTo>
                    <a:lnTo>
                      <a:pt x="0" y="0"/>
                    </a:lnTo>
                    <a:lnTo>
                      <a:pt x="2" y="3"/>
                    </a:lnTo>
                    <a:lnTo>
                      <a:pt x="5"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 name="Freeform 608"/>
              <p:cNvSpPr>
                <a:spLocks/>
              </p:cNvSpPr>
              <p:nvPr/>
            </p:nvSpPr>
            <p:spPr bwMode="auto">
              <a:xfrm>
                <a:off x="1660525" y="1125538"/>
                <a:ext cx="15875" cy="4763"/>
              </a:xfrm>
              <a:custGeom>
                <a:avLst/>
                <a:gdLst>
                  <a:gd name="T0" fmla="*/ 2147483647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0 h 3"/>
                  <a:gd name="T14" fmla="*/ 2147483647 w 10"/>
                  <a:gd name="T15" fmla="*/ 0 h 3"/>
                  <a:gd name="T16" fmla="*/ 2147483647 w 10"/>
                  <a:gd name="T17" fmla="*/ 0 h 3"/>
                  <a:gd name="T18" fmla="*/ 2147483647 w 10"/>
                  <a:gd name="T19" fmla="*/ 0 h 3"/>
                  <a:gd name="T20" fmla="*/ 2147483647 w 10"/>
                  <a:gd name="T21" fmla="*/ 0 h 3"/>
                  <a:gd name="T22" fmla="*/ 0 w 10"/>
                  <a:gd name="T23" fmla="*/ 0 h 3"/>
                  <a:gd name="T24" fmla="*/ 2147483647 w 10"/>
                  <a:gd name="T25" fmla="*/ 2147483647 h 3"/>
                  <a:gd name="T26" fmla="*/ 2147483647 w 10"/>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5" y="3"/>
                    </a:moveTo>
                    <a:lnTo>
                      <a:pt x="7" y="3"/>
                    </a:lnTo>
                    <a:lnTo>
                      <a:pt x="10" y="3"/>
                    </a:lnTo>
                    <a:lnTo>
                      <a:pt x="7" y="3"/>
                    </a:lnTo>
                    <a:lnTo>
                      <a:pt x="7" y="0"/>
                    </a:lnTo>
                    <a:lnTo>
                      <a:pt x="5" y="0"/>
                    </a:lnTo>
                    <a:lnTo>
                      <a:pt x="2" y="0"/>
                    </a:lnTo>
                    <a:lnTo>
                      <a:pt x="0" y="0"/>
                    </a:lnTo>
                    <a:lnTo>
                      <a:pt x="2" y="3"/>
                    </a:lnTo>
                    <a:lnTo>
                      <a:pt x="5"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 name="Freeform 609"/>
              <p:cNvSpPr>
                <a:spLocks/>
              </p:cNvSpPr>
              <p:nvPr/>
            </p:nvSpPr>
            <p:spPr bwMode="auto">
              <a:xfrm>
                <a:off x="1627188" y="1136651"/>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 name="Freeform 610"/>
              <p:cNvSpPr>
                <a:spLocks/>
              </p:cNvSpPr>
              <p:nvPr/>
            </p:nvSpPr>
            <p:spPr bwMode="auto">
              <a:xfrm>
                <a:off x="1627188" y="1136651"/>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0"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 name="Freeform 611"/>
              <p:cNvSpPr>
                <a:spLocks/>
              </p:cNvSpPr>
              <p:nvPr/>
            </p:nvSpPr>
            <p:spPr bwMode="auto">
              <a:xfrm>
                <a:off x="1555750" y="1122363"/>
                <a:ext cx="3175" cy="3175"/>
              </a:xfrm>
              <a:custGeom>
                <a:avLst/>
                <a:gdLst>
                  <a:gd name="T0" fmla="*/ 0 w 2"/>
                  <a:gd name="T1" fmla="*/ 2147483647 h 2"/>
                  <a:gd name="T2" fmla="*/ 0 w 2"/>
                  <a:gd name="T3" fmla="*/ 0 h 2"/>
                  <a:gd name="T4" fmla="*/ 2147483647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2"/>
                    </a:moveTo>
                    <a:lnTo>
                      <a:pt x="0" y="0"/>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 name="Freeform 612"/>
              <p:cNvSpPr>
                <a:spLocks/>
              </p:cNvSpPr>
              <p:nvPr/>
            </p:nvSpPr>
            <p:spPr bwMode="auto">
              <a:xfrm>
                <a:off x="1555750" y="1122363"/>
                <a:ext cx="3175" cy="3175"/>
              </a:xfrm>
              <a:custGeom>
                <a:avLst/>
                <a:gdLst>
                  <a:gd name="T0" fmla="*/ 0 w 2"/>
                  <a:gd name="T1" fmla="*/ 2147483647 h 2"/>
                  <a:gd name="T2" fmla="*/ 0 w 2"/>
                  <a:gd name="T3" fmla="*/ 0 h 2"/>
                  <a:gd name="T4" fmla="*/ 2147483647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2"/>
                    </a:moveTo>
                    <a:lnTo>
                      <a:pt x="0" y="0"/>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 name="Freeform 613"/>
              <p:cNvSpPr>
                <a:spLocks/>
              </p:cNvSpPr>
              <p:nvPr/>
            </p:nvSpPr>
            <p:spPr bwMode="auto">
              <a:xfrm>
                <a:off x="1536700" y="1111251"/>
                <a:ext cx="11113" cy="3175"/>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0 h 2"/>
                  <a:gd name="T12" fmla="*/ 2147483647 w 7"/>
                  <a:gd name="T13" fmla="*/ 0 h 2"/>
                  <a:gd name="T14" fmla="*/ 2147483647 w 7"/>
                  <a:gd name="T15" fmla="*/ 0 h 2"/>
                  <a:gd name="T16" fmla="*/ 2147483647 w 7"/>
                  <a:gd name="T17" fmla="*/ 0 h 2"/>
                  <a:gd name="T18" fmla="*/ 0 w 7"/>
                  <a:gd name="T19" fmla="*/ 0 h 2"/>
                  <a:gd name="T20" fmla="*/ 0 w 7"/>
                  <a:gd name="T21" fmla="*/ 0 h 2"/>
                  <a:gd name="T22" fmla="*/ 0 w 7"/>
                  <a:gd name="T23" fmla="*/ 0 h 2"/>
                  <a:gd name="T24" fmla="*/ 0 w 7"/>
                  <a:gd name="T25" fmla="*/ 2147483647 h 2"/>
                  <a:gd name="T26" fmla="*/ 2147483647 w 7"/>
                  <a:gd name="T27" fmla="*/ 214748364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2"/>
                    </a:moveTo>
                    <a:lnTo>
                      <a:pt x="2" y="2"/>
                    </a:lnTo>
                    <a:lnTo>
                      <a:pt x="5" y="2"/>
                    </a:lnTo>
                    <a:lnTo>
                      <a:pt x="7" y="2"/>
                    </a:lnTo>
                    <a:lnTo>
                      <a:pt x="5" y="0"/>
                    </a:ln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4" name="Freeform 614"/>
              <p:cNvSpPr>
                <a:spLocks/>
              </p:cNvSpPr>
              <p:nvPr/>
            </p:nvSpPr>
            <p:spPr bwMode="auto">
              <a:xfrm>
                <a:off x="1536700" y="1111251"/>
                <a:ext cx="11113" cy="3175"/>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0 h 2"/>
                  <a:gd name="T12" fmla="*/ 2147483647 w 7"/>
                  <a:gd name="T13" fmla="*/ 0 h 2"/>
                  <a:gd name="T14" fmla="*/ 2147483647 w 7"/>
                  <a:gd name="T15" fmla="*/ 0 h 2"/>
                  <a:gd name="T16" fmla="*/ 2147483647 w 7"/>
                  <a:gd name="T17" fmla="*/ 0 h 2"/>
                  <a:gd name="T18" fmla="*/ 0 w 7"/>
                  <a:gd name="T19" fmla="*/ 0 h 2"/>
                  <a:gd name="T20" fmla="*/ 0 w 7"/>
                  <a:gd name="T21" fmla="*/ 0 h 2"/>
                  <a:gd name="T22" fmla="*/ 0 w 7"/>
                  <a:gd name="T23" fmla="*/ 0 h 2"/>
                  <a:gd name="T24" fmla="*/ 0 w 7"/>
                  <a:gd name="T25" fmla="*/ 2147483647 h 2"/>
                  <a:gd name="T26" fmla="*/ 2147483647 w 7"/>
                  <a:gd name="T27" fmla="*/ 214748364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2"/>
                    </a:moveTo>
                    <a:lnTo>
                      <a:pt x="2" y="2"/>
                    </a:lnTo>
                    <a:lnTo>
                      <a:pt x="5" y="2"/>
                    </a:lnTo>
                    <a:lnTo>
                      <a:pt x="7" y="2"/>
                    </a:lnTo>
                    <a:lnTo>
                      <a:pt x="5" y="0"/>
                    </a:ln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5" name="Freeform 615"/>
              <p:cNvSpPr>
                <a:spLocks/>
              </p:cNvSpPr>
              <p:nvPr/>
            </p:nvSpPr>
            <p:spPr bwMode="auto">
              <a:xfrm>
                <a:off x="1536700"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6" name="Freeform 616"/>
              <p:cNvSpPr>
                <a:spLocks/>
              </p:cNvSpPr>
              <p:nvPr/>
            </p:nvSpPr>
            <p:spPr bwMode="auto">
              <a:xfrm>
                <a:off x="1536700"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7" name="Freeform 617"/>
              <p:cNvSpPr>
                <a:spLocks/>
              </p:cNvSpPr>
              <p:nvPr/>
            </p:nvSpPr>
            <p:spPr bwMode="auto">
              <a:xfrm>
                <a:off x="1517650" y="1106488"/>
                <a:ext cx="3175" cy="4763"/>
              </a:xfrm>
              <a:custGeom>
                <a:avLst/>
                <a:gdLst>
                  <a:gd name="T0" fmla="*/ 2147483647 w 2"/>
                  <a:gd name="T1" fmla="*/ 0 h 3"/>
                  <a:gd name="T2" fmla="*/ 2147483647 w 2"/>
                  <a:gd name="T3" fmla="*/ 0 h 3"/>
                  <a:gd name="T4" fmla="*/ 0 w 2"/>
                  <a:gd name="T5" fmla="*/ 0 h 3"/>
                  <a:gd name="T6" fmla="*/ 2147483647 w 2"/>
                  <a:gd name="T7" fmla="*/ 2147483647 h 3"/>
                  <a:gd name="T8" fmla="*/ 2147483647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lnTo>
                      <a:pt x="2" y="0"/>
                    </a:lnTo>
                    <a:lnTo>
                      <a:pt x="0" y="0"/>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8" name="Freeform 618"/>
              <p:cNvSpPr>
                <a:spLocks/>
              </p:cNvSpPr>
              <p:nvPr/>
            </p:nvSpPr>
            <p:spPr bwMode="auto">
              <a:xfrm>
                <a:off x="1517650" y="1106488"/>
                <a:ext cx="3175" cy="4763"/>
              </a:xfrm>
              <a:custGeom>
                <a:avLst/>
                <a:gdLst>
                  <a:gd name="T0" fmla="*/ 2147483647 w 2"/>
                  <a:gd name="T1" fmla="*/ 0 h 3"/>
                  <a:gd name="T2" fmla="*/ 2147483647 w 2"/>
                  <a:gd name="T3" fmla="*/ 0 h 3"/>
                  <a:gd name="T4" fmla="*/ 0 w 2"/>
                  <a:gd name="T5" fmla="*/ 0 h 3"/>
                  <a:gd name="T6" fmla="*/ 2147483647 w 2"/>
                  <a:gd name="T7" fmla="*/ 2147483647 h 3"/>
                  <a:gd name="T8" fmla="*/ 2147483647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lnTo>
                      <a:pt x="2" y="0"/>
                    </a:lnTo>
                    <a:lnTo>
                      <a:pt x="0" y="0"/>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9" name="Freeform 619"/>
              <p:cNvSpPr>
                <a:spLocks/>
              </p:cNvSpPr>
              <p:nvPr/>
            </p:nvSpPr>
            <p:spPr bwMode="auto">
              <a:xfrm>
                <a:off x="1525588" y="1092201"/>
                <a:ext cx="25400" cy="11113"/>
              </a:xfrm>
              <a:custGeom>
                <a:avLst/>
                <a:gdLst>
                  <a:gd name="T0" fmla="*/ 0 w 16"/>
                  <a:gd name="T1" fmla="*/ 2147483647 h 7"/>
                  <a:gd name="T2" fmla="*/ 2147483647 w 16"/>
                  <a:gd name="T3" fmla="*/ 2147483647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2147483647 h 7"/>
                  <a:gd name="T22" fmla="*/ 2147483647 w 16"/>
                  <a:gd name="T23" fmla="*/ 2147483647 h 7"/>
                  <a:gd name="T24" fmla="*/ 2147483647 w 16"/>
                  <a:gd name="T25" fmla="*/ 2147483647 h 7"/>
                  <a:gd name="T26" fmla="*/ 2147483647 w 16"/>
                  <a:gd name="T27" fmla="*/ 2147483647 h 7"/>
                  <a:gd name="T28" fmla="*/ 2147483647 w 16"/>
                  <a:gd name="T29" fmla="*/ 2147483647 h 7"/>
                  <a:gd name="T30" fmla="*/ 2147483647 w 16"/>
                  <a:gd name="T31" fmla="*/ 2147483647 h 7"/>
                  <a:gd name="T32" fmla="*/ 2147483647 w 16"/>
                  <a:gd name="T33" fmla="*/ 2147483647 h 7"/>
                  <a:gd name="T34" fmla="*/ 2147483647 w 16"/>
                  <a:gd name="T35" fmla="*/ 2147483647 h 7"/>
                  <a:gd name="T36" fmla="*/ 2147483647 w 16"/>
                  <a:gd name="T37" fmla="*/ 2147483647 h 7"/>
                  <a:gd name="T38" fmla="*/ 2147483647 w 16"/>
                  <a:gd name="T39" fmla="*/ 2147483647 h 7"/>
                  <a:gd name="T40" fmla="*/ 2147483647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0 h 7"/>
                  <a:gd name="T74" fmla="*/ 2147483647 w 16"/>
                  <a:gd name="T75" fmla="*/ 0 h 7"/>
                  <a:gd name="T76" fmla="*/ 2147483647 w 16"/>
                  <a:gd name="T77" fmla="*/ 0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0 h 7"/>
                  <a:gd name="T96" fmla="*/ 2147483647 w 16"/>
                  <a:gd name="T97" fmla="*/ 0 h 7"/>
                  <a:gd name="T98" fmla="*/ 2147483647 w 16"/>
                  <a:gd name="T99" fmla="*/ 2147483647 h 7"/>
                  <a:gd name="T100" fmla="*/ 0 w 16"/>
                  <a:gd name="T101" fmla="*/ 2147483647 h 7"/>
                  <a:gd name="T102" fmla="*/ 0 w 16"/>
                  <a:gd name="T103" fmla="*/ 2147483647 h 7"/>
                  <a:gd name="T104" fmla="*/ 0 w 16"/>
                  <a:gd name="T105" fmla="*/ 2147483647 h 7"/>
                  <a:gd name="T106" fmla="*/ 0 w 16"/>
                  <a:gd name="T107" fmla="*/ 2147483647 h 7"/>
                  <a:gd name="T108" fmla="*/ 0 w 16"/>
                  <a:gd name="T109" fmla="*/ 2147483647 h 7"/>
                  <a:gd name="T110" fmla="*/ 0 w 16"/>
                  <a:gd name="T111" fmla="*/ 2147483647 h 7"/>
                  <a:gd name="T112" fmla="*/ 0 w 16"/>
                  <a:gd name="T113" fmla="*/ 2147483647 h 7"/>
                  <a:gd name="T114" fmla="*/ 0 w 16"/>
                  <a:gd name="T115" fmla="*/ 2147483647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0" y="5"/>
                    </a:move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lnTo>
                      <a:pt x="7" y="2"/>
                    </a:lnTo>
                    <a:lnTo>
                      <a:pt x="4" y="2"/>
                    </a:lnTo>
                    <a:lnTo>
                      <a:pt x="7" y="2"/>
                    </a:lnTo>
                    <a:lnTo>
                      <a:pt x="2" y="0"/>
                    </a:lnTo>
                    <a:lnTo>
                      <a:pt x="2" y="2"/>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0" name="Freeform 620"/>
              <p:cNvSpPr>
                <a:spLocks/>
              </p:cNvSpPr>
              <p:nvPr/>
            </p:nvSpPr>
            <p:spPr bwMode="auto">
              <a:xfrm>
                <a:off x="1525588" y="1092201"/>
                <a:ext cx="25400" cy="11113"/>
              </a:xfrm>
              <a:custGeom>
                <a:avLst/>
                <a:gdLst>
                  <a:gd name="T0" fmla="*/ 0 w 16"/>
                  <a:gd name="T1" fmla="*/ 2147483647 h 7"/>
                  <a:gd name="T2" fmla="*/ 2147483647 w 16"/>
                  <a:gd name="T3" fmla="*/ 2147483647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2147483647 h 7"/>
                  <a:gd name="T22" fmla="*/ 2147483647 w 16"/>
                  <a:gd name="T23" fmla="*/ 2147483647 h 7"/>
                  <a:gd name="T24" fmla="*/ 2147483647 w 16"/>
                  <a:gd name="T25" fmla="*/ 2147483647 h 7"/>
                  <a:gd name="T26" fmla="*/ 2147483647 w 16"/>
                  <a:gd name="T27" fmla="*/ 2147483647 h 7"/>
                  <a:gd name="T28" fmla="*/ 2147483647 w 16"/>
                  <a:gd name="T29" fmla="*/ 2147483647 h 7"/>
                  <a:gd name="T30" fmla="*/ 2147483647 w 16"/>
                  <a:gd name="T31" fmla="*/ 2147483647 h 7"/>
                  <a:gd name="T32" fmla="*/ 2147483647 w 16"/>
                  <a:gd name="T33" fmla="*/ 2147483647 h 7"/>
                  <a:gd name="T34" fmla="*/ 2147483647 w 16"/>
                  <a:gd name="T35" fmla="*/ 2147483647 h 7"/>
                  <a:gd name="T36" fmla="*/ 2147483647 w 16"/>
                  <a:gd name="T37" fmla="*/ 2147483647 h 7"/>
                  <a:gd name="T38" fmla="*/ 2147483647 w 16"/>
                  <a:gd name="T39" fmla="*/ 2147483647 h 7"/>
                  <a:gd name="T40" fmla="*/ 2147483647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0 h 7"/>
                  <a:gd name="T74" fmla="*/ 2147483647 w 16"/>
                  <a:gd name="T75" fmla="*/ 0 h 7"/>
                  <a:gd name="T76" fmla="*/ 2147483647 w 16"/>
                  <a:gd name="T77" fmla="*/ 0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0 h 7"/>
                  <a:gd name="T96" fmla="*/ 2147483647 w 16"/>
                  <a:gd name="T97" fmla="*/ 0 h 7"/>
                  <a:gd name="T98" fmla="*/ 2147483647 w 16"/>
                  <a:gd name="T99" fmla="*/ 2147483647 h 7"/>
                  <a:gd name="T100" fmla="*/ 0 w 16"/>
                  <a:gd name="T101" fmla="*/ 2147483647 h 7"/>
                  <a:gd name="T102" fmla="*/ 0 w 16"/>
                  <a:gd name="T103" fmla="*/ 2147483647 h 7"/>
                  <a:gd name="T104" fmla="*/ 0 w 16"/>
                  <a:gd name="T105" fmla="*/ 2147483647 h 7"/>
                  <a:gd name="T106" fmla="*/ 0 w 16"/>
                  <a:gd name="T107" fmla="*/ 2147483647 h 7"/>
                  <a:gd name="T108" fmla="*/ 0 w 16"/>
                  <a:gd name="T109" fmla="*/ 2147483647 h 7"/>
                  <a:gd name="T110" fmla="*/ 0 w 16"/>
                  <a:gd name="T111" fmla="*/ 2147483647 h 7"/>
                  <a:gd name="T112" fmla="*/ 0 w 16"/>
                  <a:gd name="T113" fmla="*/ 2147483647 h 7"/>
                  <a:gd name="T114" fmla="*/ 0 w 16"/>
                  <a:gd name="T115" fmla="*/ 2147483647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0" y="5"/>
                    </a:move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lnTo>
                      <a:pt x="7" y="2"/>
                    </a:lnTo>
                    <a:lnTo>
                      <a:pt x="4" y="2"/>
                    </a:lnTo>
                    <a:lnTo>
                      <a:pt x="7" y="2"/>
                    </a:lnTo>
                    <a:lnTo>
                      <a:pt x="2" y="0"/>
                    </a:lnTo>
                    <a:lnTo>
                      <a:pt x="2" y="2"/>
                    </a:lnTo>
                    <a:lnTo>
                      <a:pt x="0"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 name="Freeform 621"/>
              <p:cNvSpPr>
                <a:spLocks/>
              </p:cNvSpPr>
              <p:nvPr/>
            </p:nvSpPr>
            <p:spPr bwMode="auto">
              <a:xfrm>
                <a:off x="1555750" y="1095376"/>
                <a:ext cx="14288" cy="7938"/>
              </a:xfrm>
              <a:custGeom>
                <a:avLst/>
                <a:gdLst>
                  <a:gd name="T0" fmla="*/ 2147483647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0 h 5"/>
                  <a:gd name="T26" fmla="*/ 0 w 9"/>
                  <a:gd name="T27" fmla="*/ 0 h 5"/>
                  <a:gd name="T28" fmla="*/ 0 w 9"/>
                  <a:gd name="T29" fmla="*/ 0 h 5"/>
                  <a:gd name="T30" fmla="*/ 2147483647 w 9"/>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2" y="3"/>
                    </a:moveTo>
                    <a:lnTo>
                      <a:pt x="2" y="3"/>
                    </a:lnTo>
                    <a:lnTo>
                      <a:pt x="4" y="3"/>
                    </a:lnTo>
                    <a:lnTo>
                      <a:pt x="4" y="5"/>
                    </a:lnTo>
                    <a:lnTo>
                      <a:pt x="7" y="5"/>
                    </a:lnTo>
                    <a:lnTo>
                      <a:pt x="9" y="5"/>
                    </a:lnTo>
                    <a:lnTo>
                      <a:pt x="9" y="3"/>
                    </a:lnTo>
                    <a:lnTo>
                      <a:pt x="7" y="3"/>
                    </a:lnTo>
                    <a:lnTo>
                      <a:pt x="4" y="3"/>
                    </a:lnTo>
                    <a:lnTo>
                      <a:pt x="2" y="3"/>
                    </a:ln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2" name="Freeform 622"/>
              <p:cNvSpPr>
                <a:spLocks/>
              </p:cNvSpPr>
              <p:nvPr/>
            </p:nvSpPr>
            <p:spPr bwMode="auto">
              <a:xfrm>
                <a:off x="1555750" y="1095376"/>
                <a:ext cx="14288" cy="7938"/>
              </a:xfrm>
              <a:custGeom>
                <a:avLst/>
                <a:gdLst>
                  <a:gd name="T0" fmla="*/ 2147483647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0 h 5"/>
                  <a:gd name="T26" fmla="*/ 0 w 9"/>
                  <a:gd name="T27" fmla="*/ 0 h 5"/>
                  <a:gd name="T28" fmla="*/ 0 w 9"/>
                  <a:gd name="T29" fmla="*/ 0 h 5"/>
                  <a:gd name="T30" fmla="*/ 2147483647 w 9"/>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2" y="3"/>
                    </a:moveTo>
                    <a:lnTo>
                      <a:pt x="2" y="3"/>
                    </a:lnTo>
                    <a:lnTo>
                      <a:pt x="4" y="3"/>
                    </a:lnTo>
                    <a:lnTo>
                      <a:pt x="4" y="5"/>
                    </a:lnTo>
                    <a:lnTo>
                      <a:pt x="7" y="5"/>
                    </a:lnTo>
                    <a:lnTo>
                      <a:pt x="9" y="5"/>
                    </a:lnTo>
                    <a:lnTo>
                      <a:pt x="9" y="3"/>
                    </a:lnTo>
                    <a:lnTo>
                      <a:pt x="7" y="3"/>
                    </a:lnTo>
                    <a:lnTo>
                      <a:pt x="4" y="3"/>
                    </a:lnTo>
                    <a:lnTo>
                      <a:pt x="2" y="3"/>
                    </a:lnTo>
                    <a:lnTo>
                      <a:pt x="2" y="0"/>
                    </a:lnTo>
                    <a:lnTo>
                      <a:pt x="0"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3" name="Rectangle 623"/>
              <p:cNvSpPr>
                <a:spLocks noChangeArrowheads="1"/>
              </p:cNvSpPr>
              <p:nvPr/>
            </p:nvSpPr>
            <p:spPr bwMode="auto">
              <a:xfrm>
                <a:off x="1562100" y="1089026"/>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54" name="Rectangle 624"/>
              <p:cNvSpPr>
                <a:spLocks noChangeArrowheads="1"/>
              </p:cNvSpPr>
              <p:nvPr/>
            </p:nvSpPr>
            <p:spPr bwMode="auto">
              <a:xfrm>
                <a:off x="1562100" y="1089026"/>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55" name="Rectangle 625"/>
              <p:cNvSpPr>
                <a:spLocks noChangeArrowheads="1"/>
              </p:cNvSpPr>
              <p:nvPr/>
            </p:nvSpPr>
            <p:spPr bwMode="auto">
              <a:xfrm>
                <a:off x="1577975" y="10922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56" name="Rectangle 626"/>
              <p:cNvSpPr>
                <a:spLocks noChangeArrowheads="1"/>
              </p:cNvSpPr>
              <p:nvPr/>
            </p:nvSpPr>
            <p:spPr bwMode="auto">
              <a:xfrm>
                <a:off x="1577975" y="10922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57" name="Freeform 627"/>
              <p:cNvSpPr>
                <a:spLocks/>
              </p:cNvSpPr>
              <p:nvPr/>
            </p:nvSpPr>
            <p:spPr bwMode="auto">
              <a:xfrm>
                <a:off x="1525588" y="1125538"/>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8" name="Freeform 628"/>
              <p:cNvSpPr>
                <a:spLocks/>
              </p:cNvSpPr>
              <p:nvPr/>
            </p:nvSpPr>
            <p:spPr bwMode="auto">
              <a:xfrm>
                <a:off x="1525588" y="1125538"/>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9" name="Rectangle 629"/>
              <p:cNvSpPr>
                <a:spLocks noChangeArrowheads="1"/>
              </p:cNvSpPr>
              <p:nvPr/>
            </p:nvSpPr>
            <p:spPr bwMode="auto">
              <a:xfrm>
                <a:off x="1528763" y="11255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60" name="Rectangle 630"/>
              <p:cNvSpPr>
                <a:spLocks noChangeArrowheads="1"/>
              </p:cNvSpPr>
              <p:nvPr/>
            </p:nvSpPr>
            <p:spPr bwMode="auto">
              <a:xfrm>
                <a:off x="1528763" y="11255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61" name="Freeform 631"/>
              <p:cNvSpPr>
                <a:spLocks/>
              </p:cNvSpPr>
              <p:nvPr/>
            </p:nvSpPr>
            <p:spPr bwMode="auto">
              <a:xfrm>
                <a:off x="1479550" y="1111251"/>
                <a:ext cx="4763" cy="0"/>
              </a:xfrm>
              <a:custGeom>
                <a:avLst/>
                <a:gdLst>
                  <a:gd name="T0" fmla="*/ 2147483647 w 3"/>
                  <a:gd name="T1" fmla="*/ 2147483647 w 3"/>
                  <a:gd name="T2" fmla="*/ 2147483647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2" name="Freeform 632"/>
              <p:cNvSpPr>
                <a:spLocks/>
              </p:cNvSpPr>
              <p:nvPr/>
            </p:nvSpPr>
            <p:spPr bwMode="auto">
              <a:xfrm>
                <a:off x="1479550" y="1111251"/>
                <a:ext cx="4763" cy="0"/>
              </a:xfrm>
              <a:custGeom>
                <a:avLst/>
                <a:gdLst>
                  <a:gd name="T0" fmla="*/ 2147483647 w 3"/>
                  <a:gd name="T1" fmla="*/ 2147483647 w 3"/>
                  <a:gd name="T2" fmla="*/ 2147483647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3" name="Freeform 633"/>
              <p:cNvSpPr>
                <a:spLocks/>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4" name="Freeform 634"/>
              <p:cNvSpPr>
                <a:spLocks/>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5" name="Rectangle 635"/>
              <p:cNvSpPr>
                <a:spLocks noChangeArrowheads="1"/>
              </p:cNvSpPr>
              <p:nvPr/>
            </p:nvSpPr>
            <p:spPr bwMode="auto">
              <a:xfrm>
                <a:off x="1490663" y="11112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66" name="Rectangle 636"/>
              <p:cNvSpPr>
                <a:spLocks noChangeArrowheads="1"/>
              </p:cNvSpPr>
              <p:nvPr/>
            </p:nvSpPr>
            <p:spPr bwMode="auto">
              <a:xfrm>
                <a:off x="1490663" y="11112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67" name="Freeform 637"/>
              <p:cNvSpPr>
                <a:spLocks/>
              </p:cNvSpPr>
              <p:nvPr/>
            </p:nvSpPr>
            <p:spPr bwMode="auto">
              <a:xfrm>
                <a:off x="1438275" y="1103313"/>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0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2"/>
                    </a:lnTo>
                    <a:lnTo>
                      <a:pt x="0" y="2"/>
                    </a:lnTo>
                    <a:lnTo>
                      <a:pt x="2" y="2"/>
                    </a:lnTo>
                    <a:lnTo>
                      <a:pt x="5"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8" name="Freeform 638"/>
              <p:cNvSpPr>
                <a:spLocks/>
              </p:cNvSpPr>
              <p:nvPr/>
            </p:nvSpPr>
            <p:spPr bwMode="auto">
              <a:xfrm>
                <a:off x="1438275" y="1103313"/>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0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2"/>
                    </a:lnTo>
                    <a:lnTo>
                      <a:pt x="0" y="2"/>
                    </a:lnTo>
                    <a:lnTo>
                      <a:pt x="2" y="2"/>
                    </a:lnTo>
                    <a:lnTo>
                      <a:pt x="5"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69" name="Freeform 639"/>
              <p:cNvSpPr>
                <a:spLocks/>
              </p:cNvSpPr>
              <p:nvPr/>
            </p:nvSpPr>
            <p:spPr bwMode="auto">
              <a:xfrm>
                <a:off x="1454150" y="1106488"/>
                <a:ext cx="3175" cy="0"/>
              </a:xfrm>
              <a:custGeom>
                <a:avLst/>
                <a:gdLst>
                  <a:gd name="T0" fmla="*/ 0 w 2"/>
                  <a:gd name="T1" fmla="*/ 0 w 2"/>
                  <a:gd name="T2" fmla="*/ 2147483647 w 2"/>
                  <a:gd name="T3" fmla="*/ 2147483647 w 2"/>
                  <a:gd name="T4" fmla="*/ 0 w 2"/>
                  <a:gd name="T5" fmla="*/ 0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 name="Freeform 640"/>
              <p:cNvSpPr>
                <a:spLocks/>
              </p:cNvSpPr>
              <p:nvPr/>
            </p:nvSpPr>
            <p:spPr bwMode="auto">
              <a:xfrm>
                <a:off x="1454150" y="1106488"/>
                <a:ext cx="3175" cy="0"/>
              </a:xfrm>
              <a:custGeom>
                <a:avLst/>
                <a:gdLst>
                  <a:gd name="T0" fmla="*/ 0 w 2"/>
                  <a:gd name="T1" fmla="*/ 0 w 2"/>
                  <a:gd name="T2" fmla="*/ 2147483647 w 2"/>
                  <a:gd name="T3" fmla="*/ 2147483647 w 2"/>
                  <a:gd name="T4" fmla="*/ 0 w 2"/>
                  <a:gd name="T5" fmla="*/ 0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1" name="Freeform 641"/>
              <p:cNvSpPr>
                <a:spLocks/>
              </p:cNvSpPr>
              <p:nvPr/>
            </p:nvSpPr>
            <p:spPr bwMode="auto">
              <a:xfrm>
                <a:off x="1441450" y="1089026"/>
                <a:ext cx="4763" cy="3175"/>
              </a:xfrm>
              <a:custGeom>
                <a:avLst/>
                <a:gdLst>
                  <a:gd name="T0" fmla="*/ 2147483647 w 3"/>
                  <a:gd name="T1" fmla="*/ 2147483647 h 2"/>
                  <a:gd name="T2" fmla="*/ 0 w 3"/>
                  <a:gd name="T3" fmla="*/ 0 h 2"/>
                  <a:gd name="T4" fmla="*/ 0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2" name="Freeform 642"/>
              <p:cNvSpPr>
                <a:spLocks/>
              </p:cNvSpPr>
              <p:nvPr/>
            </p:nvSpPr>
            <p:spPr bwMode="auto">
              <a:xfrm>
                <a:off x="1441450" y="1089026"/>
                <a:ext cx="4763" cy="3175"/>
              </a:xfrm>
              <a:custGeom>
                <a:avLst/>
                <a:gdLst>
                  <a:gd name="T0" fmla="*/ 2147483647 w 3"/>
                  <a:gd name="T1" fmla="*/ 2147483647 h 2"/>
                  <a:gd name="T2" fmla="*/ 0 w 3"/>
                  <a:gd name="T3" fmla="*/ 0 h 2"/>
                  <a:gd name="T4" fmla="*/ 0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3" name="Rectangle 643"/>
              <p:cNvSpPr>
                <a:spLocks noChangeArrowheads="1"/>
              </p:cNvSpPr>
              <p:nvPr/>
            </p:nvSpPr>
            <p:spPr bwMode="auto">
              <a:xfrm>
                <a:off x="1446213" y="10922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74" name="Freeform 644"/>
              <p:cNvSpPr>
                <a:spLocks/>
              </p:cNvSpPr>
              <p:nvPr/>
            </p:nvSpPr>
            <p:spPr bwMode="auto">
              <a:xfrm>
                <a:off x="1446213" y="109220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5" name="Freeform 645"/>
              <p:cNvSpPr>
                <a:spLocks/>
              </p:cNvSpPr>
              <p:nvPr/>
            </p:nvSpPr>
            <p:spPr bwMode="auto">
              <a:xfrm>
                <a:off x="1400175" y="1069976"/>
                <a:ext cx="19050" cy="11113"/>
              </a:xfrm>
              <a:custGeom>
                <a:avLst/>
                <a:gdLst>
                  <a:gd name="T0" fmla="*/ 2147483647 w 12"/>
                  <a:gd name="T1" fmla="*/ 2147483647 h 7"/>
                  <a:gd name="T2" fmla="*/ 0 w 12"/>
                  <a:gd name="T3" fmla="*/ 2147483647 h 7"/>
                  <a:gd name="T4" fmla="*/ 0 w 12"/>
                  <a:gd name="T5" fmla="*/ 2147483647 h 7"/>
                  <a:gd name="T6" fmla="*/ 0 w 12"/>
                  <a:gd name="T7" fmla="*/ 2147483647 h 7"/>
                  <a:gd name="T8" fmla="*/ 2147483647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0 h 7"/>
                  <a:gd name="T42" fmla="*/ 2147483647 w 12"/>
                  <a:gd name="T43" fmla="*/ 0 h 7"/>
                  <a:gd name="T44" fmla="*/ 2147483647 w 12"/>
                  <a:gd name="T45" fmla="*/ 0 h 7"/>
                  <a:gd name="T46" fmla="*/ 2147483647 w 12"/>
                  <a:gd name="T47" fmla="*/ 0 h 7"/>
                  <a:gd name="T48" fmla="*/ 2147483647 w 12"/>
                  <a:gd name="T49" fmla="*/ 0 h 7"/>
                  <a:gd name="T50" fmla="*/ 2147483647 w 12"/>
                  <a:gd name="T51" fmla="*/ 0 h 7"/>
                  <a:gd name="T52" fmla="*/ 2147483647 w 12"/>
                  <a:gd name="T53" fmla="*/ 0 h 7"/>
                  <a:gd name="T54" fmla="*/ 2147483647 w 12"/>
                  <a:gd name="T55" fmla="*/ 0 h 7"/>
                  <a:gd name="T56" fmla="*/ 2147483647 w 12"/>
                  <a:gd name="T57" fmla="*/ 0 h 7"/>
                  <a:gd name="T58" fmla="*/ 2147483647 w 12"/>
                  <a:gd name="T59" fmla="*/ 0 h 7"/>
                  <a:gd name="T60" fmla="*/ 2147483647 w 12"/>
                  <a:gd name="T61" fmla="*/ 0 h 7"/>
                  <a:gd name="T62" fmla="*/ 2147483647 w 12"/>
                  <a:gd name="T63" fmla="*/ 0 h 7"/>
                  <a:gd name="T64" fmla="*/ 2147483647 w 12"/>
                  <a:gd name="T65" fmla="*/ 2147483647 h 7"/>
                  <a:gd name="T66" fmla="*/ 2147483647 w 12"/>
                  <a:gd name="T67" fmla="*/ 2147483647 h 7"/>
                  <a:gd name="T68" fmla="*/ 2147483647 w 12"/>
                  <a:gd name="T69" fmla="*/ 2147483647 h 7"/>
                  <a:gd name="T70" fmla="*/ 2147483647 w 12"/>
                  <a:gd name="T71" fmla="*/ 2147483647 h 7"/>
                  <a:gd name="T72" fmla="*/ 2147483647 w 12"/>
                  <a:gd name="T73" fmla="*/ 2147483647 h 7"/>
                  <a:gd name="T74" fmla="*/ 0 w 12"/>
                  <a:gd name="T75" fmla="*/ 2147483647 h 7"/>
                  <a:gd name="T76" fmla="*/ 2147483647 w 12"/>
                  <a:gd name="T77" fmla="*/ 2147483647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3" y="5"/>
                    </a:move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lnTo>
                      <a:pt x="5" y="0"/>
                    </a:lnTo>
                    <a:lnTo>
                      <a:pt x="3" y="0"/>
                    </a:lnTo>
                    <a:lnTo>
                      <a:pt x="3" y="2"/>
                    </a:lnTo>
                    <a:lnTo>
                      <a:pt x="3" y="5"/>
                    </a:lnTo>
                    <a:lnTo>
                      <a:pt x="0" y="5"/>
                    </a:lnTo>
                    <a:lnTo>
                      <a:pt x="3"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6" name="Freeform 646"/>
              <p:cNvSpPr>
                <a:spLocks/>
              </p:cNvSpPr>
              <p:nvPr/>
            </p:nvSpPr>
            <p:spPr bwMode="auto">
              <a:xfrm>
                <a:off x="1400175" y="1069976"/>
                <a:ext cx="19050" cy="11113"/>
              </a:xfrm>
              <a:custGeom>
                <a:avLst/>
                <a:gdLst>
                  <a:gd name="T0" fmla="*/ 2147483647 w 12"/>
                  <a:gd name="T1" fmla="*/ 2147483647 h 7"/>
                  <a:gd name="T2" fmla="*/ 0 w 12"/>
                  <a:gd name="T3" fmla="*/ 2147483647 h 7"/>
                  <a:gd name="T4" fmla="*/ 0 w 12"/>
                  <a:gd name="T5" fmla="*/ 2147483647 h 7"/>
                  <a:gd name="T6" fmla="*/ 0 w 12"/>
                  <a:gd name="T7" fmla="*/ 2147483647 h 7"/>
                  <a:gd name="T8" fmla="*/ 2147483647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0 h 7"/>
                  <a:gd name="T42" fmla="*/ 2147483647 w 12"/>
                  <a:gd name="T43" fmla="*/ 0 h 7"/>
                  <a:gd name="T44" fmla="*/ 2147483647 w 12"/>
                  <a:gd name="T45" fmla="*/ 0 h 7"/>
                  <a:gd name="T46" fmla="*/ 2147483647 w 12"/>
                  <a:gd name="T47" fmla="*/ 0 h 7"/>
                  <a:gd name="T48" fmla="*/ 2147483647 w 12"/>
                  <a:gd name="T49" fmla="*/ 0 h 7"/>
                  <a:gd name="T50" fmla="*/ 2147483647 w 12"/>
                  <a:gd name="T51" fmla="*/ 0 h 7"/>
                  <a:gd name="T52" fmla="*/ 2147483647 w 12"/>
                  <a:gd name="T53" fmla="*/ 0 h 7"/>
                  <a:gd name="T54" fmla="*/ 2147483647 w 12"/>
                  <a:gd name="T55" fmla="*/ 0 h 7"/>
                  <a:gd name="T56" fmla="*/ 2147483647 w 12"/>
                  <a:gd name="T57" fmla="*/ 0 h 7"/>
                  <a:gd name="T58" fmla="*/ 2147483647 w 12"/>
                  <a:gd name="T59" fmla="*/ 0 h 7"/>
                  <a:gd name="T60" fmla="*/ 2147483647 w 12"/>
                  <a:gd name="T61" fmla="*/ 0 h 7"/>
                  <a:gd name="T62" fmla="*/ 2147483647 w 12"/>
                  <a:gd name="T63" fmla="*/ 0 h 7"/>
                  <a:gd name="T64" fmla="*/ 2147483647 w 12"/>
                  <a:gd name="T65" fmla="*/ 2147483647 h 7"/>
                  <a:gd name="T66" fmla="*/ 2147483647 w 12"/>
                  <a:gd name="T67" fmla="*/ 2147483647 h 7"/>
                  <a:gd name="T68" fmla="*/ 2147483647 w 12"/>
                  <a:gd name="T69" fmla="*/ 2147483647 h 7"/>
                  <a:gd name="T70" fmla="*/ 2147483647 w 12"/>
                  <a:gd name="T71" fmla="*/ 2147483647 h 7"/>
                  <a:gd name="T72" fmla="*/ 2147483647 w 12"/>
                  <a:gd name="T73" fmla="*/ 2147483647 h 7"/>
                  <a:gd name="T74" fmla="*/ 0 w 12"/>
                  <a:gd name="T75" fmla="*/ 2147483647 h 7"/>
                  <a:gd name="T76" fmla="*/ 2147483647 w 12"/>
                  <a:gd name="T77" fmla="*/ 2147483647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3" y="5"/>
                    </a:move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lnTo>
                      <a:pt x="5" y="0"/>
                    </a:lnTo>
                    <a:lnTo>
                      <a:pt x="3" y="0"/>
                    </a:lnTo>
                    <a:lnTo>
                      <a:pt x="3" y="2"/>
                    </a:lnTo>
                    <a:lnTo>
                      <a:pt x="3" y="5"/>
                    </a:lnTo>
                    <a:lnTo>
                      <a:pt x="0" y="5"/>
                    </a:lnTo>
                    <a:lnTo>
                      <a:pt x="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7" name="Freeform 647"/>
              <p:cNvSpPr>
                <a:spLocks/>
              </p:cNvSpPr>
              <p:nvPr/>
            </p:nvSpPr>
            <p:spPr bwMode="auto">
              <a:xfrm>
                <a:off x="1377950"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8" name="Freeform 648"/>
              <p:cNvSpPr>
                <a:spLocks/>
              </p:cNvSpPr>
              <p:nvPr/>
            </p:nvSpPr>
            <p:spPr bwMode="auto">
              <a:xfrm>
                <a:off x="1377950"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9" name="Freeform 649"/>
              <p:cNvSpPr>
                <a:spLocks/>
              </p:cNvSpPr>
              <p:nvPr/>
            </p:nvSpPr>
            <p:spPr bwMode="auto">
              <a:xfrm>
                <a:off x="1374775" y="1050926"/>
                <a:ext cx="19050" cy="11113"/>
              </a:xfrm>
              <a:custGeom>
                <a:avLst/>
                <a:gdLst>
                  <a:gd name="T0" fmla="*/ 0 w 12"/>
                  <a:gd name="T1" fmla="*/ 2147483647 h 7"/>
                  <a:gd name="T2" fmla="*/ 0 w 12"/>
                  <a:gd name="T3" fmla="*/ 2147483647 h 7"/>
                  <a:gd name="T4" fmla="*/ 0 w 12"/>
                  <a:gd name="T5" fmla="*/ 2147483647 h 7"/>
                  <a:gd name="T6" fmla="*/ 0 w 12"/>
                  <a:gd name="T7" fmla="*/ 2147483647 h 7"/>
                  <a:gd name="T8" fmla="*/ 0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0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0 w 12"/>
                  <a:gd name="T47" fmla="*/ 2147483647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0" y="5"/>
                    </a:moveTo>
                    <a:lnTo>
                      <a:pt x="0" y="7"/>
                    </a:lnTo>
                    <a:lnTo>
                      <a:pt x="2" y="7"/>
                    </a:lnTo>
                    <a:lnTo>
                      <a:pt x="5" y="7"/>
                    </a:lnTo>
                    <a:lnTo>
                      <a:pt x="7" y="7"/>
                    </a:lnTo>
                    <a:lnTo>
                      <a:pt x="12" y="7"/>
                    </a:lnTo>
                    <a:lnTo>
                      <a:pt x="12" y="5"/>
                    </a:lnTo>
                    <a:lnTo>
                      <a:pt x="9" y="2"/>
                    </a:lnTo>
                    <a:lnTo>
                      <a:pt x="9" y="0"/>
                    </a:lnTo>
                    <a:lnTo>
                      <a:pt x="7" y="0"/>
                    </a:lnTo>
                    <a:lnTo>
                      <a:pt x="7" y="2"/>
                    </a:lnTo>
                    <a:lnTo>
                      <a:pt x="2" y="2"/>
                    </a:lnTo>
                    <a:lnTo>
                      <a:pt x="2" y="5"/>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0" name="Freeform 650"/>
              <p:cNvSpPr>
                <a:spLocks/>
              </p:cNvSpPr>
              <p:nvPr/>
            </p:nvSpPr>
            <p:spPr bwMode="auto">
              <a:xfrm>
                <a:off x="1374775" y="1050926"/>
                <a:ext cx="19050" cy="11113"/>
              </a:xfrm>
              <a:custGeom>
                <a:avLst/>
                <a:gdLst>
                  <a:gd name="T0" fmla="*/ 0 w 12"/>
                  <a:gd name="T1" fmla="*/ 2147483647 h 7"/>
                  <a:gd name="T2" fmla="*/ 0 w 12"/>
                  <a:gd name="T3" fmla="*/ 2147483647 h 7"/>
                  <a:gd name="T4" fmla="*/ 0 w 12"/>
                  <a:gd name="T5" fmla="*/ 2147483647 h 7"/>
                  <a:gd name="T6" fmla="*/ 0 w 12"/>
                  <a:gd name="T7" fmla="*/ 2147483647 h 7"/>
                  <a:gd name="T8" fmla="*/ 0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0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0 w 12"/>
                  <a:gd name="T47" fmla="*/ 2147483647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0" y="5"/>
                    </a:moveTo>
                    <a:lnTo>
                      <a:pt x="0" y="7"/>
                    </a:lnTo>
                    <a:lnTo>
                      <a:pt x="2" y="7"/>
                    </a:lnTo>
                    <a:lnTo>
                      <a:pt x="5" y="7"/>
                    </a:lnTo>
                    <a:lnTo>
                      <a:pt x="7" y="7"/>
                    </a:lnTo>
                    <a:lnTo>
                      <a:pt x="12" y="7"/>
                    </a:lnTo>
                    <a:lnTo>
                      <a:pt x="12" y="5"/>
                    </a:lnTo>
                    <a:lnTo>
                      <a:pt x="9" y="2"/>
                    </a:lnTo>
                    <a:lnTo>
                      <a:pt x="9" y="0"/>
                    </a:lnTo>
                    <a:lnTo>
                      <a:pt x="7" y="0"/>
                    </a:lnTo>
                    <a:lnTo>
                      <a:pt x="7" y="2"/>
                    </a:lnTo>
                    <a:lnTo>
                      <a:pt x="2" y="2"/>
                    </a:lnTo>
                    <a:lnTo>
                      <a:pt x="2" y="5"/>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1" name="Freeform 651"/>
              <p:cNvSpPr>
                <a:spLocks/>
              </p:cNvSpPr>
              <p:nvPr/>
            </p:nvSpPr>
            <p:spPr bwMode="auto">
              <a:xfrm>
                <a:off x="1370013" y="1062038"/>
                <a:ext cx="12700" cy="3175"/>
              </a:xfrm>
              <a:custGeom>
                <a:avLst/>
                <a:gdLst>
                  <a:gd name="T0" fmla="*/ 2147483647 w 8"/>
                  <a:gd name="T1" fmla="*/ 0 h 2"/>
                  <a:gd name="T2" fmla="*/ 2147483647 w 8"/>
                  <a:gd name="T3" fmla="*/ 0 h 2"/>
                  <a:gd name="T4" fmla="*/ 2147483647 w 8"/>
                  <a:gd name="T5" fmla="*/ 0 h 2"/>
                  <a:gd name="T6" fmla="*/ 0 w 8"/>
                  <a:gd name="T7" fmla="*/ 0 h 2"/>
                  <a:gd name="T8" fmla="*/ 0 w 8"/>
                  <a:gd name="T9" fmla="*/ 0 h 2"/>
                  <a:gd name="T10" fmla="*/ 2147483647 w 8"/>
                  <a:gd name="T11" fmla="*/ 0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2147483647 h 2"/>
                  <a:gd name="T24" fmla="*/ 2147483647 w 8"/>
                  <a:gd name="T25" fmla="*/ 2147483647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5" y="0"/>
                    </a:moveTo>
                    <a:lnTo>
                      <a:pt x="5" y="0"/>
                    </a:lnTo>
                    <a:lnTo>
                      <a:pt x="3" y="0"/>
                    </a:lnTo>
                    <a:lnTo>
                      <a:pt x="0" y="0"/>
                    </a:lnTo>
                    <a:lnTo>
                      <a:pt x="3" y="0"/>
                    </a:lnTo>
                    <a:lnTo>
                      <a:pt x="3" y="2"/>
                    </a:lnTo>
                    <a:lnTo>
                      <a:pt x="5" y="2"/>
                    </a:lnTo>
                    <a:lnTo>
                      <a:pt x="3" y="2"/>
                    </a:lnTo>
                    <a:lnTo>
                      <a:pt x="5" y="2"/>
                    </a:lnTo>
                    <a:lnTo>
                      <a:pt x="8" y="2"/>
                    </a:lnTo>
                    <a:lnTo>
                      <a:pt x="5"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2" name="Freeform 652"/>
              <p:cNvSpPr>
                <a:spLocks/>
              </p:cNvSpPr>
              <p:nvPr/>
            </p:nvSpPr>
            <p:spPr bwMode="auto">
              <a:xfrm>
                <a:off x="1370013" y="1062038"/>
                <a:ext cx="12700" cy="3175"/>
              </a:xfrm>
              <a:custGeom>
                <a:avLst/>
                <a:gdLst>
                  <a:gd name="T0" fmla="*/ 2147483647 w 8"/>
                  <a:gd name="T1" fmla="*/ 0 h 2"/>
                  <a:gd name="T2" fmla="*/ 2147483647 w 8"/>
                  <a:gd name="T3" fmla="*/ 0 h 2"/>
                  <a:gd name="T4" fmla="*/ 2147483647 w 8"/>
                  <a:gd name="T5" fmla="*/ 0 h 2"/>
                  <a:gd name="T6" fmla="*/ 0 w 8"/>
                  <a:gd name="T7" fmla="*/ 0 h 2"/>
                  <a:gd name="T8" fmla="*/ 0 w 8"/>
                  <a:gd name="T9" fmla="*/ 0 h 2"/>
                  <a:gd name="T10" fmla="*/ 2147483647 w 8"/>
                  <a:gd name="T11" fmla="*/ 0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2147483647 h 2"/>
                  <a:gd name="T24" fmla="*/ 2147483647 w 8"/>
                  <a:gd name="T25" fmla="*/ 2147483647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5" y="0"/>
                    </a:moveTo>
                    <a:lnTo>
                      <a:pt x="5" y="0"/>
                    </a:lnTo>
                    <a:lnTo>
                      <a:pt x="3" y="0"/>
                    </a:lnTo>
                    <a:lnTo>
                      <a:pt x="0" y="0"/>
                    </a:lnTo>
                    <a:lnTo>
                      <a:pt x="3" y="0"/>
                    </a:lnTo>
                    <a:lnTo>
                      <a:pt x="3" y="2"/>
                    </a:lnTo>
                    <a:lnTo>
                      <a:pt x="5" y="2"/>
                    </a:lnTo>
                    <a:lnTo>
                      <a:pt x="3" y="2"/>
                    </a:lnTo>
                    <a:lnTo>
                      <a:pt x="5" y="2"/>
                    </a:lnTo>
                    <a:lnTo>
                      <a:pt x="8"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3" name="Freeform 653"/>
              <p:cNvSpPr>
                <a:spLocks/>
              </p:cNvSpPr>
              <p:nvPr/>
            </p:nvSpPr>
            <p:spPr bwMode="auto">
              <a:xfrm>
                <a:off x="1370013" y="105092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0 h 2"/>
                  <a:gd name="T10" fmla="*/ 0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4" name="Freeform 654"/>
              <p:cNvSpPr>
                <a:spLocks/>
              </p:cNvSpPr>
              <p:nvPr/>
            </p:nvSpPr>
            <p:spPr bwMode="auto">
              <a:xfrm>
                <a:off x="1370013" y="105092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0 h 2"/>
                  <a:gd name="T10" fmla="*/ 0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5" name="Rectangle 655"/>
              <p:cNvSpPr>
                <a:spLocks noChangeArrowheads="1"/>
              </p:cNvSpPr>
              <p:nvPr/>
            </p:nvSpPr>
            <p:spPr bwMode="auto">
              <a:xfrm>
                <a:off x="1374775" y="10652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86" name="Rectangle 656"/>
              <p:cNvSpPr>
                <a:spLocks noChangeArrowheads="1"/>
              </p:cNvSpPr>
              <p:nvPr/>
            </p:nvSpPr>
            <p:spPr bwMode="auto">
              <a:xfrm>
                <a:off x="1374775" y="10652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87" name="Rectangle 657"/>
              <p:cNvSpPr>
                <a:spLocks noChangeArrowheads="1"/>
              </p:cNvSpPr>
              <p:nvPr/>
            </p:nvSpPr>
            <p:spPr bwMode="auto">
              <a:xfrm>
                <a:off x="1377950" y="1065213"/>
                <a:ext cx="1588"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88" name="Rectangle 658"/>
              <p:cNvSpPr>
                <a:spLocks noChangeArrowheads="1"/>
              </p:cNvSpPr>
              <p:nvPr/>
            </p:nvSpPr>
            <p:spPr bwMode="auto">
              <a:xfrm>
                <a:off x="1377950" y="1065213"/>
                <a:ext cx="158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89" name="Freeform 659"/>
              <p:cNvSpPr>
                <a:spLocks/>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90" name="Freeform 660"/>
              <p:cNvSpPr>
                <a:spLocks/>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91" name="Rectangle 661"/>
              <p:cNvSpPr>
                <a:spLocks noChangeArrowheads="1"/>
              </p:cNvSpPr>
              <p:nvPr/>
            </p:nvSpPr>
            <p:spPr bwMode="auto">
              <a:xfrm>
                <a:off x="1374775" y="10699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92" name="Rectangle 662"/>
              <p:cNvSpPr>
                <a:spLocks noChangeArrowheads="1"/>
              </p:cNvSpPr>
              <p:nvPr/>
            </p:nvSpPr>
            <p:spPr bwMode="auto">
              <a:xfrm>
                <a:off x="1374775" y="10699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93" name="Rectangle 663"/>
              <p:cNvSpPr>
                <a:spLocks noChangeArrowheads="1"/>
              </p:cNvSpPr>
              <p:nvPr/>
            </p:nvSpPr>
            <p:spPr bwMode="auto">
              <a:xfrm>
                <a:off x="1374775" y="1069976"/>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94" name="Rectangle 664"/>
              <p:cNvSpPr>
                <a:spLocks noChangeArrowheads="1"/>
              </p:cNvSpPr>
              <p:nvPr/>
            </p:nvSpPr>
            <p:spPr bwMode="auto">
              <a:xfrm>
                <a:off x="1374775" y="106997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95" name="Rectangle 665"/>
              <p:cNvSpPr>
                <a:spLocks noChangeArrowheads="1"/>
              </p:cNvSpPr>
              <p:nvPr/>
            </p:nvSpPr>
            <p:spPr bwMode="auto">
              <a:xfrm>
                <a:off x="1423988" y="10779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96" name="Rectangle 666"/>
              <p:cNvSpPr>
                <a:spLocks noChangeArrowheads="1"/>
              </p:cNvSpPr>
              <p:nvPr/>
            </p:nvSpPr>
            <p:spPr bwMode="auto">
              <a:xfrm>
                <a:off x="1423988" y="10779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197" name="Freeform 667"/>
              <p:cNvSpPr>
                <a:spLocks/>
              </p:cNvSpPr>
              <p:nvPr/>
            </p:nvSpPr>
            <p:spPr bwMode="auto">
              <a:xfrm>
                <a:off x="1423988" y="1077913"/>
                <a:ext cx="3175" cy="0"/>
              </a:xfrm>
              <a:custGeom>
                <a:avLst/>
                <a:gdLst>
                  <a:gd name="T0" fmla="*/ 2147483647 w 2"/>
                  <a:gd name="T1" fmla="*/ 2147483647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98" name="Freeform 668"/>
              <p:cNvSpPr>
                <a:spLocks/>
              </p:cNvSpPr>
              <p:nvPr/>
            </p:nvSpPr>
            <p:spPr bwMode="auto">
              <a:xfrm>
                <a:off x="1423988" y="1077913"/>
                <a:ext cx="3175" cy="0"/>
              </a:xfrm>
              <a:custGeom>
                <a:avLst/>
                <a:gdLst>
                  <a:gd name="T0" fmla="*/ 2147483647 w 2"/>
                  <a:gd name="T1" fmla="*/ 2147483647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99" name="Freeform 669"/>
              <p:cNvSpPr>
                <a:spLocks/>
              </p:cNvSpPr>
              <p:nvPr/>
            </p:nvSpPr>
            <p:spPr bwMode="auto">
              <a:xfrm>
                <a:off x="1423988" y="1084263"/>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0" name="Freeform 670"/>
              <p:cNvSpPr>
                <a:spLocks/>
              </p:cNvSpPr>
              <p:nvPr/>
            </p:nvSpPr>
            <p:spPr bwMode="auto">
              <a:xfrm>
                <a:off x="1423988" y="1084263"/>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1" name="Freeform 671"/>
              <p:cNvSpPr>
                <a:spLocks/>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2" name="Freeform 672"/>
              <p:cNvSpPr>
                <a:spLocks/>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3" name="Freeform 673"/>
              <p:cNvSpPr>
                <a:spLocks/>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4" name="Freeform 674"/>
              <p:cNvSpPr>
                <a:spLocks/>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5" name="Freeform 675"/>
              <p:cNvSpPr>
                <a:spLocks/>
              </p:cNvSpPr>
              <p:nvPr/>
            </p:nvSpPr>
            <p:spPr bwMode="auto">
              <a:xfrm>
                <a:off x="1382713" y="1089026"/>
                <a:ext cx="3175" cy="3175"/>
              </a:xfrm>
              <a:custGeom>
                <a:avLst/>
                <a:gdLst>
                  <a:gd name="T0" fmla="*/ 0 w 2"/>
                  <a:gd name="T1" fmla="*/ 2147483647 h 2"/>
                  <a:gd name="T2" fmla="*/ 0 w 2"/>
                  <a:gd name="T3" fmla="*/ 0 h 2"/>
                  <a:gd name="T4" fmla="*/ 2147483647 w 2"/>
                  <a:gd name="T5" fmla="*/ 0 h 2"/>
                  <a:gd name="T6" fmla="*/ 2147483647 w 2"/>
                  <a:gd name="T7" fmla="*/ 0 h 2"/>
                  <a:gd name="T8" fmla="*/ 0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0"/>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6" name="Freeform 676"/>
              <p:cNvSpPr>
                <a:spLocks/>
              </p:cNvSpPr>
              <p:nvPr/>
            </p:nvSpPr>
            <p:spPr bwMode="auto">
              <a:xfrm>
                <a:off x="1382713" y="1089026"/>
                <a:ext cx="3175" cy="3175"/>
              </a:xfrm>
              <a:custGeom>
                <a:avLst/>
                <a:gdLst>
                  <a:gd name="T0" fmla="*/ 0 w 2"/>
                  <a:gd name="T1" fmla="*/ 2147483647 h 2"/>
                  <a:gd name="T2" fmla="*/ 0 w 2"/>
                  <a:gd name="T3" fmla="*/ 0 h 2"/>
                  <a:gd name="T4" fmla="*/ 2147483647 w 2"/>
                  <a:gd name="T5" fmla="*/ 0 h 2"/>
                  <a:gd name="T6" fmla="*/ 2147483647 w 2"/>
                  <a:gd name="T7" fmla="*/ 0 h 2"/>
                  <a:gd name="T8" fmla="*/ 0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0"/>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07" name="Rectangle 677"/>
              <p:cNvSpPr>
                <a:spLocks noChangeArrowheads="1"/>
              </p:cNvSpPr>
              <p:nvPr/>
            </p:nvSpPr>
            <p:spPr bwMode="auto">
              <a:xfrm>
                <a:off x="1385888" y="10890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08" name="Rectangle 678"/>
              <p:cNvSpPr>
                <a:spLocks noChangeArrowheads="1"/>
              </p:cNvSpPr>
              <p:nvPr/>
            </p:nvSpPr>
            <p:spPr bwMode="auto">
              <a:xfrm>
                <a:off x="1385888" y="10890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09" name="Freeform 679"/>
              <p:cNvSpPr>
                <a:spLocks/>
              </p:cNvSpPr>
              <p:nvPr/>
            </p:nvSpPr>
            <p:spPr bwMode="auto">
              <a:xfrm>
                <a:off x="1385888" y="1089026"/>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0" name="Freeform 680"/>
              <p:cNvSpPr>
                <a:spLocks/>
              </p:cNvSpPr>
              <p:nvPr/>
            </p:nvSpPr>
            <p:spPr bwMode="auto">
              <a:xfrm>
                <a:off x="1385888" y="1089026"/>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1" name="Freeform 681"/>
              <p:cNvSpPr>
                <a:spLocks/>
              </p:cNvSpPr>
              <p:nvPr/>
            </p:nvSpPr>
            <p:spPr bwMode="auto">
              <a:xfrm>
                <a:off x="1389063" y="10890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2" name="Freeform 682"/>
              <p:cNvSpPr>
                <a:spLocks/>
              </p:cNvSpPr>
              <p:nvPr/>
            </p:nvSpPr>
            <p:spPr bwMode="auto">
              <a:xfrm>
                <a:off x="1389063" y="10890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3" name="Freeform 683"/>
              <p:cNvSpPr>
                <a:spLocks/>
              </p:cNvSpPr>
              <p:nvPr/>
            </p:nvSpPr>
            <p:spPr bwMode="auto">
              <a:xfrm>
                <a:off x="1385888" y="1092201"/>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4" name="Freeform 684"/>
              <p:cNvSpPr>
                <a:spLocks/>
              </p:cNvSpPr>
              <p:nvPr/>
            </p:nvSpPr>
            <p:spPr bwMode="auto">
              <a:xfrm>
                <a:off x="1385888" y="1092201"/>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5" name="Freeform 685"/>
              <p:cNvSpPr>
                <a:spLocks/>
              </p:cNvSpPr>
              <p:nvPr/>
            </p:nvSpPr>
            <p:spPr bwMode="auto">
              <a:xfrm>
                <a:off x="1389063" y="1092201"/>
                <a:ext cx="4763" cy="0"/>
              </a:xfrm>
              <a:custGeom>
                <a:avLst/>
                <a:gdLst>
                  <a:gd name="T0" fmla="*/ 2147483647 w 3"/>
                  <a:gd name="T1" fmla="*/ 2147483647 w 3"/>
                  <a:gd name="T2" fmla="*/ 2147483647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6" name="Freeform 686"/>
              <p:cNvSpPr>
                <a:spLocks/>
              </p:cNvSpPr>
              <p:nvPr/>
            </p:nvSpPr>
            <p:spPr bwMode="auto">
              <a:xfrm>
                <a:off x="1389063" y="1092201"/>
                <a:ext cx="4763" cy="0"/>
              </a:xfrm>
              <a:custGeom>
                <a:avLst/>
                <a:gdLst>
                  <a:gd name="T0" fmla="*/ 2147483647 w 3"/>
                  <a:gd name="T1" fmla="*/ 2147483647 w 3"/>
                  <a:gd name="T2" fmla="*/ 2147483647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7" name="Freeform 687"/>
              <p:cNvSpPr>
                <a:spLocks/>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8" name="Freeform 688"/>
              <p:cNvSpPr>
                <a:spLocks/>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19" name="Freeform 689"/>
              <p:cNvSpPr>
                <a:spLocks/>
              </p:cNvSpPr>
              <p:nvPr/>
            </p:nvSpPr>
            <p:spPr bwMode="auto">
              <a:xfrm>
                <a:off x="1363663" y="1084263"/>
                <a:ext cx="3175" cy="4763"/>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0" name="Freeform 690"/>
              <p:cNvSpPr>
                <a:spLocks/>
              </p:cNvSpPr>
              <p:nvPr/>
            </p:nvSpPr>
            <p:spPr bwMode="auto">
              <a:xfrm>
                <a:off x="1363663" y="1084263"/>
                <a:ext cx="3175" cy="4763"/>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1" name="Freeform 691"/>
              <p:cNvSpPr>
                <a:spLocks/>
              </p:cNvSpPr>
              <p:nvPr/>
            </p:nvSpPr>
            <p:spPr bwMode="auto">
              <a:xfrm>
                <a:off x="1355725" y="1100138"/>
                <a:ext cx="3175" cy="3175"/>
              </a:xfrm>
              <a:custGeom>
                <a:avLst/>
                <a:gdLst>
                  <a:gd name="T0" fmla="*/ 2147483647 w 2"/>
                  <a:gd name="T1" fmla="*/ 2147483647 h 2"/>
                  <a:gd name="T2" fmla="*/ 2147483647 w 2"/>
                  <a:gd name="T3" fmla="*/ 0 h 2"/>
                  <a:gd name="T4" fmla="*/ 0 w 2"/>
                  <a:gd name="T5" fmla="*/ 0 h 2"/>
                  <a:gd name="T6" fmla="*/ 0 w 2"/>
                  <a:gd name="T7" fmla="*/ 0 h 2"/>
                  <a:gd name="T8" fmla="*/ 0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2" name="Freeform 692"/>
              <p:cNvSpPr>
                <a:spLocks/>
              </p:cNvSpPr>
              <p:nvPr/>
            </p:nvSpPr>
            <p:spPr bwMode="auto">
              <a:xfrm>
                <a:off x="1355725" y="1100138"/>
                <a:ext cx="3175" cy="3175"/>
              </a:xfrm>
              <a:custGeom>
                <a:avLst/>
                <a:gdLst>
                  <a:gd name="T0" fmla="*/ 2147483647 w 2"/>
                  <a:gd name="T1" fmla="*/ 2147483647 h 2"/>
                  <a:gd name="T2" fmla="*/ 2147483647 w 2"/>
                  <a:gd name="T3" fmla="*/ 0 h 2"/>
                  <a:gd name="T4" fmla="*/ 0 w 2"/>
                  <a:gd name="T5" fmla="*/ 0 h 2"/>
                  <a:gd name="T6" fmla="*/ 0 w 2"/>
                  <a:gd name="T7" fmla="*/ 0 h 2"/>
                  <a:gd name="T8" fmla="*/ 0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3" name="Freeform 693"/>
              <p:cNvSpPr>
                <a:spLocks/>
              </p:cNvSpPr>
              <p:nvPr/>
            </p:nvSpPr>
            <p:spPr bwMode="auto">
              <a:xfrm>
                <a:off x="1339850" y="1095376"/>
                <a:ext cx="4763" cy="4763"/>
              </a:xfrm>
              <a:custGeom>
                <a:avLst/>
                <a:gdLst>
                  <a:gd name="T0" fmla="*/ 2147483647 w 3"/>
                  <a:gd name="T1" fmla="*/ 2147483647 h 3"/>
                  <a:gd name="T2" fmla="*/ 0 w 3"/>
                  <a:gd name="T3" fmla="*/ 0 h 3"/>
                  <a:gd name="T4" fmla="*/ 0 w 3"/>
                  <a:gd name="T5" fmla="*/ 0 h 3"/>
                  <a:gd name="T6" fmla="*/ 0 w 3"/>
                  <a:gd name="T7" fmla="*/ 2147483647 h 3"/>
                  <a:gd name="T8" fmla="*/ 0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4" name="Freeform 694"/>
              <p:cNvSpPr>
                <a:spLocks/>
              </p:cNvSpPr>
              <p:nvPr/>
            </p:nvSpPr>
            <p:spPr bwMode="auto">
              <a:xfrm>
                <a:off x="1339850" y="1095376"/>
                <a:ext cx="4763" cy="4763"/>
              </a:xfrm>
              <a:custGeom>
                <a:avLst/>
                <a:gdLst>
                  <a:gd name="T0" fmla="*/ 2147483647 w 3"/>
                  <a:gd name="T1" fmla="*/ 2147483647 h 3"/>
                  <a:gd name="T2" fmla="*/ 0 w 3"/>
                  <a:gd name="T3" fmla="*/ 0 h 3"/>
                  <a:gd name="T4" fmla="*/ 0 w 3"/>
                  <a:gd name="T5" fmla="*/ 0 h 3"/>
                  <a:gd name="T6" fmla="*/ 0 w 3"/>
                  <a:gd name="T7" fmla="*/ 2147483647 h 3"/>
                  <a:gd name="T8" fmla="*/ 0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0"/>
                    </a:lnTo>
                    <a:lnTo>
                      <a:pt x="0" y="3"/>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5" name="Freeform 695"/>
              <p:cNvSpPr>
                <a:spLocks/>
              </p:cNvSpPr>
              <p:nvPr/>
            </p:nvSpPr>
            <p:spPr bwMode="auto">
              <a:xfrm>
                <a:off x="1339850" y="1095376"/>
                <a:ext cx="4763" cy="0"/>
              </a:xfrm>
              <a:custGeom>
                <a:avLst/>
                <a:gdLst>
                  <a:gd name="T0" fmla="*/ 2147483647 w 3"/>
                  <a:gd name="T1" fmla="*/ 2147483647 w 3"/>
                  <a:gd name="T2" fmla="*/ 0 w 3"/>
                  <a:gd name="T3" fmla="*/ 0 w 3"/>
                  <a:gd name="T4" fmla="*/ 0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6" name="Freeform 696"/>
              <p:cNvSpPr>
                <a:spLocks/>
              </p:cNvSpPr>
              <p:nvPr/>
            </p:nvSpPr>
            <p:spPr bwMode="auto">
              <a:xfrm>
                <a:off x="1339850" y="1095376"/>
                <a:ext cx="4763" cy="0"/>
              </a:xfrm>
              <a:custGeom>
                <a:avLst/>
                <a:gdLst>
                  <a:gd name="T0" fmla="*/ 2147483647 w 3"/>
                  <a:gd name="T1" fmla="*/ 2147483647 w 3"/>
                  <a:gd name="T2" fmla="*/ 0 w 3"/>
                  <a:gd name="T3" fmla="*/ 0 w 3"/>
                  <a:gd name="T4" fmla="*/ 0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7" name="Freeform 697"/>
              <p:cNvSpPr>
                <a:spLocks/>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8" name="Freeform 698"/>
              <p:cNvSpPr>
                <a:spLocks/>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9" name="Freeform 699"/>
              <p:cNvSpPr>
                <a:spLocks/>
              </p:cNvSpPr>
              <p:nvPr/>
            </p:nvSpPr>
            <p:spPr bwMode="auto">
              <a:xfrm>
                <a:off x="1339850" y="10842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0" name="Freeform 700"/>
              <p:cNvSpPr>
                <a:spLocks/>
              </p:cNvSpPr>
              <p:nvPr/>
            </p:nvSpPr>
            <p:spPr bwMode="auto">
              <a:xfrm>
                <a:off x="1339850" y="10842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1" name="Freeform 701"/>
              <p:cNvSpPr>
                <a:spLocks/>
              </p:cNvSpPr>
              <p:nvPr/>
            </p:nvSpPr>
            <p:spPr bwMode="auto">
              <a:xfrm>
                <a:off x="1322388" y="1065213"/>
                <a:ext cx="6350" cy="4763"/>
              </a:xfrm>
              <a:custGeom>
                <a:avLst/>
                <a:gdLst>
                  <a:gd name="T0" fmla="*/ 2147483647 w 4"/>
                  <a:gd name="T1" fmla="*/ 2147483647 h 3"/>
                  <a:gd name="T2" fmla="*/ 2147483647 w 4"/>
                  <a:gd name="T3" fmla="*/ 0 h 3"/>
                  <a:gd name="T4" fmla="*/ 2147483647 w 4"/>
                  <a:gd name="T5" fmla="*/ 0 h 3"/>
                  <a:gd name="T6" fmla="*/ 0 w 4"/>
                  <a:gd name="T7" fmla="*/ 0 h 3"/>
                  <a:gd name="T8" fmla="*/ 2147483647 w 4"/>
                  <a:gd name="T9" fmla="*/ 0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3"/>
                    </a:moveTo>
                    <a:lnTo>
                      <a:pt x="4" y="0"/>
                    </a:lnTo>
                    <a:lnTo>
                      <a:pt x="2" y="0"/>
                    </a:lnTo>
                    <a:lnTo>
                      <a:pt x="0" y="0"/>
                    </a:lnTo>
                    <a:lnTo>
                      <a:pt x="2"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2" name="Freeform 702"/>
              <p:cNvSpPr>
                <a:spLocks/>
              </p:cNvSpPr>
              <p:nvPr/>
            </p:nvSpPr>
            <p:spPr bwMode="auto">
              <a:xfrm>
                <a:off x="1322388" y="1065213"/>
                <a:ext cx="6350" cy="4763"/>
              </a:xfrm>
              <a:custGeom>
                <a:avLst/>
                <a:gdLst>
                  <a:gd name="T0" fmla="*/ 2147483647 w 4"/>
                  <a:gd name="T1" fmla="*/ 2147483647 h 3"/>
                  <a:gd name="T2" fmla="*/ 2147483647 w 4"/>
                  <a:gd name="T3" fmla="*/ 0 h 3"/>
                  <a:gd name="T4" fmla="*/ 2147483647 w 4"/>
                  <a:gd name="T5" fmla="*/ 0 h 3"/>
                  <a:gd name="T6" fmla="*/ 0 w 4"/>
                  <a:gd name="T7" fmla="*/ 0 h 3"/>
                  <a:gd name="T8" fmla="*/ 2147483647 w 4"/>
                  <a:gd name="T9" fmla="*/ 0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3"/>
                    </a:moveTo>
                    <a:lnTo>
                      <a:pt x="4" y="0"/>
                    </a:lnTo>
                    <a:lnTo>
                      <a:pt x="2" y="0"/>
                    </a:lnTo>
                    <a:lnTo>
                      <a:pt x="0" y="0"/>
                    </a:lnTo>
                    <a:lnTo>
                      <a:pt x="2"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3" name="Rectangle 703"/>
              <p:cNvSpPr>
                <a:spLocks noChangeArrowheads="1"/>
              </p:cNvSpPr>
              <p:nvPr/>
            </p:nvSpPr>
            <p:spPr bwMode="auto">
              <a:xfrm>
                <a:off x="1344613" y="110648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34" name="Rectangle 704"/>
              <p:cNvSpPr>
                <a:spLocks noChangeArrowheads="1"/>
              </p:cNvSpPr>
              <p:nvPr/>
            </p:nvSpPr>
            <p:spPr bwMode="auto">
              <a:xfrm>
                <a:off x="1344613" y="11064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35" name="Freeform 705"/>
              <p:cNvSpPr>
                <a:spLocks/>
              </p:cNvSpPr>
              <p:nvPr/>
            </p:nvSpPr>
            <p:spPr bwMode="auto">
              <a:xfrm>
                <a:off x="1344613" y="1106488"/>
                <a:ext cx="3175" cy="0"/>
              </a:xfrm>
              <a:custGeom>
                <a:avLst/>
                <a:gdLst>
                  <a:gd name="T0" fmla="*/ 2147483647 w 2"/>
                  <a:gd name="T1" fmla="*/ 2147483647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6" name="Freeform 706"/>
              <p:cNvSpPr>
                <a:spLocks/>
              </p:cNvSpPr>
              <p:nvPr/>
            </p:nvSpPr>
            <p:spPr bwMode="auto">
              <a:xfrm>
                <a:off x="1344613" y="1106488"/>
                <a:ext cx="3175" cy="0"/>
              </a:xfrm>
              <a:custGeom>
                <a:avLst/>
                <a:gdLst>
                  <a:gd name="T0" fmla="*/ 2147483647 w 2"/>
                  <a:gd name="T1" fmla="*/ 2147483647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37" name="Rectangle 707"/>
              <p:cNvSpPr>
                <a:spLocks noChangeArrowheads="1"/>
              </p:cNvSpPr>
              <p:nvPr/>
            </p:nvSpPr>
            <p:spPr bwMode="auto">
              <a:xfrm>
                <a:off x="1347788" y="1106488"/>
                <a:ext cx="4763"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38" name="Rectangle 708"/>
              <p:cNvSpPr>
                <a:spLocks noChangeArrowheads="1"/>
              </p:cNvSpPr>
              <p:nvPr/>
            </p:nvSpPr>
            <p:spPr bwMode="auto">
              <a:xfrm>
                <a:off x="1347788" y="1106488"/>
                <a:ext cx="47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39" name="Freeform 709"/>
              <p:cNvSpPr>
                <a:spLocks/>
              </p:cNvSpPr>
              <p:nvPr/>
            </p:nvSpPr>
            <p:spPr bwMode="auto">
              <a:xfrm>
                <a:off x="1352550"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40" name="Freeform 710"/>
              <p:cNvSpPr>
                <a:spLocks/>
              </p:cNvSpPr>
              <p:nvPr/>
            </p:nvSpPr>
            <p:spPr bwMode="auto">
              <a:xfrm>
                <a:off x="1352550"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41" name="Freeform 711"/>
              <p:cNvSpPr>
                <a:spLocks/>
              </p:cNvSpPr>
              <p:nvPr/>
            </p:nvSpPr>
            <p:spPr bwMode="auto">
              <a:xfrm>
                <a:off x="1333500" y="1114426"/>
                <a:ext cx="0" cy="4763"/>
              </a:xfrm>
              <a:custGeom>
                <a:avLst/>
                <a:gdLst>
                  <a:gd name="T0" fmla="*/ 2147483647 h 3"/>
                  <a:gd name="T1" fmla="*/ 2147483647 h 3"/>
                  <a:gd name="T2" fmla="*/ 2147483647 h 3"/>
                  <a:gd name="T3" fmla="*/ 2147483647 h 3"/>
                  <a:gd name="T4" fmla="*/ 2147483647 h 3"/>
                  <a:gd name="T5" fmla="*/ 0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42" name="Freeform 712"/>
              <p:cNvSpPr>
                <a:spLocks/>
              </p:cNvSpPr>
              <p:nvPr/>
            </p:nvSpPr>
            <p:spPr bwMode="auto">
              <a:xfrm>
                <a:off x="1333500" y="1114426"/>
                <a:ext cx="0" cy="4763"/>
              </a:xfrm>
              <a:custGeom>
                <a:avLst/>
                <a:gdLst>
                  <a:gd name="T0" fmla="*/ 2147483647 h 3"/>
                  <a:gd name="T1" fmla="*/ 2147483647 h 3"/>
                  <a:gd name="T2" fmla="*/ 2147483647 h 3"/>
                  <a:gd name="T3" fmla="*/ 2147483647 h 3"/>
                  <a:gd name="T4" fmla="*/ 2147483647 h 3"/>
                  <a:gd name="T5" fmla="*/ 0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43" name="Freeform 713"/>
              <p:cNvSpPr>
                <a:spLocks/>
              </p:cNvSpPr>
              <p:nvPr/>
            </p:nvSpPr>
            <p:spPr bwMode="auto">
              <a:xfrm>
                <a:off x="1325563" y="1119188"/>
                <a:ext cx="3175" cy="3175"/>
              </a:xfrm>
              <a:custGeom>
                <a:avLst/>
                <a:gdLst>
                  <a:gd name="T0" fmla="*/ 2147483647 w 2"/>
                  <a:gd name="T1" fmla="*/ 2147483647 h 2"/>
                  <a:gd name="T2" fmla="*/ 2147483647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44" name="Freeform 714"/>
              <p:cNvSpPr>
                <a:spLocks/>
              </p:cNvSpPr>
              <p:nvPr/>
            </p:nvSpPr>
            <p:spPr bwMode="auto">
              <a:xfrm>
                <a:off x="1325563" y="1119188"/>
                <a:ext cx="3175" cy="3175"/>
              </a:xfrm>
              <a:custGeom>
                <a:avLst/>
                <a:gdLst>
                  <a:gd name="T0" fmla="*/ 2147483647 w 2"/>
                  <a:gd name="T1" fmla="*/ 2147483647 h 2"/>
                  <a:gd name="T2" fmla="*/ 2147483647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45" name="Rectangle 715"/>
              <p:cNvSpPr>
                <a:spLocks noChangeArrowheads="1"/>
              </p:cNvSpPr>
              <p:nvPr/>
            </p:nvSpPr>
            <p:spPr bwMode="auto">
              <a:xfrm>
                <a:off x="1322388" y="1111251"/>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46" name="Rectangle 716"/>
              <p:cNvSpPr>
                <a:spLocks noChangeArrowheads="1"/>
              </p:cNvSpPr>
              <p:nvPr/>
            </p:nvSpPr>
            <p:spPr bwMode="auto">
              <a:xfrm>
                <a:off x="1322388" y="1111251"/>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47" name="Rectangle 717"/>
              <p:cNvSpPr>
                <a:spLocks noChangeArrowheads="1"/>
              </p:cNvSpPr>
              <p:nvPr/>
            </p:nvSpPr>
            <p:spPr bwMode="auto">
              <a:xfrm>
                <a:off x="1322388" y="1114426"/>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48" name="Rectangle 718"/>
              <p:cNvSpPr>
                <a:spLocks noChangeArrowheads="1"/>
              </p:cNvSpPr>
              <p:nvPr/>
            </p:nvSpPr>
            <p:spPr bwMode="auto">
              <a:xfrm>
                <a:off x="1322388" y="111442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49" name="Freeform 719"/>
              <p:cNvSpPr>
                <a:spLocks/>
              </p:cNvSpPr>
              <p:nvPr/>
            </p:nvSpPr>
            <p:spPr bwMode="auto">
              <a:xfrm>
                <a:off x="1317625" y="1114426"/>
                <a:ext cx="0" cy="4763"/>
              </a:xfrm>
              <a:custGeom>
                <a:avLst/>
                <a:gdLst>
                  <a:gd name="T0" fmla="*/ 2147483647 h 3"/>
                  <a:gd name="T1" fmla="*/ 0 h 3"/>
                  <a:gd name="T2" fmla="*/ 0 h 3"/>
                  <a:gd name="T3" fmla="*/ 0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0" name="Freeform 720"/>
              <p:cNvSpPr>
                <a:spLocks/>
              </p:cNvSpPr>
              <p:nvPr/>
            </p:nvSpPr>
            <p:spPr bwMode="auto">
              <a:xfrm>
                <a:off x="1317625" y="1114426"/>
                <a:ext cx="0" cy="4763"/>
              </a:xfrm>
              <a:custGeom>
                <a:avLst/>
                <a:gdLst>
                  <a:gd name="T0" fmla="*/ 2147483647 h 3"/>
                  <a:gd name="T1" fmla="*/ 0 h 3"/>
                  <a:gd name="T2" fmla="*/ 0 h 3"/>
                  <a:gd name="T3" fmla="*/ 0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1" name="Freeform 721"/>
              <p:cNvSpPr>
                <a:spLocks/>
              </p:cNvSpPr>
              <p:nvPr/>
            </p:nvSpPr>
            <p:spPr bwMode="auto">
              <a:xfrm>
                <a:off x="1303338" y="1114426"/>
                <a:ext cx="3175" cy="0"/>
              </a:xfrm>
              <a:custGeom>
                <a:avLst/>
                <a:gdLst>
                  <a:gd name="T0" fmla="*/ 2147483647 w 2"/>
                  <a:gd name="T1" fmla="*/ 2147483647 w 2"/>
                  <a:gd name="T2" fmla="*/ 2147483647 w 2"/>
                  <a:gd name="T3" fmla="*/ 0 w 2"/>
                  <a:gd name="T4" fmla="*/ 0 w 2"/>
                  <a:gd name="T5" fmla="*/ 0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2" name="Freeform 722"/>
              <p:cNvSpPr>
                <a:spLocks/>
              </p:cNvSpPr>
              <p:nvPr/>
            </p:nvSpPr>
            <p:spPr bwMode="auto">
              <a:xfrm>
                <a:off x="1303338" y="1114426"/>
                <a:ext cx="3175" cy="0"/>
              </a:xfrm>
              <a:custGeom>
                <a:avLst/>
                <a:gdLst>
                  <a:gd name="T0" fmla="*/ 2147483647 w 2"/>
                  <a:gd name="T1" fmla="*/ 2147483647 w 2"/>
                  <a:gd name="T2" fmla="*/ 2147483647 w 2"/>
                  <a:gd name="T3" fmla="*/ 0 w 2"/>
                  <a:gd name="T4" fmla="*/ 0 w 2"/>
                  <a:gd name="T5" fmla="*/ 0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3" name="Freeform 723"/>
              <p:cNvSpPr>
                <a:spLocks/>
              </p:cNvSpPr>
              <p:nvPr/>
            </p:nvSpPr>
            <p:spPr bwMode="auto">
              <a:xfrm>
                <a:off x="1328738" y="1054101"/>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0 h 3"/>
                  <a:gd name="T10" fmla="*/ 2147483647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5" y="0"/>
                    </a:lnTo>
                    <a:lnTo>
                      <a:pt x="3" y="0"/>
                    </a:lnTo>
                    <a:lnTo>
                      <a:pt x="0" y="0"/>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4" name="Freeform 724"/>
              <p:cNvSpPr>
                <a:spLocks/>
              </p:cNvSpPr>
              <p:nvPr/>
            </p:nvSpPr>
            <p:spPr bwMode="auto">
              <a:xfrm>
                <a:off x="1328738" y="1054101"/>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0 h 3"/>
                  <a:gd name="T10" fmla="*/ 2147483647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5" y="0"/>
                    </a:lnTo>
                    <a:lnTo>
                      <a:pt x="3" y="0"/>
                    </a:lnTo>
                    <a:lnTo>
                      <a:pt x="0" y="0"/>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5" name="Freeform 725"/>
              <p:cNvSpPr>
                <a:spLocks/>
              </p:cNvSpPr>
              <p:nvPr/>
            </p:nvSpPr>
            <p:spPr bwMode="auto">
              <a:xfrm>
                <a:off x="1276350" y="1050926"/>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2147483647 h 2"/>
                  <a:gd name="T20" fmla="*/ 2147483647 w 5"/>
                  <a:gd name="T21" fmla="*/ 0 h 2"/>
                  <a:gd name="T22" fmla="*/ 2147483647 w 5"/>
                  <a:gd name="T23" fmla="*/ 0 h 2"/>
                  <a:gd name="T24" fmla="*/ 2147483647 w 5"/>
                  <a:gd name="T25" fmla="*/ 0 h 2"/>
                  <a:gd name="T26" fmla="*/ 2147483647 w 5"/>
                  <a:gd name="T27" fmla="*/ 0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2" y="0"/>
                    </a:moveTo>
                    <a:lnTo>
                      <a:pt x="2" y="2"/>
                    </a:lnTo>
                    <a:lnTo>
                      <a:pt x="0" y="2"/>
                    </a:lnTo>
                    <a:lnTo>
                      <a:pt x="2" y="2"/>
                    </a:lnTo>
                    <a:lnTo>
                      <a:pt x="5"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6" name="Freeform 726"/>
              <p:cNvSpPr>
                <a:spLocks/>
              </p:cNvSpPr>
              <p:nvPr/>
            </p:nvSpPr>
            <p:spPr bwMode="auto">
              <a:xfrm>
                <a:off x="1276350" y="1050926"/>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2147483647 h 2"/>
                  <a:gd name="T20" fmla="*/ 2147483647 w 5"/>
                  <a:gd name="T21" fmla="*/ 0 h 2"/>
                  <a:gd name="T22" fmla="*/ 2147483647 w 5"/>
                  <a:gd name="T23" fmla="*/ 0 h 2"/>
                  <a:gd name="T24" fmla="*/ 2147483647 w 5"/>
                  <a:gd name="T25" fmla="*/ 0 h 2"/>
                  <a:gd name="T26" fmla="*/ 2147483647 w 5"/>
                  <a:gd name="T27" fmla="*/ 0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2" y="0"/>
                    </a:moveTo>
                    <a:lnTo>
                      <a:pt x="2" y="2"/>
                    </a:lnTo>
                    <a:lnTo>
                      <a:pt x="0" y="2"/>
                    </a:lnTo>
                    <a:lnTo>
                      <a:pt x="2" y="2"/>
                    </a:lnTo>
                    <a:lnTo>
                      <a:pt x="5"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7" name="Freeform 727"/>
              <p:cNvSpPr>
                <a:spLocks/>
              </p:cNvSpPr>
              <p:nvPr/>
            </p:nvSpPr>
            <p:spPr bwMode="auto">
              <a:xfrm>
                <a:off x="1268413" y="1054101"/>
                <a:ext cx="7938" cy="4763"/>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2147483647 w 5"/>
                  <a:gd name="T15" fmla="*/ 0 h 3"/>
                  <a:gd name="T16" fmla="*/ 0 w 5"/>
                  <a:gd name="T17" fmla="*/ 0 h 3"/>
                  <a:gd name="T18" fmla="*/ 0 w 5"/>
                  <a:gd name="T19" fmla="*/ 2147483647 h 3"/>
                  <a:gd name="T20" fmla="*/ 0 w 5"/>
                  <a:gd name="T21" fmla="*/ 2147483647 h 3"/>
                  <a:gd name="T22" fmla="*/ 0 w 5"/>
                  <a:gd name="T23" fmla="*/ 2147483647 h 3"/>
                  <a:gd name="T24" fmla="*/ 0 w 5"/>
                  <a:gd name="T25" fmla="*/ 2147483647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3" y="3"/>
                    </a:moveTo>
                    <a:lnTo>
                      <a:pt x="3" y="3"/>
                    </a:lnTo>
                    <a:lnTo>
                      <a:pt x="5" y="3"/>
                    </a:lnTo>
                    <a:lnTo>
                      <a:pt x="5" y="0"/>
                    </a:lnTo>
                    <a:lnTo>
                      <a:pt x="3" y="0"/>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8" name="Freeform 728"/>
              <p:cNvSpPr>
                <a:spLocks/>
              </p:cNvSpPr>
              <p:nvPr/>
            </p:nvSpPr>
            <p:spPr bwMode="auto">
              <a:xfrm>
                <a:off x="1268413" y="1054101"/>
                <a:ext cx="7938" cy="4763"/>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2147483647 w 5"/>
                  <a:gd name="T15" fmla="*/ 0 h 3"/>
                  <a:gd name="T16" fmla="*/ 0 w 5"/>
                  <a:gd name="T17" fmla="*/ 0 h 3"/>
                  <a:gd name="T18" fmla="*/ 0 w 5"/>
                  <a:gd name="T19" fmla="*/ 2147483647 h 3"/>
                  <a:gd name="T20" fmla="*/ 0 w 5"/>
                  <a:gd name="T21" fmla="*/ 2147483647 h 3"/>
                  <a:gd name="T22" fmla="*/ 0 w 5"/>
                  <a:gd name="T23" fmla="*/ 2147483647 h 3"/>
                  <a:gd name="T24" fmla="*/ 0 w 5"/>
                  <a:gd name="T25" fmla="*/ 2147483647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3" y="3"/>
                    </a:moveTo>
                    <a:lnTo>
                      <a:pt x="3" y="3"/>
                    </a:lnTo>
                    <a:lnTo>
                      <a:pt x="5" y="3"/>
                    </a:lnTo>
                    <a:lnTo>
                      <a:pt x="5" y="0"/>
                    </a:lnTo>
                    <a:lnTo>
                      <a:pt x="3" y="0"/>
                    </a:lnTo>
                    <a:lnTo>
                      <a:pt x="0" y="0"/>
                    </a:lnTo>
                    <a:lnTo>
                      <a:pt x="0" y="3"/>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59" name="Freeform 729"/>
              <p:cNvSpPr>
                <a:spLocks/>
              </p:cNvSpPr>
              <p:nvPr/>
            </p:nvSpPr>
            <p:spPr bwMode="auto">
              <a:xfrm>
                <a:off x="1268413" y="1054101"/>
                <a:ext cx="4763" cy="0"/>
              </a:xfrm>
              <a:custGeom>
                <a:avLst/>
                <a:gdLst>
                  <a:gd name="T0" fmla="*/ 2147483647 w 3"/>
                  <a:gd name="T1" fmla="*/ 2147483647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0" name="Freeform 730"/>
              <p:cNvSpPr>
                <a:spLocks/>
              </p:cNvSpPr>
              <p:nvPr/>
            </p:nvSpPr>
            <p:spPr bwMode="auto">
              <a:xfrm>
                <a:off x="1268413" y="1054101"/>
                <a:ext cx="4763" cy="0"/>
              </a:xfrm>
              <a:custGeom>
                <a:avLst/>
                <a:gdLst>
                  <a:gd name="T0" fmla="*/ 2147483647 w 3"/>
                  <a:gd name="T1" fmla="*/ 2147483647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1" name="Freeform 731"/>
              <p:cNvSpPr>
                <a:spLocks/>
              </p:cNvSpPr>
              <p:nvPr/>
            </p:nvSpPr>
            <p:spPr bwMode="auto">
              <a:xfrm>
                <a:off x="1276350" y="1047751"/>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2" name="Freeform 732"/>
              <p:cNvSpPr>
                <a:spLocks/>
              </p:cNvSpPr>
              <p:nvPr/>
            </p:nvSpPr>
            <p:spPr bwMode="auto">
              <a:xfrm>
                <a:off x="1276350" y="1047751"/>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3" name="Freeform 733"/>
              <p:cNvSpPr>
                <a:spLocks/>
              </p:cNvSpPr>
              <p:nvPr/>
            </p:nvSpPr>
            <p:spPr bwMode="auto">
              <a:xfrm>
                <a:off x="1262063" y="1042988"/>
                <a:ext cx="3175" cy="4763"/>
              </a:xfrm>
              <a:custGeom>
                <a:avLst/>
                <a:gdLst>
                  <a:gd name="T0" fmla="*/ 2147483647 w 2"/>
                  <a:gd name="T1" fmla="*/ 2147483647 h 3"/>
                  <a:gd name="T2" fmla="*/ 2147483647 w 2"/>
                  <a:gd name="T3" fmla="*/ 0 h 3"/>
                  <a:gd name="T4" fmla="*/ 2147483647 w 2"/>
                  <a:gd name="T5" fmla="*/ 0 h 3"/>
                  <a:gd name="T6" fmla="*/ 0 w 2"/>
                  <a:gd name="T7" fmla="*/ 2147483647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4" name="Freeform 734"/>
              <p:cNvSpPr>
                <a:spLocks/>
              </p:cNvSpPr>
              <p:nvPr/>
            </p:nvSpPr>
            <p:spPr bwMode="auto">
              <a:xfrm>
                <a:off x="1262063" y="1042988"/>
                <a:ext cx="3175" cy="4763"/>
              </a:xfrm>
              <a:custGeom>
                <a:avLst/>
                <a:gdLst>
                  <a:gd name="T0" fmla="*/ 2147483647 w 2"/>
                  <a:gd name="T1" fmla="*/ 2147483647 h 3"/>
                  <a:gd name="T2" fmla="*/ 2147483647 w 2"/>
                  <a:gd name="T3" fmla="*/ 0 h 3"/>
                  <a:gd name="T4" fmla="*/ 2147483647 w 2"/>
                  <a:gd name="T5" fmla="*/ 0 h 3"/>
                  <a:gd name="T6" fmla="*/ 0 w 2"/>
                  <a:gd name="T7" fmla="*/ 2147483647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5" name="Freeform 735"/>
              <p:cNvSpPr>
                <a:spLocks/>
              </p:cNvSpPr>
              <p:nvPr/>
            </p:nvSpPr>
            <p:spPr bwMode="auto">
              <a:xfrm>
                <a:off x="1257300" y="1047751"/>
                <a:ext cx="4763" cy="3175"/>
              </a:xfrm>
              <a:custGeom>
                <a:avLst/>
                <a:gdLst>
                  <a:gd name="T0" fmla="*/ 2147483647 w 3"/>
                  <a:gd name="T1" fmla="*/ 2147483647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6" name="Freeform 736"/>
              <p:cNvSpPr>
                <a:spLocks/>
              </p:cNvSpPr>
              <p:nvPr/>
            </p:nvSpPr>
            <p:spPr bwMode="auto">
              <a:xfrm>
                <a:off x="1257300" y="1047751"/>
                <a:ext cx="4763" cy="3175"/>
              </a:xfrm>
              <a:custGeom>
                <a:avLst/>
                <a:gdLst>
                  <a:gd name="T0" fmla="*/ 2147483647 w 3"/>
                  <a:gd name="T1" fmla="*/ 2147483647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7" name="Freeform 737"/>
              <p:cNvSpPr>
                <a:spLocks/>
              </p:cNvSpPr>
              <p:nvPr/>
            </p:nvSpPr>
            <p:spPr bwMode="auto">
              <a:xfrm>
                <a:off x="1254125" y="1050926"/>
                <a:ext cx="7938" cy="0"/>
              </a:xfrm>
              <a:custGeom>
                <a:avLst/>
                <a:gdLst>
                  <a:gd name="T0" fmla="*/ 2147483647 w 5"/>
                  <a:gd name="T1" fmla="*/ 2147483647 w 5"/>
                  <a:gd name="T2" fmla="*/ 2147483647 w 5"/>
                  <a:gd name="T3" fmla="*/ 2147483647 w 5"/>
                  <a:gd name="T4" fmla="*/ 2147483647 w 5"/>
                  <a:gd name="T5" fmla="*/ 2147483647 w 5"/>
                  <a:gd name="T6" fmla="*/ 0 w 5"/>
                  <a:gd name="T7" fmla="*/ 0 w 5"/>
                  <a:gd name="T8" fmla="*/ 0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5"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8" name="Freeform 738"/>
              <p:cNvSpPr>
                <a:spLocks/>
              </p:cNvSpPr>
              <p:nvPr/>
            </p:nvSpPr>
            <p:spPr bwMode="auto">
              <a:xfrm>
                <a:off x="1254125" y="1050926"/>
                <a:ext cx="7938" cy="0"/>
              </a:xfrm>
              <a:custGeom>
                <a:avLst/>
                <a:gdLst>
                  <a:gd name="T0" fmla="*/ 2147483647 w 5"/>
                  <a:gd name="T1" fmla="*/ 2147483647 w 5"/>
                  <a:gd name="T2" fmla="*/ 2147483647 w 5"/>
                  <a:gd name="T3" fmla="*/ 2147483647 w 5"/>
                  <a:gd name="T4" fmla="*/ 2147483647 w 5"/>
                  <a:gd name="T5" fmla="*/ 2147483647 w 5"/>
                  <a:gd name="T6" fmla="*/ 0 w 5"/>
                  <a:gd name="T7" fmla="*/ 0 w 5"/>
                  <a:gd name="T8" fmla="*/ 0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5" y="0"/>
                    </a:ln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69" name="Freeform 739"/>
              <p:cNvSpPr>
                <a:spLocks/>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0" name="Freeform 740"/>
              <p:cNvSpPr>
                <a:spLocks/>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1" name="Freeform 741"/>
              <p:cNvSpPr>
                <a:spLocks/>
              </p:cNvSpPr>
              <p:nvPr/>
            </p:nvSpPr>
            <p:spPr bwMode="auto">
              <a:xfrm>
                <a:off x="1268413" y="1050926"/>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2" name="Freeform 742"/>
              <p:cNvSpPr>
                <a:spLocks/>
              </p:cNvSpPr>
              <p:nvPr/>
            </p:nvSpPr>
            <p:spPr bwMode="auto">
              <a:xfrm>
                <a:off x="1268413" y="1050926"/>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3" name="Freeform 743"/>
              <p:cNvSpPr>
                <a:spLocks/>
              </p:cNvSpPr>
              <p:nvPr/>
            </p:nvSpPr>
            <p:spPr bwMode="auto">
              <a:xfrm>
                <a:off x="1257300" y="1054101"/>
                <a:ext cx="4763" cy="0"/>
              </a:xfrm>
              <a:custGeom>
                <a:avLst/>
                <a:gdLst>
                  <a:gd name="T0" fmla="*/ 0 w 3"/>
                  <a:gd name="T1" fmla="*/ 2147483647 w 3"/>
                  <a:gd name="T2" fmla="*/ 2147483647 w 3"/>
                  <a:gd name="T3" fmla="*/ 2147483647 w 3"/>
                  <a:gd name="T4" fmla="*/ 2147483647 w 3"/>
                  <a:gd name="T5" fmla="*/ 0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4" name="Freeform 744"/>
              <p:cNvSpPr>
                <a:spLocks/>
              </p:cNvSpPr>
              <p:nvPr/>
            </p:nvSpPr>
            <p:spPr bwMode="auto">
              <a:xfrm>
                <a:off x="1257300" y="1054101"/>
                <a:ext cx="4763" cy="0"/>
              </a:xfrm>
              <a:custGeom>
                <a:avLst/>
                <a:gdLst>
                  <a:gd name="T0" fmla="*/ 0 w 3"/>
                  <a:gd name="T1" fmla="*/ 2147483647 w 3"/>
                  <a:gd name="T2" fmla="*/ 2147483647 w 3"/>
                  <a:gd name="T3" fmla="*/ 2147483647 w 3"/>
                  <a:gd name="T4" fmla="*/ 2147483647 w 3"/>
                  <a:gd name="T5" fmla="*/ 0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5" name="Freeform 745"/>
              <p:cNvSpPr>
                <a:spLocks/>
              </p:cNvSpPr>
              <p:nvPr/>
            </p:nvSpPr>
            <p:spPr bwMode="auto">
              <a:xfrm>
                <a:off x="1249363" y="1054101"/>
                <a:ext cx="12700" cy="4763"/>
              </a:xfrm>
              <a:custGeom>
                <a:avLst/>
                <a:gdLst>
                  <a:gd name="T0" fmla="*/ 2147483647 w 8"/>
                  <a:gd name="T1" fmla="*/ 0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0 h 3"/>
                  <a:gd name="T14" fmla="*/ 2147483647 w 8"/>
                  <a:gd name="T15" fmla="*/ 0 h 3"/>
                  <a:gd name="T16" fmla="*/ 2147483647 w 8"/>
                  <a:gd name="T17" fmla="*/ 0 h 3"/>
                  <a:gd name="T18" fmla="*/ 2147483647 w 8"/>
                  <a:gd name="T19" fmla="*/ 0 h 3"/>
                  <a:gd name="T20" fmla="*/ 2147483647 w 8"/>
                  <a:gd name="T21" fmla="*/ 0 h 3"/>
                  <a:gd name="T22" fmla="*/ 0 w 8"/>
                  <a:gd name="T23" fmla="*/ 0 h 3"/>
                  <a:gd name="T24" fmla="*/ 0 w 8"/>
                  <a:gd name="T25" fmla="*/ 0 h 3"/>
                  <a:gd name="T26" fmla="*/ 0 w 8"/>
                  <a:gd name="T27" fmla="*/ 0 h 3"/>
                  <a:gd name="T28" fmla="*/ 2147483647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3" y="0"/>
                    </a:moveTo>
                    <a:lnTo>
                      <a:pt x="3" y="0"/>
                    </a:lnTo>
                    <a:lnTo>
                      <a:pt x="5" y="0"/>
                    </a:lnTo>
                    <a:lnTo>
                      <a:pt x="5" y="3"/>
                    </a:lnTo>
                    <a:lnTo>
                      <a:pt x="8" y="3"/>
                    </a:lnTo>
                    <a:lnTo>
                      <a:pt x="8" y="0"/>
                    </a:lnTo>
                    <a:lnTo>
                      <a:pt x="5" y="0"/>
                    </a:ln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6" name="Freeform 746"/>
              <p:cNvSpPr>
                <a:spLocks/>
              </p:cNvSpPr>
              <p:nvPr/>
            </p:nvSpPr>
            <p:spPr bwMode="auto">
              <a:xfrm>
                <a:off x="1249363" y="1054101"/>
                <a:ext cx="12700" cy="4763"/>
              </a:xfrm>
              <a:custGeom>
                <a:avLst/>
                <a:gdLst>
                  <a:gd name="T0" fmla="*/ 2147483647 w 8"/>
                  <a:gd name="T1" fmla="*/ 0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0 h 3"/>
                  <a:gd name="T14" fmla="*/ 2147483647 w 8"/>
                  <a:gd name="T15" fmla="*/ 0 h 3"/>
                  <a:gd name="T16" fmla="*/ 2147483647 w 8"/>
                  <a:gd name="T17" fmla="*/ 0 h 3"/>
                  <a:gd name="T18" fmla="*/ 2147483647 w 8"/>
                  <a:gd name="T19" fmla="*/ 0 h 3"/>
                  <a:gd name="T20" fmla="*/ 2147483647 w 8"/>
                  <a:gd name="T21" fmla="*/ 0 h 3"/>
                  <a:gd name="T22" fmla="*/ 0 w 8"/>
                  <a:gd name="T23" fmla="*/ 0 h 3"/>
                  <a:gd name="T24" fmla="*/ 0 w 8"/>
                  <a:gd name="T25" fmla="*/ 0 h 3"/>
                  <a:gd name="T26" fmla="*/ 0 w 8"/>
                  <a:gd name="T27" fmla="*/ 0 h 3"/>
                  <a:gd name="T28" fmla="*/ 2147483647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3" y="0"/>
                    </a:moveTo>
                    <a:lnTo>
                      <a:pt x="3" y="0"/>
                    </a:lnTo>
                    <a:lnTo>
                      <a:pt x="5" y="0"/>
                    </a:lnTo>
                    <a:lnTo>
                      <a:pt x="5" y="3"/>
                    </a:lnTo>
                    <a:lnTo>
                      <a:pt x="8" y="3"/>
                    </a:lnTo>
                    <a:lnTo>
                      <a:pt x="8" y="0"/>
                    </a:lnTo>
                    <a:lnTo>
                      <a:pt x="5" y="0"/>
                    </a:ln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77" name="Rectangle 747"/>
              <p:cNvSpPr>
                <a:spLocks noChangeArrowheads="1"/>
              </p:cNvSpPr>
              <p:nvPr/>
            </p:nvSpPr>
            <p:spPr bwMode="auto">
              <a:xfrm>
                <a:off x="1249363" y="10509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78" name="Rectangle 748"/>
              <p:cNvSpPr>
                <a:spLocks noChangeArrowheads="1"/>
              </p:cNvSpPr>
              <p:nvPr/>
            </p:nvSpPr>
            <p:spPr bwMode="auto">
              <a:xfrm>
                <a:off x="1249363" y="10509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79" name="Freeform 749"/>
              <p:cNvSpPr>
                <a:spLocks/>
              </p:cNvSpPr>
              <p:nvPr/>
            </p:nvSpPr>
            <p:spPr bwMode="auto">
              <a:xfrm>
                <a:off x="1257300" y="1050926"/>
                <a:ext cx="4763" cy="3175"/>
              </a:xfrm>
              <a:custGeom>
                <a:avLst/>
                <a:gdLst>
                  <a:gd name="T0" fmla="*/ 0 w 3"/>
                  <a:gd name="T1" fmla="*/ 0 h 2"/>
                  <a:gd name="T2" fmla="*/ 2147483647 w 3"/>
                  <a:gd name="T3" fmla="*/ 2147483647 h 2"/>
                  <a:gd name="T4" fmla="*/ 2147483647 w 3"/>
                  <a:gd name="T5" fmla="*/ 0 h 2"/>
                  <a:gd name="T6" fmla="*/ 2147483647 w 3"/>
                  <a:gd name="T7" fmla="*/ 0 h 2"/>
                  <a:gd name="T8" fmla="*/ 2147483647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0" name="Freeform 750"/>
              <p:cNvSpPr>
                <a:spLocks/>
              </p:cNvSpPr>
              <p:nvPr/>
            </p:nvSpPr>
            <p:spPr bwMode="auto">
              <a:xfrm>
                <a:off x="1257300" y="1050926"/>
                <a:ext cx="4763" cy="3175"/>
              </a:xfrm>
              <a:custGeom>
                <a:avLst/>
                <a:gdLst>
                  <a:gd name="T0" fmla="*/ 0 w 3"/>
                  <a:gd name="T1" fmla="*/ 0 h 2"/>
                  <a:gd name="T2" fmla="*/ 2147483647 w 3"/>
                  <a:gd name="T3" fmla="*/ 2147483647 h 2"/>
                  <a:gd name="T4" fmla="*/ 2147483647 w 3"/>
                  <a:gd name="T5" fmla="*/ 0 h 2"/>
                  <a:gd name="T6" fmla="*/ 2147483647 w 3"/>
                  <a:gd name="T7" fmla="*/ 0 h 2"/>
                  <a:gd name="T8" fmla="*/ 2147483647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2"/>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1" name="Freeform 751"/>
              <p:cNvSpPr>
                <a:spLocks/>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2" name="Freeform 752"/>
              <p:cNvSpPr>
                <a:spLocks/>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3" name="Freeform 753"/>
              <p:cNvSpPr>
                <a:spLocks/>
              </p:cNvSpPr>
              <p:nvPr/>
            </p:nvSpPr>
            <p:spPr bwMode="auto">
              <a:xfrm>
                <a:off x="1262063" y="1054101"/>
                <a:ext cx="3175" cy="0"/>
              </a:xfrm>
              <a:custGeom>
                <a:avLst/>
                <a:gdLst>
                  <a:gd name="T0" fmla="*/ 2147483647 w 2"/>
                  <a:gd name="T1" fmla="*/ 2147483647 w 2"/>
                  <a:gd name="T2" fmla="*/ 2147483647 w 2"/>
                  <a:gd name="T3" fmla="*/ 0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4" name="Freeform 754"/>
              <p:cNvSpPr>
                <a:spLocks/>
              </p:cNvSpPr>
              <p:nvPr/>
            </p:nvSpPr>
            <p:spPr bwMode="auto">
              <a:xfrm>
                <a:off x="1262063" y="1054101"/>
                <a:ext cx="3175" cy="0"/>
              </a:xfrm>
              <a:custGeom>
                <a:avLst/>
                <a:gdLst>
                  <a:gd name="T0" fmla="*/ 2147483647 w 2"/>
                  <a:gd name="T1" fmla="*/ 2147483647 w 2"/>
                  <a:gd name="T2" fmla="*/ 2147483647 w 2"/>
                  <a:gd name="T3" fmla="*/ 0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5" name="Rectangle 755"/>
              <p:cNvSpPr>
                <a:spLocks noChangeArrowheads="1"/>
              </p:cNvSpPr>
              <p:nvPr/>
            </p:nvSpPr>
            <p:spPr bwMode="auto">
              <a:xfrm>
                <a:off x="1262063"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86" name="Rectangle 756"/>
              <p:cNvSpPr>
                <a:spLocks noChangeArrowheads="1"/>
              </p:cNvSpPr>
              <p:nvPr/>
            </p:nvSpPr>
            <p:spPr bwMode="auto">
              <a:xfrm>
                <a:off x="126206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287" name="Freeform 757"/>
              <p:cNvSpPr>
                <a:spLocks/>
              </p:cNvSpPr>
              <p:nvPr/>
            </p:nvSpPr>
            <p:spPr bwMode="auto">
              <a:xfrm>
                <a:off x="1249363" y="1054101"/>
                <a:ext cx="4763" cy="4763"/>
              </a:xfrm>
              <a:custGeom>
                <a:avLst/>
                <a:gdLst>
                  <a:gd name="T0" fmla="*/ 2147483647 w 3"/>
                  <a:gd name="T1" fmla="*/ 0 h 3"/>
                  <a:gd name="T2" fmla="*/ 2147483647 w 3"/>
                  <a:gd name="T3" fmla="*/ 0 h 3"/>
                  <a:gd name="T4" fmla="*/ 2147483647 w 3"/>
                  <a:gd name="T5" fmla="*/ 0 h 3"/>
                  <a:gd name="T6" fmla="*/ 0 w 3"/>
                  <a:gd name="T7" fmla="*/ 0 h 3"/>
                  <a:gd name="T8" fmla="*/ 0 w 3"/>
                  <a:gd name="T9" fmla="*/ 0 h 3"/>
                  <a:gd name="T10" fmla="*/ 0 w 3"/>
                  <a:gd name="T11" fmla="*/ 0 h 3"/>
                  <a:gd name="T12" fmla="*/ 0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3" y="0"/>
                    </a:lnTo>
                    <a:lnTo>
                      <a:pt x="0" y="0"/>
                    </a:lnTo>
                    <a:lnTo>
                      <a:pt x="0"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8" name="Freeform 758"/>
              <p:cNvSpPr>
                <a:spLocks/>
              </p:cNvSpPr>
              <p:nvPr/>
            </p:nvSpPr>
            <p:spPr bwMode="auto">
              <a:xfrm>
                <a:off x="1249363" y="1054101"/>
                <a:ext cx="4763" cy="4763"/>
              </a:xfrm>
              <a:custGeom>
                <a:avLst/>
                <a:gdLst>
                  <a:gd name="T0" fmla="*/ 2147483647 w 3"/>
                  <a:gd name="T1" fmla="*/ 0 h 3"/>
                  <a:gd name="T2" fmla="*/ 2147483647 w 3"/>
                  <a:gd name="T3" fmla="*/ 0 h 3"/>
                  <a:gd name="T4" fmla="*/ 2147483647 w 3"/>
                  <a:gd name="T5" fmla="*/ 0 h 3"/>
                  <a:gd name="T6" fmla="*/ 0 w 3"/>
                  <a:gd name="T7" fmla="*/ 0 h 3"/>
                  <a:gd name="T8" fmla="*/ 0 w 3"/>
                  <a:gd name="T9" fmla="*/ 0 h 3"/>
                  <a:gd name="T10" fmla="*/ 0 w 3"/>
                  <a:gd name="T11" fmla="*/ 0 h 3"/>
                  <a:gd name="T12" fmla="*/ 0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3" y="0"/>
                    </a:lnTo>
                    <a:lnTo>
                      <a:pt x="0" y="0"/>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89" name="Freeform 759"/>
              <p:cNvSpPr>
                <a:spLocks/>
              </p:cNvSpPr>
              <p:nvPr/>
            </p:nvSpPr>
            <p:spPr bwMode="auto">
              <a:xfrm>
                <a:off x="1254125" y="1058863"/>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0" name="Freeform 760"/>
              <p:cNvSpPr>
                <a:spLocks/>
              </p:cNvSpPr>
              <p:nvPr/>
            </p:nvSpPr>
            <p:spPr bwMode="auto">
              <a:xfrm>
                <a:off x="1254125" y="1058863"/>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1" name="Freeform 761"/>
              <p:cNvSpPr>
                <a:spLocks/>
              </p:cNvSpPr>
              <p:nvPr/>
            </p:nvSpPr>
            <p:spPr bwMode="auto">
              <a:xfrm>
                <a:off x="1262063" y="1058863"/>
                <a:ext cx="3175" cy="3175"/>
              </a:xfrm>
              <a:custGeom>
                <a:avLst/>
                <a:gdLst>
                  <a:gd name="T0" fmla="*/ 2147483647 w 2"/>
                  <a:gd name="T1" fmla="*/ 0 h 2"/>
                  <a:gd name="T2" fmla="*/ 2147483647 w 2"/>
                  <a:gd name="T3" fmla="*/ 0 h 2"/>
                  <a:gd name="T4" fmla="*/ 0 w 2"/>
                  <a:gd name="T5" fmla="*/ 0 h 2"/>
                  <a:gd name="T6" fmla="*/ 0 w 2"/>
                  <a:gd name="T7" fmla="*/ 0 h 2"/>
                  <a:gd name="T8" fmla="*/ 0 w 2"/>
                  <a:gd name="T9" fmla="*/ 0 h 2"/>
                  <a:gd name="T10" fmla="*/ 0 w 2"/>
                  <a:gd name="T11" fmla="*/ 2147483647 h 2"/>
                  <a:gd name="T12" fmla="*/ 0 w 2"/>
                  <a:gd name="T13" fmla="*/ 2147483647 h 2"/>
                  <a:gd name="T14" fmla="*/ 0 w 2"/>
                  <a:gd name="T15" fmla="*/ 2147483647 h 2"/>
                  <a:gd name="T16" fmla="*/ 0 w 2"/>
                  <a:gd name="T17" fmla="*/ 2147483647 h 2"/>
                  <a:gd name="T18" fmla="*/ 2147483647 w 2"/>
                  <a:gd name="T19" fmla="*/ 0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0"/>
                    </a:moveTo>
                    <a:lnTo>
                      <a:pt x="2" y="0"/>
                    </a:lnTo>
                    <a:lnTo>
                      <a:pt x="0" y="0"/>
                    </a:lnTo>
                    <a:lnTo>
                      <a:pt x="0"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2" name="Freeform 762"/>
              <p:cNvSpPr>
                <a:spLocks/>
              </p:cNvSpPr>
              <p:nvPr/>
            </p:nvSpPr>
            <p:spPr bwMode="auto">
              <a:xfrm>
                <a:off x="1262063" y="1058863"/>
                <a:ext cx="3175" cy="3175"/>
              </a:xfrm>
              <a:custGeom>
                <a:avLst/>
                <a:gdLst>
                  <a:gd name="T0" fmla="*/ 2147483647 w 2"/>
                  <a:gd name="T1" fmla="*/ 0 h 2"/>
                  <a:gd name="T2" fmla="*/ 2147483647 w 2"/>
                  <a:gd name="T3" fmla="*/ 0 h 2"/>
                  <a:gd name="T4" fmla="*/ 0 w 2"/>
                  <a:gd name="T5" fmla="*/ 0 h 2"/>
                  <a:gd name="T6" fmla="*/ 0 w 2"/>
                  <a:gd name="T7" fmla="*/ 0 h 2"/>
                  <a:gd name="T8" fmla="*/ 0 w 2"/>
                  <a:gd name="T9" fmla="*/ 0 h 2"/>
                  <a:gd name="T10" fmla="*/ 0 w 2"/>
                  <a:gd name="T11" fmla="*/ 2147483647 h 2"/>
                  <a:gd name="T12" fmla="*/ 0 w 2"/>
                  <a:gd name="T13" fmla="*/ 2147483647 h 2"/>
                  <a:gd name="T14" fmla="*/ 0 w 2"/>
                  <a:gd name="T15" fmla="*/ 2147483647 h 2"/>
                  <a:gd name="T16" fmla="*/ 0 w 2"/>
                  <a:gd name="T17" fmla="*/ 2147483647 h 2"/>
                  <a:gd name="T18" fmla="*/ 2147483647 w 2"/>
                  <a:gd name="T19" fmla="*/ 0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0"/>
                    </a:move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3" name="Freeform 763"/>
              <p:cNvSpPr>
                <a:spLocks/>
              </p:cNvSpPr>
              <p:nvPr/>
            </p:nvSpPr>
            <p:spPr bwMode="auto">
              <a:xfrm>
                <a:off x="1265238" y="1062038"/>
                <a:ext cx="3175" cy="3175"/>
              </a:xfrm>
              <a:custGeom>
                <a:avLst/>
                <a:gdLst>
                  <a:gd name="T0" fmla="*/ 0 w 2"/>
                  <a:gd name="T1" fmla="*/ 0 h 2"/>
                  <a:gd name="T2" fmla="*/ 0 w 2"/>
                  <a:gd name="T3" fmla="*/ 2147483647 h 2"/>
                  <a:gd name="T4" fmla="*/ 0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4" name="Freeform 764"/>
              <p:cNvSpPr>
                <a:spLocks/>
              </p:cNvSpPr>
              <p:nvPr/>
            </p:nvSpPr>
            <p:spPr bwMode="auto">
              <a:xfrm>
                <a:off x="1265238" y="1062038"/>
                <a:ext cx="3175" cy="3175"/>
              </a:xfrm>
              <a:custGeom>
                <a:avLst/>
                <a:gdLst>
                  <a:gd name="T0" fmla="*/ 0 w 2"/>
                  <a:gd name="T1" fmla="*/ 0 h 2"/>
                  <a:gd name="T2" fmla="*/ 0 w 2"/>
                  <a:gd name="T3" fmla="*/ 2147483647 h 2"/>
                  <a:gd name="T4" fmla="*/ 0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5" name="Freeform 765"/>
              <p:cNvSpPr>
                <a:spLocks/>
              </p:cNvSpPr>
              <p:nvPr/>
            </p:nvSpPr>
            <p:spPr bwMode="auto">
              <a:xfrm>
                <a:off x="1254125" y="1058863"/>
                <a:ext cx="3175" cy="3175"/>
              </a:xfrm>
              <a:custGeom>
                <a:avLst/>
                <a:gdLst>
                  <a:gd name="T0" fmla="*/ 2147483647 w 2"/>
                  <a:gd name="T1" fmla="*/ 2147483647 h 2"/>
                  <a:gd name="T2" fmla="*/ 2147483647 w 2"/>
                  <a:gd name="T3" fmla="*/ 2147483647 h 2"/>
                  <a:gd name="T4" fmla="*/ 2147483647 w 2"/>
                  <a:gd name="T5" fmla="*/ 0 h 2"/>
                  <a:gd name="T6" fmla="*/ 0 w 2"/>
                  <a:gd name="T7" fmla="*/ 0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6" name="Freeform 766"/>
              <p:cNvSpPr>
                <a:spLocks/>
              </p:cNvSpPr>
              <p:nvPr/>
            </p:nvSpPr>
            <p:spPr bwMode="auto">
              <a:xfrm>
                <a:off x="1254125" y="1058863"/>
                <a:ext cx="3175" cy="3175"/>
              </a:xfrm>
              <a:custGeom>
                <a:avLst/>
                <a:gdLst>
                  <a:gd name="T0" fmla="*/ 2147483647 w 2"/>
                  <a:gd name="T1" fmla="*/ 2147483647 h 2"/>
                  <a:gd name="T2" fmla="*/ 2147483647 w 2"/>
                  <a:gd name="T3" fmla="*/ 2147483647 h 2"/>
                  <a:gd name="T4" fmla="*/ 2147483647 w 2"/>
                  <a:gd name="T5" fmla="*/ 0 h 2"/>
                  <a:gd name="T6" fmla="*/ 0 w 2"/>
                  <a:gd name="T7" fmla="*/ 0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7" name="Freeform 767"/>
              <p:cNvSpPr>
                <a:spLocks/>
              </p:cNvSpPr>
              <p:nvPr/>
            </p:nvSpPr>
            <p:spPr bwMode="auto">
              <a:xfrm>
                <a:off x="1262063" y="10652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8" name="Freeform 768"/>
              <p:cNvSpPr>
                <a:spLocks/>
              </p:cNvSpPr>
              <p:nvPr/>
            </p:nvSpPr>
            <p:spPr bwMode="auto">
              <a:xfrm>
                <a:off x="1262063" y="10652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99" name="Freeform 769"/>
              <p:cNvSpPr>
                <a:spLocks/>
              </p:cNvSpPr>
              <p:nvPr/>
            </p:nvSpPr>
            <p:spPr bwMode="auto">
              <a:xfrm>
                <a:off x="1243013" y="1058863"/>
                <a:ext cx="3175" cy="3175"/>
              </a:xfrm>
              <a:custGeom>
                <a:avLst/>
                <a:gdLst>
                  <a:gd name="T0" fmla="*/ 2147483647 w 2"/>
                  <a:gd name="T1" fmla="*/ 2147483647 h 2"/>
                  <a:gd name="T2" fmla="*/ 2147483647 w 2"/>
                  <a:gd name="T3" fmla="*/ 2147483647 h 2"/>
                  <a:gd name="T4" fmla="*/ 2147483647 w 2"/>
                  <a:gd name="T5" fmla="*/ 0 h 2"/>
                  <a:gd name="T6" fmla="*/ 2147483647 w 2"/>
                  <a:gd name="T7" fmla="*/ 0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0" name="Freeform 770"/>
              <p:cNvSpPr>
                <a:spLocks/>
              </p:cNvSpPr>
              <p:nvPr/>
            </p:nvSpPr>
            <p:spPr bwMode="auto">
              <a:xfrm>
                <a:off x="1243013" y="1058863"/>
                <a:ext cx="3175" cy="3175"/>
              </a:xfrm>
              <a:custGeom>
                <a:avLst/>
                <a:gdLst>
                  <a:gd name="T0" fmla="*/ 2147483647 w 2"/>
                  <a:gd name="T1" fmla="*/ 2147483647 h 2"/>
                  <a:gd name="T2" fmla="*/ 2147483647 w 2"/>
                  <a:gd name="T3" fmla="*/ 2147483647 h 2"/>
                  <a:gd name="T4" fmla="*/ 2147483647 w 2"/>
                  <a:gd name="T5" fmla="*/ 0 h 2"/>
                  <a:gd name="T6" fmla="*/ 2147483647 w 2"/>
                  <a:gd name="T7" fmla="*/ 0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1" name="Freeform 771"/>
              <p:cNvSpPr>
                <a:spLocks/>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2" name="Freeform 772"/>
              <p:cNvSpPr>
                <a:spLocks/>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3" name="Freeform 773"/>
              <p:cNvSpPr>
                <a:spLocks/>
              </p:cNvSpPr>
              <p:nvPr/>
            </p:nvSpPr>
            <p:spPr bwMode="auto">
              <a:xfrm>
                <a:off x="1249363" y="1058863"/>
                <a:ext cx="4763" cy="0"/>
              </a:xfrm>
              <a:custGeom>
                <a:avLst/>
                <a:gdLst>
                  <a:gd name="T0" fmla="*/ 2147483647 w 3"/>
                  <a:gd name="T1" fmla="*/ 0 w 3"/>
                  <a:gd name="T2" fmla="*/ 0 w 3"/>
                  <a:gd name="T3" fmla="*/ 0 w 3"/>
                  <a:gd name="T4" fmla="*/ 0 w 3"/>
                  <a:gd name="T5" fmla="*/ 0 w 3"/>
                  <a:gd name="T6" fmla="*/ 2147483647 w 3"/>
                  <a:gd name="T7" fmla="*/ 2147483647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4" name="Freeform 774"/>
              <p:cNvSpPr>
                <a:spLocks/>
              </p:cNvSpPr>
              <p:nvPr/>
            </p:nvSpPr>
            <p:spPr bwMode="auto">
              <a:xfrm>
                <a:off x="1249363" y="1058863"/>
                <a:ext cx="4763" cy="0"/>
              </a:xfrm>
              <a:custGeom>
                <a:avLst/>
                <a:gdLst>
                  <a:gd name="T0" fmla="*/ 2147483647 w 3"/>
                  <a:gd name="T1" fmla="*/ 0 w 3"/>
                  <a:gd name="T2" fmla="*/ 0 w 3"/>
                  <a:gd name="T3" fmla="*/ 0 w 3"/>
                  <a:gd name="T4" fmla="*/ 0 w 3"/>
                  <a:gd name="T5" fmla="*/ 0 w 3"/>
                  <a:gd name="T6" fmla="*/ 2147483647 w 3"/>
                  <a:gd name="T7" fmla="*/ 2147483647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5" name="Freeform 775"/>
              <p:cNvSpPr>
                <a:spLocks/>
              </p:cNvSpPr>
              <p:nvPr/>
            </p:nvSpPr>
            <p:spPr bwMode="auto">
              <a:xfrm>
                <a:off x="1249363" y="1058863"/>
                <a:ext cx="4763" cy="3175"/>
              </a:xfrm>
              <a:custGeom>
                <a:avLst/>
                <a:gdLst>
                  <a:gd name="T0" fmla="*/ 2147483647 w 3"/>
                  <a:gd name="T1" fmla="*/ 2147483647 h 2"/>
                  <a:gd name="T2" fmla="*/ 2147483647 w 3"/>
                  <a:gd name="T3" fmla="*/ 0 h 2"/>
                  <a:gd name="T4" fmla="*/ 2147483647 w 3"/>
                  <a:gd name="T5" fmla="*/ 0 h 2"/>
                  <a:gd name="T6" fmla="*/ 0 w 3"/>
                  <a:gd name="T7" fmla="*/ 2147483647 h 2"/>
                  <a:gd name="T8" fmla="*/ 0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6" name="Freeform 776"/>
              <p:cNvSpPr>
                <a:spLocks/>
              </p:cNvSpPr>
              <p:nvPr/>
            </p:nvSpPr>
            <p:spPr bwMode="auto">
              <a:xfrm>
                <a:off x="1249363" y="1058863"/>
                <a:ext cx="4763" cy="3175"/>
              </a:xfrm>
              <a:custGeom>
                <a:avLst/>
                <a:gdLst>
                  <a:gd name="T0" fmla="*/ 2147483647 w 3"/>
                  <a:gd name="T1" fmla="*/ 2147483647 h 2"/>
                  <a:gd name="T2" fmla="*/ 2147483647 w 3"/>
                  <a:gd name="T3" fmla="*/ 0 h 2"/>
                  <a:gd name="T4" fmla="*/ 2147483647 w 3"/>
                  <a:gd name="T5" fmla="*/ 0 h 2"/>
                  <a:gd name="T6" fmla="*/ 0 w 3"/>
                  <a:gd name="T7" fmla="*/ 2147483647 h 2"/>
                  <a:gd name="T8" fmla="*/ 0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7" name="Freeform 777"/>
              <p:cNvSpPr>
                <a:spLocks/>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8" name="Freeform 778"/>
              <p:cNvSpPr>
                <a:spLocks/>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09" name="Freeform 779"/>
              <p:cNvSpPr>
                <a:spLocks/>
              </p:cNvSpPr>
              <p:nvPr/>
            </p:nvSpPr>
            <p:spPr bwMode="auto">
              <a:xfrm>
                <a:off x="1223963" y="1054101"/>
                <a:ext cx="14288" cy="7938"/>
              </a:xfrm>
              <a:custGeom>
                <a:avLst/>
                <a:gdLst>
                  <a:gd name="T0" fmla="*/ 0 w 9"/>
                  <a:gd name="T1" fmla="*/ 2147483647 h 5"/>
                  <a:gd name="T2" fmla="*/ 2147483647 w 9"/>
                  <a:gd name="T3" fmla="*/ 2147483647 h 5"/>
                  <a:gd name="T4" fmla="*/ 0 w 9"/>
                  <a:gd name="T5" fmla="*/ 2147483647 h 5"/>
                  <a:gd name="T6" fmla="*/ 0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0 h 5"/>
                  <a:gd name="T44" fmla="*/ 2147483647 w 9"/>
                  <a:gd name="T45" fmla="*/ 0 h 5"/>
                  <a:gd name="T46" fmla="*/ 2147483647 w 9"/>
                  <a:gd name="T47" fmla="*/ 0 h 5"/>
                  <a:gd name="T48" fmla="*/ 2147483647 w 9"/>
                  <a:gd name="T49" fmla="*/ 0 h 5"/>
                  <a:gd name="T50" fmla="*/ 2147483647 w 9"/>
                  <a:gd name="T51" fmla="*/ 0 h 5"/>
                  <a:gd name="T52" fmla="*/ 2147483647 w 9"/>
                  <a:gd name="T53" fmla="*/ 0 h 5"/>
                  <a:gd name="T54" fmla="*/ 2147483647 w 9"/>
                  <a:gd name="T55" fmla="*/ 0 h 5"/>
                  <a:gd name="T56" fmla="*/ 2147483647 w 9"/>
                  <a:gd name="T57" fmla="*/ 0 h 5"/>
                  <a:gd name="T58" fmla="*/ 2147483647 w 9"/>
                  <a:gd name="T59" fmla="*/ 0 h 5"/>
                  <a:gd name="T60" fmla="*/ 2147483647 w 9"/>
                  <a:gd name="T61" fmla="*/ 0 h 5"/>
                  <a:gd name="T62" fmla="*/ 2147483647 w 9"/>
                  <a:gd name="T63" fmla="*/ 2147483647 h 5"/>
                  <a:gd name="T64" fmla="*/ 0 w 9"/>
                  <a:gd name="T65" fmla="*/ 2147483647 h 5"/>
                  <a:gd name="T66" fmla="*/ 0 w 9"/>
                  <a:gd name="T67" fmla="*/ 2147483647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0" y="3"/>
                    </a:moveTo>
                    <a:lnTo>
                      <a:pt x="2" y="3"/>
                    </a:lnTo>
                    <a:lnTo>
                      <a:pt x="0" y="3"/>
                    </a:lnTo>
                    <a:lnTo>
                      <a:pt x="0" y="5"/>
                    </a:lnTo>
                    <a:lnTo>
                      <a:pt x="2" y="5"/>
                    </a:lnTo>
                    <a:lnTo>
                      <a:pt x="5" y="5"/>
                    </a:lnTo>
                    <a:lnTo>
                      <a:pt x="5" y="3"/>
                    </a:lnTo>
                    <a:lnTo>
                      <a:pt x="7" y="3"/>
                    </a:lnTo>
                    <a:lnTo>
                      <a:pt x="9" y="3"/>
                    </a:lnTo>
                    <a:lnTo>
                      <a:pt x="7" y="3"/>
                    </a:lnTo>
                    <a:lnTo>
                      <a:pt x="9" y="3"/>
                    </a:lnTo>
                    <a:lnTo>
                      <a:pt x="9" y="0"/>
                    </a:lnTo>
                    <a:lnTo>
                      <a:pt x="7" y="0"/>
                    </a:lnTo>
                    <a:lnTo>
                      <a:pt x="5" y="0"/>
                    </a:lnTo>
                    <a:lnTo>
                      <a:pt x="5" y="3"/>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0" name="Freeform 780"/>
              <p:cNvSpPr>
                <a:spLocks/>
              </p:cNvSpPr>
              <p:nvPr/>
            </p:nvSpPr>
            <p:spPr bwMode="auto">
              <a:xfrm>
                <a:off x="1223963" y="1054101"/>
                <a:ext cx="14288" cy="7938"/>
              </a:xfrm>
              <a:custGeom>
                <a:avLst/>
                <a:gdLst>
                  <a:gd name="T0" fmla="*/ 0 w 9"/>
                  <a:gd name="T1" fmla="*/ 2147483647 h 5"/>
                  <a:gd name="T2" fmla="*/ 2147483647 w 9"/>
                  <a:gd name="T3" fmla="*/ 2147483647 h 5"/>
                  <a:gd name="T4" fmla="*/ 0 w 9"/>
                  <a:gd name="T5" fmla="*/ 2147483647 h 5"/>
                  <a:gd name="T6" fmla="*/ 0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0 h 5"/>
                  <a:gd name="T44" fmla="*/ 2147483647 w 9"/>
                  <a:gd name="T45" fmla="*/ 0 h 5"/>
                  <a:gd name="T46" fmla="*/ 2147483647 w 9"/>
                  <a:gd name="T47" fmla="*/ 0 h 5"/>
                  <a:gd name="T48" fmla="*/ 2147483647 w 9"/>
                  <a:gd name="T49" fmla="*/ 0 h 5"/>
                  <a:gd name="T50" fmla="*/ 2147483647 w 9"/>
                  <a:gd name="T51" fmla="*/ 0 h 5"/>
                  <a:gd name="T52" fmla="*/ 2147483647 w 9"/>
                  <a:gd name="T53" fmla="*/ 0 h 5"/>
                  <a:gd name="T54" fmla="*/ 2147483647 w 9"/>
                  <a:gd name="T55" fmla="*/ 0 h 5"/>
                  <a:gd name="T56" fmla="*/ 2147483647 w 9"/>
                  <a:gd name="T57" fmla="*/ 0 h 5"/>
                  <a:gd name="T58" fmla="*/ 2147483647 w 9"/>
                  <a:gd name="T59" fmla="*/ 0 h 5"/>
                  <a:gd name="T60" fmla="*/ 2147483647 w 9"/>
                  <a:gd name="T61" fmla="*/ 0 h 5"/>
                  <a:gd name="T62" fmla="*/ 2147483647 w 9"/>
                  <a:gd name="T63" fmla="*/ 2147483647 h 5"/>
                  <a:gd name="T64" fmla="*/ 0 w 9"/>
                  <a:gd name="T65" fmla="*/ 2147483647 h 5"/>
                  <a:gd name="T66" fmla="*/ 0 w 9"/>
                  <a:gd name="T67" fmla="*/ 2147483647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0" y="3"/>
                    </a:moveTo>
                    <a:lnTo>
                      <a:pt x="2" y="3"/>
                    </a:lnTo>
                    <a:lnTo>
                      <a:pt x="0" y="3"/>
                    </a:lnTo>
                    <a:lnTo>
                      <a:pt x="0" y="5"/>
                    </a:lnTo>
                    <a:lnTo>
                      <a:pt x="2" y="5"/>
                    </a:lnTo>
                    <a:lnTo>
                      <a:pt x="5" y="5"/>
                    </a:lnTo>
                    <a:lnTo>
                      <a:pt x="5" y="3"/>
                    </a:lnTo>
                    <a:lnTo>
                      <a:pt x="7" y="3"/>
                    </a:lnTo>
                    <a:lnTo>
                      <a:pt x="9" y="3"/>
                    </a:lnTo>
                    <a:lnTo>
                      <a:pt x="7" y="3"/>
                    </a:lnTo>
                    <a:lnTo>
                      <a:pt x="9" y="3"/>
                    </a:lnTo>
                    <a:lnTo>
                      <a:pt x="9" y="0"/>
                    </a:lnTo>
                    <a:lnTo>
                      <a:pt x="7" y="0"/>
                    </a:lnTo>
                    <a:lnTo>
                      <a:pt x="5" y="0"/>
                    </a:lnTo>
                    <a:lnTo>
                      <a:pt x="5" y="3"/>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1" name="Freeform 781"/>
              <p:cNvSpPr>
                <a:spLocks/>
              </p:cNvSpPr>
              <p:nvPr/>
            </p:nvSpPr>
            <p:spPr bwMode="auto">
              <a:xfrm>
                <a:off x="1216025" y="1054101"/>
                <a:ext cx="15875" cy="4763"/>
              </a:xfrm>
              <a:custGeom>
                <a:avLst/>
                <a:gdLst>
                  <a:gd name="T0" fmla="*/ 0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0 h 3"/>
                  <a:gd name="T20" fmla="*/ 2147483647 w 10"/>
                  <a:gd name="T21" fmla="*/ 0 h 3"/>
                  <a:gd name="T22" fmla="*/ 2147483647 w 10"/>
                  <a:gd name="T23" fmla="*/ 2147483647 h 3"/>
                  <a:gd name="T24" fmla="*/ 2147483647 w 10"/>
                  <a:gd name="T25" fmla="*/ 2147483647 h 3"/>
                  <a:gd name="T26" fmla="*/ 2147483647 w 10"/>
                  <a:gd name="T27" fmla="*/ 0 h 3"/>
                  <a:gd name="T28" fmla="*/ 2147483647 w 10"/>
                  <a:gd name="T29" fmla="*/ 0 h 3"/>
                  <a:gd name="T30" fmla="*/ 2147483647 w 10"/>
                  <a:gd name="T31" fmla="*/ 0 h 3"/>
                  <a:gd name="T32" fmla="*/ 2147483647 w 10"/>
                  <a:gd name="T33" fmla="*/ 0 h 3"/>
                  <a:gd name="T34" fmla="*/ 2147483647 w 10"/>
                  <a:gd name="T35" fmla="*/ 0 h 3"/>
                  <a:gd name="T36" fmla="*/ 2147483647 w 10"/>
                  <a:gd name="T37" fmla="*/ 0 h 3"/>
                  <a:gd name="T38" fmla="*/ 0 w 10"/>
                  <a:gd name="T39" fmla="*/ 0 h 3"/>
                  <a:gd name="T40" fmla="*/ 0 w 10"/>
                  <a:gd name="T41" fmla="*/ 2147483647 h 3"/>
                  <a:gd name="T42" fmla="*/ 0 w 10"/>
                  <a:gd name="T43" fmla="*/ 2147483647 h 3"/>
                  <a:gd name="T44" fmla="*/ 0 w 10"/>
                  <a:gd name="T45" fmla="*/ 2147483647 h 3"/>
                  <a:gd name="T46" fmla="*/ 0 w 10"/>
                  <a:gd name="T47" fmla="*/ 2147483647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0" y="3"/>
                    </a:moveTo>
                    <a:lnTo>
                      <a:pt x="3" y="3"/>
                    </a:lnTo>
                    <a:lnTo>
                      <a:pt x="5" y="3"/>
                    </a:lnTo>
                    <a:lnTo>
                      <a:pt x="3" y="3"/>
                    </a:lnTo>
                    <a:lnTo>
                      <a:pt x="5" y="0"/>
                    </a:lnTo>
                    <a:lnTo>
                      <a:pt x="7" y="0"/>
                    </a:lnTo>
                    <a:lnTo>
                      <a:pt x="7" y="3"/>
                    </a:lnTo>
                    <a:lnTo>
                      <a:pt x="10" y="3"/>
                    </a:lnTo>
                    <a:lnTo>
                      <a:pt x="10" y="0"/>
                    </a:lnTo>
                    <a:lnTo>
                      <a:pt x="7" y="0"/>
                    </a:lnTo>
                    <a:lnTo>
                      <a:pt x="5" y="0"/>
                    </a:lnTo>
                    <a:lnTo>
                      <a:pt x="3"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2" name="Freeform 782"/>
              <p:cNvSpPr>
                <a:spLocks/>
              </p:cNvSpPr>
              <p:nvPr/>
            </p:nvSpPr>
            <p:spPr bwMode="auto">
              <a:xfrm>
                <a:off x="1216025" y="1054101"/>
                <a:ext cx="15875" cy="4763"/>
              </a:xfrm>
              <a:custGeom>
                <a:avLst/>
                <a:gdLst>
                  <a:gd name="T0" fmla="*/ 0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0 h 3"/>
                  <a:gd name="T20" fmla="*/ 2147483647 w 10"/>
                  <a:gd name="T21" fmla="*/ 0 h 3"/>
                  <a:gd name="T22" fmla="*/ 2147483647 w 10"/>
                  <a:gd name="T23" fmla="*/ 2147483647 h 3"/>
                  <a:gd name="T24" fmla="*/ 2147483647 w 10"/>
                  <a:gd name="T25" fmla="*/ 2147483647 h 3"/>
                  <a:gd name="T26" fmla="*/ 2147483647 w 10"/>
                  <a:gd name="T27" fmla="*/ 0 h 3"/>
                  <a:gd name="T28" fmla="*/ 2147483647 w 10"/>
                  <a:gd name="T29" fmla="*/ 0 h 3"/>
                  <a:gd name="T30" fmla="*/ 2147483647 w 10"/>
                  <a:gd name="T31" fmla="*/ 0 h 3"/>
                  <a:gd name="T32" fmla="*/ 2147483647 w 10"/>
                  <a:gd name="T33" fmla="*/ 0 h 3"/>
                  <a:gd name="T34" fmla="*/ 2147483647 w 10"/>
                  <a:gd name="T35" fmla="*/ 0 h 3"/>
                  <a:gd name="T36" fmla="*/ 2147483647 w 10"/>
                  <a:gd name="T37" fmla="*/ 0 h 3"/>
                  <a:gd name="T38" fmla="*/ 0 w 10"/>
                  <a:gd name="T39" fmla="*/ 0 h 3"/>
                  <a:gd name="T40" fmla="*/ 0 w 10"/>
                  <a:gd name="T41" fmla="*/ 2147483647 h 3"/>
                  <a:gd name="T42" fmla="*/ 0 w 10"/>
                  <a:gd name="T43" fmla="*/ 2147483647 h 3"/>
                  <a:gd name="T44" fmla="*/ 0 w 10"/>
                  <a:gd name="T45" fmla="*/ 2147483647 h 3"/>
                  <a:gd name="T46" fmla="*/ 0 w 10"/>
                  <a:gd name="T47" fmla="*/ 2147483647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0" y="3"/>
                    </a:moveTo>
                    <a:lnTo>
                      <a:pt x="3" y="3"/>
                    </a:lnTo>
                    <a:lnTo>
                      <a:pt x="5" y="3"/>
                    </a:lnTo>
                    <a:lnTo>
                      <a:pt x="3" y="3"/>
                    </a:lnTo>
                    <a:lnTo>
                      <a:pt x="5" y="0"/>
                    </a:lnTo>
                    <a:lnTo>
                      <a:pt x="7" y="0"/>
                    </a:lnTo>
                    <a:lnTo>
                      <a:pt x="7" y="3"/>
                    </a:lnTo>
                    <a:lnTo>
                      <a:pt x="10" y="3"/>
                    </a:lnTo>
                    <a:lnTo>
                      <a:pt x="10" y="0"/>
                    </a:lnTo>
                    <a:lnTo>
                      <a:pt x="7" y="0"/>
                    </a:lnTo>
                    <a:lnTo>
                      <a:pt x="5" y="0"/>
                    </a:lnTo>
                    <a:lnTo>
                      <a:pt x="3"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3" name="Freeform 783"/>
              <p:cNvSpPr>
                <a:spLocks/>
              </p:cNvSpPr>
              <p:nvPr/>
            </p:nvSpPr>
            <p:spPr bwMode="auto">
              <a:xfrm>
                <a:off x="1235075"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4" name="Freeform 784"/>
              <p:cNvSpPr>
                <a:spLocks/>
              </p:cNvSpPr>
              <p:nvPr/>
            </p:nvSpPr>
            <p:spPr bwMode="auto">
              <a:xfrm>
                <a:off x="1235075"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5" name="Freeform 785"/>
              <p:cNvSpPr>
                <a:spLocks/>
              </p:cNvSpPr>
              <p:nvPr/>
            </p:nvSpPr>
            <p:spPr bwMode="auto">
              <a:xfrm>
                <a:off x="1235075" y="1062038"/>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0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6" name="Freeform 786"/>
              <p:cNvSpPr>
                <a:spLocks/>
              </p:cNvSpPr>
              <p:nvPr/>
            </p:nvSpPr>
            <p:spPr bwMode="auto">
              <a:xfrm>
                <a:off x="1235075" y="1062038"/>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0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17" name="Rectangle 787"/>
              <p:cNvSpPr>
                <a:spLocks noChangeArrowheads="1"/>
              </p:cNvSpPr>
              <p:nvPr/>
            </p:nvSpPr>
            <p:spPr bwMode="auto">
              <a:xfrm>
                <a:off x="1231900" y="106203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18" name="Rectangle 788"/>
              <p:cNvSpPr>
                <a:spLocks noChangeArrowheads="1"/>
              </p:cNvSpPr>
              <p:nvPr/>
            </p:nvSpPr>
            <p:spPr bwMode="auto">
              <a:xfrm>
                <a:off x="1231900" y="106203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19" name="Freeform 789"/>
              <p:cNvSpPr>
                <a:spLocks/>
              </p:cNvSpPr>
              <p:nvPr/>
            </p:nvSpPr>
            <p:spPr bwMode="auto">
              <a:xfrm>
                <a:off x="1238250" y="1054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0" name="Freeform 790"/>
              <p:cNvSpPr>
                <a:spLocks/>
              </p:cNvSpPr>
              <p:nvPr/>
            </p:nvSpPr>
            <p:spPr bwMode="auto">
              <a:xfrm>
                <a:off x="1238250" y="1054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1" name="Freeform 791"/>
              <p:cNvSpPr>
                <a:spLocks/>
              </p:cNvSpPr>
              <p:nvPr/>
            </p:nvSpPr>
            <p:spPr bwMode="auto">
              <a:xfrm>
                <a:off x="1190625" y="106203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2" name="Freeform 792"/>
              <p:cNvSpPr>
                <a:spLocks/>
              </p:cNvSpPr>
              <p:nvPr/>
            </p:nvSpPr>
            <p:spPr bwMode="auto">
              <a:xfrm>
                <a:off x="1190625" y="106203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3" name="Freeform 793"/>
              <p:cNvSpPr>
                <a:spLocks/>
              </p:cNvSpPr>
              <p:nvPr/>
            </p:nvSpPr>
            <p:spPr bwMode="auto">
              <a:xfrm>
                <a:off x="1174750" y="1062038"/>
                <a:ext cx="7938" cy="0"/>
              </a:xfrm>
              <a:custGeom>
                <a:avLst/>
                <a:gdLst>
                  <a:gd name="T0" fmla="*/ 2147483647 w 5"/>
                  <a:gd name="T1" fmla="*/ 2147483647 w 5"/>
                  <a:gd name="T2" fmla="*/ 2147483647 w 5"/>
                  <a:gd name="T3" fmla="*/ 2147483647 w 5"/>
                  <a:gd name="T4" fmla="*/ 2147483647 w 5"/>
                  <a:gd name="T5" fmla="*/ 0 w 5"/>
                  <a:gd name="T6" fmla="*/ 0 w 5"/>
                  <a:gd name="T7" fmla="*/ 0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2" y="0"/>
                    </a:moveTo>
                    <a:lnTo>
                      <a:pt x="5"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4" name="Freeform 794"/>
              <p:cNvSpPr>
                <a:spLocks/>
              </p:cNvSpPr>
              <p:nvPr/>
            </p:nvSpPr>
            <p:spPr bwMode="auto">
              <a:xfrm>
                <a:off x="1174750" y="1062038"/>
                <a:ext cx="7938" cy="0"/>
              </a:xfrm>
              <a:custGeom>
                <a:avLst/>
                <a:gdLst>
                  <a:gd name="T0" fmla="*/ 2147483647 w 5"/>
                  <a:gd name="T1" fmla="*/ 2147483647 w 5"/>
                  <a:gd name="T2" fmla="*/ 2147483647 w 5"/>
                  <a:gd name="T3" fmla="*/ 2147483647 w 5"/>
                  <a:gd name="T4" fmla="*/ 2147483647 w 5"/>
                  <a:gd name="T5" fmla="*/ 0 w 5"/>
                  <a:gd name="T6" fmla="*/ 0 w 5"/>
                  <a:gd name="T7" fmla="*/ 0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2" y="0"/>
                    </a:moveTo>
                    <a:lnTo>
                      <a:pt x="5" y="0"/>
                    </a:ln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5" name="Freeform 795"/>
              <p:cNvSpPr>
                <a:spLocks/>
              </p:cNvSpPr>
              <p:nvPr/>
            </p:nvSpPr>
            <p:spPr bwMode="auto">
              <a:xfrm>
                <a:off x="1163638" y="1073151"/>
                <a:ext cx="3175" cy="0"/>
              </a:xfrm>
              <a:custGeom>
                <a:avLst/>
                <a:gdLst>
                  <a:gd name="T0" fmla="*/ 0 w 2"/>
                  <a:gd name="T1" fmla="*/ 0 w 2"/>
                  <a:gd name="T2" fmla="*/ 2147483647 w 2"/>
                  <a:gd name="T3" fmla="*/ 2147483647 w 2"/>
                  <a:gd name="T4" fmla="*/ 2147483647 w 2"/>
                  <a:gd name="T5" fmla="*/ 2147483647 w 2"/>
                  <a:gd name="T6" fmla="*/ 0 w 2"/>
                  <a:gd name="T7" fmla="*/ 0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6" name="Freeform 796"/>
              <p:cNvSpPr>
                <a:spLocks/>
              </p:cNvSpPr>
              <p:nvPr/>
            </p:nvSpPr>
            <p:spPr bwMode="auto">
              <a:xfrm>
                <a:off x="1163638" y="1073151"/>
                <a:ext cx="3175" cy="0"/>
              </a:xfrm>
              <a:custGeom>
                <a:avLst/>
                <a:gdLst>
                  <a:gd name="T0" fmla="*/ 0 w 2"/>
                  <a:gd name="T1" fmla="*/ 0 w 2"/>
                  <a:gd name="T2" fmla="*/ 2147483647 w 2"/>
                  <a:gd name="T3" fmla="*/ 2147483647 w 2"/>
                  <a:gd name="T4" fmla="*/ 2147483647 w 2"/>
                  <a:gd name="T5" fmla="*/ 2147483647 w 2"/>
                  <a:gd name="T6" fmla="*/ 0 w 2"/>
                  <a:gd name="T7" fmla="*/ 0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7" name="Freeform 798"/>
              <p:cNvSpPr>
                <a:spLocks/>
              </p:cNvSpPr>
              <p:nvPr/>
            </p:nvSpPr>
            <p:spPr bwMode="auto">
              <a:xfrm>
                <a:off x="1160463" y="10731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8" name="Freeform 799"/>
              <p:cNvSpPr>
                <a:spLocks/>
              </p:cNvSpPr>
              <p:nvPr/>
            </p:nvSpPr>
            <p:spPr bwMode="auto">
              <a:xfrm>
                <a:off x="1160463" y="10731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29" name="Freeform 800"/>
              <p:cNvSpPr>
                <a:spLocks/>
              </p:cNvSpPr>
              <p:nvPr/>
            </p:nvSpPr>
            <p:spPr bwMode="auto">
              <a:xfrm>
                <a:off x="1130300" y="1058863"/>
                <a:ext cx="33338" cy="11113"/>
              </a:xfrm>
              <a:custGeom>
                <a:avLst/>
                <a:gdLst>
                  <a:gd name="T0" fmla="*/ 2147483647 w 21"/>
                  <a:gd name="T1" fmla="*/ 2147483647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2147483647 h 7"/>
                  <a:gd name="T12" fmla="*/ 2147483647 w 21"/>
                  <a:gd name="T13" fmla="*/ 2147483647 h 7"/>
                  <a:gd name="T14" fmla="*/ 2147483647 w 21"/>
                  <a:gd name="T15" fmla="*/ 2147483647 h 7"/>
                  <a:gd name="T16" fmla="*/ 2147483647 w 21"/>
                  <a:gd name="T17" fmla="*/ 2147483647 h 7"/>
                  <a:gd name="T18" fmla="*/ 2147483647 w 21"/>
                  <a:gd name="T19" fmla="*/ 2147483647 h 7"/>
                  <a:gd name="T20" fmla="*/ 2147483647 w 21"/>
                  <a:gd name="T21" fmla="*/ 2147483647 h 7"/>
                  <a:gd name="T22" fmla="*/ 2147483647 w 21"/>
                  <a:gd name="T23" fmla="*/ 2147483647 h 7"/>
                  <a:gd name="T24" fmla="*/ 2147483647 w 21"/>
                  <a:gd name="T25" fmla="*/ 2147483647 h 7"/>
                  <a:gd name="T26" fmla="*/ 2147483647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0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0 h 7"/>
                  <a:gd name="T52" fmla="*/ 2147483647 w 21"/>
                  <a:gd name="T53" fmla="*/ 0 h 7"/>
                  <a:gd name="T54" fmla="*/ 2147483647 w 21"/>
                  <a:gd name="T55" fmla="*/ 2147483647 h 7"/>
                  <a:gd name="T56" fmla="*/ 2147483647 w 21"/>
                  <a:gd name="T57" fmla="*/ 0 h 7"/>
                  <a:gd name="T58" fmla="*/ 2147483647 w 21"/>
                  <a:gd name="T59" fmla="*/ 2147483647 h 7"/>
                  <a:gd name="T60" fmla="*/ 2147483647 w 21"/>
                  <a:gd name="T61" fmla="*/ 2147483647 h 7"/>
                  <a:gd name="T62" fmla="*/ 2147483647 w 21"/>
                  <a:gd name="T63" fmla="*/ 2147483647 h 7"/>
                  <a:gd name="T64" fmla="*/ 0 w 21"/>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2" y="2"/>
                    </a:move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30" name="Freeform 801"/>
              <p:cNvSpPr>
                <a:spLocks/>
              </p:cNvSpPr>
              <p:nvPr/>
            </p:nvSpPr>
            <p:spPr bwMode="auto">
              <a:xfrm>
                <a:off x="1130300" y="1058863"/>
                <a:ext cx="33338" cy="11113"/>
              </a:xfrm>
              <a:custGeom>
                <a:avLst/>
                <a:gdLst>
                  <a:gd name="T0" fmla="*/ 2147483647 w 21"/>
                  <a:gd name="T1" fmla="*/ 2147483647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2147483647 h 7"/>
                  <a:gd name="T12" fmla="*/ 2147483647 w 21"/>
                  <a:gd name="T13" fmla="*/ 2147483647 h 7"/>
                  <a:gd name="T14" fmla="*/ 2147483647 w 21"/>
                  <a:gd name="T15" fmla="*/ 2147483647 h 7"/>
                  <a:gd name="T16" fmla="*/ 2147483647 w 21"/>
                  <a:gd name="T17" fmla="*/ 2147483647 h 7"/>
                  <a:gd name="T18" fmla="*/ 2147483647 w 21"/>
                  <a:gd name="T19" fmla="*/ 2147483647 h 7"/>
                  <a:gd name="T20" fmla="*/ 2147483647 w 21"/>
                  <a:gd name="T21" fmla="*/ 2147483647 h 7"/>
                  <a:gd name="T22" fmla="*/ 2147483647 w 21"/>
                  <a:gd name="T23" fmla="*/ 2147483647 h 7"/>
                  <a:gd name="T24" fmla="*/ 2147483647 w 21"/>
                  <a:gd name="T25" fmla="*/ 2147483647 h 7"/>
                  <a:gd name="T26" fmla="*/ 2147483647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0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0 h 7"/>
                  <a:gd name="T52" fmla="*/ 2147483647 w 21"/>
                  <a:gd name="T53" fmla="*/ 0 h 7"/>
                  <a:gd name="T54" fmla="*/ 2147483647 w 21"/>
                  <a:gd name="T55" fmla="*/ 2147483647 h 7"/>
                  <a:gd name="T56" fmla="*/ 2147483647 w 21"/>
                  <a:gd name="T57" fmla="*/ 0 h 7"/>
                  <a:gd name="T58" fmla="*/ 2147483647 w 21"/>
                  <a:gd name="T59" fmla="*/ 2147483647 h 7"/>
                  <a:gd name="T60" fmla="*/ 2147483647 w 21"/>
                  <a:gd name="T61" fmla="*/ 2147483647 h 7"/>
                  <a:gd name="T62" fmla="*/ 2147483647 w 21"/>
                  <a:gd name="T63" fmla="*/ 2147483647 h 7"/>
                  <a:gd name="T64" fmla="*/ 0 w 21"/>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2" y="2"/>
                    </a:move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31" name="Rectangle 802"/>
              <p:cNvSpPr>
                <a:spLocks noChangeArrowheads="1"/>
              </p:cNvSpPr>
              <p:nvPr/>
            </p:nvSpPr>
            <p:spPr bwMode="auto">
              <a:xfrm>
                <a:off x="1163638" y="10620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32" name="Rectangle 803"/>
              <p:cNvSpPr>
                <a:spLocks noChangeArrowheads="1"/>
              </p:cNvSpPr>
              <p:nvPr/>
            </p:nvSpPr>
            <p:spPr bwMode="auto">
              <a:xfrm>
                <a:off x="1163638" y="10620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33" name="Rectangle 804"/>
              <p:cNvSpPr>
                <a:spLocks noChangeArrowheads="1"/>
              </p:cNvSpPr>
              <p:nvPr/>
            </p:nvSpPr>
            <p:spPr bwMode="auto">
              <a:xfrm>
                <a:off x="1152525"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34" name="Rectangle 805"/>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35" name="Rectangle 806"/>
              <p:cNvSpPr>
                <a:spLocks noChangeArrowheads="1"/>
              </p:cNvSpPr>
              <p:nvPr/>
            </p:nvSpPr>
            <p:spPr bwMode="auto">
              <a:xfrm>
                <a:off x="1152525"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36" name="Rectangle 807"/>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37" name="Freeform 808"/>
              <p:cNvSpPr>
                <a:spLocks/>
              </p:cNvSpPr>
              <p:nvPr/>
            </p:nvSpPr>
            <p:spPr bwMode="auto">
              <a:xfrm>
                <a:off x="1136650" y="10588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38" name="Freeform 809"/>
              <p:cNvSpPr>
                <a:spLocks/>
              </p:cNvSpPr>
              <p:nvPr/>
            </p:nvSpPr>
            <p:spPr bwMode="auto">
              <a:xfrm>
                <a:off x="1136650" y="10588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39" name="Rectangle 810"/>
              <p:cNvSpPr>
                <a:spLocks noChangeArrowheads="1"/>
              </p:cNvSpPr>
              <p:nvPr/>
            </p:nvSpPr>
            <p:spPr bwMode="auto">
              <a:xfrm>
                <a:off x="1141413"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40" name="Rectangle 811"/>
              <p:cNvSpPr>
                <a:spLocks noChangeArrowheads="1"/>
              </p:cNvSpPr>
              <p:nvPr/>
            </p:nvSpPr>
            <p:spPr bwMode="auto">
              <a:xfrm>
                <a:off x="114141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41" name="Rectangle 812"/>
              <p:cNvSpPr>
                <a:spLocks noChangeArrowheads="1"/>
              </p:cNvSpPr>
              <p:nvPr/>
            </p:nvSpPr>
            <p:spPr bwMode="auto">
              <a:xfrm>
                <a:off x="1141413"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42" name="Freeform 813"/>
              <p:cNvSpPr>
                <a:spLocks/>
              </p:cNvSpPr>
              <p:nvPr/>
            </p:nvSpPr>
            <p:spPr bwMode="auto">
              <a:xfrm>
                <a:off x="1141413" y="105886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43" name="Freeform 814"/>
              <p:cNvSpPr>
                <a:spLocks/>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44" name="Freeform 815"/>
              <p:cNvSpPr>
                <a:spLocks/>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45" name="Freeform 816"/>
              <p:cNvSpPr>
                <a:spLocks/>
              </p:cNvSpPr>
              <p:nvPr/>
            </p:nvSpPr>
            <p:spPr bwMode="auto">
              <a:xfrm>
                <a:off x="1130300" y="1058863"/>
                <a:ext cx="3175" cy="3175"/>
              </a:xfrm>
              <a:custGeom>
                <a:avLst/>
                <a:gdLst>
                  <a:gd name="T0" fmla="*/ 2147483647 w 2"/>
                  <a:gd name="T1" fmla="*/ 2147483647 h 2"/>
                  <a:gd name="T2" fmla="*/ 2147483647 w 2"/>
                  <a:gd name="T3" fmla="*/ 0 h 2"/>
                  <a:gd name="T4" fmla="*/ 2147483647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46" name="Freeform 817"/>
              <p:cNvSpPr>
                <a:spLocks/>
              </p:cNvSpPr>
              <p:nvPr/>
            </p:nvSpPr>
            <p:spPr bwMode="auto">
              <a:xfrm>
                <a:off x="1130300" y="1058863"/>
                <a:ext cx="3175" cy="3175"/>
              </a:xfrm>
              <a:custGeom>
                <a:avLst/>
                <a:gdLst>
                  <a:gd name="T0" fmla="*/ 2147483647 w 2"/>
                  <a:gd name="T1" fmla="*/ 2147483647 h 2"/>
                  <a:gd name="T2" fmla="*/ 2147483647 w 2"/>
                  <a:gd name="T3" fmla="*/ 0 h 2"/>
                  <a:gd name="T4" fmla="*/ 2147483647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47" name="Rectangle 818"/>
              <p:cNvSpPr>
                <a:spLocks noChangeArrowheads="1"/>
              </p:cNvSpPr>
              <p:nvPr/>
            </p:nvSpPr>
            <p:spPr bwMode="auto">
              <a:xfrm>
                <a:off x="1136650" y="10699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48" name="Rectangle 819"/>
              <p:cNvSpPr>
                <a:spLocks noChangeArrowheads="1"/>
              </p:cNvSpPr>
              <p:nvPr/>
            </p:nvSpPr>
            <p:spPr bwMode="auto">
              <a:xfrm>
                <a:off x="1136650" y="10699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49" name="Freeform 820"/>
              <p:cNvSpPr>
                <a:spLocks/>
              </p:cNvSpPr>
              <p:nvPr/>
            </p:nvSpPr>
            <p:spPr bwMode="auto">
              <a:xfrm>
                <a:off x="1136650" y="10699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0" name="Freeform 821"/>
              <p:cNvSpPr>
                <a:spLocks/>
              </p:cNvSpPr>
              <p:nvPr/>
            </p:nvSpPr>
            <p:spPr bwMode="auto">
              <a:xfrm>
                <a:off x="1136650" y="10699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1" name="Freeform 822"/>
              <p:cNvSpPr>
                <a:spLocks/>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0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0 w 22"/>
                  <a:gd name="T105" fmla="*/ 2147483647 h 19"/>
                  <a:gd name="T106" fmla="*/ 0 w 22"/>
                  <a:gd name="T107" fmla="*/ 2147483647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0" y="5"/>
                    </a:move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2" name="Freeform 823"/>
              <p:cNvSpPr>
                <a:spLocks/>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0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0 w 22"/>
                  <a:gd name="T105" fmla="*/ 2147483647 h 19"/>
                  <a:gd name="T106" fmla="*/ 0 w 22"/>
                  <a:gd name="T107" fmla="*/ 2147483647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0" y="5"/>
                    </a:move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3" name="Freeform 824"/>
              <p:cNvSpPr>
                <a:spLocks/>
              </p:cNvSpPr>
              <p:nvPr/>
            </p:nvSpPr>
            <p:spPr bwMode="auto">
              <a:xfrm>
                <a:off x="1141413" y="1077913"/>
                <a:ext cx="3175" cy="0"/>
              </a:xfrm>
              <a:custGeom>
                <a:avLst/>
                <a:gdLst>
                  <a:gd name="T0" fmla="*/ 2147483647 w 2"/>
                  <a:gd name="T1" fmla="*/ 2147483647 w 2"/>
                  <a:gd name="T2" fmla="*/ 0 w 2"/>
                  <a:gd name="T3" fmla="*/ 0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4" name="Freeform 825"/>
              <p:cNvSpPr>
                <a:spLocks/>
              </p:cNvSpPr>
              <p:nvPr/>
            </p:nvSpPr>
            <p:spPr bwMode="auto">
              <a:xfrm>
                <a:off x="1141413" y="1077913"/>
                <a:ext cx="3175" cy="0"/>
              </a:xfrm>
              <a:custGeom>
                <a:avLst/>
                <a:gdLst>
                  <a:gd name="T0" fmla="*/ 2147483647 w 2"/>
                  <a:gd name="T1" fmla="*/ 2147483647 w 2"/>
                  <a:gd name="T2" fmla="*/ 0 w 2"/>
                  <a:gd name="T3" fmla="*/ 0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5" name="Freeform 826"/>
              <p:cNvSpPr>
                <a:spLocks/>
              </p:cNvSpPr>
              <p:nvPr/>
            </p:nvSpPr>
            <p:spPr bwMode="auto">
              <a:xfrm>
                <a:off x="1141413" y="1077913"/>
                <a:ext cx="11113" cy="6350"/>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0 h 4"/>
                  <a:gd name="T14" fmla="*/ 2147483647 w 7"/>
                  <a:gd name="T15" fmla="*/ 0 h 4"/>
                  <a:gd name="T16" fmla="*/ 2147483647 w 7"/>
                  <a:gd name="T17" fmla="*/ 0 h 4"/>
                  <a:gd name="T18" fmla="*/ 2147483647 w 7"/>
                  <a:gd name="T19" fmla="*/ 0 h 4"/>
                  <a:gd name="T20" fmla="*/ 0 w 7"/>
                  <a:gd name="T21" fmla="*/ 2147483647 h 4"/>
                  <a:gd name="T22" fmla="*/ 0 w 7"/>
                  <a:gd name="T23" fmla="*/ 2147483647 h 4"/>
                  <a:gd name="T24" fmla="*/ 0 w 7"/>
                  <a:gd name="T25" fmla="*/ 2147483647 h 4"/>
                  <a:gd name="T26" fmla="*/ 0 w 7"/>
                  <a:gd name="T27" fmla="*/ 2147483647 h 4"/>
                  <a:gd name="T28" fmla="*/ 0 w 7"/>
                  <a:gd name="T29" fmla="*/ 2147483647 h 4"/>
                  <a:gd name="T30" fmla="*/ 0 w 7"/>
                  <a:gd name="T31" fmla="*/ 2147483647 h 4"/>
                  <a:gd name="T32" fmla="*/ 0 w 7"/>
                  <a:gd name="T33" fmla="*/ 2147483647 h 4"/>
                  <a:gd name="T34" fmla="*/ 0 w 7"/>
                  <a:gd name="T35" fmla="*/ 2147483647 h 4"/>
                  <a:gd name="T36" fmla="*/ 0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2147483647 h 4"/>
                  <a:gd name="T58" fmla="*/ 2147483647 w 7"/>
                  <a:gd name="T59" fmla="*/ 2147483647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7" y="2"/>
                    </a:moveTo>
                    <a:lnTo>
                      <a:pt x="7" y="2"/>
                    </a:lnTo>
                    <a:lnTo>
                      <a:pt x="4" y="2"/>
                    </a:lnTo>
                    <a:lnTo>
                      <a:pt x="4" y="0"/>
                    </a:lnTo>
                    <a:lnTo>
                      <a:pt x="2" y="0"/>
                    </a:lnTo>
                    <a:lnTo>
                      <a:pt x="0" y="2"/>
                    </a:lnTo>
                    <a:lnTo>
                      <a:pt x="0" y="4"/>
                    </a:lnTo>
                    <a:lnTo>
                      <a:pt x="2" y="4"/>
                    </a:lnTo>
                    <a:lnTo>
                      <a:pt x="4" y="4"/>
                    </a:lnTo>
                    <a:lnTo>
                      <a:pt x="2" y="4"/>
                    </a:lnTo>
                    <a:lnTo>
                      <a:pt x="4" y="4"/>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6" name="Freeform 827"/>
              <p:cNvSpPr>
                <a:spLocks/>
              </p:cNvSpPr>
              <p:nvPr/>
            </p:nvSpPr>
            <p:spPr bwMode="auto">
              <a:xfrm>
                <a:off x="1141413" y="1077913"/>
                <a:ext cx="11113" cy="6350"/>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0 h 4"/>
                  <a:gd name="T14" fmla="*/ 2147483647 w 7"/>
                  <a:gd name="T15" fmla="*/ 0 h 4"/>
                  <a:gd name="T16" fmla="*/ 2147483647 w 7"/>
                  <a:gd name="T17" fmla="*/ 0 h 4"/>
                  <a:gd name="T18" fmla="*/ 2147483647 w 7"/>
                  <a:gd name="T19" fmla="*/ 0 h 4"/>
                  <a:gd name="T20" fmla="*/ 0 w 7"/>
                  <a:gd name="T21" fmla="*/ 2147483647 h 4"/>
                  <a:gd name="T22" fmla="*/ 0 w 7"/>
                  <a:gd name="T23" fmla="*/ 2147483647 h 4"/>
                  <a:gd name="T24" fmla="*/ 0 w 7"/>
                  <a:gd name="T25" fmla="*/ 2147483647 h 4"/>
                  <a:gd name="T26" fmla="*/ 0 w 7"/>
                  <a:gd name="T27" fmla="*/ 2147483647 h 4"/>
                  <a:gd name="T28" fmla="*/ 0 w 7"/>
                  <a:gd name="T29" fmla="*/ 2147483647 h 4"/>
                  <a:gd name="T30" fmla="*/ 0 w 7"/>
                  <a:gd name="T31" fmla="*/ 2147483647 h 4"/>
                  <a:gd name="T32" fmla="*/ 0 w 7"/>
                  <a:gd name="T33" fmla="*/ 2147483647 h 4"/>
                  <a:gd name="T34" fmla="*/ 0 w 7"/>
                  <a:gd name="T35" fmla="*/ 2147483647 h 4"/>
                  <a:gd name="T36" fmla="*/ 0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2147483647 h 4"/>
                  <a:gd name="T58" fmla="*/ 2147483647 w 7"/>
                  <a:gd name="T59" fmla="*/ 2147483647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7" y="2"/>
                    </a:moveTo>
                    <a:lnTo>
                      <a:pt x="7" y="2"/>
                    </a:lnTo>
                    <a:lnTo>
                      <a:pt x="4" y="2"/>
                    </a:lnTo>
                    <a:lnTo>
                      <a:pt x="4" y="0"/>
                    </a:lnTo>
                    <a:lnTo>
                      <a:pt x="2" y="0"/>
                    </a:lnTo>
                    <a:lnTo>
                      <a:pt x="0" y="2"/>
                    </a:lnTo>
                    <a:lnTo>
                      <a:pt x="0" y="4"/>
                    </a:lnTo>
                    <a:lnTo>
                      <a:pt x="2" y="4"/>
                    </a:lnTo>
                    <a:lnTo>
                      <a:pt x="4" y="4"/>
                    </a:lnTo>
                    <a:lnTo>
                      <a:pt x="2" y="4"/>
                    </a:lnTo>
                    <a:lnTo>
                      <a:pt x="4" y="4"/>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7" name="Freeform 828"/>
              <p:cNvSpPr>
                <a:spLocks/>
              </p:cNvSpPr>
              <p:nvPr/>
            </p:nvSpPr>
            <p:spPr bwMode="auto">
              <a:xfrm>
                <a:off x="1136650" y="106997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2"/>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8" name="Freeform 829"/>
              <p:cNvSpPr>
                <a:spLocks/>
              </p:cNvSpPr>
              <p:nvPr/>
            </p:nvSpPr>
            <p:spPr bwMode="auto">
              <a:xfrm>
                <a:off x="1136650" y="106997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2"/>
                    </a:lnTo>
                    <a:lnTo>
                      <a:pt x="3" y="0"/>
                    </a:lnTo>
                    <a:lnTo>
                      <a:pt x="0"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59" name="Freeform 830"/>
              <p:cNvSpPr>
                <a:spLocks/>
              </p:cNvSpPr>
              <p:nvPr/>
            </p:nvSpPr>
            <p:spPr bwMode="auto">
              <a:xfrm>
                <a:off x="1106488" y="1073151"/>
                <a:ext cx="4763" cy="4763"/>
              </a:xfrm>
              <a:custGeom>
                <a:avLst/>
                <a:gdLst>
                  <a:gd name="T0" fmla="*/ 0 w 3"/>
                  <a:gd name="T1" fmla="*/ 2147483647 h 3"/>
                  <a:gd name="T2" fmla="*/ 0 w 3"/>
                  <a:gd name="T3" fmla="*/ 2147483647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0 w 3"/>
                  <a:gd name="T15" fmla="*/ 2147483647 h 3"/>
                  <a:gd name="T16" fmla="*/ 0 w 3"/>
                  <a:gd name="T17" fmla="*/ 0 h 3"/>
                  <a:gd name="T18" fmla="*/ 0 w 3"/>
                  <a:gd name="T19" fmla="*/ 0 h 3"/>
                  <a:gd name="T20" fmla="*/ 0 w 3"/>
                  <a:gd name="T21" fmla="*/ 0 h 3"/>
                  <a:gd name="T22" fmla="*/ 0 w 3"/>
                  <a:gd name="T23" fmla="*/ 0 h 3"/>
                  <a:gd name="T24" fmla="*/ 0 w 3"/>
                  <a:gd name="T25" fmla="*/ 214748364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3"/>
                    </a:moveTo>
                    <a:lnTo>
                      <a:pt x="0" y="3"/>
                    </a:lnTo>
                    <a:lnTo>
                      <a:pt x="3" y="3"/>
                    </a:ln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0" name="Freeform 831"/>
              <p:cNvSpPr>
                <a:spLocks/>
              </p:cNvSpPr>
              <p:nvPr/>
            </p:nvSpPr>
            <p:spPr bwMode="auto">
              <a:xfrm>
                <a:off x="1106488" y="1073151"/>
                <a:ext cx="4763" cy="4763"/>
              </a:xfrm>
              <a:custGeom>
                <a:avLst/>
                <a:gdLst>
                  <a:gd name="T0" fmla="*/ 0 w 3"/>
                  <a:gd name="T1" fmla="*/ 2147483647 h 3"/>
                  <a:gd name="T2" fmla="*/ 0 w 3"/>
                  <a:gd name="T3" fmla="*/ 2147483647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0 w 3"/>
                  <a:gd name="T15" fmla="*/ 2147483647 h 3"/>
                  <a:gd name="T16" fmla="*/ 0 w 3"/>
                  <a:gd name="T17" fmla="*/ 0 h 3"/>
                  <a:gd name="T18" fmla="*/ 0 w 3"/>
                  <a:gd name="T19" fmla="*/ 0 h 3"/>
                  <a:gd name="T20" fmla="*/ 0 w 3"/>
                  <a:gd name="T21" fmla="*/ 0 h 3"/>
                  <a:gd name="T22" fmla="*/ 0 w 3"/>
                  <a:gd name="T23" fmla="*/ 0 h 3"/>
                  <a:gd name="T24" fmla="*/ 0 w 3"/>
                  <a:gd name="T25" fmla="*/ 214748364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3"/>
                    </a:moveTo>
                    <a:lnTo>
                      <a:pt x="0" y="3"/>
                    </a:lnTo>
                    <a:lnTo>
                      <a:pt x="3" y="3"/>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1" name="Freeform 832"/>
              <p:cNvSpPr>
                <a:spLocks/>
              </p:cNvSpPr>
              <p:nvPr/>
            </p:nvSpPr>
            <p:spPr bwMode="auto">
              <a:xfrm>
                <a:off x="1265238" y="1136651"/>
                <a:ext cx="3175" cy="4763"/>
              </a:xfrm>
              <a:custGeom>
                <a:avLst/>
                <a:gdLst>
                  <a:gd name="T0" fmla="*/ 0 w 2"/>
                  <a:gd name="T1" fmla="*/ 0 h 3"/>
                  <a:gd name="T2" fmla="*/ 0 w 2"/>
                  <a:gd name="T3" fmla="*/ 0 h 3"/>
                  <a:gd name="T4" fmla="*/ 2147483647 w 2"/>
                  <a:gd name="T5" fmla="*/ 2147483647 h 3"/>
                  <a:gd name="T6" fmla="*/ 2147483647 w 2"/>
                  <a:gd name="T7" fmla="*/ 2147483647 h 3"/>
                  <a:gd name="T8" fmla="*/ 2147483647 w 2"/>
                  <a:gd name="T9" fmla="*/ 0 h 3"/>
                  <a:gd name="T10" fmla="*/ 0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2" name="Freeform 833"/>
              <p:cNvSpPr>
                <a:spLocks/>
              </p:cNvSpPr>
              <p:nvPr/>
            </p:nvSpPr>
            <p:spPr bwMode="auto">
              <a:xfrm>
                <a:off x="1265238" y="1136651"/>
                <a:ext cx="3175" cy="4763"/>
              </a:xfrm>
              <a:custGeom>
                <a:avLst/>
                <a:gdLst>
                  <a:gd name="T0" fmla="*/ 0 w 2"/>
                  <a:gd name="T1" fmla="*/ 0 h 3"/>
                  <a:gd name="T2" fmla="*/ 0 w 2"/>
                  <a:gd name="T3" fmla="*/ 0 h 3"/>
                  <a:gd name="T4" fmla="*/ 2147483647 w 2"/>
                  <a:gd name="T5" fmla="*/ 2147483647 h 3"/>
                  <a:gd name="T6" fmla="*/ 2147483647 w 2"/>
                  <a:gd name="T7" fmla="*/ 2147483647 h 3"/>
                  <a:gd name="T8" fmla="*/ 2147483647 w 2"/>
                  <a:gd name="T9" fmla="*/ 0 h 3"/>
                  <a:gd name="T10" fmla="*/ 0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3" name="Freeform 834"/>
              <p:cNvSpPr>
                <a:spLocks/>
              </p:cNvSpPr>
              <p:nvPr/>
            </p:nvSpPr>
            <p:spPr bwMode="auto">
              <a:xfrm>
                <a:off x="1246188" y="1089026"/>
                <a:ext cx="52388" cy="25400"/>
              </a:xfrm>
              <a:custGeom>
                <a:avLst/>
                <a:gdLst>
                  <a:gd name="T0" fmla="*/ 2147483647 w 33"/>
                  <a:gd name="T1" fmla="*/ 2147483647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0 h 16"/>
                  <a:gd name="T32" fmla="*/ 2147483647 w 33"/>
                  <a:gd name="T33" fmla="*/ 0 h 16"/>
                  <a:gd name="T34" fmla="*/ 2147483647 w 33"/>
                  <a:gd name="T35" fmla="*/ 2147483647 h 16"/>
                  <a:gd name="T36" fmla="*/ 2147483647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0 w 33"/>
                  <a:gd name="T69" fmla="*/ 2147483647 h 16"/>
                  <a:gd name="T70" fmla="*/ 2147483647 w 33"/>
                  <a:gd name="T71" fmla="*/ 2147483647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5" y="14"/>
                    </a:move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4" name="Freeform 835"/>
              <p:cNvSpPr>
                <a:spLocks/>
              </p:cNvSpPr>
              <p:nvPr/>
            </p:nvSpPr>
            <p:spPr bwMode="auto">
              <a:xfrm>
                <a:off x="1246188" y="1089026"/>
                <a:ext cx="52388" cy="25400"/>
              </a:xfrm>
              <a:custGeom>
                <a:avLst/>
                <a:gdLst>
                  <a:gd name="T0" fmla="*/ 2147483647 w 33"/>
                  <a:gd name="T1" fmla="*/ 2147483647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0 h 16"/>
                  <a:gd name="T32" fmla="*/ 2147483647 w 33"/>
                  <a:gd name="T33" fmla="*/ 0 h 16"/>
                  <a:gd name="T34" fmla="*/ 2147483647 w 33"/>
                  <a:gd name="T35" fmla="*/ 2147483647 h 16"/>
                  <a:gd name="T36" fmla="*/ 2147483647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0 w 33"/>
                  <a:gd name="T69" fmla="*/ 2147483647 h 16"/>
                  <a:gd name="T70" fmla="*/ 2147483647 w 33"/>
                  <a:gd name="T71" fmla="*/ 2147483647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5" y="14"/>
                    </a:move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5" name="Freeform 836"/>
              <p:cNvSpPr>
                <a:spLocks/>
              </p:cNvSpPr>
              <p:nvPr/>
            </p:nvSpPr>
            <p:spPr bwMode="auto">
              <a:xfrm>
                <a:off x="1238250" y="111442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0 h 12"/>
                  <a:gd name="T34" fmla="*/ 2147483647 w 15"/>
                  <a:gd name="T35" fmla="*/ 0 h 12"/>
                  <a:gd name="T36" fmla="*/ 2147483647 w 15"/>
                  <a:gd name="T37" fmla="*/ 0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0 w 15"/>
                  <a:gd name="T53" fmla="*/ 2147483647 h 12"/>
                  <a:gd name="T54" fmla="*/ 2147483647 w 15"/>
                  <a:gd name="T55" fmla="*/ 2147483647 h 12"/>
                  <a:gd name="T56" fmla="*/ 2147483647 w 15"/>
                  <a:gd name="T57" fmla="*/ 2147483647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3" y="10"/>
                    </a:move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lnTo>
                      <a:pt x="5" y="0"/>
                    </a:lnTo>
                    <a:lnTo>
                      <a:pt x="5" y="3"/>
                    </a:lnTo>
                    <a:lnTo>
                      <a:pt x="3" y="3"/>
                    </a:lnTo>
                    <a:lnTo>
                      <a:pt x="5" y="3"/>
                    </a:lnTo>
                    <a:lnTo>
                      <a:pt x="5" y="5"/>
                    </a:lnTo>
                    <a:lnTo>
                      <a:pt x="3" y="5"/>
                    </a:lnTo>
                    <a:lnTo>
                      <a:pt x="0" y="7"/>
                    </a:lnTo>
                    <a:lnTo>
                      <a:pt x="3" y="7"/>
                    </a:lnTo>
                    <a:lnTo>
                      <a:pt x="3" y="1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6" name="Freeform 837"/>
              <p:cNvSpPr>
                <a:spLocks/>
              </p:cNvSpPr>
              <p:nvPr/>
            </p:nvSpPr>
            <p:spPr bwMode="auto">
              <a:xfrm>
                <a:off x="1238250" y="111442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0 h 12"/>
                  <a:gd name="T34" fmla="*/ 2147483647 w 15"/>
                  <a:gd name="T35" fmla="*/ 0 h 12"/>
                  <a:gd name="T36" fmla="*/ 2147483647 w 15"/>
                  <a:gd name="T37" fmla="*/ 0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0 w 15"/>
                  <a:gd name="T53" fmla="*/ 2147483647 h 12"/>
                  <a:gd name="T54" fmla="*/ 2147483647 w 15"/>
                  <a:gd name="T55" fmla="*/ 2147483647 h 12"/>
                  <a:gd name="T56" fmla="*/ 2147483647 w 15"/>
                  <a:gd name="T57" fmla="*/ 2147483647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3" y="10"/>
                    </a:move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lnTo>
                      <a:pt x="5" y="0"/>
                    </a:lnTo>
                    <a:lnTo>
                      <a:pt x="5" y="3"/>
                    </a:lnTo>
                    <a:lnTo>
                      <a:pt x="3" y="3"/>
                    </a:lnTo>
                    <a:lnTo>
                      <a:pt x="5" y="3"/>
                    </a:lnTo>
                    <a:lnTo>
                      <a:pt x="5" y="5"/>
                    </a:lnTo>
                    <a:lnTo>
                      <a:pt x="3" y="5"/>
                    </a:lnTo>
                    <a:lnTo>
                      <a:pt x="0" y="7"/>
                    </a:lnTo>
                    <a:lnTo>
                      <a:pt x="3" y="7"/>
                    </a:lnTo>
                    <a:lnTo>
                      <a:pt x="3"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67" name="Rectangle 838"/>
              <p:cNvSpPr>
                <a:spLocks noChangeArrowheads="1"/>
              </p:cNvSpPr>
              <p:nvPr/>
            </p:nvSpPr>
            <p:spPr bwMode="auto">
              <a:xfrm>
                <a:off x="1243013" y="113030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68" name="Rectangle 839"/>
              <p:cNvSpPr>
                <a:spLocks noChangeArrowheads="1"/>
              </p:cNvSpPr>
              <p:nvPr/>
            </p:nvSpPr>
            <p:spPr bwMode="auto">
              <a:xfrm>
                <a:off x="1243013" y="1130301"/>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69" name="Freeform 840"/>
              <p:cNvSpPr>
                <a:spLocks/>
              </p:cNvSpPr>
              <p:nvPr/>
            </p:nvSpPr>
            <p:spPr bwMode="auto">
              <a:xfrm>
                <a:off x="1227138" y="1141413"/>
                <a:ext cx="7938" cy="3175"/>
              </a:xfrm>
              <a:custGeom>
                <a:avLst/>
                <a:gdLst>
                  <a:gd name="T0" fmla="*/ 0 w 5"/>
                  <a:gd name="T1" fmla="*/ 2147483647 h 2"/>
                  <a:gd name="T2" fmla="*/ 0 w 5"/>
                  <a:gd name="T3" fmla="*/ 2147483647 h 2"/>
                  <a:gd name="T4" fmla="*/ 2147483647 w 5"/>
                  <a:gd name="T5" fmla="*/ 2147483647 h 2"/>
                  <a:gd name="T6" fmla="*/ 2147483647 w 5"/>
                  <a:gd name="T7" fmla="*/ 2147483647 h 2"/>
                  <a:gd name="T8" fmla="*/ 2147483647 w 5"/>
                  <a:gd name="T9" fmla="*/ 2147483647 h 2"/>
                  <a:gd name="T10" fmla="*/ 2147483647 w 5"/>
                  <a:gd name="T11" fmla="*/ 0 h 2"/>
                  <a:gd name="T12" fmla="*/ 2147483647 w 5"/>
                  <a:gd name="T13" fmla="*/ 0 h 2"/>
                  <a:gd name="T14" fmla="*/ 2147483647 w 5"/>
                  <a:gd name="T15" fmla="*/ 0 h 2"/>
                  <a:gd name="T16" fmla="*/ 0 w 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0" y="2"/>
                    </a:moveTo>
                    <a:lnTo>
                      <a:pt x="0" y="2"/>
                    </a:lnTo>
                    <a:lnTo>
                      <a:pt x="3" y="2"/>
                    </a:lnTo>
                    <a:lnTo>
                      <a:pt x="5" y="2"/>
                    </a:lnTo>
                    <a:lnTo>
                      <a:pt x="5" y="0"/>
                    </a:lnTo>
                    <a:lnTo>
                      <a:pt x="3"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0" name="Freeform 841"/>
              <p:cNvSpPr>
                <a:spLocks/>
              </p:cNvSpPr>
              <p:nvPr/>
            </p:nvSpPr>
            <p:spPr bwMode="auto">
              <a:xfrm>
                <a:off x="1227138" y="1141413"/>
                <a:ext cx="7938" cy="3175"/>
              </a:xfrm>
              <a:custGeom>
                <a:avLst/>
                <a:gdLst>
                  <a:gd name="T0" fmla="*/ 0 w 5"/>
                  <a:gd name="T1" fmla="*/ 2147483647 h 2"/>
                  <a:gd name="T2" fmla="*/ 0 w 5"/>
                  <a:gd name="T3" fmla="*/ 2147483647 h 2"/>
                  <a:gd name="T4" fmla="*/ 2147483647 w 5"/>
                  <a:gd name="T5" fmla="*/ 2147483647 h 2"/>
                  <a:gd name="T6" fmla="*/ 2147483647 w 5"/>
                  <a:gd name="T7" fmla="*/ 2147483647 h 2"/>
                  <a:gd name="T8" fmla="*/ 2147483647 w 5"/>
                  <a:gd name="T9" fmla="*/ 2147483647 h 2"/>
                  <a:gd name="T10" fmla="*/ 2147483647 w 5"/>
                  <a:gd name="T11" fmla="*/ 0 h 2"/>
                  <a:gd name="T12" fmla="*/ 2147483647 w 5"/>
                  <a:gd name="T13" fmla="*/ 0 h 2"/>
                  <a:gd name="T14" fmla="*/ 2147483647 w 5"/>
                  <a:gd name="T15" fmla="*/ 0 h 2"/>
                  <a:gd name="T16" fmla="*/ 0 w 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0" y="2"/>
                    </a:moveTo>
                    <a:lnTo>
                      <a:pt x="0" y="2"/>
                    </a:lnTo>
                    <a:lnTo>
                      <a:pt x="3" y="2"/>
                    </a:lnTo>
                    <a:lnTo>
                      <a:pt x="5" y="2"/>
                    </a:lnTo>
                    <a:lnTo>
                      <a:pt x="5"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1" name="Rectangle 842"/>
              <p:cNvSpPr>
                <a:spLocks noChangeArrowheads="1"/>
              </p:cNvSpPr>
              <p:nvPr/>
            </p:nvSpPr>
            <p:spPr bwMode="auto">
              <a:xfrm>
                <a:off x="1155700" y="11303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72" name="Rectangle 843"/>
              <p:cNvSpPr>
                <a:spLocks noChangeArrowheads="1"/>
              </p:cNvSpPr>
              <p:nvPr/>
            </p:nvSpPr>
            <p:spPr bwMode="auto">
              <a:xfrm>
                <a:off x="1155700" y="11303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73" name="Freeform 844"/>
              <p:cNvSpPr>
                <a:spLocks/>
              </p:cNvSpPr>
              <p:nvPr/>
            </p:nvSpPr>
            <p:spPr bwMode="auto">
              <a:xfrm>
                <a:off x="1152525" y="1130301"/>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4" name="Freeform 845"/>
              <p:cNvSpPr>
                <a:spLocks/>
              </p:cNvSpPr>
              <p:nvPr/>
            </p:nvSpPr>
            <p:spPr bwMode="auto">
              <a:xfrm>
                <a:off x="1152525" y="1130301"/>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5" name="Freeform 846"/>
              <p:cNvSpPr>
                <a:spLocks/>
              </p:cNvSpPr>
              <p:nvPr/>
            </p:nvSpPr>
            <p:spPr bwMode="auto">
              <a:xfrm>
                <a:off x="1147763" y="1130301"/>
                <a:ext cx="4763" cy="3175"/>
              </a:xfrm>
              <a:custGeom>
                <a:avLst/>
                <a:gdLst>
                  <a:gd name="T0" fmla="*/ 2147483647 w 3"/>
                  <a:gd name="T1" fmla="*/ 0 h 2"/>
                  <a:gd name="T2" fmla="*/ 2147483647 w 3"/>
                  <a:gd name="T3" fmla="*/ 0 h 2"/>
                  <a:gd name="T4" fmla="*/ 2147483647 w 3"/>
                  <a:gd name="T5" fmla="*/ 0 h 2"/>
                  <a:gd name="T6" fmla="*/ 0 w 3"/>
                  <a:gd name="T7" fmla="*/ 0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6" name="Freeform 847"/>
              <p:cNvSpPr>
                <a:spLocks/>
              </p:cNvSpPr>
              <p:nvPr/>
            </p:nvSpPr>
            <p:spPr bwMode="auto">
              <a:xfrm>
                <a:off x="1147763" y="1130301"/>
                <a:ext cx="4763" cy="3175"/>
              </a:xfrm>
              <a:custGeom>
                <a:avLst/>
                <a:gdLst>
                  <a:gd name="T0" fmla="*/ 2147483647 w 3"/>
                  <a:gd name="T1" fmla="*/ 0 h 2"/>
                  <a:gd name="T2" fmla="*/ 2147483647 w 3"/>
                  <a:gd name="T3" fmla="*/ 0 h 2"/>
                  <a:gd name="T4" fmla="*/ 2147483647 w 3"/>
                  <a:gd name="T5" fmla="*/ 0 h 2"/>
                  <a:gd name="T6" fmla="*/ 0 w 3"/>
                  <a:gd name="T7" fmla="*/ 0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7" name="Freeform 848"/>
              <p:cNvSpPr>
                <a:spLocks/>
              </p:cNvSpPr>
              <p:nvPr/>
            </p:nvSpPr>
            <p:spPr bwMode="auto">
              <a:xfrm>
                <a:off x="1152525"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8" name="Freeform 849"/>
              <p:cNvSpPr>
                <a:spLocks/>
              </p:cNvSpPr>
              <p:nvPr/>
            </p:nvSpPr>
            <p:spPr bwMode="auto">
              <a:xfrm>
                <a:off x="1152525"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79" name="Freeform 850"/>
              <p:cNvSpPr>
                <a:spLocks/>
              </p:cNvSpPr>
              <p:nvPr/>
            </p:nvSpPr>
            <p:spPr bwMode="auto">
              <a:xfrm>
                <a:off x="1147763"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0" name="Freeform 851"/>
              <p:cNvSpPr>
                <a:spLocks/>
              </p:cNvSpPr>
              <p:nvPr/>
            </p:nvSpPr>
            <p:spPr bwMode="auto">
              <a:xfrm>
                <a:off x="1147763"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1" name="Freeform 852"/>
              <p:cNvSpPr>
                <a:spLocks/>
              </p:cNvSpPr>
              <p:nvPr/>
            </p:nvSpPr>
            <p:spPr bwMode="auto">
              <a:xfrm>
                <a:off x="1147763" y="1133476"/>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2" name="Freeform 853"/>
              <p:cNvSpPr>
                <a:spLocks/>
              </p:cNvSpPr>
              <p:nvPr/>
            </p:nvSpPr>
            <p:spPr bwMode="auto">
              <a:xfrm>
                <a:off x="1147763" y="1133476"/>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3" name="Freeform 854"/>
              <p:cNvSpPr>
                <a:spLocks/>
              </p:cNvSpPr>
              <p:nvPr/>
            </p:nvSpPr>
            <p:spPr bwMode="auto">
              <a:xfrm>
                <a:off x="1144588" y="1133476"/>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4" name="Freeform 855"/>
              <p:cNvSpPr>
                <a:spLocks/>
              </p:cNvSpPr>
              <p:nvPr/>
            </p:nvSpPr>
            <p:spPr bwMode="auto">
              <a:xfrm>
                <a:off x="1144588" y="1133476"/>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5" name="Freeform 856"/>
              <p:cNvSpPr>
                <a:spLocks/>
              </p:cNvSpPr>
              <p:nvPr/>
            </p:nvSpPr>
            <p:spPr bwMode="auto">
              <a:xfrm>
                <a:off x="1136650" y="11366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6" name="Freeform 857"/>
              <p:cNvSpPr>
                <a:spLocks/>
              </p:cNvSpPr>
              <p:nvPr/>
            </p:nvSpPr>
            <p:spPr bwMode="auto">
              <a:xfrm>
                <a:off x="1136650" y="11366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7" name="Freeform 858"/>
              <p:cNvSpPr>
                <a:spLocks/>
              </p:cNvSpPr>
              <p:nvPr/>
            </p:nvSpPr>
            <p:spPr bwMode="auto">
              <a:xfrm>
                <a:off x="1136650" y="11366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8" name="Freeform 859"/>
              <p:cNvSpPr>
                <a:spLocks/>
              </p:cNvSpPr>
              <p:nvPr/>
            </p:nvSpPr>
            <p:spPr bwMode="auto">
              <a:xfrm>
                <a:off x="1136650" y="11366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89" name="Rectangle 860"/>
              <p:cNvSpPr>
                <a:spLocks noChangeArrowheads="1"/>
              </p:cNvSpPr>
              <p:nvPr/>
            </p:nvSpPr>
            <p:spPr bwMode="auto">
              <a:xfrm>
                <a:off x="1133475" y="113665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90" name="Rectangle 861"/>
              <p:cNvSpPr>
                <a:spLocks noChangeArrowheads="1"/>
              </p:cNvSpPr>
              <p:nvPr/>
            </p:nvSpPr>
            <p:spPr bwMode="auto">
              <a:xfrm>
                <a:off x="1133475" y="1136651"/>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391" name="Freeform 862"/>
              <p:cNvSpPr>
                <a:spLocks/>
              </p:cNvSpPr>
              <p:nvPr/>
            </p:nvSpPr>
            <p:spPr bwMode="auto">
              <a:xfrm>
                <a:off x="1133475" y="1136651"/>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2" name="Freeform 863"/>
              <p:cNvSpPr>
                <a:spLocks/>
              </p:cNvSpPr>
              <p:nvPr/>
            </p:nvSpPr>
            <p:spPr bwMode="auto">
              <a:xfrm>
                <a:off x="1133475" y="1136651"/>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3" name="Freeform 864"/>
              <p:cNvSpPr>
                <a:spLocks/>
              </p:cNvSpPr>
              <p:nvPr/>
            </p:nvSpPr>
            <p:spPr bwMode="auto">
              <a:xfrm>
                <a:off x="1130300" y="1141413"/>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4" name="Freeform 865"/>
              <p:cNvSpPr>
                <a:spLocks/>
              </p:cNvSpPr>
              <p:nvPr/>
            </p:nvSpPr>
            <p:spPr bwMode="auto">
              <a:xfrm>
                <a:off x="1130300" y="1141413"/>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5" name="Freeform 866"/>
              <p:cNvSpPr>
                <a:spLocks/>
              </p:cNvSpPr>
              <p:nvPr/>
            </p:nvSpPr>
            <p:spPr bwMode="auto">
              <a:xfrm>
                <a:off x="1125538" y="1141413"/>
                <a:ext cx="4763" cy="3175"/>
              </a:xfrm>
              <a:custGeom>
                <a:avLst/>
                <a:gdLst>
                  <a:gd name="T0" fmla="*/ 0 w 3"/>
                  <a:gd name="T1" fmla="*/ 0 h 2"/>
                  <a:gd name="T2" fmla="*/ 0 w 3"/>
                  <a:gd name="T3" fmla="*/ 2147483647 h 2"/>
                  <a:gd name="T4" fmla="*/ 0 w 3"/>
                  <a:gd name="T5" fmla="*/ 2147483647 h 2"/>
                  <a:gd name="T6" fmla="*/ 2147483647 w 3"/>
                  <a:gd name="T7" fmla="*/ 2147483647 h 2"/>
                  <a:gd name="T8" fmla="*/ 2147483647 w 3"/>
                  <a:gd name="T9" fmla="*/ 0 h 2"/>
                  <a:gd name="T10" fmla="*/ 2147483647 w 3"/>
                  <a:gd name="T11" fmla="*/ 0 h 2"/>
                  <a:gd name="T12" fmla="*/ 2147483647 w 3"/>
                  <a:gd name="T13" fmla="*/ 0 h 2"/>
                  <a:gd name="T14" fmla="*/ 0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0" y="0"/>
                    </a:moveTo>
                    <a:lnTo>
                      <a:pt x="0" y="2"/>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6" name="Freeform 867"/>
              <p:cNvSpPr>
                <a:spLocks/>
              </p:cNvSpPr>
              <p:nvPr/>
            </p:nvSpPr>
            <p:spPr bwMode="auto">
              <a:xfrm>
                <a:off x="1125538" y="1141413"/>
                <a:ext cx="4763" cy="3175"/>
              </a:xfrm>
              <a:custGeom>
                <a:avLst/>
                <a:gdLst>
                  <a:gd name="T0" fmla="*/ 0 w 3"/>
                  <a:gd name="T1" fmla="*/ 0 h 2"/>
                  <a:gd name="T2" fmla="*/ 0 w 3"/>
                  <a:gd name="T3" fmla="*/ 2147483647 h 2"/>
                  <a:gd name="T4" fmla="*/ 0 w 3"/>
                  <a:gd name="T5" fmla="*/ 2147483647 h 2"/>
                  <a:gd name="T6" fmla="*/ 2147483647 w 3"/>
                  <a:gd name="T7" fmla="*/ 2147483647 h 2"/>
                  <a:gd name="T8" fmla="*/ 2147483647 w 3"/>
                  <a:gd name="T9" fmla="*/ 0 h 2"/>
                  <a:gd name="T10" fmla="*/ 2147483647 w 3"/>
                  <a:gd name="T11" fmla="*/ 0 h 2"/>
                  <a:gd name="T12" fmla="*/ 2147483647 w 3"/>
                  <a:gd name="T13" fmla="*/ 0 h 2"/>
                  <a:gd name="T14" fmla="*/ 0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0" y="0"/>
                    </a:moveTo>
                    <a:lnTo>
                      <a:pt x="0" y="2"/>
                    </a:lnTo>
                    <a:lnTo>
                      <a:pt x="3" y="2"/>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7" name="Freeform 868"/>
              <p:cNvSpPr>
                <a:spLocks/>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8" name="Freeform 869"/>
              <p:cNvSpPr>
                <a:spLocks/>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99" name="Freeform 870"/>
              <p:cNvSpPr>
                <a:spLocks/>
              </p:cNvSpPr>
              <p:nvPr/>
            </p:nvSpPr>
            <p:spPr bwMode="auto">
              <a:xfrm>
                <a:off x="1122363" y="1144588"/>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2147483647 h 3"/>
                  <a:gd name="T14" fmla="*/ 0 w 2"/>
                  <a:gd name="T15" fmla="*/ 2147483647 h 3"/>
                  <a:gd name="T16" fmla="*/ 0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3"/>
                    </a:moveTo>
                    <a:lnTo>
                      <a:pt x="2" y="0"/>
                    </a:ln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0" name="Freeform 871"/>
              <p:cNvSpPr>
                <a:spLocks/>
              </p:cNvSpPr>
              <p:nvPr/>
            </p:nvSpPr>
            <p:spPr bwMode="auto">
              <a:xfrm>
                <a:off x="1122363" y="1144588"/>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2147483647 h 3"/>
                  <a:gd name="T14" fmla="*/ 0 w 2"/>
                  <a:gd name="T15" fmla="*/ 2147483647 h 3"/>
                  <a:gd name="T16" fmla="*/ 0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3"/>
                    </a:moveTo>
                    <a:lnTo>
                      <a:pt x="2" y="0"/>
                    </a:ln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1" name="Freeform 872"/>
              <p:cNvSpPr>
                <a:spLocks/>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2" name="Freeform 873"/>
              <p:cNvSpPr>
                <a:spLocks/>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3" name="Freeform 874"/>
              <p:cNvSpPr>
                <a:spLocks/>
              </p:cNvSpPr>
              <p:nvPr/>
            </p:nvSpPr>
            <p:spPr bwMode="auto">
              <a:xfrm>
                <a:off x="1117600" y="1149351"/>
                <a:ext cx="4763" cy="0"/>
              </a:xfrm>
              <a:custGeom>
                <a:avLst/>
                <a:gdLst>
                  <a:gd name="T0" fmla="*/ 0 w 3"/>
                  <a:gd name="T1" fmla="*/ 2147483647 w 3"/>
                  <a:gd name="T2" fmla="*/ 2147483647 w 3"/>
                  <a:gd name="T3" fmla="*/ 0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4" name="Freeform 875"/>
              <p:cNvSpPr>
                <a:spLocks/>
              </p:cNvSpPr>
              <p:nvPr/>
            </p:nvSpPr>
            <p:spPr bwMode="auto">
              <a:xfrm>
                <a:off x="1117600" y="1149351"/>
                <a:ext cx="4763" cy="0"/>
              </a:xfrm>
              <a:custGeom>
                <a:avLst/>
                <a:gdLst>
                  <a:gd name="T0" fmla="*/ 0 w 3"/>
                  <a:gd name="T1" fmla="*/ 2147483647 w 3"/>
                  <a:gd name="T2" fmla="*/ 2147483647 w 3"/>
                  <a:gd name="T3" fmla="*/ 0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5" name="Freeform 876"/>
              <p:cNvSpPr>
                <a:spLocks/>
              </p:cNvSpPr>
              <p:nvPr/>
            </p:nvSpPr>
            <p:spPr bwMode="auto">
              <a:xfrm>
                <a:off x="1114425" y="1149351"/>
                <a:ext cx="3175" cy="3175"/>
              </a:xfrm>
              <a:custGeom>
                <a:avLst/>
                <a:gdLst>
                  <a:gd name="T0" fmla="*/ 0 w 2"/>
                  <a:gd name="T1" fmla="*/ 0 h 2"/>
                  <a:gd name="T2" fmla="*/ 0 w 2"/>
                  <a:gd name="T3" fmla="*/ 2147483647 h 2"/>
                  <a:gd name="T4" fmla="*/ 0 w 2"/>
                  <a:gd name="T5" fmla="*/ 2147483647 h 2"/>
                  <a:gd name="T6" fmla="*/ 0 w 2"/>
                  <a:gd name="T7" fmla="*/ 0 h 2"/>
                  <a:gd name="T8" fmla="*/ 2147483647 w 2"/>
                  <a:gd name="T9" fmla="*/ 0 h 2"/>
                  <a:gd name="T10" fmla="*/ 2147483647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6" name="Freeform 877"/>
              <p:cNvSpPr>
                <a:spLocks/>
              </p:cNvSpPr>
              <p:nvPr/>
            </p:nvSpPr>
            <p:spPr bwMode="auto">
              <a:xfrm>
                <a:off x="1114425" y="1149351"/>
                <a:ext cx="3175" cy="3175"/>
              </a:xfrm>
              <a:custGeom>
                <a:avLst/>
                <a:gdLst>
                  <a:gd name="T0" fmla="*/ 0 w 2"/>
                  <a:gd name="T1" fmla="*/ 0 h 2"/>
                  <a:gd name="T2" fmla="*/ 0 w 2"/>
                  <a:gd name="T3" fmla="*/ 2147483647 h 2"/>
                  <a:gd name="T4" fmla="*/ 0 w 2"/>
                  <a:gd name="T5" fmla="*/ 2147483647 h 2"/>
                  <a:gd name="T6" fmla="*/ 0 w 2"/>
                  <a:gd name="T7" fmla="*/ 0 h 2"/>
                  <a:gd name="T8" fmla="*/ 2147483647 w 2"/>
                  <a:gd name="T9" fmla="*/ 0 h 2"/>
                  <a:gd name="T10" fmla="*/ 2147483647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07" name="Rectangle 878"/>
              <p:cNvSpPr>
                <a:spLocks noChangeArrowheads="1"/>
              </p:cNvSpPr>
              <p:nvPr/>
            </p:nvSpPr>
            <p:spPr bwMode="auto">
              <a:xfrm>
                <a:off x="1136650" y="12096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08" name="Rectangle 879"/>
              <p:cNvSpPr>
                <a:spLocks noChangeArrowheads="1"/>
              </p:cNvSpPr>
              <p:nvPr/>
            </p:nvSpPr>
            <p:spPr bwMode="auto">
              <a:xfrm>
                <a:off x="1136650" y="12096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09" name="Freeform 880"/>
              <p:cNvSpPr>
                <a:spLocks/>
              </p:cNvSpPr>
              <p:nvPr/>
            </p:nvSpPr>
            <p:spPr bwMode="auto">
              <a:xfrm>
                <a:off x="1133475" y="1227138"/>
                <a:ext cx="0" cy="4763"/>
              </a:xfrm>
              <a:custGeom>
                <a:avLst/>
                <a:gdLst>
                  <a:gd name="T0" fmla="*/ 2147483647 h 3"/>
                  <a:gd name="T1" fmla="*/ 0 h 3"/>
                  <a:gd name="T2" fmla="*/ 0 h 3"/>
                  <a:gd name="T3" fmla="*/ 0 h 3"/>
                  <a:gd name="T4" fmla="*/ 0 h 3"/>
                  <a:gd name="T5" fmla="*/ 2147483647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0" name="Freeform 881"/>
              <p:cNvSpPr>
                <a:spLocks/>
              </p:cNvSpPr>
              <p:nvPr/>
            </p:nvSpPr>
            <p:spPr bwMode="auto">
              <a:xfrm>
                <a:off x="1133475" y="1227138"/>
                <a:ext cx="0" cy="4763"/>
              </a:xfrm>
              <a:custGeom>
                <a:avLst/>
                <a:gdLst>
                  <a:gd name="T0" fmla="*/ 2147483647 h 3"/>
                  <a:gd name="T1" fmla="*/ 0 h 3"/>
                  <a:gd name="T2" fmla="*/ 0 h 3"/>
                  <a:gd name="T3" fmla="*/ 0 h 3"/>
                  <a:gd name="T4" fmla="*/ 0 h 3"/>
                  <a:gd name="T5" fmla="*/ 2147483647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1" name="Freeform 882"/>
              <p:cNvSpPr>
                <a:spLocks/>
              </p:cNvSpPr>
              <p:nvPr/>
            </p:nvSpPr>
            <p:spPr bwMode="auto">
              <a:xfrm>
                <a:off x="1144588" y="1220788"/>
                <a:ext cx="3175" cy="3175"/>
              </a:xfrm>
              <a:custGeom>
                <a:avLst/>
                <a:gdLst>
                  <a:gd name="T0" fmla="*/ 0 w 2"/>
                  <a:gd name="T1" fmla="*/ 2147483647 h 2"/>
                  <a:gd name="T2" fmla="*/ 0 w 2"/>
                  <a:gd name="T3" fmla="*/ 2147483647 h 2"/>
                  <a:gd name="T4" fmla="*/ 0 w 2"/>
                  <a:gd name="T5" fmla="*/ 2147483647 h 2"/>
                  <a:gd name="T6" fmla="*/ 2147483647 w 2"/>
                  <a:gd name="T7" fmla="*/ 2147483647 h 2"/>
                  <a:gd name="T8" fmla="*/ 2147483647 w 2"/>
                  <a:gd name="T9" fmla="*/ 2147483647 h 2"/>
                  <a:gd name="T10" fmla="*/ 0 w 2"/>
                  <a:gd name="T11" fmla="*/ 0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2"/>
                    </a:lnTo>
                    <a:lnTo>
                      <a:pt x="2"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2" name="Freeform 883"/>
              <p:cNvSpPr>
                <a:spLocks/>
              </p:cNvSpPr>
              <p:nvPr/>
            </p:nvSpPr>
            <p:spPr bwMode="auto">
              <a:xfrm>
                <a:off x="1144588" y="1220788"/>
                <a:ext cx="3175" cy="3175"/>
              </a:xfrm>
              <a:custGeom>
                <a:avLst/>
                <a:gdLst>
                  <a:gd name="T0" fmla="*/ 0 w 2"/>
                  <a:gd name="T1" fmla="*/ 2147483647 h 2"/>
                  <a:gd name="T2" fmla="*/ 0 w 2"/>
                  <a:gd name="T3" fmla="*/ 2147483647 h 2"/>
                  <a:gd name="T4" fmla="*/ 0 w 2"/>
                  <a:gd name="T5" fmla="*/ 2147483647 h 2"/>
                  <a:gd name="T6" fmla="*/ 2147483647 w 2"/>
                  <a:gd name="T7" fmla="*/ 2147483647 h 2"/>
                  <a:gd name="T8" fmla="*/ 2147483647 w 2"/>
                  <a:gd name="T9" fmla="*/ 2147483647 h 2"/>
                  <a:gd name="T10" fmla="*/ 0 w 2"/>
                  <a:gd name="T11" fmla="*/ 0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3" name="Freeform 884"/>
              <p:cNvSpPr>
                <a:spLocks/>
              </p:cNvSpPr>
              <p:nvPr/>
            </p:nvSpPr>
            <p:spPr bwMode="auto">
              <a:xfrm>
                <a:off x="1144588" y="1216026"/>
                <a:ext cx="3175" cy="4763"/>
              </a:xfrm>
              <a:custGeom>
                <a:avLst/>
                <a:gdLst>
                  <a:gd name="T0" fmla="*/ 2147483647 w 2"/>
                  <a:gd name="T1" fmla="*/ 2147483647 h 3"/>
                  <a:gd name="T2" fmla="*/ 0 w 2"/>
                  <a:gd name="T3" fmla="*/ 0 h 3"/>
                  <a:gd name="T4" fmla="*/ 0 w 2"/>
                  <a:gd name="T5" fmla="*/ 2147483647 h 3"/>
                  <a:gd name="T6" fmla="*/ 0 w 2"/>
                  <a:gd name="T7" fmla="*/ 2147483647 h 3"/>
                  <a:gd name="T8" fmla="*/ 2147483647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4" name="Freeform 885"/>
              <p:cNvSpPr>
                <a:spLocks/>
              </p:cNvSpPr>
              <p:nvPr/>
            </p:nvSpPr>
            <p:spPr bwMode="auto">
              <a:xfrm>
                <a:off x="1144588" y="1216026"/>
                <a:ext cx="3175" cy="4763"/>
              </a:xfrm>
              <a:custGeom>
                <a:avLst/>
                <a:gdLst>
                  <a:gd name="T0" fmla="*/ 2147483647 w 2"/>
                  <a:gd name="T1" fmla="*/ 2147483647 h 3"/>
                  <a:gd name="T2" fmla="*/ 0 w 2"/>
                  <a:gd name="T3" fmla="*/ 0 h 3"/>
                  <a:gd name="T4" fmla="*/ 0 w 2"/>
                  <a:gd name="T5" fmla="*/ 2147483647 h 3"/>
                  <a:gd name="T6" fmla="*/ 0 w 2"/>
                  <a:gd name="T7" fmla="*/ 2147483647 h 3"/>
                  <a:gd name="T8" fmla="*/ 2147483647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5" name="Freeform 886"/>
              <p:cNvSpPr>
                <a:spLocks/>
              </p:cNvSpPr>
              <p:nvPr/>
            </p:nvSpPr>
            <p:spPr bwMode="auto">
              <a:xfrm>
                <a:off x="1125538" y="123190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6" name="Freeform 887"/>
              <p:cNvSpPr>
                <a:spLocks/>
              </p:cNvSpPr>
              <p:nvPr/>
            </p:nvSpPr>
            <p:spPr bwMode="auto">
              <a:xfrm>
                <a:off x="1125538" y="123190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7" name="Freeform 888"/>
              <p:cNvSpPr>
                <a:spLocks/>
              </p:cNvSpPr>
              <p:nvPr/>
            </p:nvSpPr>
            <p:spPr bwMode="auto">
              <a:xfrm>
                <a:off x="1125538" y="1231901"/>
                <a:ext cx="4763" cy="3175"/>
              </a:xfrm>
              <a:custGeom>
                <a:avLst/>
                <a:gdLst>
                  <a:gd name="T0" fmla="*/ 0 w 1"/>
                  <a:gd name="T1" fmla="*/ 2147483647 h 1"/>
                  <a:gd name="T2" fmla="*/ 0 w 1"/>
                  <a:gd name="T3" fmla="*/ 2147483647 h 1"/>
                  <a:gd name="T4" fmla="*/ 2147483647 w 1"/>
                  <a:gd name="T5" fmla="*/ 0 h 1"/>
                  <a:gd name="T6" fmla="*/ 0 w 1"/>
                  <a:gd name="T7" fmla="*/ 0 h 1"/>
                  <a:gd name="T8" fmla="*/ 0 w 1"/>
                  <a:gd name="T9" fmla="*/ 2147483647 h 1"/>
                  <a:gd name="T10" fmla="*/ 0 w 1"/>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0" y="1"/>
                      <a:pt x="0" y="1"/>
                      <a:pt x="0" y="1"/>
                    </a:cubicBezTo>
                    <a:cubicBezTo>
                      <a:pt x="1" y="0"/>
                      <a:pt x="1" y="0"/>
                      <a:pt x="1" y="0"/>
                    </a:cubicBezTo>
                    <a:cubicBezTo>
                      <a:pt x="0" y="0"/>
                      <a:pt x="0" y="0"/>
                      <a:pt x="0" y="0"/>
                    </a:cubicBezTo>
                    <a:cubicBezTo>
                      <a:pt x="0" y="1"/>
                      <a:pt x="0" y="1"/>
                      <a:pt x="0" y="1"/>
                    </a:cubicBezTo>
                    <a:cubicBezTo>
                      <a:pt x="0" y="1"/>
                      <a:pt x="0" y="1"/>
                      <a:pt x="0" y="1"/>
                    </a:cubicBezTo>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8" name="Freeform 889"/>
              <p:cNvSpPr>
                <a:spLocks/>
              </p:cNvSpPr>
              <p:nvPr/>
            </p:nvSpPr>
            <p:spPr bwMode="auto">
              <a:xfrm>
                <a:off x="1100138" y="1227138"/>
                <a:ext cx="6350" cy="7938"/>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0 h 5"/>
                  <a:gd name="T10" fmla="*/ 2147483647 w 4"/>
                  <a:gd name="T11" fmla="*/ 2147483647 h 5"/>
                  <a:gd name="T12" fmla="*/ 2147483647 w 4"/>
                  <a:gd name="T13" fmla="*/ 2147483647 h 5"/>
                  <a:gd name="T14" fmla="*/ 0 w 4"/>
                  <a:gd name="T15" fmla="*/ 2147483647 h 5"/>
                  <a:gd name="T16" fmla="*/ 0 w 4"/>
                  <a:gd name="T17" fmla="*/ 2147483647 h 5"/>
                  <a:gd name="T18" fmla="*/ 0 w 4"/>
                  <a:gd name="T19" fmla="*/ 2147483647 h 5"/>
                  <a:gd name="T20" fmla="*/ 0 w 4"/>
                  <a:gd name="T21" fmla="*/ 2147483647 h 5"/>
                  <a:gd name="T22" fmla="*/ 2147483647 w 4"/>
                  <a:gd name="T23" fmla="*/ 2147483647 h 5"/>
                  <a:gd name="T24" fmla="*/ 2147483647 w 4"/>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2" y="3"/>
                    </a:moveTo>
                    <a:lnTo>
                      <a:pt x="4" y="3"/>
                    </a:lnTo>
                    <a:lnTo>
                      <a:pt x="4" y="0"/>
                    </a:lnTo>
                    <a:lnTo>
                      <a:pt x="2" y="0"/>
                    </a:lnTo>
                    <a:lnTo>
                      <a:pt x="2" y="3"/>
                    </a:lnTo>
                    <a:lnTo>
                      <a:pt x="0" y="3"/>
                    </a:lnTo>
                    <a:lnTo>
                      <a:pt x="0" y="5"/>
                    </a:lnTo>
                    <a:lnTo>
                      <a:pt x="2" y="5"/>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19" name="Freeform 890"/>
              <p:cNvSpPr>
                <a:spLocks/>
              </p:cNvSpPr>
              <p:nvPr/>
            </p:nvSpPr>
            <p:spPr bwMode="auto">
              <a:xfrm>
                <a:off x="1100138" y="1227138"/>
                <a:ext cx="6350" cy="7938"/>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0 h 5"/>
                  <a:gd name="T10" fmla="*/ 2147483647 w 4"/>
                  <a:gd name="T11" fmla="*/ 2147483647 h 5"/>
                  <a:gd name="T12" fmla="*/ 2147483647 w 4"/>
                  <a:gd name="T13" fmla="*/ 2147483647 h 5"/>
                  <a:gd name="T14" fmla="*/ 0 w 4"/>
                  <a:gd name="T15" fmla="*/ 2147483647 h 5"/>
                  <a:gd name="T16" fmla="*/ 0 w 4"/>
                  <a:gd name="T17" fmla="*/ 2147483647 h 5"/>
                  <a:gd name="T18" fmla="*/ 0 w 4"/>
                  <a:gd name="T19" fmla="*/ 2147483647 h 5"/>
                  <a:gd name="T20" fmla="*/ 0 w 4"/>
                  <a:gd name="T21" fmla="*/ 2147483647 h 5"/>
                  <a:gd name="T22" fmla="*/ 2147483647 w 4"/>
                  <a:gd name="T23" fmla="*/ 2147483647 h 5"/>
                  <a:gd name="T24" fmla="*/ 2147483647 w 4"/>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2" y="3"/>
                    </a:moveTo>
                    <a:lnTo>
                      <a:pt x="4" y="3"/>
                    </a:lnTo>
                    <a:lnTo>
                      <a:pt x="4" y="0"/>
                    </a:lnTo>
                    <a:lnTo>
                      <a:pt x="2" y="0"/>
                    </a:lnTo>
                    <a:lnTo>
                      <a:pt x="2" y="3"/>
                    </a:lnTo>
                    <a:lnTo>
                      <a:pt x="0" y="3"/>
                    </a:lnTo>
                    <a:lnTo>
                      <a:pt x="0" y="5"/>
                    </a:lnTo>
                    <a:lnTo>
                      <a:pt x="2" y="5"/>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0" name="Freeform 891"/>
              <p:cNvSpPr>
                <a:spLocks/>
              </p:cNvSpPr>
              <p:nvPr/>
            </p:nvSpPr>
            <p:spPr bwMode="auto">
              <a:xfrm>
                <a:off x="1106488" y="1238251"/>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1" name="Freeform 892"/>
              <p:cNvSpPr>
                <a:spLocks/>
              </p:cNvSpPr>
              <p:nvPr/>
            </p:nvSpPr>
            <p:spPr bwMode="auto">
              <a:xfrm>
                <a:off x="1106488" y="1238251"/>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2" name="Freeform 893"/>
              <p:cNvSpPr>
                <a:spLocks/>
              </p:cNvSpPr>
              <p:nvPr/>
            </p:nvSpPr>
            <p:spPr bwMode="auto">
              <a:xfrm>
                <a:off x="1111250" y="1246188"/>
                <a:ext cx="3175" cy="0"/>
              </a:xfrm>
              <a:custGeom>
                <a:avLst/>
                <a:gdLst>
                  <a:gd name="T0" fmla="*/ 0 w 2"/>
                  <a:gd name="T1" fmla="*/ 2147483647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3" name="Freeform 894"/>
              <p:cNvSpPr>
                <a:spLocks/>
              </p:cNvSpPr>
              <p:nvPr/>
            </p:nvSpPr>
            <p:spPr bwMode="auto">
              <a:xfrm>
                <a:off x="1111250" y="1246188"/>
                <a:ext cx="3175" cy="0"/>
              </a:xfrm>
              <a:custGeom>
                <a:avLst/>
                <a:gdLst>
                  <a:gd name="T0" fmla="*/ 0 w 2"/>
                  <a:gd name="T1" fmla="*/ 2147483647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4" name="Freeform 895"/>
              <p:cNvSpPr>
                <a:spLocks/>
              </p:cNvSpPr>
              <p:nvPr/>
            </p:nvSpPr>
            <p:spPr bwMode="auto">
              <a:xfrm>
                <a:off x="1106488" y="1246188"/>
                <a:ext cx="4763" cy="0"/>
              </a:xfrm>
              <a:custGeom>
                <a:avLst/>
                <a:gdLst>
                  <a:gd name="T0" fmla="*/ 0 w 3"/>
                  <a:gd name="T1" fmla="*/ 2147483647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5" name="Freeform 896"/>
              <p:cNvSpPr>
                <a:spLocks/>
              </p:cNvSpPr>
              <p:nvPr/>
            </p:nvSpPr>
            <p:spPr bwMode="auto">
              <a:xfrm>
                <a:off x="1106488" y="1246188"/>
                <a:ext cx="4763" cy="0"/>
              </a:xfrm>
              <a:custGeom>
                <a:avLst/>
                <a:gdLst>
                  <a:gd name="T0" fmla="*/ 0 w 3"/>
                  <a:gd name="T1" fmla="*/ 2147483647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6" name="Freeform 897"/>
              <p:cNvSpPr>
                <a:spLocks/>
              </p:cNvSpPr>
              <p:nvPr/>
            </p:nvSpPr>
            <p:spPr bwMode="auto">
              <a:xfrm>
                <a:off x="1103313" y="1243013"/>
                <a:ext cx="3175" cy="3175"/>
              </a:xfrm>
              <a:custGeom>
                <a:avLst/>
                <a:gdLst>
                  <a:gd name="T0" fmla="*/ 0 w 2"/>
                  <a:gd name="T1" fmla="*/ 0 h 2"/>
                  <a:gd name="T2" fmla="*/ 0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7" name="Freeform 898"/>
              <p:cNvSpPr>
                <a:spLocks/>
              </p:cNvSpPr>
              <p:nvPr/>
            </p:nvSpPr>
            <p:spPr bwMode="auto">
              <a:xfrm>
                <a:off x="1103313" y="1243013"/>
                <a:ext cx="3175" cy="3175"/>
              </a:xfrm>
              <a:custGeom>
                <a:avLst/>
                <a:gdLst>
                  <a:gd name="T0" fmla="*/ 0 w 2"/>
                  <a:gd name="T1" fmla="*/ 0 h 2"/>
                  <a:gd name="T2" fmla="*/ 0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8" name="Freeform 899"/>
              <p:cNvSpPr>
                <a:spLocks/>
              </p:cNvSpPr>
              <p:nvPr/>
            </p:nvSpPr>
            <p:spPr bwMode="auto">
              <a:xfrm>
                <a:off x="1117600" y="1250951"/>
                <a:ext cx="4763" cy="0"/>
              </a:xfrm>
              <a:custGeom>
                <a:avLst/>
                <a:gdLst>
                  <a:gd name="T0" fmla="*/ 0 w 3"/>
                  <a:gd name="T1" fmla="*/ 2147483647 w 3"/>
                  <a:gd name="T2" fmla="*/ 0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9" name="Freeform 900"/>
              <p:cNvSpPr>
                <a:spLocks/>
              </p:cNvSpPr>
              <p:nvPr/>
            </p:nvSpPr>
            <p:spPr bwMode="auto">
              <a:xfrm>
                <a:off x="1117600" y="1250951"/>
                <a:ext cx="4763" cy="0"/>
              </a:xfrm>
              <a:custGeom>
                <a:avLst/>
                <a:gdLst>
                  <a:gd name="T0" fmla="*/ 0 w 3"/>
                  <a:gd name="T1" fmla="*/ 2147483647 w 3"/>
                  <a:gd name="T2" fmla="*/ 0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0" name="Freeform 901"/>
              <p:cNvSpPr>
                <a:spLocks/>
              </p:cNvSpPr>
              <p:nvPr/>
            </p:nvSpPr>
            <p:spPr bwMode="auto">
              <a:xfrm>
                <a:off x="1050925" y="1223963"/>
                <a:ext cx="25400" cy="52388"/>
              </a:xfrm>
              <a:custGeom>
                <a:avLst/>
                <a:gdLst>
                  <a:gd name="T0" fmla="*/ 2147483647 w 16"/>
                  <a:gd name="T1" fmla="*/ 2147483647 h 33"/>
                  <a:gd name="T2" fmla="*/ 0 w 16"/>
                  <a:gd name="T3" fmla="*/ 2147483647 h 33"/>
                  <a:gd name="T4" fmla="*/ 2147483647 w 16"/>
                  <a:gd name="T5" fmla="*/ 2147483647 h 33"/>
                  <a:gd name="T6" fmla="*/ 2147483647 w 16"/>
                  <a:gd name="T7" fmla="*/ 2147483647 h 33"/>
                  <a:gd name="T8" fmla="*/ 2147483647 w 16"/>
                  <a:gd name="T9" fmla="*/ 2147483647 h 33"/>
                  <a:gd name="T10" fmla="*/ 2147483647 w 16"/>
                  <a:gd name="T11" fmla="*/ 2147483647 h 33"/>
                  <a:gd name="T12" fmla="*/ 2147483647 w 16"/>
                  <a:gd name="T13" fmla="*/ 2147483647 h 33"/>
                  <a:gd name="T14" fmla="*/ 2147483647 w 16"/>
                  <a:gd name="T15" fmla="*/ 2147483647 h 33"/>
                  <a:gd name="T16" fmla="*/ 2147483647 w 16"/>
                  <a:gd name="T17" fmla="*/ 2147483647 h 33"/>
                  <a:gd name="T18" fmla="*/ 2147483647 w 16"/>
                  <a:gd name="T19" fmla="*/ 2147483647 h 33"/>
                  <a:gd name="T20" fmla="*/ 2147483647 w 16"/>
                  <a:gd name="T21" fmla="*/ 2147483647 h 33"/>
                  <a:gd name="T22" fmla="*/ 2147483647 w 16"/>
                  <a:gd name="T23" fmla="*/ 2147483647 h 33"/>
                  <a:gd name="T24" fmla="*/ 2147483647 w 16"/>
                  <a:gd name="T25" fmla="*/ 2147483647 h 33"/>
                  <a:gd name="T26" fmla="*/ 2147483647 w 16"/>
                  <a:gd name="T27" fmla="*/ 2147483647 h 33"/>
                  <a:gd name="T28" fmla="*/ 2147483647 w 16"/>
                  <a:gd name="T29" fmla="*/ 2147483647 h 33"/>
                  <a:gd name="T30" fmla="*/ 2147483647 w 16"/>
                  <a:gd name="T31" fmla="*/ 2147483647 h 33"/>
                  <a:gd name="T32" fmla="*/ 2147483647 w 16"/>
                  <a:gd name="T33" fmla="*/ 2147483647 h 33"/>
                  <a:gd name="T34" fmla="*/ 2147483647 w 16"/>
                  <a:gd name="T35" fmla="*/ 2147483647 h 33"/>
                  <a:gd name="T36" fmla="*/ 2147483647 w 16"/>
                  <a:gd name="T37" fmla="*/ 2147483647 h 33"/>
                  <a:gd name="T38" fmla="*/ 2147483647 w 16"/>
                  <a:gd name="T39" fmla="*/ 2147483647 h 33"/>
                  <a:gd name="T40" fmla="*/ 2147483647 w 16"/>
                  <a:gd name="T41" fmla="*/ 2147483647 h 33"/>
                  <a:gd name="T42" fmla="*/ 2147483647 w 16"/>
                  <a:gd name="T43" fmla="*/ 2147483647 h 33"/>
                  <a:gd name="T44" fmla="*/ 2147483647 w 16"/>
                  <a:gd name="T45" fmla="*/ 2147483647 h 33"/>
                  <a:gd name="T46" fmla="*/ 2147483647 w 16"/>
                  <a:gd name="T47" fmla="*/ 2147483647 h 33"/>
                  <a:gd name="T48" fmla="*/ 2147483647 w 16"/>
                  <a:gd name="T49" fmla="*/ 2147483647 h 33"/>
                  <a:gd name="T50" fmla="*/ 2147483647 w 16"/>
                  <a:gd name="T51" fmla="*/ 2147483647 h 33"/>
                  <a:gd name="T52" fmla="*/ 2147483647 w 16"/>
                  <a:gd name="T53" fmla="*/ 2147483647 h 33"/>
                  <a:gd name="T54" fmla="*/ 2147483647 w 16"/>
                  <a:gd name="T55" fmla="*/ 2147483647 h 33"/>
                  <a:gd name="T56" fmla="*/ 2147483647 w 16"/>
                  <a:gd name="T57" fmla="*/ 2147483647 h 33"/>
                  <a:gd name="T58" fmla="*/ 2147483647 w 16"/>
                  <a:gd name="T59" fmla="*/ 2147483647 h 33"/>
                  <a:gd name="T60" fmla="*/ 2147483647 w 16"/>
                  <a:gd name="T61" fmla="*/ 2147483647 h 33"/>
                  <a:gd name="T62" fmla="*/ 2147483647 w 16"/>
                  <a:gd name="T63" fmla="*/ 2147483647 h 33"/>
                  <a:gd name="T64" fmla="*/ 2147483647 w 16"/>
                  <a:gd name="T65" fmla="*/ 2147483647 h 33"/>
                  <a:gd name="T66" fmla="*/ 2147483647 w 16"/>
                  <a:gd name="T67" fmla="*/ 2147483647 h 33"/>
                  <a:gd name="T68" fmla="*/ 2147483647 w 16"/>
                  <a:gd name="T69" fmla="*/ 2147483647 h 33"/>
                  <a:gd name="T70" fmla="*/ 2147483647 w 16"/>
                  <a:gd name="T71" fmla="*/ 2147483647 h 33"/>
                  <a:gd name="T72" fmla="*/ 2147483647 w 16"/>
                  <a:gd name="T73" fmla="*/ 2147483647 h 33"/>
                  <a:gd name="T74" fmla="*/ 2147483647 w 16"/>
                  <a:gd name="T75" fmla="*/ 2147483647 h 33"/>
                  <a:gd name="T76" fmla="*/ 2147483647 w 16"/>
                  <a:gd name="T77" fmla="*/ 2147483647 h 33"/>
                  <a:gd name="T78" fmla="*/ 2147483647 w 16"/>
                  <a:gd name="T79" fmla="*/ 2147483647 h 33"/>
                  <a:gd name="T80" fmla="*/ 2147483647 w 16"/>
                  <a:gd name="T81" fmla="*/ 2147483647 h 33"/>
                  <a:gd name="T82" fmla="*/ 2147483647 w 16"/>
                  <a:gd name="T83" fmla="*/ 2147483647 h 33"/>
                  <a:gd name="T84" fmla="*/ 2147483647 w 16"/>
                  <a:gd name="T85" fmla="*/ 2147483647 h 33"/>
                  <a:gd name="T86" fmla="*/ 2147483647 w 16"/>
                  <a:gd name="T87" fmla="*/ 2147483647 h 33"/>
                  <a:gd name="T88" fmla="*/ 2147483647 w 16"/>
                  <a:gd name="T89" fmla="*/ 2147483647 h 33"/>
                  <a:gd name="T90" fmla="*/ 2147483647 w 16"/>
                  <a:gd name="T91" fmla="*/ 0 h 33"/>
                  <a:gd name="T92" fmla="*/ 2147483647 w 16"/>
                  <a:gd name="T93" fmla="*/ 0 h 33"/>
                  <a:gd name="T94" fmla="*/ 2147483647 w 16"/>
                  <a:gd name="T95" fmla="*/ 2147483647 h 33"/>
                  <a:gd name="T96" fmla="*/ 2147483647 w 16"/>
                  <a:gd name="T97" fmla="*/ 2147483647 h 33"/>
                  <a:gd name="T98" fmla="*/ 2147483647 w 16"/>
                  <a:gd name="T99" fmla="*/ 2147483647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 h="33">
                    <a:moveTo>
                      <a:pt x="2" y="5"/>
                    </a:moveTo>
                    <a:lnTo>
                      <a:pt x="2" y="7"/>
                    </a:lnTo>
                    <a:lnTo>
                      <a:pt x="0" y="7"/>
                    </a:lnTo>
                    <a:lnTo>
                      <a:pt x="0" y="9"/>
                    </a:lnTo>
                    <a:lnTo>
                      <a:pt x="2" y="9"/>
                    </a:lnTo>
                    <a:lnTo>
                      <a:pt x="2" y="7"/>
                    </a:lnTo>
                    <a:lnTo>
                      <a:pt x="2" y="9"/>
                    </a:lnTo>
                    <a:lnTo>
                      <a:pt x="2" y="12"/>
                    </a:lnTo>
                    <a:lnTo>
                      <a:pt x="5" y="12"/>
                    </a:lnTo>
                    <a:lnTo>
                      <a:pt x="5" y="14"/>
                    </a:lnTo>
                    <a:lnTo>
                      <a:pt x="2" y="14"/>
                    </a:lnTo>
                    <a:lnTo>
                      <a:pt x="5" y="17"/>
                    </a:lnTo>
                    <a:lnTo>
                      <a:pt x="7" y="14"/>
                    </a:lnTo>
                    <a:lnTo>
                      <a:pt x="7" y="17"/>
                    </a:lnTo>
                    <a:lnTo>
                      <a:pt x="7" y="19"/>
                    </a:lnTo>
                    <a:lnTo>
                      <a:pt x="7" y="21"/>
                    </a:lnTo>
                    <a:lnTo>
                      <a:pt x="5" y="21"/>
                    </a:lnTo>
                    <a:lnTo>
                      <a:pt x="5" y="24"/>
                    </a:lnTo>
                    <a:lnTo>
                      <a:pt x="5" y="26"/>
                    </a:lnTo>
                    <a:lnTo>
                      <a:pt x="2" y="26"/>
                    </a:lnTo>
                    <a:lnTo>
                      <a:pt x="5" y="28"/>
                    </a:lnTo>
                    <a:lnTo>
                      <a:pt x="7" y="28"/>
                    </a:lnTo>
                    <a:lnTo>
                      <a:pt x="5" y="28"/>
                    </a:lnTo>
                    <a:lnTo>
                      <a:pt x="5" y="31"/>
                    </a:lnTo>
                    <a:lnTo>
                      <a:pt x="2" y="33"/>
                    </a:lnTo>
                    <a:lnTo>
                      <a:pt x="5" y="33"/>
                    </a:lnTo>
                    <a:lnTo>
                      <a:pt x="7" y="31"/>
                    </a:lnTo>
                    <a:lnTo>
                      <a:pt x="9" y="31"/>
                    </a:lnTo>
                    <a:lnTo>
                      <a:pt x="12" y="31"/>
                    </a:lnTo>
                    <a:lnTo>
                      <a:pt x="14" y="31"/>
                    </a:lnTo>
                    <a:lnTo>
                      <a:pt x="16" y="28"/>
                    </a:lnTo>
                    <a:lnTo>
                      <a:pt x="14" y="28"/>
                    </a:lnTo>
                    <a:lnTo>
                      <a:pt x="16" y="26"/>
                    </a:lnTo>
                    <a:lnTo>
                      <a:pt x="16" y="24"/>
                    </a:lnTo>
                    <a:lnTo>
                      <a:pt x="14" y="24"/>
                    </a:lnTo>
                    <a:lnTo>
                      <a:pt x="14" y="21"/>
                    </a:lnTo>
                    <a:lnTo>
                      <a:pt x="14" y="19"/>
                    </a:lnTo>
                    <a:lnTo>
                      <a:pt x="12" y="17"/>
                    </a:lnTo>
                    <a:lnTo>
                      <a:pt x="12" y="12"/>
                    </a:lnTo>
                    <a:lnTo>
                      <a:pt x="9" y="12"/>
                    </a:lnTo>
                    <a:lnTo>
                      <a:pt x="9" y="9"/>
                    </a:lnTo>
                    <a:lnTo>
                      <a:pt x="7" y="12"/>
                    </a:lnTo>
                    <a:lnTo>
                      <a:pt x="7" y="9"/>
                    </a:lnTo>
                    <a:lnTo>
                      <a:pt x="7" y="7"/>
                    </a:lnTo>
                    <a:lnTo>
                      <a:pt x="9" y="5"/>
                    </a:lnTo>
                    <a:lnTo>
                      <a:pt x="9" y="2"/>
                    </a:lnTo>
                    <a:lnTo>
                      <a:pt x="7" y="2"/>
                    </a:lnTo>
                    <a:lnTo>
                      <a:pt x="5" y="2"/>
                    </a:lnTo>
                    <a:lnTo>
                      <a:pt x="7" y="2"/>
                    </a:lnTo>
                    <a:lnTo>
                      <a:pt x="7" y="0"/>
                    </a:lnTo>
                    <a:lnTo>
                      <a:pt x="5" y="0"/>
                    </a:lnTo>
                    <a:lnTo>
                      <a:pt x="2" y="0"/>
                    </a:lnTo>
                    <a:lnTo>
                      <a:pt x="2" y="2"/>
                    </a:lnTo>
                    <a:lnTo>
                      <a:pt x="2"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1" name="Freeform 902"/>
              <p:cNvSpPr>
                <a:spLocks/>
              </p:cNvSpPr>
              <p:nvPr/>
            </p:nvSpPr>
            <p:spPr bwMode="auto">
              <a:xfrm>
                <a:off x="1050925" y="1223963"/>
                <a:ext cx="25400" cy="52388"/>
              </a:xfrm>
              <a:custGeom>
                <a:avLst/>
                <a:gdLst>
                  <a:gd name="T0" fmla="*/ 2147483647 w 16"/>
                  <a:gd name="T1" fmla="*/ 2147483647 h 33"/>
                  <a:gd name="T2" fmla="*/ 0 w 16"/>
                  <a:gd name="T3" fmla="*/ 2147483647 h 33"/>
                  <a:gd name="T4" fmla="*/ 2147483647 w 16"/>
                  <a:gd name="T5" fmla="*/ 2147483647 h 33"/>
                  <a:gd name="T6" fmla="*/ 2147483647 w 16"/>
                  <a:gd name="T7" fmla="*/ 2147483647 h 33"/>
                  <a:gd name="T8" fmla="*/ 2147483647 w 16"/>
                  <a:gd name="T9" fmla="*/ 2147483647 h 33"/>
                  <a:gd name="T10" fmla="*/ 2147483647 w 16"/>
                  <a:gd name="T11" fmla="*/ 2147483647 h 33"/>
                  <a:gd name="T12" fmla="*/ 2147483647 w 16"/>
                  <a:gd name="T13" fmla="*/ 2147483647 h 33"/>
                  <a:gd name="T14" fmla="*/ 2147483647 w 16"/>
                  <a:gd name="T15" fmla="*/ 2147483647 h 33"/>
                  <a:gd name="T16" fmla="*/ 2147483647 w 16"/>
                  <a:gd name="T17" fmla="*/ 2147483647 h 33"/>
                  <a:gd name="T18" fmla="*/ 2147483647 w 16"/>
                  <a:gd name="T19" fmla="*/ 2147483647 h 33"/>
                  <a:gd name="T20" fmla="*/ 2147483647 w 16"/>
                  <a:gd name="T21" fmla="*/ 2147483647 h 33"/>
                  <a:gd name="T22" fmla="*/ 2147483647 w 16"/>
                  <a:gd name="T23" fmla="*/ 2147483647 h 33"/>
                  <a:gd name="T24" fmla="*/ 2147483647 w 16"/>
                  <a:gd name="T25" fmla="*/ 2147483647 h 33"/>
                  <a:gd name="T26" fmla="*/ 2147483647 w 16"/>
                  <a:gd name="T27" fmla="*/ 2147483647 h 33"/>
                  <a:gd name="T28" fmla="*/ 2147483647 w 16"/>
                  <a:gd name="T29" fmla="*/ 2147483647 h 33"/>
                  <a:gd name="T30" fmla="*/ 2147483647 w 16"/>
                  <a:gd name="T31" fmla="*/ 2147483647 h 33"/>
                  <a:gd name="T32" fmla="*/ 2147483647 w 16"/>
                  <a:gd name="T33" fmla="*/ 2147483647 h 33"/>
                  <a:gd name="T34" fmla="*/ 2147483647 w 16"/>
                  <a:gd name="T35" fmla="*/ 2147483647 h 33"/>
                  <a:gd name="T36" fmla="*/ 2147483647 w 16"/>
                  <a:gd name="T37" fmla="*/ 2147483647 h 33"/>
                  <a:gd name="T38" fmla="*/ 2147483647 w 16"/>
                  <a:gd name="T39" fmla="*/ 2147483647 h 33"/>
                  <a:gd name="T40" fmla="*/ 2147483647 w 16"/>
                  <a:gd name="T41" fmla="*/ 2147483647 h 33"/>
                  <a:gd name="T42" fmla="*/ 2147483647 w 16"/>
                  <a:gd name="T43" fmla="*/ 2147483647 h 33"/>
                  <a:gd name="T44" fmla="*/ 2147483647 w 16"/>
                  <a:gd name="T45" fmla="*/ 2147483647 h 33"/>
                  <a:gd name="T46" fmla="*/ 2147483647 w 16"/>
                  <a:gd name="T47" fmla="*/ 2147483647 h 33"/>
                  <a:gd name="T48" fmla="*/ 2147483647 w 16"/>
                  <a:gd name="T49" fmla="*/ 2147483647 h 33"/>
                  <a:gd name="T50" fmla="*/ 2147483647 w 16"/>
                  <a:gd name="T51" fmla="*/ 2147483647 h 33"/>
                  <a:gd name="T52" fmla="*/ 2147483647 w 16"/>
                  <a:gd name="T53" fmla="*/ 2147483647 h 33"/>
                  <a:gd name="T54" fmla="*/ 2147483647 w 16"/>
                  <a:gd name="T55" fmla="*/ 2147483647 h 33"/>
                  <a:gd name="T56" fmla="*/ 2147483647 w 16"/>
                  <a:gd name="T57" fmla="*/ 2147483647 h 33"/>
                  <a:gd name="T58" fmla="*/ 2147483647 w 16"/>
                  <a:gd name="T59" fmla="*/ 2147483647 h 33"/>
                  <a:gd name="T60" fmla="*/ 2147483647 w 16"/>
                  <a:gd name="T61" fmla="*/ 2147483647 h 33"/>
                  <a:gd name="T62" fmla="*/ 2147483647 w 16"/>
                  <a:gd name="T63" fmla="*/ 2147483647 h 33"/>
                  <a:gd name="T64" fmla="*/ 2147483647 w 16"/>
                  <a:gd name="T65" fmla="*/ 2147483647 h 33"/>
                  <a:gd name="T66" fmla="*/ 2147483647 w 16"/>
                  <a:gd name="T67" fmla="*/ 2147483647 h 33"/>
                  <a:gd name="T68" fmla="*/ 2147483647 w 16"/>
                  <a:gd name="T69" fmla="*/ 2147483647 h 33"/>
                  <a:gd name="T70" fmla="*/ 2147483647 w 16"/>
                  <a:gd name="T71" fmla="*/ 2147483647 h 33"/>
                  <a:gd name="T72" fmla="*/ 2147483647 w 16"/>
                  <a:gd name="T73" fmla="*/ 2147483647 h 33"/>
                  <a:gd name="T74" fmla="*/ 2147483647 w 16"/>
                  <a:gd name="T75" fmla="*/ 2147483647 h 33"/>
                  <a:gd name="T76" fmla="*/ 2147483647 w 16"/>
                  <a:gd name="T77" fmla="*/ 2147483647 h 33"/>
                  <a:gd name="T78" fmla="*/ 2147483647 w 16"/>
                  <a:gd name="T79" fmla="*/ 2147483647 h 33"/>
                  <a:gd name="T80" fmla="*/ 2147483647 w 16"/>
                  <a:gd name="T81" fmla="*/ 2147483647 h 33"/>
                  <a:gd name="T82" fmla="*/ 2147483647 w 16"/>
                  <a:gd name="T83" fmla="*/ 2147483647 h 33"/>
                  <a:gd name="T84" fmla="*/ 2147483647 w 16"/>
                  <a:gd name="T85" fmla="*/ 2147483647 h 33"/>
                  <a:gd name="T86" fmla="*/ 2147483647 w 16"/>
                  <a:gd name="T87" fmla="*/ 2147483647 h 33"/>
                  <a:gd name="T88" fmla="*/ 2147483647 w 16"/>
                  <a:gd name="T89" fmla="*/ 2147483647 h 33"/>
                  <a:gd name="T90" fmla="*/ 2147483647 w 16"/>
                  <a:gd name="T91" fmla="*/ 0 h 33"/>
                  <a:gd name="T92" fmla="*/ 2147483647 w 16"/>
                  <a:gd name="T93" fmla="*/ 0 h 33"/>
                  <a:gd name="T94" fmla="*/ 2147483647 w 16"/>
                  <a:gd name="T95" fmla="*/ 2147483647 h 33"/>
                  <a:gd name="T96" fmla="*/ 2147483647 w 16"/>
                  <a:gd name="T97" fmla="*/ 2147483647 h 33"/>
                  <a:gd name="T98" fmla="*/ 2147483647 w 16"/>
                  <a:gd name="T99" fmla="*/ 2147483647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 h="33">
                    <a:moveTo>
                      <a:pt x="2" y="5"/>
                    </a:moveTo>
                    <a:lnTo>
                      <a:pt x="2" y="7"/>
                    </a:lnTo>
                    <a:lnTo>
                      <a:pt x="0" y="7"/>
                    </a:lnTo>
                    <a:lnTo>
                      <a:pt x="0" y="9"/>
                    </a:lnTo>
                    <a:lnTo>
                      <a:pt x="2" y="9"/>
                    </a:lnTo>
                    <a:lnTo>
                      <a:pt x="2" y="7"/>
                    </a:lnTo>
                    <a:lnTo>
                      <a:pt x="2" y="9"/>
                    </a:lnTo>
                    <a:lnTo>
                      <a:pt x="2" y="12"/>
                    </a:lnTo>
                    <a:lnTo>
                      <a:pt x="5" y="12"/>
                    </a:lnTo>
                    <a:lnTo>
                      <a:pt x="5" y="14"/>
                    </a:lnTo>
                    <a:lnTo>
                      <a:pt x="2" y="14"/>
                    </a:lnTo>
                    <a:lnTo>
                      <a:pt x="5" y="17"/>
                    </a:lnTo>
                    <a:lnTo>
                      <a:pt x="7" y="14"/>
                    </a:lnTo>
                    <a:lnTo>
                      <a:pt x="7" y="17"/>
                    </a:lnTo>
                    <a:lnTo>
                      <a:pt x="7" y="19"/>
                    </a:lnTo>
                    <a:lnTo>
                      <a:pt x="7" y="21"/>
                    </a:lnTo>
                    <a:lnTo>
                      <a:pt x="5" y="21"/>
                    </a:lnTo>
                    <a:lnTo>
                      <a:pt x="5" y="24"/>
                    </a:lnTo>
                    <a:lnTo>
                      <a:pt x="5" y="26"/>
                    </a:lnTo>
                    <a:lnTo>
                      <a:pt x="2" y="26"/>
                    </a:lnTo>
                    <a:lnTo>
                      <a:pt x="5" y="28"/>
                    </a:lnTo>
                    <a:lnTo>
                      <a:pt x="7" y="28"/>
                    </a:lnTo>
                    <a:lnTo>
                      <a:pt x="5" y="28"/>
                    </a:lnTo>
                    <a:lnTo>
                      <a:pt x="5" y="31"/>
                    </a:lnTo>
                    <a:lnTo>
                      <a:pt x="2" y="33"/>
                    </a:lnTo>
                    <a:lnTo>
                      <a:pt x="5" y="33"/>
                    </a:lnTo>
                    <a:lnTo>
                      <a:pt x="7" y="31"/>
                    </a:lnTo>
                    <a:lnTo>
                      <a:pt x="9" y="31"/>
                    </a:lnTo>
                    <a:lnTo>
                      <a:pt x="12" y="31"/>
                    </a:lnTo>
                    <a:lnTo>
                      <a:pt x="14" y="31"/>
                    </a:lnTo>
                    <a:lnTo>
                      <a:pt x="16" y="28"/>
                    </a:lnTo>
                    <a:lnTo>
                      <a:pt x="14" y="28"/>
                    </a:lnTo>
                    <a:lnTo>
                      <a:pt x="16" y="26"/>
                    </a:lnTo>
                    <a:lnTo>
                      <a:pt x="16" y="24"/>
                    </a:lnTo>
                    <a:lnTo>
                      <a:pt x="14" y="24"/>
                    </a:lnTo>
                    <a:lnTo>
                      <a:pt x="14" y="21"/>
                    </a:lnTo>
                    <a:lnTo>
                      <a:pt x="14" y="19"/>
                    </a:lnTo>
                    <a:lnTo>
                      <a:pt x="12" y="17"/>
                    </a:lnTo>
                    <a:lnTo>
                      <a:pt x="12" y="12"/>
                    </a:lnTo>
                    <a:lnTo>
                      <a:pt x="9" y="12"/>
                    </a:lnTo>
                    <a:lnTo>
                      <a:pt x="9" y="9"/>
                    </a:lnTo>
                    <a:lnTo>
                      <a:pt x="7" y="12"/>
                    </a:lnTo>
                    <a:lnTo>
                      <a:pt x="7" y="9"/>
                    </a:lnTo>
                    <a:lnTo>
                      <a:pt x="7" y="7"/>
                    </a:lnTo>
                    <a:lnTo>
                      <a:pt x="9" y="5"/>
                    </a:lnTo>
                    <a:lnTo>
                      <a:pt x="9" y="2"/>
                    </a:lnTo>
                    <a:lnTo>
                      <a:pt x="7" y="2"/>
                    </a:lnTo>
                    <a:lnTo>
                      <a:pt x="5" y="2"/>
                    </a:lnTo>
                    <a:lnTo>
                      <a:pt x="7" y="2"/>
                    </a:lnTo>
                    <a:lnTo>
                      <a:pt x="7" y="0"/>
                    </a:lnTo>
                    <a:lnTo>
                      <a:pt x="5" y="0"/>
                    </a:lnTo>
                    <a:lnTo>
                      <a:pt x="2" y="0"/>
                    </a:lnTo>
                    <a:lnTo>
                      <a:pt x="2" y="2"/>
                    </a:lnTo>
                    <a:lnTo>
                      <a:pt x="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2" name="Freeform 903"/>
              <p:cNvSpPr>
                <a:spLocks/>
              </p:cNvSpPr>
              <p:nvPr/>
            </p:nvSpPr>
            <p:spPr bwMode="auto">
              <a:xfrm>
                <a:off x="1058863" y="1250951"/>
                <a:ext cx="0" cy="3175"/>
              </a:xfrm>
              <a:custGeom>
                <a:avLst/>
                <a:gdLst>
                  <a:gd name="T0" fmla="*/ 2147483647 h 2"/>
                  <a:gd name="T1" fmla="*/ 0 h 2"/>
                  <a:gd name="T2" fmla="*/ 0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3" name="Freeform 904"/>
              <p:cNvSpPr>
                <a:spLocks/>
              </p:cNvSpPr>
              <p:nvPr/>
            </p:nvSpPr>
            <p:spPr bwMode="auto">
              <a:xfrm>
                <a:off x="1058863" y="1250951"/>
                <a:ext cx="0" cy="3175"/>
              </a:xfrm>
              <a:custGeom>
                <a:avLst/>
                <a:gdLst>
                  <a:gd name="T0" fmla="*/ 2147483647 h 2"/>
                  <a:gd name="T1" fmla="*/ 0 h 2"/>
                  <a:gd name="T2" fmla="*/ 0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4" name="Rectangle 905"/>
              <p:cNvSpPr>
                <a:spLocks noChangeArrowheads="1"/>
              </p:cNvSpPr>
              <p:nvPr/>
            </p:nvSpPr>
            <p:spPr bwMode="auto">
              <a:xfrm>
                <a:off x="1050925" y="124301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35" name="Rectangle 906"/>
              <p:cNvSpPr>
                <a:spLocks noChangeArrowheads="1"/>
              </p:cNvSpPr>
              <p:nvPr/>
            </p:nvSpPr>
            <p:spPr bwMode="auto">
              <a:xfrm>
                <a:off x="1050925" y="1243013"/>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36" name="Freeform 907"/>
              <p:cNvSpPr>
                <a:spLocks/>
              </p:cNvSpPr>
              <p:nvPr/>
            </p:nvSpPr>
            <p:spPr bwMode="auto">
              <a:xfrm>
                <a:off x="1050925" y="1227138"/>
                <a:ext cx="3175" cy="4763"/>
              </a:xfrm>
              <a:custGeom>
                <a:avLst/>
                <a:gdLst>
                  <a:gd name="T0" fmla="*/ 0 w 2"/>
                  <a:gd name="T1" fmla="*/ 0 h 3"/>
                  <a:gd name="T2" fmla="*/ 0 w 2"/>
                  <a:gd name="T3" fmla="*/ 2147483647 h 3"/>
                  <a:gd name="T4" fmla="*/ 0 w 2"/>
                  <a:gd name="T5" fmla="*/ 2147483647 h 3"/>
                  <a:gd name="T6" fmla="*/ 2147483647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7" name="Freeform 908"/>
              <p:cNvSpPr>
                <a:spLocks/>
              </p:cNvSpPr>
              <p:nvPr/>
            </p:nvSpPr>
            <p:spPr bwMode="auto">
              <a:xfrm>
                <a:off x="1050925" y="1227138"/>
                <a:ext cx="3175" cy="4763"/>
              </a:xfrm>
              <a:custGeom>
                <a:avLst/>
                <a:gdLst>
                  <a:gd name="T0" fmla="*/ 0 w 2"/>
                  <a:gd name="T1" fmla="*/ 0 h 3"/>
                  <a:gd name="T2" fmla="*/ 0 w 2"/>
                  <a:gd name="T3" fmla="*/ 2147483647 h 3"/>
                  <a:gd name="T4" fmla="*/ 0 w 2"/>
                  <a:gd name="T5" fmla="*/ 2147483647 h 3"/>
                  <a:gd name="T6" fmla="*/ 2147483647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8" name="Freeform 909"/>
              <p:cNvSpPr>
                <a:spLocks/>
              </p:cNvSpPr>
              <p:nvPr/>
            </p:nvSpPr>
            <p:spPr bwMode="auto">
              <a:xfrm>
                <a:off x="1050925" y="1223963"/>
                <a:ext cx="0" cy="3175"/>
              </a:xfrm>
              <a:custGeom>
                <a:avLst/>
                <a:gdLst>
                  <a:gd name="T0" fmla="*/ 2147483647 h 2"/>
                  <a:gd name="T1" fmla="*/ 0 h 2"/>
                  <a:gd name="T2" fmla="*/ 0 h 2"/>
                  <a:gd name="T3" fmla="*/ 0 h 2"/>
                  <a:gd name="T4" fmla="*/ 2147483647 h 2"/>
                  <a:gd name="T5" fmla="*/ 2147483647 h 2"/>
                  <a:gd name="T6" fmla="*/ 214748364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39" name="Freeform 910"/>
              <p:cNvSpPr>
                <a:spLocks/>
              </p:cNvSpPr>
              <p:nvPr/>
            </p:nvSpPr>
            <p:spPr bwMode="auto">
              <a:xfrm>
                <a:off x="1050925" y="1223963"/>
                <a:ext cx="0" cy="3175"/>
              </a:xfrm>
              <a:custGeom>
                <a:avLst/>
                <a:gdLst>
                  <a:gd name="T0" fmla="*/ 2147483647 h 2"/>
                  <a:gd name="T1" fmla="*/ 0 h 2"/>
                  <a:gd name="T2" fmla="*/ 0 h 2"/>
                  <a:gd name="T3" fmla="*/ 0 h 2"/>
                  <a:gd name="T4" fmla="*/ 2147483647 h 2"/>
                  <a:gd name="T5" fmla="*/ 2147483647 h 2"/>
                  <a:gd name="T6" fmla="*/ 214748364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0" name="Freeform 911"/>
              <p:cNvSpPr>
                <a:spLocks/>
              </p:cNvSpPr>
              <p:nvPr/>
            </p:nvSpPr>
            <p:spPr bwMode="auto">
              <a:xfrm>
                <a:off x="1076325" y="13335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1" name="Freeform 912"/>
              <p:cNvSpPr>
                <a:spLocks/>
              </p:cNvSpPr>
              <p:nvPr/>
            </p:nvSpPr>
            <p:spPr bwMode="auto">
              <a:xfrm>
                <a:off x="1081088" y="1328738"/>
                <a:ext cx="3175" cy="4763"/>
              </a:xfrm>
              <a:custGeom>
                <a:avLst/>
                <a:gdLst>
                  <a:gd name="T0" fmla="*/ 2147483647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0"/>
                    </a:lnTo>
                    <a:lnTo>
                      <a:pt x="0"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2" name="Freeform 913"/>
              <p:cNvSpPr>
                <a:spLocks/>
              </p:cNvSpPr>
              <p:nvPr/>
            </p:nvSpPr>
            <p:spPr bwMode="auto">
              <a:xfrm>
                <a:off x="1084263" y="132556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3" name="Freeform 914"/>
              <p:cNvSpPr>
                <a:spLocks/>
              </p:cNvSpPr>
              <p:nvPr/>
            </p:nvSpPr>
            <p:spPr bwMode="auto">
              <a:xfrm>
                <a:off x="1147763" y="1333501"/>
                <a:ext cx="4763" cy="3175"/>
              </a:xfrm>
              <a:custGeom>
                <a:avLst/>
                <a:gdLst>
                  <a:gd name="T0" fmla="*/ 2147483647 w 3"/>
                  <a:gd name="T1" fmla="*/ 2147483647 h 2"/>
                  <a:gd name="T2" fmla="*/ 2147483647 w 3"/>
                  <a:gd name="T3" fmla="*/ 0 h 2"/>
                  <a:gd name="T4" fmla="*/ 2147483647 w 3"/>
                  <a:gd name="T5" fmla="*/ 0 h 2"/>
                  <a:gd name="T6" fmla="*/ 0 w 3"/>
                  <a:gd name="T7" fmla="*/ 0 h 2"/>
                  <a:gd name="T8" fmla="*/ 0 w 3"/>
                  <a:gd name="T9" fmla="*/ 0 h 2"/>
                  <a:gd name="T10" fmla="*/ 2147483647 w 3"/>
                  <a:gd name="T11" fmla="*/ 0 h 2"/>
                  <a:gd name="T12" fmla="*/ 2147483647 w 3"/>
                  <a:gd name="T13" fmla="*/ 2147483647 h 2"/>
                  <a:gd name="T14" fmla="*/ 2147483647 w 3"/>
                  <a:gd name="T15" fmla="*/ 2147483647 h 2"/>
                  <a:gd name="T16" fmla="*/ 2147483647 w 3"/>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3" y="2"/>
                    </a:moveTo>
                    <a:lnTo>
                      <a:pt x="3" y="0"/>
                    </a:lnTo>
                    <a:lnTo>
                      <a:pt x="0" y="0"/>
                    </a:lnTo>
                    <a:lnTo>
                      <a:pt x="3" y="0"/>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4" name="Rectangle 915"/>
              <p:cNvSpPr>
                <a:spLocks noChangeArrowheads="1"/>
              </p:cNvSpPr>
              <p:nvPr/>
            </p:nvSpPr>
            <p:spPr bwMode="auto">
              <a:xfrm>
                <a:off x="1152525" y="132556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45" name="Freeform 916"/>
              <p:cNvSpPr>
                <a:spLocks/>
              </p:cNvSpPr>
              <p:nvPr/>
            </p:nvSpPr>
            <p:spPr bwMode="auto">
              <a:xfrm>
                <a:off x="1155700" y="1325563"/>
                <a:ext cx="0" cy="3175"/>
              </a:xfrm>
              <a:custGeom>
                <a:avLst/>
                <a:gdLst>
                  <a:gd name="T0" fmla="*/ 2147483647 h 2"/>
                  <a:gd name="T1" fmla="*/ 2147483647 h 2"/>
                  <a:gd name="T2" fmla="*/ 2147483647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6" name="Freeform 917"/>
              <p:cNvSpPr>
                <a:spLocks/>
              </p:cNvSpPr>
              <p:nvPr/>
            </p:nvSpPr>
            <p:spPr bwMode="auto">
              <a:xfrm>
                <a:off x="1155700" y="1333501"/>
                <a:ext cx="4763" cy="0"/>
              </a:xfrm>
              <a:custGeom>
                <a:avLst/>
                <a:gdLst>
                  <a:gd name="T0" fmla="*/ 0 w 3"/>
                  <a:gd name="T1" fmla="*/ 0 w 3"/>
                  <a:gd name="T2" fmla="*/ 2147483647 w 3"/>
                  <a:gd name="T3" fmla="*/ 2147483647 w 3"/>
                  <a:gd name="T4" fmla="*/ 2147483647 w 3"/>
                  <a:gd name="T5" fmla="*/ 2147483647 w 3"/>
                  <a:gd name="T6" fmla="*/ 0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7" name="Rectangle 918"/>
              <p:cNvSpPr>
                <a:spLocks noChangeArrowheads="1"/>
              </p:cNvSpPr>
              <p:nvPr/>
            </p:nvSpPr>
            <p:spPr bwMode="auto">
              <a:xfrm>
                <a:off x="1160463" y="13287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48" name="Freeform 919"/>
              <p:cNvSpPr>
                <a:spLocks/>
              </p:cNvSpPr>
              <p:nvPr/>
            </p:nvSpPr>
            <p:spPr bwMode="auto">
              <a:xfrm>
                <a:off x="1160463" y="13366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49" name="Freeform 920"/>
              <p:cNvSpPr>
                <a:spLocks/>
              </p:cNvSpPr>
              <p:nvPr/>
            </p:nvSpPr>
            <p:spPr bwMode="auto">
              <a:xfrm>
                <a:off x="1160463" y="1336676"/>
                <a:ext cx="0" cy="3175"/>
              </a:xfrm>
              <a:custGeom>
                <a:avLst/>
                <a:gdLst>
                  <a:gd name="T0" fmla="*/ 2147483647 h 2"/>
                  <a:gd name="T1" fmla="*/ 2147483647 h 2"/>
                  <a:gd name="T2" fmla="*/ 0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0" name="Freeform 921"/>
              <p:cNvSpPr>
                <a:spLocks/>
              </p:cNvSpPr>
              <p:nvPr/>
            </p:nvSpPr>
            <p:spPr bwMode="auto">
              <a:xfrm>
                <a:off x="1155700" y="13398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1" name="Freeform 922"/>
              <p:cNvSpPr>
                <a:spLocks/>
              </p:cNvSpPr>
              <p:nvPr/>
            </p:nvSpPr>
            <p:spPr bwMode="auto">
              <a:xfrm>
                <a:off x="1160463" y="1347788"/>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2" name="Freeform 923"/>
              <p:cNvSpPr>
                <a:spLocks/>
              </p:cNvSpPr>
              <p:nvPr/>
            </p:nvSpPr>
            <p:spPr bwMode="auto">
              <a:xfrm>
                <a:off x="1177925" y="1347788"/>
                <a:ext cx="7938" cy="4763"/>
              </a:xfrm>
              <a:custGeom>
                <a:avLst/>
                <a:gdLst>
                  <a:gd name="T0" fmla="*/ 2147483647 w 5"/>
                  <a:gd name="T1" fmla="*/ 2147483647 h 3"/>
                  <a:gd name="T2" fmla="*/ 2147483647 w 5"/>
                  <a:gd name="T3" fmla="*/ 0 h 3"/>
                  <a:gd name="T4" fmla="*/ 2147483647 w 5"/>
                  <a:gd name="T5" fmla="*/ 0 h 3"/>
                  <a:gd name="T6" fmla="*/ 2147483647 w 5"/>
                  <a:gd name="T7" fmla="*/ 0 h 3"/>
                  <a:gd name="T8" fmla="*/ 2147483647 w 5"/>
                  <a:gd name="T9" fmla="*/ 0 h 3"/>
                  <a:gd name="T10" fmla="*/ 0 w 5"/>
                  <a:gd name="T11" fmla="*/ 0 h 3"/>
                  <a:gd name="T12" fmla="*/ 0 w 5"/>
                  <a:gd name="T13" fmla="*/ 2147483647 h 3"/>
                  <a:gd name="T14" fmla="*/ 0 w 5"/>
                  <a:gd name="T15" fmla="*/ 2147483647 h 3"/>
                  <a:gd name="T16" fmla="*/ 2147483647 w 5"/>
                  <a:gd name="T17" fmla="*/ 2147483647 h 3"/>
                  <a:gd name="T18" fmla="*/ 2147483647 w 5"/>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3" y="3"/>
                    </a:moveTo>
                    <a:lnTo>
                      <a:pt x="3" y="0"/>
                    </a:lnTo>
                    <a:lnTo>
                      <a:pt x="5" y="0"/>
                    </a:lnTo>
                    <a:lnTo>
                      <a:pt x="3" y="0"/>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3" name="Freeform 924"/>
              <p:cNvSpPr>
                <a:spLocks/>
              </p:cNvSpPr>
              <p:nvPr/>
            </p:nvSpPr>
            <p:spPr bwMode="auto">
              <a:xfrm>
                <a:off x="1141413" y="1333501"/>
                <a:ext cx="0" cy="3175"/>
              </a:xfrm>
              <a:custGeom>
                <a:avLst/>
                <a:gdLst>
                  <a:gd name="T0" fmla="*/ 2147483647 h 2"/>
                  <a:gd name="T1" fmla="*/ 2147483647 h 2"/>
                  <a:gd name="T2" fmla="*/ 0 h 2"/>
                  <a:gd name="T3" fmla="*/ 2147483647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4" name="Freeform 925"/>
              <p:cNvSpPr>
                <a:spLocks/>
              </p:cNvSpPr>
              <p:nvPr/>
            </p:nvSpPr>
            <p:spPr bwMode="auto">
              <a:xfrm>
                <a:off x="1212850" y="1528763"/>
                <a:ext cx="25400" cy="57150"/>
              </a:xfrm>
              <a:custGeom>
                <a:avLst/>
                <a:gdLst>
                  <a:gd name="T0" fmla="*/ 0 w 16"/>
                  <a:gd name="T1" fmla="*/ 2147483647 h 36"/>
                  <a:gd name="T2" fmla="*/ 0 w 16"/>
                  <a:gd name="T3" fmla="*/ 2147483647 h 36"/>
                  <a:gd name="T4" fmla="*/ 2147483647 w 16"/>
                  <a:gd name="T5" fmla="*/ 2147483647 h 36"/>
                  <a:gd name="T6" fmla="*/ 2147483647 w 16"/>
                  <a:gd name="T7" fmla="*/ 2147483647 h 36"/>
                  <a:gd name="T8" fmla="*/ 2147483647 w 16"/>
                  <a:gd name="T9" fmla="*/ 2147483647 h 36"/>
                  <a:gd name="T10" fmla="*/ 2147483647 w 16"/>
                  <a:gd name="T11" fmla="*/ 2147483647 h 36"/>
                  <a:gd name="T12" fmla="*/ 2147483647 w 16"/>
                  <a:gd name="T13" fmla="*/ 2147483647 h 36"/>
                  <a:gd name="T14" fmla="*/ 2147483647 w 16"/>
                  <a:gd name="T15" fmla="*/ 2147483647 h 36"/>
                  <a:gd name="T16" fmla="*/ 2147483647 w 16"/>
                  <a:gd name="T17" fmla="*/ 2147483647 h 36"/>
                  <a:gd name="T18" fmla="*/ 2147483647 w 16"/>
                  <a:gd name="T19" fmla="*/ 2147483647 h 36"/>
                  <a:gd name="T20" fmla="*/ 2147483647 w 16"/>
                  <a:gd name="T21" fmla="*/ 2147483647 h 36"/>
                  <a:gd name="T22" fmla="*/ 2147483647 w 16"/>
                  <a:gd name="T23" fmla="*/ 2147483647 h 36"/>
                  <a:gd name="T24" fmla="*/ 2147483647 w 16"/>
                  <a:gd name="T25" fmla="*/ 2147483647 h 36"/>
                  <a:gd name="T26" fmla="*/ 2147483647 w 16"/>
                  <a:gd name="T27" fmla="*/ 2147483647 h 36"/>
                  <a:gd name="T28" fmla="*/ 2147483647 w 16"/>
                  <a:gd name="T29" fmla="*/ 2147483647 h 36"/>
                  <a:gd name="T30" fmla="*/ 2147483647 w 16"/>
                  <a:gd name="T31" fmla="*/ 2147483647 h 36"/>
                  <a:gd name="T32" fmla="*/ 2147483647 w 16"/>
                  <a:gd name="T33" fmla="*/ 2147483647 h 36"/>
                  <a:gd name="T34" fmla="*/ 2147483647 w 16"/>
                  <a:gd name="T35" fmla="*/ 2147483647 h 36"/>
                  <a:gd name="T36" fmla="*/ 2147483647 w 16"/>
                  <a:gd name="T37" fmla="*/ 2147483647 h 36"/>
                  <a:gd name="T38" fmla="*/ 2147483647 w 16"/>
                  <a:gd name="T39" fmla="*/ 0 h 36"/>
                  <a:gd name="T40" fmla="*/ 2147483647 w 16"/>
                  <a:gd name="T41" fmla="*/ 0 h 36"/>
                  <a:gd name="T42" fmla="*/ 2147483647 w 16"/>
                  <a:gd name="T43" fmla="*/ 2147483647 h 36"/>
                  <a:gd name="T44" fmla="*/ 2147483647 w 16"/>
                  <a:gd name="T45" fmla="*/ 2147483647 h 36"/>
                  <a:gd name="T46" fmla="*/ 2147483647 w 16"/>
                  <a:gd name="T47" fmla="*/ 2147483647 h 36"/>
                  <a:gd name="T48" fmla="*/ 2147483647 w 16"/>
                  <a:gd name="T49" fmla="*/ 2147483647 h 36"/>
                  <a:gd name="T50" fmla="*/ 2147483647 w 16"/>
                  <a:gd name="T51" fmla="*/ 2147483647 h 36"/>
                  <a:gd name="T52" fmla="*/ 2147483647 w 16"/>
                  <a:gd name="T53" fmla="*/ 2147483647 h 36"/>
                  <a:gd name="T54" fmla="*/ 2147483647 w 16"/>
                  <a:gd name="T55" fmla="*/ 2147483647 h 36"/>
                  <a:gd name="T56" fmla="*/ 2147483647 w 16"/>
                  <a:gd name="T57" fmla="*/ 2147483647 h 36"/>
                  <a:gd name="T58" fmla="*/ 2147483647 w 16"/>
                  <a:gd name="T59" fmla="*/ 2147483647 h 36"/>
                  <a:gd name="T60" fmla="*/ 2147483647 w 16"/>
                  <a:gd name="T61" fmla="*/ 2147483647 h 36"/>
                  <a:gd name="T62" fmla="*/ 2147483647 w 16"/>
                  <a:gd name="T63" fmla="*/ 2147483647 h 36"/>
                  <a:gd name="T64" fmla="*/ 2147483647 w 16"/>
                  <a:gd name="T65" fmla="*/ 2147483647 h 36"/>
                  <a:gd name="T66" fmla="*/ 2147483647 w 16"/>
                  <a:gd name="T67" fmla="*/ 2147483647 h 36"/>
                  <a:gd name="T68" fmla="*/ 2147483647 w 16"/>
                  <a:gd name="T69" fmla="*/ 2147483647 h 36"/>
                  <a:gd name="T70" fmla="*/ 2147483647 w 16"/>
                  <a:gd name="T71" fmla="*/ 2147483647 h 36"/>
                  <a:gd name="T72" fmla="*/ 0 w 16"/>
                  <a:gd name="T73" fmla="*/ 2147483647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 h="36">
                    <a:moveTo>
                      <a:pt x="0" y="26"/>
                    </a:moveTo>
                    <a:lnTo>
                      <a:pt x="0" y="29"/>
                    </a:lnTo>
                    <a:lnTo>
                      <a:pt x="2" y="29"/>
                    </a:lnTo>
                    <a:lnTo>
                      <a:pt x="2" y="33"/>
                    </a:lnTo>
                    <a:lnTo>
                      <a:pt x="5" y="33"/>
                    </a:lnTo>
                    <a:lnTo>
                      <a:pt x="5" y="36"/>
                    </a:lnTo>
                    <a:lnTo>
                      <a:pt x="7" y="33"/>
                    </a:lnTo>
                    <a:lnTo>
                      <a:pt x="9" y="33"/>
                    </a:lnTo>
                    <a:lnTo>
                      <a:pt x="9" y="31"/>
                    </a:lnTo>
                    <a:lnTo>
                      <a:pt x="9" y="26"/>
                    </a:lnTo>
                    <a:lnTo>
                      <a:pt x="12" y="24"/>
                    </a:lnTo>
                    <a:lnTo>
                      <a:pt x="12" y="19"/>
                    </a:lnTo>
                    <a:lnTo>
                      <a:pt x="14" y="14"/>
                    </a:lnTo>
                    <a:lnTo>
                      <a:pt x="14" y="10"/>
                    </a:lnTo>
                    <a:lnTo>
                      <a:pt x="16" y="10"/>
                    </a:lnTo>
                    <a:lnTo>
                      <a:pt x="14" y="5"/>
                    </a:lnTo>
                    <a:lnTo>
                      <a:pt x="14" y="2"/>
                    </a:lnTo>
                    <a:lnTo>
                      <a:pt x="14" y="0"/>
                    </a:lnTo>
                    <a:lnTo>
                      <a:pt x="12" y="2"/>
                    </a:lnTo>
                    <a:lnTo>
                      <a:pt x="12" y="5"/>
                    </a:lnTo>
                    <a:lnTo>
                      <a:pt x="9" y="5"/>
                    </a:lnTo>
                    <a:lnTo>
                      <a:pt x="9" y="7"/>
                    </a:lnTo>
                    <a:lnTo>
                      <a:pt x="9" y="10"/>
                    </a:lnTo>
                    <a:lnTo>
                      <a:pt x="7" y="10"/>
                    </a:lnTo>
                    <a:lnTo>
                      <a:pt x="5" y="10"/>
                    </a:lnTo>
                    <a:lnTo>
                      <a:pt x="5" y="12"/>
                    </a:lnTo>
                    <a:lnTo>
                      <a:pt x="2" y="12"/>
                    </a:lnTo>
                    <a:lnTo>
                      <a:pt x="2" y="17"/>
                    </a:lnTo>
                    <a:lnTo>
                      <a:pt x="2" y="19"/>
                    </a:lnTo>
                    <a:lnTo>
                      <a:pt x="2" y="21"/>
                    </a:lnTo>
                    <a:lnTo>
                      <a:pt x="0" y="26"/>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5" name="Freeform 926"/>
              <p:cNvSpPr>
                <a:spLocks/>
              </p:cNvSpPr>
              <p:nvPr/>
            </p:nvSpPr>
            <p:spPr bwMode="auto">
              <a:xfrm>
                <a:off x="1100138" y="14716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6" name="Freeform 927"/>
              <p:cNvSpPr>
                <a:spLocks/>
              </p:cNvSpPr>
              <p:nvPr/>
            </p:nvSpPr>
            <p:spPr bwMode="auto">
              <a:xfrm>
                <a:off x="1100138" y="14716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7" name="Freeform 928"/>
              <p:cNvSpPr>
                <a:spLocks/>
              </p:cNvSpPr>
              <p:nvPr/>
            </p:nvSpPr>
            <p:spPr bwMode="auto">
              <a:xfrm>
                <a:off x="1095375" y="1479551"/>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8" name="Freeform 929"/>
              <p:cNvSpPr>
                <a:spLocks/>
              </p:cNvSpPr>
              <p:nvPr/>
            </p:nvSpPr>
            <p:spPr bwMode="auto">
              <a:xfrm>
                <a:off x="1095375" y="1479551"/>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59" name="Freeform 930"/>
              <p:cNvSpPr>
                <a:spLocks/>
              </p:cNvSpPr>
              <p:nvPr/>
            </p:nvSpPr>
            <p:spPr bwMode="auto">
              <a:xfrm>
                <a:off x="1095375" y="14843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0" name="Freeform 931"/>
              <p:cNvSpPr>
                <a:spLocks/>
              </p:cNvSpPr>
              <p:nvPr/>
            </p:nvSpPr>
            <p:spPr bwMode="auto">
              <a:xfrm>
                <a:off x="1095375" y="14843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1" name="Freeform 932"/>
              <p:cNvSpPr>
                <a:spLocks/>
              </p:cNvSpPr>
              <p:nvPr/>
            </p:nvSpPr>
            <p:spPr bwMode="auto">
              <a:xfrm>
                <a:off x="1254125" y="1562101"/>
                <a:ext cx="3175" cy="4763"/>
              </a:xfrm>
              <a:custGeom>
                <a:avLst/>
                <a:gdLst>
                  <a:gd name="T0" fmla="*/ 0 w 2"/>
                  <a:gd name="T1" fmla="*/ 2147483647 h 3"/>
                  <a:gd name="T2" fmla="*/ 2147483647 w 2"/>
                  <a:gd name="T3" fmla="*/ 2147483647 h 3"/>
                  <a:gd name="T4" fmla="*/ 0 w 2"/>
                  <a:gd name="T5" fmla="*/ 0 h 3"/>
                  <a:gd name="T6" fmla="*/ 0 w 2"/>
                  <a:gd name="T7" fmla="*/ 0 h 3"/>
                  <a:gd name="T8" fmla="*/ 0 w 2"/>
                  <a:gd name="T9" fmla="*/ 2147483647 h 3"/>
                  <a:gd name="T10" fmla="*/ 0 w 2"/>
                  <a:gd name="T11" fmla="*/ 2147483647 h 3"/>
                  <a:gd name="T12" fmla="*/ 0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3"/>
                    </a:moveTo>
                    <a:lnTo>
                      <a:pt x="2"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2" name="Freeform 933"/>
              <p:cNvSpPr>
                <a:spLocks/>
              </p:cNvSpPr>
              <p:nvPr/>
            </p:nvSpPr>
            <p:spPr bwMode="auto">
              <a:xfrm>
                <a:off x="1262063" y="1562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3" name="Rectangle 934"/>
              <p:cNvSpPr>
                <a:spLocks noChangeArrowheads="1"/>
              </p:cNvSpPr>
              <p:nvPr/>
            </p:nvSpPr>
            <p:spPr bwMode="auto">
              <a:xfrm>
                <a:off x="1254125" y="15017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64" name="Freeform 935"/>
              <p:cNvSpPr>
                <a:spLocks/>
              </p:cNvSpPr>
              <p:nvPr/>
            </p:nvSpPr>
            <p:spPr bwMode="auto">
              <a:xfrm>
                <a:off x="1246188" y="1438276"/>
                <a:ext cx="3175" cy="4763"/>
              </a:xfrm>
              <a:custGeom>
                <a:avLst/>
                <a:gdLst>
                  <a:gd name="T0" fmla="*/ 2147483647 w 2"/>
                  <a:gd name="T1" fmla="*/ 2147483647 h 3"/>
                  <a:gd name="T2" fmla="*/ 2147483647 w 2"/>
                  <a:gd name="T3" fmla="*/ 0 h 3"/>
                  <a:gd name="T4" fmla="*/ 2147483647 w 2"/>
                  <a:gd name="T5" fmla="*/ 0 h 3"/>
                  <a:gd name="T6" fmla="*/ 2147483647 w 2"/>
                  <a:gd name="T7" fmla="*/ 2147483647 h 3"/>
                  <a:gd name="T8" fmla="*/ 0 w 2"/>
                  <a:gd name="T9" fmla="*/ 2147483647 h 3"/>
                  <a:gd name="T10" fmla="*/ 0 w 2"/>
                  <a:gd name="T11" fmla="*/ 2147483647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2" y="3"/>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5" name="Freeform 936"/>
              <p:cNvSpPr>
                <a:spLocks/>
              </p:cNvSpPr>
              <p:nvPr/>
            </p:nvSpPr>
            <p:spPr bwMode="auto">
              <a:xfrm>
                <a:off x="1246188" y="1438276"/>
                <a:ext cx="3175" cy="4763"/>
              </a:xfrm>
              <a:custGeom>
                <a:avLst/>
                <a:gdLst>
                  <a:gd name="T0" fmla="*/ 2147483647 w 2"/>
                  <a:gd name="T1" fmla="*/ 2147483647 h 3"/>
                  <a:gd name="T2" fmla="*/ 2147483647 w 2"/>
                  <a:gd name="T3" fmla="*/ 0 h 3"/>
                  <a:gd name="T4" fmla="*/ 2147483647 w 2"/>
                  <a:gd name="T5" fmla="*/ 0 h 3"/>
                  <a:gd name="T6" fmla="*/ 2147483647 w 2"/>
                  <a:gd name="T7" fmla="*/ 2147483647 h 3"/>
                  <a:gd name="T8" fmla="*/ 0 w 2"/>
                  <a:gd name="T9" fmla="*/ 2147483647 h 3"/>
                  <a:gd name="T10" fmla="*/ 0 w 2"/>
                  <a:gd name="T11" fmla="*/ 2147483647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2" y="3"/>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6" name="Freeform 937"/>
              <p:cNvSpPr>
                <a:spLocks/>
              </p:cNvSpPr>
              <p:nvPr/>
            </p:nvSpPr>
            <p:spPr bwMode="auto">
              <a:xfrm>
                <a:off x="1336675" y="1449388"/>
                <a:ext cx="7938" cy="15875"/>
              </a:xfrm>
              <a:custGeom>
                <a:avLst/>
                <a:gdLst>
                  <a:gd name="T0" fmla="*/ 2147483647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2147483647 w 5"/>
                  <a:gd name="T11" fmla="*/ 2147483647 h 10"/>
                  <a:gd name="T12" fmla="*/ 2147483647 w 5"/>
                  <a:gd name="T13" fmla="*/ 2147483647 h 10"/>
                  <a:gd name="T14" fmla="*/ 0 w 5"/>
                  <a:gd name="T15" fmla="*/ 0 h 10"/>
                  <a:gd name="T16" fmla="*/ 0 w 5"/>
                  <a:gd name="T17" fmla="*/ 0 h 10"/>
                  <a:gd name="T18" fmla="*/ 0 w 5"/>
                  <a:gd name="T19" fmla="*/ 2147483647 h 10"/>
                  <a:gd name="T20" fmla="*/ 0 w 5"/>
                  <a:gd name="T21" fmla="*/ 2147483647 h 10"/>
                  <a:gd name="T22" fmla="*/ 0 w 5"/>
                  <a:gd name="T23" fmla="*/ 2147483647 h 10"/>
                  <a:gd name="T24" fmla="*/ 0 w 5"/>
                  <a:gd name="T25" fmla="*/ 2147483647 h 10"/>
                  <a:gd name="T26" fmla="*/ 0 w 5"/>
                  <a:gd name="T27" fmla="*/ 2147483647 h 10"/>
                  <a:gd name="T28" fmla="*/ 2147483647 w 5"/>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10">
                    <a:moveTo>
                      <a:pt x="2" y="10"/>
                    </a:moveTo>
                    <a:lnTo>
                      <a:pt x="5" y="7"/>
                    </a:lnTo>
                    <a:lnTo>
                      <a:pt x="5" y="5"/>
                    </a:lnTo>
                    <a:lnTo>
                      <a:pt x="2" y="5"/>
                    </a:lnTo>
                    <a:lnTo>
                      <a:pt x="2" y="3"/>
                    </a:lnTo>
                    <a:lnTo>
                      <a:pt x="0" y="0"/>
                    </a:lnTo>
                    <a:lnTo>
                      <a:pt x="0" y="3"/>
                    </a:lnTo>
                    <a:lnTo>
                      <a:pt x="0" y="5"/>
                    </a:lnTo>
                    <a:lnTo>
                      <a:pt x="0" y="7"/>
                    </a:lnTo>
                    <a:lnTo>
                      <a:pt x="0" y="10"/>
                    </a:lnTo>
                    <a:lnTo>
                      <a:pt x="2" y="1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7" name="Freeform 938"/>
              <p:cNvSpPr>
                <a:spLocks/>
              </p:cNvSpPr>
              <p:nvPr/>
            </p:nvSpPr>
            <p:spPr bwMode="auto">
              <a:xfrm>
                <a:off x="1382713" y="1438276"/>
                <a:ext cx="0" cy="4763"/>
              </a:xfrm>
              <a:custGeom>
                <a:avLst/>
                <a:gdLst>
                  <a:gd name="T0" fmla="*/ 0 h 3"/>
                  <a:gd name="T1" fmla="*/ 0 h 3"/>
                  <a:gd name="T2" fmla="*/ 0 h 3"/>
                  <a:gd name="T3" fmla="*/ 2147483647 h 3"/>
                  <a:gd name="T4" fmla="*/ 2147483647 h 3"/>
                  <a:gd name="T5" fmla="*/ 2147483647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68" name="Rectangle 939"/>
              <p:cNvSpPr>
                <a:spLocks noChangeArrowheads="1"/>
              </p:cNvSpPr>
              <p:nvPr/>
            </p:nvSpPr>
            <p:spPr bwMode="auto">
              <a:xfrm>
                <a:off x="1382713" y="14462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69" name="Freeform 940"/>
              <p:cNvSpPr>
                <a:spLocks/>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0" name="Freeform 941"/>
              <p:cNvSpPr>
                <a:spLocks/>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1" name="Freeform 942"/>
              <p:cNvSpPr>
                <a:spLocks/>
              </p:cNvSpPr>
              <p:nvPr/>
            </p:nvSpPr>
            <p:spPr bwMode="auto">
              <a:xfrm>
                <a:off x="1525588" y="1243013"/>
                <a:ext cx="0" cy="3175"/>
              </a:xfrm>
              <a:custGeom>
                <a:avLst/>
                <a:gdLst>
                  <a:gd name="T0" fmla="*/ 2147483647 h 2"/>
                  <a:gd name="T1" fmla="*/ 0 h 2"/>
                  <a:gd name="T2" fmla="*/ 0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2" name="Freeform 943"/>
              <p:cNvSpPr>
                <a:spLocks/>
              </p:cNvSpPr>
              <p:nvPr/>
            </p:nvSpPr>
            <p:spPr bwMode="auto">
              <a:xfrm>
                <a:off x="1525588" y="1243013"/>
                <a:ext cx="0" cy="3175"/>
              </a:xfrm>
              <a:custGeom>
                <a:avLst/>
                <a:gdLst>
                  <a:gd name="T0" fmla="*/ 2147483647 h 2"/>
                  <a:gd name="T1" fmla="*/ 0 h 2"/>
                  <a:gd name="T2" fmla="*/ 0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3" name="Freeform 944"/>
              <p:cNvSpPr>
                <a:spLocks/>
              </p:cNvSpPr>
              <p:nvPr/>
            </p:nvSpPr>
            <p:spPr bwMode="auto">
              <a:xfrm>
                <a:off x="1539875" y="1246188"/>
                <a:ext cx="11113" cy="4921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2147483647 h 31"/>
                  <a:gd name="T10" fmla="*/ 0 w 7"/>
                  <a:gd name="T11" fmla="*/ 2147483647 h 31"/>
                  <a:gd name="T12" fmla="*/ 2147483647 w 7"/>
                  <a:gd name="T13" fmla="*/ 2147483647 h 31"/>
                  <a:gd name="T14" fmla="*/ 2147483647 w 7"/>
                  <a:gd name="T15" fmla="*/ 2147483647 h 31"/>
                  <a:gd name="T16" fmla="*/ 0 w 7"/>
                  <a:gd name="T17" fmla="*/ 2147483647 h 31"/>
                  <a:gd name="T18" fmla="*/ 0 w 7"/>
                  <a:gd name="T19" fmla="*/ 2147483647 h 31"/>
                  <a:gd name="T20" fmla="*/ 2147483647 w 7"/>
                  <a:gd name="T21" fmla="*/ 2147483647 h 31"/>
                  <a:gd name="T22" fmla="*/ 2147483647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2147483647 w 7"/>
                  <a:gd name="T33" fmla="*/ 2147483647 h 31"/>
                  <a:gd name="T34" fmla="*/ 2147483647 w 7"/>
                  <a:gd name="T35" fmla="*/ 2147483647 h 31"/>
                  <a:gd name="T36" fmla="*/ 2147483647 w 7"/>
                  <a:gd name="T37" fmla="*/ 2147483647 h 31"/>
                  <a:gd name="T38" fmla="*/ 2147483647 w 7"/>
                  <a:gd name="T39" fmla="*/ 2147483647 h 31"/>
                  <a:gd name="T40" fmla="*/ 2147483647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0 h 31"/>
                  <a:gd name="T80" fmla="*/ 2147483647 w 7"/>
                  <a:gd name="T81" fmla="*/ 0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0 w 7"/>
                  <a:gd name="T91" fmla="*/ 2147483647 h 31"/>
                  <a:gd name="T92" fmla="*/ 0 w 7"/>
                  <a:gd name="T93" fmla="*/ 2147483647 h 31"/>
                  <a:gd name="T94" fmla="*/ 0 w 7"/>
                  <a:gd name="T95" fmla="*/ 2147483647 h 31"/>
                  <a:gd name="T96" fmla="*/ 0 w 7"/>
                  <a:gd name="T97" fmla="*/ 2147483647 h 31"/>
                  <a:gd name="T98" fmla="*/ 0 w 7"/>
                  <a:gd name="T99" fmla="*/ 2147483647 h 31"/>
                  <a:gd name="T100" fmla="*/ 0 w 7"/>
                  <a:gd name="T101" fmla="*/ 2147483647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0" y="12"/>
                    </a:move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lnTo>
                      <a:pt x="3" y="3"/>
                    </a:lnTo>
                    <a:lnTo>
                      <a:pt x="3" y="5"/>
                    </a:lnTo>
                    <a:lnTo>
                      <a:pt x="0" y="5"/>
                    </a:lnTo>
                    <a:lnTo>
                      <a:pt x="0" y="7"/>
                    </a:lnTo>
                    <a:lnTo>
                      <a:pt x="0" y="10"/>
                    </a:lnTo>
                    <a:lnTo>
                      <a:pt x="0" y="1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4" name="Freeform 945"/>
              <p:cNvSpPr>
                <a:spLocks/>
              </p:cNvSpPr>
              <p:nvPr/>
            </p:nvSpPr>
            <p:spPr bwMode="auto">
              <a:xfrm>
                <a:off x="1539875" y="1246188"/>
                <a:ext cx="11113" cy="4921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2147483647 h 31"/>
                  <a:gd name="T10" fmla="*/ 0 w 7"/>
                  <a:gd name="T11" fmla="*/ 2147483647 h 31"/>
                  <a:gd name="T12" fmla="*/ 2147483647 w 7"/>
                  <a:gd name="T13" fmla="*/ 2147483647 h 31"/>
                  <a:gd name="T14" fmla="*/ 2147483647 w 7"/>
                  <a:gd name="T15" fmla="*/ 2147483647 h 31"/>
                  <a:gd name="T16" fmla="*/ 0 w 7"/>
                  <a:gd name="T17" fmla="*/ 2147483647 h 31"/>
                  <a:gd name="T18" fmla="*/ 0 w 7"/>
                  <a:gd name="T19" fmla="*/ 2147483647 h 31"/>
                  <a:gd name="T20" fmla="*/ 2147483647 w 7"/>
                  <a:gd name="T21" fmla="*/ 2147483647 h 31"/>
                  <a:gd name="T22" fmla="*/ 2147483647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2147483647 w 7"/>
                  <a:gd name="T33" fmla="*/ 2147483647 h 31"/>
                  <a:gd name="T34" fmla="*/ 2147483647 w 7"/>
                  <a:gd name="T35" fmla="*/ 2147483647 h 31"/>
                  <a:gd name="T36" fmla="*/ 2147483647 w 7"/>
                  <a:gd name="T37" fmla="*/ 2147483647 h 31"/>
                  <a:gd name="T38" fmla="*/ 2147483647 w 7"/>
                  <a:gd name="T39" fmla="*/ 2147483647 h 31"/>
                  <a:gd name="T40" fmla="*/ 2147483647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0 h 31"/>
                  <a:gd name="T80" fmla="*/ 2147483647 w 7"/>
                  <a:gd name="T81" fmla="*/ 0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0 w 7"/>
                  <a:gd name="T91" fmla="*/ 2147483647 h 31"/>
                  <a:gd name="T92" fmla="*/ 0 w 7"/>
                  <a:gd name="T93" fmla="*/ 2147483647 h 31"/>
                  <a:gd name="T94" fmla="*/ 0 w 7"/>
                  <a:gd name="T95" fmla="*/ 2147483647 h 31"/>
                  <a:gd name="T96" fmla="*/ 0 w 7"/>
                  <a:gd name="T97" fmla="*/ 2147483647 h 31"/>
                  <a:gd name="T98" fmla="*/ 0 w 7"/>
                  <a:gd name="T99" fmla="*/ 2147483647 h 31"/>
                  <a:gd name="T100" fmla="*/ 0 w 7"/>
                  <a:gd name="T101" fmla="*/ 2147483647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0" y="12"/>
                    </a:move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lnTo>
                      <a:pt x="3" y="3"/>
                    </a:lnTo>
                    <a:lnTo>
                      <a:pt x="3" y="5"/>
                    </a:lnTo>
                    <a:lnTo>
                      <a:pt x="0" y="5"/>
                    </a:lnTo>
                    <a:lnTo>
                      <a:pt x="0" y="7"/>
                    </a:lnTo>
                    <a:lnTo>
                      <a:pt x="0" y="10"/>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5" name="Freeform 946"/>
              <p:cNvSpPr>
                <a:spLocks/>
              </p:cNvSpPr>
              <p:nvPr/>
            </p:nvSpPr>
            <p:spPr bwMode="auto">
              <a:xfrm>
                <a:off x="1531938" y="129857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0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0 h 12"/>
                  <a:gd name="T74" fmla="*/ 2147483647 w 15"/>
                  <a:gd name="T75" fmla="*/ 0 h 12"/>
                  <a:gd name="T76" fmla="*/ 2147483647 w 15"/>
                  <a:gd name="T77" fmla="*/ 0 h 12"/>
                  <a:gd name="T78" fmla="*/ 2147483647 w 15"/>
                  <a:gd name="T79" fmla="*/ 0 h 12"/>
                  <a:gd name="T80" fmla="*/ 2147483647 w 15"/>
                  <a:gd name="T81" fmla="*/ 2147483647 h 12"/>
                  <a:gd name="T82" fmla="*/ 2147483647 w 15"/>
                  <a:gd name="T83" fmla="*/ 2147483647 h 12"/>
                  <a:gd name="T84" fmla="*/ 2147483647 w 15"/>
                  <a:gd name="T85" fmla="*/ 2147483647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5" y="8"/>
                    </a:move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lnTo>
                      <a:pt x="5" y="0"/>
                    </a:lnTo>
                    <a:lnTo>
                      <a:pt x="5" y="3"/>
                    </a:lnTo>
                    <a:lnTo>
                      <a:pt x="5" y="5"/>
                    </a:lnTo>
                    <a:lnTo>
                      <a:pt x="5" y="8"/>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6" name="Freeform 947"/>
              <p:cNvSpPr>
                <a:spLocks/>
              </p:cNvSpPr>
              <p:nvPr/>
            </p:nvSpPr>
            <p:spPr bwMode="auto">
              <a:xfrm>
                <a:off x="1531938" y="129857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0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0 h 12"/>
                  <a:gd name="T74" fmla="*/ 2147483647 w 15"/>
                  <a:gd name="T75" fmla="*/ 0 h 12"/>
                  <a:gd name="T76" fmla="*/ 2147483647 w 15"/>
                  <a:gd name="T77" fmla="*/ 0 h 12"/>
                  <a:gd name="T78" fmla="*/ 2147483647 w 15"/>
                  <a:gd name="T79" fmla="*/ 0 h 12"/>
                  <a:gd name="T80" fmla="*/ 2147483647 w 15"/>
                  <a:gd name="T81" fmla="*/ 2147483647 h 12"/>
                  <a:gd name="T82" fmla="*/ 2147483647 w 15"/>
                  <a:gd name="T83" fmla="*/ 2147483647 h 12"/>
                  <a:gd name="T84" fmla="*/ 2147483647 w 15"/>
                  <a:gd name="T85" fmla="*/ 2147483647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5" y="8"/>
                    </a:move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lnTo>
                      <a:pt x="5" y="0"/>
                    </a:lnTo>
                    <a:lnTo>
                      <a:pt x="5" y="3"/>
                    </a:lnTo>
                    <a:lnTo>
                      <a:pt x="5" y="5"/>
                    </a:lnTo>
                    <a:lnTo>
                      <a:pt x="5"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7" name="Freeform 948"/>
              <p:cNvSpPr>
                <a:spLocks/>
              </p:cNvSpPr>
              <p:nvPr/>
            </p:nvSpPr>
            <p:spPr bwMode="auto">
              <a:xfrm>
                <a:off x="1506538" y="1317626"/>
                <a:ext cx="33338" cy="38100"/>
              </a:xfrm>
              <a:custGeom>
                <a:avLst/>
                <a:gdLst>
                  <a:gd name="T0" fmla="*/ 2147483647 w 21"/>
                  <a:gd name="T1" fmla="*/ 2147483647 h 24"/>
                  <a:gd name="T2" fmla="*/ 2147483647 w 21"/>
                  <a:gd name="T3" fmla="*/ 2147483647 h 24"/>
                  <a:gd name="T4" fmla="*/ 2147483647 w 21"/>
                  <a:gd name="T5" fmla="*/ 2147483647 h 24"/>
                  <a:gd name="T6" fmla="*/ 2147483647 w 21"/>
                  <a:gd name="T7" fmla="*/ 2147483647 h 24"/>
                  <a:gd name="T8" fmla="*/ 2147483647 w 21"/>
                  <a:gd name="T9" fmla="*/ 2147483647 h 24"/>
                  <a:gd name="T10" fmla="*/ 0 w 21"/>
                  <a:gd name="T11" fmla="*/ 2147483647 h 24"/>
                  <a:gd name="T12" fmla="*/ 0 w 21"/>
                  <a:gd name="T13" fmla="*/ 2147483647 h 24"/>
                  <a:gd name="T14" fmla="*/ 0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2147483647 w 21"/>
                  <a:gd name="T27" fmla="*/ 2147483647 h 24"/>
                  <a:gd name="T28" fmla="*/ 2147483647 w 21"/>
                  <a:gd name="T29" fmla="*/ 2147483647 h 24"/>
                  <a:gd name="T30" fmla="*/ 2147483647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0 h 24"/>
                  <a:gd name="T60" fmla="*/ 2147483647 w 21"/>
                  <a:gd name="T61" fmla="*/ 0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2147483647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12" y="12"/>
                    </a:move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lnTo>
                      <a:pt x="19" y="0"/>
                    </a:lnTo>
                    <a:lnTo>
                      <a:pt x="19" y="3"/>
                    </a:lnTo>
                    <a:lnTo>
                      <a:pt x="21" y="3"/>
                    </a:lnTo>
                    <a:lnTo>
                      <a:pt x="19" y="3"/>
                    </a:lnTo>
                    <a:lnTo>
                      <a:pt x="19" y="7"/>
                    </a:lnTo>
                    <a:lnTo>
                      <a:pt x="16" y="10"/>
                    </a:lnTo>
                    <a:lnTo>
                      <a:pt x="16" y="12"/>
                    </a:lnTo>
                    <a:lnTo>
                      <a:pt x="14" y="12"/>
                    </a:lnTo>
                    <a:lnTo>
                      <a:pt x="14" y="14"/>
                    </a:lnTo>
                    <a:lnTo>
                      <a:pt x="12" y="14"/>
                    </a:lnTo>
                    <a:lnTo>
                      <a:pt x="12" y="1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8" name="Freeform 949"/>
              <p:cNvSpPr>
                <a:spLocks/>
              </p:cNvSpPr>
              <p:nvPr/>
            </p:nvSpPr>
            <p:spPr bwMode="auto">
              <a:xfrm>
                <a:off x="1506538" y="1317626"/>
                <a:ext cx="33338" cy="38100"/>
              </a:xfrm>
              <a:custGeom>
                <a:avLst/>
                <a:gdLst>
                  <a:gd name="T0" fmla="*/ 2147483647 w 21"/>
                  <a:gd name="T1" fmla="*/ 2147483647 h 24"/>
                  <a:gd name="T2" fmla="*/ 2147483647 w 21"/>
                  <a:gd name="T3" fmla="*/ 2147483647 h 24"/>
                  <a:gd name="T4" fmla="*/ 2147483647 w 21"/>
                  <a:gd name="T5" fmla="*/ 2147483647 h 24"/>
                  <a:gd name="T6" fmla="*/ 2147483647 w 21"/>
                  <a:gd name="T7" fmla="*/ 2147483647 h 24"/>
                  <a:gd name="T8" fmla="*/ 2147483647 w 21"/>
                  <a:gd name="T9" fmla="*/ 2147483647 h 24"/>
                  <a:gd name="T10" fmla="*/ 0 w 21"/>
                  <a:gd name="T11" fmla="*/ 2147483647 h 24"/>
                  <a:gd name="T12" fmla="*/ 0 w 21"/>
                  <a:gd name="T13" fmla="*/ 2147483647 h 24"/>
                  <a:gd name="T14" fmla="*/ 0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2147483647 w 21"/>
                  <a:gd name="T27" fmla="*/ 2147483647 h 24"/>
                  <a:gd name="T28" fmla="*/ 2147483647 w 21"/>
                  <a:gd name="T29" fmla="*/ 2147483647 h 24"/>
                  <a:gd name="T30" fmla="*/ 2147483647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0 h 24"/>
                  <a:gd name="T60" fmla="*/ 2147483647 w 21"/>
                  <a:gd name="T61" fmla="*/ 0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2147483647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12" y="12"/>
                    </a:move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lnTo>
                      <a:pt x="19" y="0"/>
                    </a:lnTo>
                    <a:lnTo>
                      <a:pt x="19" y="3"/>
                    </a:lnTo>
                    <a:lnTo>
                      <a:pt x="21" y="3"/>
                    </a:lnTo>
                    <a:lnTo>
                      <a:pt x="19" y="3"/>
                    </a:lnTo>
                    <a:lnTo>
                      <a:pt x="19" y="7"/>
                    </a:lnTo>
                    <a:lnTo>
                      <a:pt x="16" y="10"/>
                    </a:lnTo>
                    <a:lnTo>
                      <a:pt x="16" y="12"/>
                    </a:lnTo>
                    <a:lnTo>
                      <a:pt x="14" y="12"/>
                    </a:lnTo>
                    <a:lnTo>
                      <a:pt x="14" y="14"/>
                    </a:lnTo>
                    <a:lnTo>
                      <a:pt x="12" y="14"/>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79" name="Freeform 950"/>
              <p:cNvSpPr>
                <a:spLocks/>
              </p:cNvSpPr>
              <p:nvPr/>
            </p:nvSpPr>
            <p:spPr bwMode="auto">
              <a:xfrm>
                <a:off x="1528763" y="1333501"/>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0" name="Freeform 951"/>
              <p:cNvSpPr>
                <a:spLocks/>
              </p:cNvSpPr>
              <p:nvPr/>
            </p:nvSpPr>
            <p:spPr bwMode="auto">
              <a:xfrm>
                <a:off x="1528763" y="1333501"/>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1" name="Freeform 952"/>
              <p:cNvSpPr>
                <a:spLocks/>
              </p:cNvSpPr>
              <p:nvPr/>
            </p:nvSpPr>
            <p:spPr bwMode="auto">
              <a:xfrm>
                <a:off x="1509713" y="1352551"/>
                <a:ext cx="7938"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2147483647 w 5"/>
                  <a:gd name="T13" fmla="*/ 0 h 4"/>
                  <a:gd name="T14" fmla="*/ 2147483647 w 5"/>
                  <a:gd name="T15" fmla="*/ 0 h 4"/>
                  <a:gd name="T16" fmla="*/ 2147483647 w 5"/>
                  <a:gd name="T17" fmla="*/ 2147483647 h 4"/>
                  <a:gd name="T18" fmla="*/ 0 w 5"/>
                  <a:gd name="T19" fmla="*/ 2147483647 h 4"/>
                  <a:gd name="T20" fmla="*/ 0 w 5"/>
                  <a:gd name="T21" fmla="*/ 2147483647 h 4"/>
                  <a:gd name="T22" fmla="*/ 0 w 5"/>
                  <a:gd name="T23" fmla="*/ 2147483647 h 4"/>
                  <a:gd name="T24" fmla="*/ 2147483647 w 5"/>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3" y="4"/>
                    </a:moveTo>
                    <a:lnTo>
                      <a:pt x="3" y="2"/>
                    </a:lnTo>
                    <a:lnTo>
                      <a:pt x="5" y="2"/>
                    </a:lnTo>
                    <a:lnTo>
                      <a:pt x="5" y="0"/>
                    </a:lnTo>
                    <a:lnTo>
                      <a:pt x="3" y="0"/>
                    </a:lnTo>
                    <a:lnTo>
                      <a:pt x="3" y="2"/>
                    </a:lnTo>
                    <a:lnTo>
                      <a:pt x="0" y="2"/>
                    </a:lnTo>
                    <a:lnTo>
                      <a:pt x="0" y="4"/>
                    </a:lnTo>
                    <a:lnTo>
                      <a:pt x="3" y="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2" name="Freeform 953"/>
              <p:cNvSpPr>
                <a:spLocks/>
              </p:cNvSpPr>
              <p:nvPr/>
            </p:nvSpPr>
            <p:spPr bwMode="auto">
              <a:xfrm>
                <a:off x="1509713" y="1352551"/>
                <a:ext cx="7938"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2147483647 w 5"/>
                  <a:gd name="T13" fmla="*/ 0 h 4"/>
                  <a:gd name="T14" fmla="*/ 2147483647 w 5"/>
                  <a:gd name="T15" fmla="*/ 0 h 4"/>
                  <a:gd name="T16" fmla="*/ 2147483647 w 5"/>
                  <a:gd name="T17" fmla="*/ 2147483647 h 4"/>
                  <a:gd name="T18" fmla="*/ 0 w 5"/>
                  <a:gd name="T19" fmla="*/ 2147483647 h 4"/>
                  <a:gd name="T20" fmla="*/ 0 w 5"/>
                  <a:gd name="T21" fmla="*/ 2147483647 h 4"/>
                  <a:gd name="T22" fmla="*/ 0 w 5"/>
                  <a:gd name="T23" fmla="*/ 2147483647 h 4"/>
                  <a:gd name="T24" fmla="*/ 2147483647 w 5"/>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3" y="4"/>
                    </a:moveTo>
                    <a:lnTo>
                      <a:pt x="3" y="2"/>
                    </a:lnTo>
                    <a:lnTo>
                      <a:pt x="5" y="2"/>
                    </a:lnTo>
                    <a:lnTo>
                      <a:pt x="5" y="0"/>
                    </a:lnTo>
                    <a:lnTo>
                      <a:pt x="3" y="0"/>
                    </a:lnTo>
                    <a:lnTo>
                      <a:pt x="3" y="2"/>
                    </a:lnTo>
                    <a:lnTo>
                      <a:pt x="0" y="2"/>
                    </a:lnTo>
                    <a:lnTo>
                      <a:pt x="0" y="4"/>
                    </a:lnTo>
                    <a:lnTo>
                      <a:pt x="3"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3" name="Freeform 954"/>
              <p:cNvSpPr>
                <a:spLocks/>
              </p:cNvSpPr>
              <p:nvPr/>
            </p:nvSpPr>
            <p:spPr bwMode="auto">
              <a:xfrm>
                <a:off x="1498600" y="1355726"/>
                <a:ext cx="11113" cy="1111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0 h 3"/>
                  <a:gd name="T28" fmla="*/ 2147483647 w 3"/>
                  <a:gd name="T29" fmla="*/ 0 h 3"/>
                  <a:gd name="T30" fmla="*/ 2147483647 w 3"/>
                  <a:gd name="T31" fmla="*/ 0 h 3"/>
                  <a:gd name="T32" fmla="*/ 2147483647 w 3"/>
                  <a:gd name="T33" fmla="*/ 0 h 3"/>
                  <a:gd name="T34" fmla="*/ 0 w 3"/>
                  <a:gd name="T35" fmla="*/ 0 h 3"/>
                  <a:gd name="T36" fmla="*/ 2147483647 w 3"/>
                  <a:gd name="T37" fmla="*/ 2147483647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3">
                    <a:moveTo>
                      <a:pt x="1" y="1"/>
                    </a:move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2" y="3"/>
                      <a:pt x="2" y="3"/>
                      <a:pt x="2" y="3"/>
                    </a:cubicBezTo>
                    <a:cubicBezTo>
                      <a:pt x="2" y="2"/>
                      <a:pt x="2" y="2"/>
                      <a:pt x="2" y="2"/>
                    </a:cubicBezTo>
                    <a:cubicBezTo>
                      <a:pt x="3" y="1"/>
                      <a:pt x="3" y="1"/>
                      <a:pt x="3" y="1"/>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1" y="1"/>
                      <a:pt x="1" y="1"/>
                      <a:pt x="1" y="1"/>
                    </a:cubicBezTo>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4" name="Rectangle 955"/>
              <p:cNvSpPr>
                <a:spLocks noChangeArrowheads="1"/>
              </p:cNvSpPr>
              <p:nvPr/>
            </p:nvSpPr>
            <p:spPr bwMode="auto">
              <a:xfrm>
                <a:off x="1498600" y="13525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85" name="Rectangle 956"/>
              <p:cNvSpPr>
                <a:spLocks noChangeArrowheads="1"/>
              </p:cNvSpPr>
              <p:nvPr/>
            </p:nvSpPr>
            <p:spPr bwMode="auto">
              <a:xfrm>
                <a:off x="1498600" y="13525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86" name="Freeform 957"/>
              <p:cNvSpPr>
                <a:spLocks/>
              </p:cNvSpPr>
              <p:nvPr/>
            </p:nvSpPr>
            <p:spPr bwMode="auto">
              <a:xfrm>
                <a:off x="1490663" y="135572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7" name="Freeform 958"/>
              <p:cNvSpPr>
                <a:spLocks/>
              </p:cNvSpPr>
              <p:nvPr/>
            </p:nvSpPr>
            <p:spPr bwMode="auto">
              <a:xfrm>
                <a:off x="1490663" y="135572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88" name="Rectangle 959"/>
              <p:cNvSpPr>
                <a:spLocks noChangeArrowheads="1"/>
              </p:cNvSpPr>
              <p:nvPr/>
            </p:nvSpPr>
            <p:spPr bwMode="auto">
              <a:xfrm>
                <a:off x="1498600" y="13589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89" name="Rectangle 960"/>
              <p:cNvSpPr>
                <a:spLocks noChangeArrowheads="1"/>
              </p:cNvSpPr>
              <p:nvPr/>
            </p:nvSpPr>
            <p:spPr bwMode="auto">
              <a:xfrm>
                <a:off x="1498600" y="13589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90" name="Freeform 961"/>
              <p:cNvSpPr>
                <a:spLocks/>
              </p:cNvSpPr>
              <p:nvPr/>
            </p:nvSpPr>
            <p:spPr bwMode="auto">
              <a:xfrm>
                <a:off x="1498600" y="1355726"/>
                <a:ext cx="0" cy="3175"/>
              </a:xfrm>
              <a:custGeom>
                <a:avLst/>
                <a:gdLst>
                  <a:gd name="T0" fmla="*/ 2147483647 h 2"/>
                  <a:gd name="T1" fmla="*/ 2147483647 h 2"/>
                  <a:gd name="T2" fmla="*/ 2147483647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1" name="Freeform 962"/>
              <p:cNvSpPr>
                <a:spLocks/>
              </p:cNvSpPr>
              <p:nvPr/>
            </p:nvSpPr>
            <p:spPr bwMode="auto">
              <a:xfrm>
                <a:off x="1498600" y="1355726"/>
                <a:ext cx="0" cy="3175"/>
              </a:xfrm>
              <a:custGeom>
                <a:avLst/>
                <a:gdLst>
                  <a:gd name="T0" fmla="*/ 2147483647 h 2"/>
                  <a:gd name="T1" fmla="*/ 2147483647 h 2"/>
                  <a:gd name="T2" fmla="*/ 2147483647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2" name="Rectangle 963"/>
              <p:cNvSpPr>
                <a:spLocks noChangeArrowheads="1"/>
              </p:cNvSpPr>
              <p:nvPr/>
            </p:nvSpPr>
            <p:spPr bwMode="auto">
              <a:xfrm>
                <a:off x="1501775" y="13557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93" name="Rectangle 964"/>
              <p:cNvSpPr>
                <a:spLocks noChangeArrowheads="1"/>
              </p:cNvSpPr>
              <p:nvPr/>
            </p:nvSpPr>
            <p:spPr bwMode="auto">
              <a:xfrm>
                <a:off x="1501775" y="13557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494" name="Freeform 965"/>
              <p:cNvSpPr>
                <a:spLocks/>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5" name="Freeform 966"/>
              <p:cNvSpPr>
                <a:spLocks/>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6" name="Freeform 967"/>
              <p:cNvSpPr>
                <a:spLocks/>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7" name="Freeform 968"/>
              <p:cNvSpPr>
                <a:spLocks/>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8" name="Freeform 969"/>
              <p:cNvSpPr>
                <a:spLocks/>
              </p:cNvSpPr>
              <p:nvPr/>
            </p:nvSpPr>
            <p:spPr bwMode="auto">
              <a:xfrm>
                <a:off x="1555750" y="1303338"/>
                <a:ext cx="0" cy="3175"/>
              </a:xfrm>
              <a:custGeom>
                <a:avLst/>
                <a:gdLst>
                  <a:gd name="T0" fmla="*/ 2147483647 h 2"/>
                  <a:gd name="T1" fmla="*/ 2147483647 h 2"/>
                  <a:gd name="T2" fmla="*/ 0 h 2"/>
                  <a:gd name="T3" fmla="*/ 2147483647 h 2"/>
                  <a:gd name="T4" fmla="*/ 0 h 2"/>
                  <a:gd name="T5" fmla="*/ 0 h 2"/>
                  <a:gd name="T6" fmla="*/ 0 h 2"/>
                  <a:gd name="T7" fmla="*/ 2147483647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2"/>
                    </a:moveTo>
                    <a:lnTo>
                      <a:pt x="0" y="2"/>
                    </a:lnTo>
                    <a:lnTo>
                      <a:pt x="0" y="0"/>
                    </a:ln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99" name="Freeform 970"/>
              <p:cNvSpPr>
                <a:spLocks/>
              </p:cNvSpPr>
              <p:nvPr/>
            </p:nvSpPr>
            <p:spPr bwMode="auto">
              <a:xfrm>
                <a:off x="1555750" y="1303338"/>
                <a:ext cx="0" cy="3175"/>
              </a:xfrm>
              <a:custGeom>
                <a:avLst/>
                <a:gdLst>
                  <a:gd name="T0" fmla="*/ 2147483647 h 2"/>
                  <a:gd name="T1" fmla="*/ 2147483647 h 2"/>
                  <a:gd name="T2" fmla="*/ 0 h 2"/>
                  <a:gd name="T3" fmla="*/ 2147483647 h 2"/>
                  <a:gd name="T4" fmla="*/ 0 h 2"/>
                  <a:gd name="T5" fmla="*/ 0 h 2"/>
                  <a:gd name="T6" fmla="*/ 0 h 2"/>
                  <a:gd name="T7" fmla="*/ 2147483647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2"/>
                    </a:moveTo>
                    <a:lnTo>
                      <a:pt x="0" y="2"/>
                    </a:lnTo>
                    <a:lnTo>
                      <a:pt x="0" y="0"/>
                    </a:ln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0" name="Freeform 971"/>
              <p:cNvSpPr>
                <a:spLocks/>
              </p:cNvSpPr>
              <p:nvPr/>
            </p:nvSpPr>
            <p:spPr bwMode="auto">
              <a:xfrm>
                <a:off x="1558925" y="1298576"/>
                <a:ext cx="7938" cy="4763"/>
              </a:xfrm>
              <a:custGeom>
                <a:avLst/>
                <a:gdLst>
                  <a:gd name="T0" fmla="*/ 2147483647 w 5"/>
                  <a:gd name="T1" fmla="*/ 0 h 3"/>
                  <a:gd name="T2" fmla="*/ 2147483647 w 5"/>
                  <a:gd name="T3" fmla="*/ 0 h 3"/>
                  <a:gd name="T4" fmla="*/ 0 w 5"/>
                  <a:gd name="T5" fmla="*/ 2147483647 h 3"/>
                  <a:gd name="T6" fmla="*/ 0 w 5"/>
                  <a:gd name="T7" fmla="*/ 2147483647 h 3"/>
                  <a:gd name="T8" fmla="*/ 0 w 5"/>
                  <a:gd name="T9" fmla="*/ 2147483647 h 3"/>
                  <a:gd name="T10" fmla="*/ 0 w 5"/>
                  <a:gd name="T11" fmla="*/ 2147483647 h 3"/>
                  <a:gd name="T12" fmla="*/ 2147483647 w 5"/>
                  <a:gd name="T13" fmla="*/ 0 h 3"/>
                  <a:gd name="T14" fmla="*/ 2147483647 w 5"/>
                  <a:gd name="T15" fmla="*/ 0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2" y="0"/>
                    </a:moveTo>
                    <a:lnTo>
                      <a:pt x="2" y="0"/>
                    </a:lnTo>
                    <a:lnTo>
                      <a:pt x="0" y="3"/>
                    </a:lnTo>
                    <a:lnTo>
                      <a:pt x="2" y="0"/>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1" name="Freeform 972"/>
              <p:cNvSpPr>
                <a:spLocks/>
              </p:cNvSpPr>
              <p:nvPr/>
            </p:nvSpPr>
            <p:spPr bwMode="auto">
              <a:xfrm>
                <a:off x="1558925" y="1298576"/>
                <a:ext cx="7938" cy="4763"/>
              </a:xfrm>
              <a:custGeom>
                <a:avLst/>
                <a:gdLst>
                  <a:gd name="T0" fmla="*/ 2147483647 w 5"/>
                  <a:gd name="T1" fmla="*/ 0 h 3"/>
                  <a:gd name="T2" fmla="*/ 2147483647 w 5"/>
                  <a:gd name="T3" fmla="*/ 0 h 3"/>
                  <a:gd name="T4" fmla="*/ 0 w 5"/>
                  <a:gd name="T5" fmla="*/ 2147483647 h 3"/>
                  <a:gd name="T6" fmla="*/ 0 w 5"/>
                  <a:gd name="T7" fmla="*/ 2147483647 h 3"/>
                  <a:gd name="T8" fmla="*/ 0 w 5"/>
                  <a:gd name="T9" fmla="*/ 2147483647 h 3"/>
                  <a:gd name="T10" fmla="*/ 0 w 5"/>
                  <a:gd name="T11" fmla="*/ 2147483647 h 3"/>
                  <a:gd name="T12" fmla="*/ 2147483647 w 5"/>
                  <a:gd name="T13" fmla="*/ 0 h 3"/>
                  <a:gd name="T14" fmla="*/ 2147483647 w 5"/>
                  <a:gd name="T15" fmla="*/ 0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2" y="0"/>
                    </a:moveTo>
                    <a:lnTo>
                      <a:pt x="2" y="0"/>
                    </a:lnTo>
                    <a:lnTo>
                      <a:pt x="0" y="3"/>
                    </a:lnTo>
                    <a:lnTo>
                      <a:pt x="2" y="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2" name="Rectangle 973"/>
              <p:cNvSpPr>
                <a:spLocks noChangeArrowheads="1"/>
              </p:cNvSpPr>
              <p:nvPr/>
            </p:nvSpPr>
            <p:spPr bwMode="auto">
              <a:xfrm>
                <a:off x="1555750" y="130651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503" name="Rectangle 974"/>
              <p:cNvSpPr>
                <a:spLocks noChangeArrowheads="1"/>
              </p:cNvSpPr>
              <p:nvPr/>
            </p:nvSpPr>
            <p:spPr bwMode="auto">
              <a:xfrm>
                <a:off x="1555750" y="1306513"/>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504" name="Freeform 975"/>
              <p:cNvSpPr>
                <a:spLocks/>
              </p:cNvSpPr>
              <p:nvPr/>
            </p:nvSpPr>
            <p:spPr bwMode="auto">
              <a:xfrm>
                <a:off x="1566863" y="1295401"/>
                <a:ext cx="3175" cy="3175"/>
              </a:xfrm>
              <a:custGeom>
                <a:avLst/>
                <a:gdLst>
                  <a:gd name="T0" fmla="*/ 0 w 2"/>
                  <a:gd name="T1" fmla="*/ 2147483647 h 2"/>
                  <a:gd name="T2" fmla="*/ 0 w 2"/>
                  <a:gd name="T3" fmla="*/ 2147483647 h 2"/>
                  <a:gd name="T4" fmla="*/ 0 w 2"/>
                  <a:gd name="T5" fmla="*/ 2147483647 h 2"/>
                  <a:gd name="T6" fmla="*/ 2147483647 w 2"/>
                  <a:gd name="T7" fmla="*/ 0 h 2"/>
                  <a:gd name="T8" fmla="*/ 2147483647 w 2"/>
                  <a:gd name="T9" fmla="*/ 0 h 2"/>
                  <a:gd name="T10" fmla="*/ 2147483647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5" name="Freeform 976"/>
              <p:cNvSpPr>
                <a:spLocks/>
              </p:cNvSpPr>
              <p:nvPr/>
            </p:nvSpPr>
            <p:spPr bwMode="auto">
              <a:xfrm>
                <a:off x="1566863" y="1295401"/>
                <a:ext cx="3175" cy="3175"/>
              </a:xfrm>
              <a:custGeom>
                <a:avLst/>
                <a:gdLst>
                  <a:gd name="T0" fmla="*/ 0 w 2"/>
                  <a:gd name="T1" fmla="*/ 2147483647 h 2"/>
                  <a:gd name="T2" fmla="*/ 0 w 2"/>
                  <a:gd name="T3" fmla="*/ 2147483647 h 2"/>
                  <a:gd name="T4" fmla="*/ 0 w 2"/>
                  <a:gd name="T5" fmla="*/ 2147483647 h 2"/>
                  <a:gd name="T6" fmla="*/ 2147483647 w 2"/>
                  <a:gd name="T7" fmla="*/ 0 h 2"/>
                  <a:gd name="T8" fmla="*/ 2147483647 w 2"/>
                  <a:gd name="T9" fmla="*/ 0 h 2"/>
                  <a:gd name="T10" fmla="*/ 2147483647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6" name="Freeform 977"/>
              <p:cNvSpPr>
                <a:spLocks/>
              </p:cNvSpPr>
              <p:nvPr/>
            </p:nvSpPr>
            <p:spPr bwMode="auto">
              <a:xfrm>
                <a:off x="1573213" y="1287463"/>
                <a:ext cx="4763" cy="4763"/>
              </a:xfrm>
              <a:custGeom>
                <a:avLst/>
                <a:gdLst>
                  <a:gd name="T0" fmla="*/ 2147483647 w 3"/>
                  <a:gd name="T1" fmla="*/ 2147483647 h 3"/>
                  <a:gd name="T2" fmla="*/ 2147483647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3"/>
                    </a:moveTo>
                    <a:lnTo>
                      <a:pt x="3" y="0"/>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7" name="Freeform 978"/>
              <p:cNvSpPr>
                <a:spLocks/>
              </p:cNvSpPr>
              <p:nvPr/>
            </p:nvSpPr>
            <p:spPr bwMode="auto">
              <a:xfrm>
                <a:off x="1573213" y="1287463"/>
                <a:ext cx="4763" cy="4763"/>
              </a:xfrm>
              <a:custGeom>
                <a:avLst/>
                <a:gdLst>
                  <a:gd name="T0" fmla="*/ 2147483647 w 3"/>
                  <a:gd name="T1" fmla="*/ 2147483647 h 3"/>
                  <a:gd name="T2" fmla="*/ 2147483647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3"/>
                    </a:moveTo>
                    <a:lnTo>
                      <a:pt x="3" y="0"/>
                    </a:lnTo>
                    <a:lnTo>
                      <a:pt x="0" y="0"/>
                    </a:lnTo>
                    <a:lnTo>
                      <a:pt x="0" y="3"/>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8" name="Freeform 979"/>
              <p:cNvSpPr>
                <a:spLocks/>
              </p:cNvSpPr>
              <p:nvPr/>
            </p:nvSpPr>
            <p:spPr bwMode="auto">
              <a:xfrm>
                <a:off x="1585913" y="1268413"/>
                <a:ext cx="3175" cy="4763"/>
              </a:xfrm>
              <a:custGeom>
                <a:avLst/>
                <a:gdLst>
                  <a:gd name="T0" fmla="*/ 2147483647 w 2"/>
                  <a:gd name="T1" fmla="*/ 0 h 3"/>
                  <a:gd name="T2" fmla="*/ 2147483647 w 2"/>
                  <a:gd name="T3" fmla="*/ 0 h 3"/>
                  <a:gd name="T4" fmla="*/ 0 w 2"/>
                  <a:gd name="T5" fmla="*/ 2147483647 h 3"/>
                  <a:gd name="T6" fmla="*/ 0 w 2"/>
                  <a:gd name="T7" fmla="*/ 2147483647 h 3"/>
                  <a:gd name="T8" fmla="*/ 0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09" name="Freeform 980"/>
              <p:cNvSpPr>
                <a:spLocks/>
              </p:cNvSpPr>
              <p:nvPr/>
            </p:nvSpPr>
            <p:spPr bwMode="auto">
              <a:xfrm>
                <a:off x="1585913" y="1268413"/>
                <a:ext cx="3175" cy="4763"/>
              </a:xfrm>
              <a:custGeom>
                <a:avLst/>
                <a:gdLst>
                  <a:gd name="T0" fmla="*/ 2147483647 w 2"/>
                  <a:gd name="T1" fmla="*/ 0 h 3"/>
                  <a:gd name="T2" fmla="*/ 2147483647 w 2"/>
                  <a:gd name="T3" fmla="*/ 0 h 3"/>
                  <a:gd name="T4" fmla="*/ 0 w 2"/>
                  <a:gd name="T5" fmla="*/ 2147483647 h 3"/>
                  <a:gd name="T6" fmla="*/ 0 w 2"/>
                  <a:gd name="T7" fmla="*/ 2147483647 h 3"/>
                  <a:gd name="T8" fmla="*/ 0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0" name="Freeform 981"/>
              <p:cNvSpPr>
                <a:spLocks/>
              </p:cNvSpPr>
              <p:nvPr/>
            </p:nvSpPr>
            <p:spPr bwMode="auto">
              <a:xfrm>
                <a:off x="1581150" y="12763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1" name="Freeform 982"/>
              <p:cNvSpPr>
                <a:spLocks/>
              </p:cNvSpPr>
              <p:nvPr/>
            </p:nvSpPr>
            <p:spPr bwMode="auto">
              <a:xfrm>
                <a:off x="1581150" y="12763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2" name="Freeform 983"/>
              <p:cNvSpPr>
                <a:spLocks/>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3" name="Freeform 984"/>
              <p:cNvSpPr>
                <a:spLocks/>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4" name="Freeform 985"/>
              <p:cNvSpPr>
                <a:spLocks/>
              </p:cNvSpPr>
              <p:nvPr/>
            </p:nvSpPr>
            <p:spPr bwMode="auto">
              <a:xfrm>
                <a:off x="1577975" y="1284288"/>
                <a:ext cx="3175" cy="0"/>
              </a:xfrm>
              <a:custGeom>
                <a:avLst/>
                <a:gdLst>
                  <a:gd name="T0" fmla="*/ 2147483647 w 2"/>
                  <a:gd name="T1" fmla="*/ 0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5" name="Freeform 986"/>
              <p:cNvSpPr>
                <a:spLocks/>
              </p:cNvSpPr>
              <p:nvPr/>
            </p:nvSpPr>
            <p:spPr bwMode="auto">
              <a:xfrm>
                <a:off x="1577975" y="1284288"/>
                <a:ext cx="3175" cy="0"/>
              </a:xfrm>
              <a:custGeom>
                <a:avLst/>
                <a:gdLst>
                  <a:gd name="T0" fmla="*/ 2147483647 w 2"/>
                  <a:gd name="T1" fmla="*/ 0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6" name="Freeform 987"/>
              <p:cNvSpPr>
                <a:spLocks/>
              </p:cNvSpPr>
              <p:nvPr/>
            </p:nvSpPr>
            <p:spPr bwMode="auto">
              <a:xfrm>
                <a:off x="1468438" y="1389063"/>
                <a:ext cx="7938" cy="11113"/>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2147483647 w 5"/>
                  <a:gd name="T9" fmla="*/ 0 h 7"/>
                  <a:gd name="T10" fmla="*/ 2147483647 w 5"/>
                  <a:gd name="T11" fmla="*/ 0 h 7"/>
                  <a:gd name="T12" fmla="*/ 2147483647 w 5"/>
                  <a:gd name="T13" fmla="*/ 2147483647 h 7"/>
                  <a:gd name="T14" fmla="*/ 0 w 5"/>
                  <a:gd name="T15" fmla="*/ 2147483647 h 7"/>
                  <a:gd name="T16" fmla="*/ 0 w 5"/>
                  <a:gd name="T17" fmla="*/ 2147483647 h 7"/>
                  <a:gd name="T18" fmla="*/ 2147483647 w 5"/>
                  <a:gd name="T19" fmla="*/ 2147483647 h 7"/>
                  <a:gd name="T20" fmla="*/ 2147483647 w 5"/>
                  <a:gd name="T21" fmla="*/ 214748364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7"/>
                    </a:moveTo>
                    <a:lnTo>
                      <a:pt x="2" y="5"/>
                    </a:lnTo>
                    <a:lnTo>
                      <a:pt x="5" y="5"/>
                    </a:lnTo>
                    <a:lnTo>
                      <a:pt x="5" y="0"/>
                    </a:lnTo>
                    <a:lnTo>
                      <a:pt x="2" y="0"/>
                    </a:lnTo>
                    <a:lnTo>
                      <a:pt x="2" y="3"/>
                    </a:lnTo>
                    <a:lnTo>
                      <a:pt x="0" y="5"/>
                    </a:lnTo>
                    <a:lnTo>
                      <a:pt x="0" y="7"/>
                    </a:lnTo>
                    <a:lnTo>
                      <a:pt x="2"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7" name="Freeform 988"/>
              <p:cNvSpPr>
                <a:spLocks/>
              </p:cNvSpPr>
              <p:nvPr/>
            </p:nvSpPr>
            <p:spPr bwMode="auto">
              <a:xfrm>
                <a:off x="1468438" y="1389063"/>
                <a:ext cx="7938" cy="11113"/>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2147483647 w 5"/>
                  <a:gd name="T9" fmla="*/ 0 h 7"/>
                  <a:gd name="T10" fmla="*/ 2147483647 w 5"/>
                  <a:gd name="T11" fmla="*/ 0 h 7"/>
                  <a:gd name="T12" fmla="*/ 2147483647 w 5"/>
                  <a:gd name="T13" fmla="*/ 2147483647 h 7"/>
                  <a:gd name="T14" fmla="*/ 0 w 5"/>
                  <a:gd name="T15" fmla="*/ 2147483647 h 7"/>
                  <a:gd name="T16" fmla="*/ 0 w 5"/>
                  <a:gd name="T17" fmla="*/ 2147483647 h 7"/>
                  <a:gd name="T18" fmla="*/ 2147483647 w 5"/>
                  <a:gd name="T19" fmla="*/ 2147483647 h 7"/>
                  <a:gd name="T20" fmla="*/ 2147483647 w 5"/>
                  <a:gd name="T21" fmla="*/ 214748364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7"/>
                    </a:moveTo>
                    <a:lnTo>
                      <a:pt x="2" y="5"/>
                    </a:lnTo>
                    <a:lnTo>
                      <a:pt x="5" y="5"/>
                    </a:lnTo>
                    <a:lnTo>
                      <a:pt x="5" y="0"/>
                    </a:lnTo>
                    <a:lnTo>
                      <a:pt x="2" y="0"/>
                    </a:lnTo>
                    <a:lnTo>
                      <a:pt x="2" y="3"/>
                    </a:lnTo>
                    <a:lnTo>
                      <a:pt x="0" y="5"/>
                    </a:lnTo>
                    <a:lnTo>
                      <a:pt x="0" y="7"/>
                    </a:lnTo>
                    <a:lnTo>
                      <a:pt x="2"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8" name="Freeform 989"/>
              <p:cNvSpPr>
                <a:spLocks/>
              </p:cNvSpPr>
              <p:nvPr/>
            </p:nvSpPr>
            <p:spPr bwMode="auto">
              <a:xfrm>
                <a:off x="1430338" y="1408113"/>
                <a:ext cx="7938" cy="7938"/>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2147483647 h 5"/>
                  <a:gd name="T10" fmla="*/ 2147483647 w 5"/>
                  <a:gd name="T11" fmla="*/ 2147483647 h 5"/>
                  <a:gd name="T12" fmla="*/ 2147483647 w 5"/>
                  <a:gd name="T13" fmla="*/ 2147483647 h 5"/>
                  <a:gd name="T14" fmla="*/ 0 w 5"/>
                  <a:gd name="T15" fmla="*/ 2147483647 h 5"/>
                  <a:gd name="T16" fmla="*/ 0 w 5"/>
                  <a:gd name="T17" fmla="*/ 2147483647 h 5"/>
                  <a:gd name="T18" fmla="*/ 2147483647 w 5"/>
                  <a:gd name="T19" fmla="*/ 2147483647 h 5"/>
                  <a:gd name="T20" fmla="*/ 2147483647 w 5"/>
                  <a:gd name="T21" fmla="*/ 2147483647 h 5"/>
                  <a:gd name="T22" fmla="*/ 2147483647 w 5"/>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5">
                    <a:moveTo>
                      <a:pt x="5" y="5"/>
                    </a:moveTo>
                    <a:lnTo>
                      <a:pt x="5" y="3"/>
                    </a:lnTo>
                    <a:lnTo>
                      <a:pt x="5" y="0"/>
                    </a:lnTo>
                    <a:lnTo>
                      <a:pt x="3" y="3"/>
                    </a:lnTo>
                    <a:lnTo>
                      <a:pt x="0" y="3"/>
                    </a:lnTo>
                    <a:lnTo>
                      <a:pt x="0" y="5"/>
                    </a:lnTo>
                    <a:lnTo>
                      <a:pt x="3" y="5"/>
                    </a:lnTo>
                    <a:lnTo>
                      <a:pt x="5"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19" name="Freeform 990"/>
              <p:cNvSpPr>
                <a:spLocks/>
              </p:cNvSpPr>
              <p:nvPr/>
            </p:nvSpPr>
            <p:spPr bwMode="auto">
              <a:xfrm>
                <a:off x="1430338" y="1408113"/>
                <a:ext cx="7938" cy="7938"/>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2147483647 h 5"/>
                  <a:gd name="T10" fmla="*/ 2147483647 w 5"/>
                  <a:gd name="T11" fmla="*/ 2147483647 h 5"/>
                  <a:gd name="T12" fmla="*/ 2147483647 w 5"/>
                  <a:gd name="T13" fmla="*/ 2147483647 h 5"/>
                  <a:gd name="T14" fmla="*/ 0 w 5"/>
                  <a:gd name="T15" fmla="*/ 2147483647 h 5"/>
                  <a:gd name="T16" fmla="*/ 0 w 5"/>
                  <a:gd name="T17" fmla="*/ 2147483647 h 5"/>
                  <a:gd name="T18" fmla="*/ 2147483647 w 5"/>
                  <a:gd name="T19" fmla="*/ 2147483647 h 5"/>
                  <a:gd name="T20" fmla="*/ 2147483647 w 5"/>
                  <a:gd name="T21" fmla="*/ 2147483647 h 5"/>
                  <a:gd name="T22" fmla="*/ 2147483647 w 5"/>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5">
                    <a:moveTo>
                      <a:pt x="5" y="5"/>
                    </a:moveTo>
                    <a:lnTo>
                      <a:pt x="5" y="3"/>
                    </a:lnTo>
                    <a:lnTo>
                      <a:pt x="5" y="0"/>
                    </a:lnTo>
                    <a:lnTo>
                      <a:pt x="3" y="3"/>
                    </a:lnTo>
                    <a:lnTo>
                      <a:pt x="0" y="3"/>
                    </a:lnTo>
                    <a:lnTo>
                      <a:pt x="0" y="5"/>
                    </a:lnTo>
                    <a:lnTo>
                      <a:pt x="3"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0" name="Freeform 991"/>
              <p:cNvSpPr>
                <a:spLocks/>
              </p:cNvSpPr>
              <p:nvPr/>
            </p:nvSpPr>
            <p:spPr bwMode="auto">
              <a:xfrm>
                <a:off x="1498600" y="1377951"/>
                <a:ext cx="3175" cy="0"/>
              </a:xfrm>
              <a:custGeom>
                <a:avLst/>
                <a:gdLst>
                  <a:gd name="T0" fmla="*/ 0 w 2"/>
                  <a:gd name="T1" fmla="*/ 0 w 2"/>
                  <a:gd name="T2" fmla="*/ 2147483647 w 2"/>
                  <a:gd name="T3" fmla="*/ 2147483647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1" name="Freeform 992"/>
              <p:cNvSpPr>
                <a:spLocks/>
              </p:cNvSpPr>
              <p:nvPr/>
            </p:nvSpPr>
            <p:spPr bwMode="auto">
              <a:xfrm>
                <a:off x="1498600" y="1377951"/>
                <a:ext cx="3175" cy="0"/>
              </a:xfrm>
              <a:custGeom>
                <a:avLst/>
                <a:gdLst>
                  <a:gd name="T0" fmla="*/ 0 w 2"/>
                  <a:gd name="T1" fmla="*/ 0 w 2"/>
                  <a:gd name="T2" fmla="*/ 2147483647 w 2"/>
                  <a:gd name="T3" fmla="*/ 2147483647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2" name="Freeform 993"/>
              <p:cNvSpPr>
                <a:spLocks/>
              </p:cNvSpPr>
              <p:nvPr/>
            </p:nvSpPr>
            <p:spPr bwMode="auto">
              <a:xfrm>
                <a:off x="1498600" y="1377951"/>
                <a:ext cx="0" cy="4763"/>
              </a:xfrm>
              <a:custGeom>
                <a:avLst/>
                <a:gdLst>
                  <a:gd name="T0" fmla="*/ 2147483647 h 3"/>
                  <a:gd name="T1" fmla="*/ 2147483647 h 3"/>
                  <a:gd name="T2" fmla="*/ 2147483647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3" name="Freeform 994"/>
              <p:cNvSpPr>
                <a:spLocks/>
              </p:cNvSpPr>
              <p:nvPr/>
            </p:nvSpPr>
            <p:spPr bwMode="auto">
              <a:xfrm>
                <a:off x="1498600" y="1377951"/>
                <a:ext cx="0" cy="4763"/>
              </a:xfrm>
              <a:custGeom>
                <a:avLst/>
                <a:gdLst>
                  <a:gd name="T0" fmla="*/ 2147483647 h 3"/>
                  <a:gd name="T1" fmla="*/ 2147483647 h 3"/>
                  <a:gd name="T2" fmla="*/ 2147483647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4" name="Freeform 995"/>
              <p:cNvSpPr>
                <a:spLocks/>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5" name="Freeform 996"/>
              <p:cNvSpPr>
                <a:spLocks/>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6" name="Freeform 997"/>
              <p:cNvSpPr>
                <a:spLocks/>
              </p:cNvSpPr>
              <p:nvPr/>
            </p:nvSpPr>
            <p:spPr bwMode="auto">
              <a:xfrm>
                <a:off x="1484313" y="1389063"/>
                <a:ext cx="3175" cy="4763"/>
              </a:xfrm>
              <a:custGeom>
                <a:avLst/>
                <a:gdLst>
                  <a:gd name="T0" fmla="*/ 2147483647 w 2"/>
                  <a:gd name="T1" fmla="*/ 0 h 3"/>
                  <a:gd name="T2" fmla="*/ 2147483647 w 2"/>
                  <a:gd name="T3" fmla="*/ 0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2"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7" name="Freeform 999"/>
              <p:cNvSpPr>
                <a:spLocks/>
              </p:cNvSpPr>
              <p:nvPr/>
            </p:nvSpPr>
            <p:spPr bwMode="auto">
              <a:xfrm>
                <a:off x="1484313" y="1389063"/>
                <a:ext cx="3175" cy="4763"/>
              </a:xfrm>
              <a:custGeom>
                <a:avLst/>
                <a:gdLst>
                  <a:gd name="T0" fmla="*/ 2147483647 w 2"/>
                  <a:gd name="T1" fmla="*/ 0 h 3"/>
                  <a:gd name="T2" fmla="*/ 2147483647 w 2"/>
                  <a:gd name="T3" fmla="*/ 0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2"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8" name="Freeform 1000"/>
              <p:cNvSpPr>
                <a:spLocks/>
              </p:cNvSpPr>
              <p:nvPr/>
            </p:nvSpPr>
            <p:spPr bwMode="auto">
              <a:xfrm>
                <a:off x="1484313" y="13938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29" name="Freeform 1001"/>
              <p:cNvSpPr>
                <a:spLocks/>
              </p:cNvSpPr>
              <p:nvPr/>
            </p:nvSpPr>
            <p:spPr bwMode="auto">
              <a:xfrm>
                <a:off x="1484313" y="13938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0" name="Freeform 1002"/>
              <p:cNvSpPr>
                <a:spLocks/>
              </p:cNvSpPr>
              <p:nvPr/>
            </p:nvSpPr>
            <p:spPr bwMode="auto">
              <a:xfrm>
                <a:off x="1479551" y="1393826"/>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1" name="Freeform 1003"/>
              <p:cNvSpPr>
                <a:spLocks/>
              </p:cNvSpPr>
              <p:nvPr/>
            </p:nvSpPr>
            <p:spPr bwMode="auto">
              <a:xfrm>
                <a:off x="1479551" y="1393826"/>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2" name="Freeform 1004"/>
              <p:cNvSpPr>
                <a:spLocks/>
              </p:cNvSpPr>
              <p:nvPr/>
            </p:nvSpPr>
            <p:spPr bwMode="auto">
              <a:xfrm>
                <a:off x="1385888" y="1465263"/>
                <a:ext cx="38100" cy="41275"/>
              </a:xfrm>
              <a:custGeom>
                <a:avLst/>
                <a:gdLst>
                  <a:gd name="T0" fmla="*/ 2147483647 w 24"/>
                  <a:gd name="T1" fmla="*/ 2147483647 h 26"/>
                  <a:gd name="T2" fmla="*/ 2147483647 w 24"/>
                  <a:gd name="T3" fmla="*/ 2147483647 h 26"/>
                  <a:gd name="T4" fmla="*/ 2147483647 w 24"/>
                  <a:gd name="T5" fmla="*/ 2147483647 h 26"/>
                  <a:gd name="T6" fmla="*/ 2147483647 w 24"/>
                  <a:gd name="T7" fmla="*/ 2147483647 h 26"/>
                  <a:gd name="T8" fmla="*/ 2147483647 w 24"/>
                  <a:gd name="T9" fmla="*/ 2147483647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0 h 26"/>
                  <a:gd name="T24" fmla="*/ 2147483647 w 24"/>
                  <a:gd name="T25" fmla="*/ 0 h 26"/>
                  <a:gd name="T26" fmla="*/ 2147483647 w 24"/>
                  <a:gd name="T27" fmla="*/ 0 h 26"/>
                  <a:gd name="T28" fmla="*/ 0 w 24"/>
                  <a:gd name="T29" fmla="*/ 0 h 26"/>
                  <a:gd name="T30" fmla="*/ 0 w 24"/>
                  <a:gd name="T31" fmla="*/ 2147483647 h 26"/>
                  <a:gd name="T32" fmla="*/ 2147483647 w 24"/>
                  <a:gd name="T33" fmla="*/ 2147483647 h 26"/>
                  <a:gd name="T34" fmla="*/ 2147483647 w 24"/>
                  <a:gd name="T35" fmla="*/ 2147483647 h 26"/>
                  <a:gd name="T36" fmla="*/ 2147483647 w 24"/>
                  <a:gd name="T37" fmla="*/ 2147483647 h 26"/>
                  <a:gd name="T38" fmla="*/ 2147483647 w 24"/>
                  <a:gd name="T39" fmla="*/ 2147483647 h 26"/>
                  <a:gd name="T40" fmla="*/ 2147483647 w 24"/>
                  <a:gd name="T41" fmla="*/ 2147483647 h 26"/>
                  <a:gd name="T42" fmla="*/ 2147483647 w 24"/>
                  <a:gd name="T43" fmla="*/ 2147483647 h 26"/>
                  <a:gd name="T44" fmla="*/ 2147483647 w 24"/>
                  <a:gd name="T45" fmla="*/ 2147483647 h 26"/>
                  <a:gd name="T46" fmla="*/ 2147483647 w 24"/>
                  <a:gd name="T47" fmla="*/ 2147483647 h 26"/>
                  <a:gd name="T48" fmla="*/ 2147483647 w 24"/>
                  <a:gd name="T49" fmla="*/ 2147483647 h 26"/>
                  <a:gd name="T50" fmla="*/ 2147483647 w 24"/>
                  <a:gd name="T51" fmla="*/ 2147483647 h 26"/>
                  <a:gd name="T52" fmla="*/ 2147483647 w 24"/>
                  <a:gd name="T53" fmla="*/ 2147483647 h 26"/>
                  <a:gd name="T54" fmla="*/ 2147483647 w 24"/>
                  <a:gd name="T55" fmla="*/ 2147483647 h 26"/>
                  <a:gd name="T56" fmla="*/ 2147483647 w 24"/>
                  <a:gd name="T57" fmla="*/ 2147483647 h 26"/>
                  <a:gd name="T58" fmla="*/ 2147483647 w 24"/>
                  <a:gd name="T59" fmla="*/ 2147483647 h 26"/>
                  <a:gd name="T60" fmla="*/ 2147483647 w 24"/>
                  <a:gd name="T61" fmla="*/ 2147483647 h 26"/>
                  <a:gd name="T62" fmla="*/ 2147483647 w 24"/>
                  <a:gd name="T63" fmla="*/ 2147483647 h 26"/>
                  <a:gd name="T64" fmla="*/ 2147483647 w 24"/>
                  <a:gd name="T65" fmla="*/ 2147483647 h 26"/>
                  <a:gd name="T66" fmla="*/ 2147483647 w 24"/>
                  <a:gd name="T67" fmla="*/ 2147483647 h 26"/>
                  <a:gd name="T68" fmla="*/ 2147483647 w 24"/>
                  <a:gd name="T69" fmla="*/ 2147483647 h 26"/>
                  <a:gd name="T70" fmla="*/ 2147483647 w 24"/>
                  <a:gd name="T71" fmla="*/ 2147483647 h 26"/>
                  <a:gd name="T72" fmla="*/ 2147483647 w 24"/>
                  <a:gd name="T73" fmla="*/ 2147483647 h 26"/>
                  <a:gd name="T74" fmla="*/ 2147483647 w 24"/>
                  <a:gd name="T75" fmla="*/ 2147483647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 h="26">
                    <a:moveTo>
                      <a:pt x="19" y="12"/>
                    </a:moveTo>
                    <a:lnTo>
                      <a:pt x="16" y="12"/>
                    </a:lnTo>
                    <a:lnTo>
                      <a:pt x="14" y="12"/>
                    </a:lnTo>
                    <a:lnTo>
                      <a:pt x="14" y="9"/>
                    </a:lnTo>
                    <a:lnTo>
                      <a:pt x="12" y="7"/>
                    </a:lnTo>
                    <a:lnTo>
                      <a:pt x="9" y="4"/>
                    </a:lnTo>
                    <a:lnTo>
                      <a:pt x="7" y="4"/>
                    </a:lnTo>
                    <a:lnTo>
                      <a:pt x="7" y="2"/>
                    </a:lnTo>
                    <a:lnTo>
                      <a:pt x="5" y="0"/>
                    </a:lnTo>
                    <a:lnTo>
                      <a:pt x="2" y="0"/>
                    </a:lnTo>
                    <a:lnTo>
                      <a:pt x="0" y="0"/>
                    </a:lnTo>
                    <a:lnTo>
                      <a:pt x="0" y="2"/>
                    </a:lnTo>
                    <a:lnTo>
                      <a:pt x="2" y="4"/>
                    </a:lnTo>
                    <a:lnTo>
                      <a:pt x="5" y="4"/>
                    </a:lnTo>
                    <a:lnTo>
                      <a:pt x="5" y="7"/>
                    </a:lnTo>
                    <a:lnTo>
                      <a:pt x="7" y="7"/>
                    </a:lnTo>
                    <a:lnTo>
                      <a:pt x="7" y="9"/>
                    </a:lnTo>
                    <a:lnTo>
                      <a:pt x="9" y="12"/>
                    </a:lnTo>
                    <a:lnTo>
                      <a:pt x="12" y="16"/>
                    </a:lnTo>
                    <a:lnTo>
                      <a:pt x="14" y="21"/>
                    </a:lnTo>
                    <a:lnTo>
                      <a:pt x="19" y="23"/>
                    </a:lnTo>
                    <a:lnTo>
                      <a:pt x="21" y="26"/>
                    </a:lnTo>
                    <a:lnTo>
                      <a:pt x="24" y="26"/>
                    </a:lnTo>
                    <a:lnTo>
                      <a:pt x="24" y="19"/>
                    </a:lnTo>
                    <a:lnTo>
                      <a:pt x="21" y="19"/>
                    </a:lnTo>
                    <a:lnTo>
                      <a:pt x="19" y="16"/>
                    </a:lnTo>
                    <a:lnTo>
                      <a:pt x="19" y="14"/>
                    </a:lnTo>
                    <a:lnTo>
                      <a:pt x="19" y="1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3" name="Freeform 1005"/>
              <p:cNvSpPr>
                <a:spLocks/>
              </p:cNvSpPr>
              <p:nvPr/>
            </p:nvSpPr>
            <p:spPr bwMode="auto">
              <a:xfrm>
                <a:off x="1419226" y="1490663"/>
                <a:ext cx="7938" cy="4763"/>
              </a:xfrm>
              <a:custGeom>
                <a:avLst/>
                <a:gdLst>
                  <a:gd name="T0" fmla="*/ 0 w 5"/>
                  <a:gd name="T1" fmla="*/ 0 h 3"/>
                  <a:gd name="T2" fmla="*/ 0 w 5"/>
                  <a:gd name="T3" fmla="*/ 0 h 3"/>
                  <a:gd name="T4" fmla="*/ 0 w 5"/>
                  <a:gd name="T5" fmla="*/ 0 h 3"/>
                  <a:gd name="T6" fmla="*/ 2147483647 w 5"/>
                  <a:gd name="T7" fmla="*/ 2147483647 h 3"/>
                  <a:gd name="T8" fmla="*/ 2147483647 w 5"/>
                  <a:gd name="T9" fmla="*/ 2147483647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0"/>
                    </a:moveTo>
                    <a:lnTo>
                      <a:pt x="0" y="0"/>
                    </a:lnTo>
                    <a:lnTo>
                      <a:pt x="3" y="3"/>
                    </a:lnTo>
                    <a:lnTo>
                      <a:pt x="5"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4" name="Freeform 1006"/>
              <p:cNvSpPr>
                <a:spLocks/>
              </p:cNvSpPr>
              <p:nvPr/>
            </p:nvSpPr>
            <p:spPr bwMode="auto">
              <a:xfrm>
                <a:off x="1427163" y="1495426"/>
                <a:ext cx="3175" cy="0"/>
              </a:xfrm>
              <a:custGeom>
                <a:avLst/>
                <a:gdLst>
                  <a:gd name="T0" fmla="*/ 2147483647 w 2"/>
                  <a:gd name="T1" fmla="*/ 2147483647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5" name="Freeform 1007"/>
              <p:cNvSpPr>
                <a:spLocks/>
              </p:cNvSpPr>
              <p:nvPr/>
            </p:nvSpPr>
            <p:spPr bwMode="auto">
              <a:xfrm>
                <a:off x="1423988" y="1506538"/>
                <a:ext cx="25400" cy="11113"/>
              </a:xfrm>
              <a:custGeom>
                <a:avLst/>
                <a:gdLst>
                  <a:gd name="T0" fmla="*/ 2147483647 w 16"/>
                  <a:gd name="T1" fmla="*/ 0 h 7"/>
                  <a:gd name="T2" fmla="*/ 0 w 16"/>
                  <a:gd name="T3" fmla="*/ 0 h 7"/>
                  <a:gd name="T4" fmla="*/ 0 w 16"/>
                  <a:gd name="T5" fmla="*/ 2147483647 h 7"/>
                  <a:gd name="T6" fmla="*/ 0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2147483647 h 7"/>
                  <a:gd name="T22" fmla="*/ 2147483647 w 16"/>
                  <a:gd name="T23" fmla="*/ 2147483647 h 7"/>
                  <a:gd name="T24" fmla="*/ 2147483647 w 16"/>
                  <a:gd name="T25" fmla="*/ 2147483647 h 7"/>
                  <a:gd name="T26" fmla="*/ 2147483647 w 16"/>
                  <a:gd name="T27" fmla="*/ 2147483647 h 7"/>
                  <a:gd name="T28" fmla="*/ 2147483647 w 16"/>
                  <a:gd name="T29" fmla="*/ 2147483647 h 7"/>
                  <a:gd name="T30" fmla="*/ 2147483647 w 16"/>
                  <a:gd name="T31" fmla="*/ 2147483647 h 7"/>
                  <a:gd name="T32" fmla="*/ 2147483647 w 16"/>
                  <a:gd name="T33" fmla="*/ 2147483647 h 7"/>
                  <a:gd name="T34" fmla="*/ 2147483647 w 16"/>
                  <a:gd name="T35" fmla="*/ 2147483647 h 7"/>
                  <a:gd name="T36" fmla="*/ 2147483647 w 16"/>
                  <a:gd name="T37" fmla="*/ 2147483647 h 7"/>
                  <a:gd name="T38" fmla="*/ 2147483647 w 16"/>
                  <a:gd name="T39" fmla="*/ 2147483647 h 7"/>
                  <a:gd name="T40" fmla="*/ 2147483647 w 16"/>
                  <a:gd name="T41" fmla="*/ 0 h 7"/>
                  <a:gd name="T42" fmla="*/ 2147483647 w 16"/>
                  <a:gd name="T43" fmla="*/ 0 h 7"/>
                  <a:gd name="T44" fmla="*/ 2147483647 w 16"/>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 h="7">
                    <a:moveTo>
                      <a:pt x="2" y="0"/>
                    </a:moveTo>
                    <a:lnTo>
                      <a:pt x="0" y="0"/>
                    </a:lnTo>
                    <a:lnTo>
                      <a:pt x="0" y="2"/>
                    </a:lnTo>
                    <a:lnTo>
                      <a:pt x="2" y="5"/>
                    </a:lnTo>
                    <a:lnTo>
                      <a:pt x="4" y="5"/>
                    </a:lnTo>
                    <a:lnTo>
                      <a:pt x="7" y="5"/>
                    </a:lnTo>
                    <a:lnTo>
                      <a:pt x="9" y="5"/>
                    </a:lnTo>
                    <a:lnTo>
                      <a:pt x="11" y="5"/>
                    </a:lnTo>
                    <a:lnTo>
                      <a:pt x="14" y="7"/>
                    </a:lnTo>
                    <a:lnTo>
                      <a:pt x="16" y="7"/>
                    </a:lnTo>
                    <a:lnTo>
                      <a:pt x="16" y="5"/>
                    </a:lnTo>
                    <a:lnTo>
                      <a:pt x="14" y="5"/>
                    </a:lnTo>
                    <a:lnTo>
                      <a:pt x="11" y="5"/>
                    </a:lnTo>
                    <a:lnTo>
                      <a:pt x="11" y="2"/>
                    </a:lnTo>
                    <a:lnTo>
                      <a:pt x="9" y="2"/>
                    </a:lnTo>
                    <a:lnTo>
                      <a:pt x="4" y="2"/>
                    </a:lnTo>
                    <a:lnTo>
                      <a:pt x="4"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6" name="Rectangle 1008"/>
              <p:cNvSpPr>
                <a:spLocks noChangeArrowheads="1"/>
              </p:cNvSpPr>
              <p:nvPr/>
            </p:nvSpPr>
            <p:spPr bwMode="auto">
              <a:xfrm>
                <a:off x="1446213" y="150971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537" name="Freeform 1009"/>
              <p:cNvSpPr>
                <a:spLocks/>
              </p:cNvSpPr>
              <p:nvPr/>
            </p:nvSpPr>
            <p:spPr bwMode="auto">
              <a:xfrm>
                <a:off x="1449388" y="1514476"/>
                <a:ext cx="4763" cy="3175"/>
              </a:xfrm>
              <a:custGeom>
                <a:avLst/>
                <a:gdLst>
                  <a:gd name="T0" fmla="*/ 2147483647 w 3"/>
                  <a:gd name="T1" fmla="*/ 2147483647 h 2"/>
                  <a:gd name="T2" fmla="*/ 2147483647 w 3"/>
                  <a:gd name="T3" fmla="*/ 0 h 2"/>
                  <a:gd name="T4" fmla="*/ 0 w 3"/>
                  <a:gd name="T5" fmla="*/ 0 h 2"/>
                  <a:gd name="T6" fmla="*/ 0 w 3"/>
                  <a:gd name="T7" fmla="*/ 2147483647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8" name="Freeform 1010"/>
              <p:cNvSpPr>
                <a:spLocks/>
              </p:cNvSpPr>
              <p:nvPr/>
            </p:nvSpPr>
            <p:spPr bwMode="auto">
              <a:xfrm>
                <a:off x="1457326" y="1495426"/>
                <a:ext cx="0" cy="3175"/>
              </a:xfrm>
              <a:custGeom>
                <a:avLst/>
                <a:gdLst>
                  <a:gd name="T0" fmla="*/ 0 h 2"/>
                  <a:gd name="T1" fmla="*/ 2147483647 h 2"/>
                  <a:gd name="T2" fmla="*/ 2147483647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39" name="Freeform 1011"/>
              <p:cNvSpPr>
                <a:spLocks/>
              </p:cNvSpPr>
              <p:nvPr/>
            </p:nvSpPr>
            <p:spPr bwMode="auto">
              <a:xfrm>
                <a:off x="1457326" y="1514476"/>
                <a:ext cx="7938" cy="317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0 h 2"/>
                  <a:gd name="T10" fmla="*/ 2147483647 w 5"/>
                  <a:gd name="T11" fmla="*/ 0 h 2"/>
                  <a:gd name="T12" fmla="*/ 2147483647 w 5"/>
                  <a:gd name="T13" fmla="*/ 0 h 2"/>
                  <a:gd name="T14" fmla="*/ 2147483647 w 5"/>
                  <a:gd name="T15" fmla="*/ 0 h 2"/>
                  <a:gd name="T16" fmla="*/ 0 w 5"/>
                  <a:gd name="T17" fmla="*/ 2147483647 h 2"/>
                  <a:gd name="T18" fmla="*/ 0 w 5"/>
                  <a:gd name="T19" fmla="*/ 0 h 2"/>
                  <a:gd name="T20" fmla="*/ 0 w 5"/>
                  <a:gd name="T21" fmla="*/ 2147483647 h 2"/>
                  <a:gd name="T22" fmla="*/ 0 w 5"/>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0" y="2"/>
                    </a:moveTo>
                    <a:lnTo>
                      <a:pt x="2" y="2"/>
                    </a:lnTo>
                    <a:lnTo>
                      <a:pt x="5" y="2"/>
                    </a:lnTo>
                    <a:lnTo>
                      <a:pt x="5" y="0"/>
                    </a:lnTo>
                    <a:lnTo>
                      <a:pt x="2" y="0"/>
                    </a:ln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0" name="Freeform 1012"/>
              <p:cNvSpPr>
                <a:spLocks/>
              </p:cNvSpPr>
              <p:nvPr/>
            </p:nvSpPr>
            <p:spPr bwMode="auto">
              <a:xfrm>
                <a:off x="1468438" y="1514476"/>
                <a:ext cx="7938" cy="3175"/>
              </a:xfrm>
              <a:custGeom>
                <a:avLst/>
                <a:gdLst>
                  <a:gd name="T0" fmla="*/ 2147483647 w 5"/>
                  <a:gd name="T1" fmla="*/ 2147483647 h 2"/>
                  <a:gd name="T2" fmla="*/ 2147483647 w 5"/>
                  <a:gd name="T3" fmla="*/ 0 h 2"/>
                  <a:gd name="T4" fmla="*/ 2147483647 w 5"/>
                  <a:gd name="T5" fmla="*/ 0 h 2"/>
                  <a:gd name="T6" fmla="*/ 0 w 5"/>
                  <a:gd name="T7" fmla="*/ 2147483647 h 2"/>
                  <a:gd name="T8" fmla="*/ 0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5" y="2"/>
                    </a:moveTo>
                    <a:lnTo>
                      <a:pt x="5" y="0"/>
                    </a:lnTo>
                    <a:lnTo>
                      <a:pt x="2" y="0"/>
                    </a:lnTo>
                    <a:lnTo>
                      <a:pt x="0" y="2"/>
                    </a:lnTo>
                    <a:lnTo>
                      <a:pt x="5"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1" name="Freeform 1013"/>
              <p:cNvSpPr>
                <a:spLocks/>
              </p:cNvSpPr>
              <p:nvPr/>
            </p:nvSpPr>
            <p:spPr bwMode="auto">
              <a:xfrm>
                <a:off x="1465263" y="1517651"/>
                <a:ext cx="6350" cy="3175"/>
              </a:xfrm>
              <a:custGeom>
                <a:avLst/>
                <a:gdLst>
                  <a:gd name="T0" fmla="*/ 0 w 4"/>
                  <a:gd name="T1" fmla="*/ 0 h 2"/>
                  <a:gd name="T2" fmla="*/ 2147483647 w 4"/>
                  <a:gd name="T3" fmla="*/ 2147483647 h 2"/>
                  <a:gd name="T4" fmla="*/ 2147483647 w 4"/>
                  <a:gd name="T5" fmla="*/ 2147483647 h 2"/>
                  <a:gd name="T6" fmla="*/ 2147483647 w 4"/>
                  <a:gd name="T7" fmla="*/ 2147483647 h 2"/>
                  <a:gd name="T8" fmla="*/ 2147483647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0" y="0"/>
                    </a:moveTo>
                    <a:lnTo>
                      <a:pt x="2" y="2"/>
                    </a:lnTo>
                    <a:lnTo>
                      <a:pt x="4"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2" name="Freeform 1014"/>
              <p:cNvSpPr>
                <a:spLocks/>
              </p:cNvSpPr>
              <p:nvPr/>
            </p:nvSpPr>
            <p:spPr bwMode="auto">
              <a:xfrm>
                <a:off x="1479551" y="1514476"/>
                <a:ext cx="11113" cy="6350"/>
              </a:xfrm>
              <a:custGeom>
                <a:avLst/>
                <a:gdLst>
                  <a:gd name="T0" fmla="*/ 0 w 7"/>
                  <a:gd name="T1" fmla="*/ 2147483647 h 4"/>
                  <a:gd name="T2" fmla="*/ 0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2147483647 w 7"/>
                  <a:gd name="T15" fmla="*/ 2147483647 h 4"/>
                  <a:gd name="T16" fmla="*/ 2147483647 w 7"/>
                  <a:gd name="T17" fmla="*/ 0 h 4"/>
                  <a:gd name="T18" fmla="*/ 2147483647 w 7"/>
                  <a:gd name="T19" fmla="*/ 2147483647 h 4"/>
                  <a:gd name="T20" fmla="*/ 2147483647 w 7"/>
                  <a:gd name="T21" fmla="*/ 2147483647 h 4"/>
                  <a:gd name="T22" fmla="*/ 2147483647 w 7"/>
                  <a:gd name="T23" fmla="*/ 2147483647 h 4"/>
                  <a:gd name="T24" fmla="*/ 0 w 7"/>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
                    <a:moveTo>
                      <a:pt x="0" y="4"/>
                    </a:moveTo>
                    <a:lnTo>
                      <a:pt x="0" y="4"/>
                    </a:lnTo>
                    <a:lnTo>
                      <a:pt x="3" y="4"/>
                    </a:lnTo>
                    <a:lnTo>
                      <a:pt x="5" y="2"/>
                    </a:lnTo>
                    <a:lnTo>
                      <a:pt x="7" y="2"/>
                    </a:lnTo>
                    <a:lnTo>
                      <a:pt x="7" y="0"/>
                    </a:lnTo>
                    <a:lnTo>
                      <a:pt x="5" y="2"/>
                    </a:lnTo>
                    <a:lnTo>
                      <a:pt x="3" y="2"/>
                    </a:lnTo>
                    <a:lnTo>
                      <a:pt x="0" y="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3" name="Freeform 1015"/>
              <p:cNvSpPr>
                <a:spLocks/>
              </p:cNvSpPr>
              <p:nvPr/>
            </p:nvSpPr>
            <p:spPr bwMode="auto">
              <a:xfrm>
                <a:off x="1484313" y="1514476"/>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4" name="Freeform 1016"/>
              <p:cNvSpPr>
                <a:spLocks/>
              </p:cNvSpPr>
              <p:nvPr/>
            </p:nvSpPr>
            <p:spPr bwMode="auto">
              <a:xfrm>
                <a:off x="1479551" y="1514476"/>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5" name="Freeform 1017"/>
              <p:cNvSpPr>
                <a:spLocks/>
              </p:cNvSpPr>
              <p:nvPr/>
            </p:nvSpPr>
            <p:spPr bwMode="auto">
              <a:xfrm>
                <a:off x="1476376" y="1514476"/>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0"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6" name="Freeform 1018"/>
              <p:cNvSpPr>
                <a:spLocks/>
              </p:cNvSpPr>
              <p:nvPr/>
            </p:nvSpPr>
            <p:spPr bwMode="auto">
              <a:xfrm>
                <a:off x="1487488" y="1514476"/>
                <a:ext cx="3175" cy="0"/>
              </a:xfrm>
              <a:custGeom>
                <a:avLst/>
                <a:gdLst>
                  <a:gd name="T0" fmla="*/ 0 w 2"/>
                  <a:gd name="T1" fmla="*/ 2147483647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7" name="Freeform 1019"/>
              <p:cNvSpPr>
                <a:spLocks/>
              </p:cNvSpPr>
              <p:nvPr/>
            </p:nvSpPr>
            <p:spPr bwMode="auto">
              <a:xfrm>
                <a:off x="1465263" y="1479551"/>
                <a:ext cx="22225" cy="26988"/>
              </a:xfrm>
              <a:custGeom>
                <a:avLst/>
                <a:gdLst>
                  <a:gd name="T0" fmla="*/ 0 w 14"/>
                  <a:gd name="T1" fmla="*/ 2147483647 h 17"/>
                  <a:gd name="T2" fmla="*/ 0 w 14"/>
                  <a:gd name="T3" fmla="*/ 2147483647 h 17"/>
                  <a:gd name="T4" fmla="*/ 2147483647 w 14"/>
                  <a:gd name="T5" fmla="*/ 2147483647 h 17"/>
                  <a:gd name="T6" fmla="*/ 2147483647 w 14"/>
                  <a:gd name="T7" fmla="*/ 2147483647 h 17"/>
                  <a:gd name="T8" fmla="*/ 2147483647 w 14"/>
                  <a:gd name="T9" fmla="*/ 2147483647 h 17"/>
                  <a:gd name="T10" fmla="*/ 2147483647 w 14"/>
                  <a:gd name="T11" fmla="*/ 2147483647 h 17"/>
                  <a:gd name="T12" fmla="*/ 2147483647 w 14"/>
                  <a:gd name="T13" fmla="*/ 2147483647 h 17"/>
                  <a:gd name="T14" fmla="*/ 2147483647 w 14"/>
                  <a:gd name="T15" fmla="*/ 2147483647 h 17"/>
                  <a:gd name="T16" fmla="*/ 2147483647 w 14"/>
                  <a:gd name="T17" fmla="*/ 2147483647 h 17"/>
                  <a:gd name="T18" fmla="*/ 2147483647 w 14"/>
                  <a:gd name="T19" fmla="*/ 2147483647 h 17"/>
                  <a:gd name="T20" fmla="*/ 2147483647 w 14"/>
                  <a:gd name="T21" fmla="*/ 2147483647 h 17"/>
                  <a:gd name="T22" fmla="*/ 2147483647 w 14"/>
                  <a:gd name="T23" fmla="*/ 2147483647 h 17"/>
                  <a:gd name="T24" fmla="*/ 2147483647 w 14"/>
                  <a:gd name="T25" fmla="*/ 2147483647 h 17"/>
                  <a:gd name="T26" fmla="*/ 2147483647 w 14"/>
                  <a:gd name="T27" fmla="*/ 2147483647 h 17"/>
                  <a:gd name="T28" fmla="*/ 2147483647 w 14"/>
                  <a:gd name="T29" fmla="*/ 2147483647 h 17"/>
                  <a:gd name="T30" fmla="*/ 2147483647 w 14"/>
                  <a:gd name="T31" fmla="*/ 2147483647 h 17"/>
                  <a:gd name="T32" fmla="*/ 2147483647 w 14"/>
                  <a:gd name="T33" fmla="*/ 2147483647 h 17"/>
                  <a:gd name="T34" fmla="*/ 2147483647 w 14"/>
                  <a:gd name="T35" fmla="*/ 2147483647 h 17"/>
                  <a:gd name="T36" fmla="*/ 2147483647 w 14"/>
                  <a:gd name="T37" fmla="*/ 2147483647 h 17"/>
                  <a:gd name="T38" fmla="*/ 2147483647 w 14"/>
                  <a:gd name="T39" fmla="*/ 2147483647 h 17"/>
                  <a:gd name="T40" fmla="*/ 2147483647 w 14"/>
                  <a:gd name="T41" fmla="*/ 2147483647 h 17"/>
                  <a:gd name="T42" fmla="*/ 2147483647 w 14"/>
                  <a:gd name="T43" fmla="*/ 2147483647 h 17"/>
                  <a:gd name="T44" fmla="*/ 2147483647 w 14"/>
                  <a:gd name="T45" fmla="*/ 2147483647 h 17"/>
                  <a:gd name="T46" fmla="*/ 2147483647 w 14"/>
                  <a:gd name="T47" fmla="*/ 2147483647 h 17"/>
                  <a:gd name="T48" fmla="*/ 2147483647 w 14"/>
                  <a:gd name="T49" fmla="*/ 2147483647 h 17"/>
                  <a:gd name="T50" fmla="*/ 2147483647 w 14"/>
                  <a:gd name="T51" fmla="*/ 2147483647 h 17"/>
                  <a:gd name="T52" fmla="*/ 2147483647 w 14"/>
                  <a:gd name="T53" fmla="*/ 2147483647 h 17"/>
                  <a:gd name="T54" fmla="*/ 2147483647 w 14"/>
                  <a:gd name="T55" fmla="*/ 2147483647 h 17"/>
                  <a:gd name="T56" fmla="*/ 2147483647 w 14"/>
                  <a:gd name="T57" fmla="*/ 2147483647 h 17"/>
                  <a:gd name="T58" fmla="*/ 2147483647 w 14"/>
                  <a:gd name="T59" fmla="*/ 2147483647 h 17"/>
                  <a:gd name="T60" fmla="*/ 2147483647 w 14"/>
                  <a:gd name="T61" fmla="*/ 2147483647 h 17"/>
                  <a:gd name="T62" fmla="*/ 2147483647 w 14"/>
                  <a:gd name="T63" fmla="*/ 2147483647 h 17"/>
                  <a:gd name="T64" fmla="*/ 2147483647 w 14"/>
                  <a:gd name="T65" fmla="*/ 2147483647 h 17"/>
                  <a:gd name="T66" fmla="*/ 2147483647 w 14"/>
                  <a:gd name="T67" fmla="*/ 2147483647 h 17"/>
                  <a:gd name="T68" fmla="*/ 2147483647 w 14"/>
                  <a:gd name="T69" fmla="*/ 2147483647 h 17"/>
                  <a:gd name="T70" fmla="*/ 2147483647 w 14"/>
                  <a:gd name="T71" fmla="*/ 2147483647 h 17"/>
                  <a:gd name="T72" fmla="*/ 2147483647 w 14"/>
                  <a:gd name="T73" fmla="*/ 2147483647 h 17"/>
                  <a:gd name="T74" fmla="*/ 2147483647 w 14"/>
                  <a:gd name="T75" fmla="*/ 2147483647 h 17"/>
                  <a:gd name="T76" fmla="*/ 2147483647 w 14"/>
                  <a:gd name="T77" fmla="*/ 2147483647 h 17"/>
                  <a:gd name="T78" fmla="*/ 2147483647 w 14"/>
                  <a:gd name="T79" fmla="*/ 2147483647 h 17"/>
                  <a:gd name="T80" fmla="*/ 2147483647 w 14"/>
                  <a:gd name="T81" fmla="*/ 2147483647 h 17"/>
                  <a:gd name="T82" fmla="*/ 2147483647 w 14"/>
                  <a:gd name="T83" fmla="*/ 0 h 17"/>
                  <a:gd name="T84" fmla="*/ 2147483647 w 14"/>
                  <a:gd name="T85" fmla="*/ 0 h 17"/>
                  <a:gd name="T86" fmla="*/ 2147483647 w 14"/>
                  <a:gd name="T87" fmla="*/ 0 h 17"/>
                  <a:gd name="T88" fmla="*/ 2147483647 w 14"/>
                  <a:gd name="T89" fmla="*/ 0 h 17"/>
                  <a:gd name="T90" fmla="*/ 2147483647 w 14"/>
                  <a:gd name="T91" fmla="*/ 0 h 17"/>
                  <a:gd name="T92" fmla="*/ 2147483647 w 14"/>
                  <a:gd name="T93" fmla="*/ 0 h 17"/>
                  <a:gd name="T94" fmla="*/ 2147483647 w 14"/>
                  <a:gd name="T95" fmla="*/ 0 h 17"/>
                  <a:gd name="T96" fmla="*/ 2147483647 w 14"/>
                  <a:gd name="T97" fmla="*/ 0 h 17"/>
                  <a:gd name="T98" fmla="*/ 2147483647 w 14"/>
                  <a:gd name="T99" fmla="*/ 0 h 17"/>
                  <a:gd name="T100" fmla="*/ 2147483647 w 14"/>
                  <a:gd name="T101" fmla="*/ 2147483647 h 17"/>
                  <a:gd name="T102" fmla="*/ 2147483647 w 14"/>
                  <a:gd name="T103" fmla="*/ 2147483647 h 17"/>
                  <a:gd name="T104" fmla="*/ 2147483647 w 14"/>
                  <a:gd name="T105" fmla="*/ 2147483647 h 17"/>
                  <a:gd name="T106" fmla="*/ 2147483647 w 14"/>
                  <a:gd name="T107" fmla="*/ 2147483647 h 17"/>
                  <a:gd name="T108" fmla="*/ 2147483647 w 14"/>
                  <a:gd name="T109" fmla="*/ 2147483647 h 17"/>
                  <a:gd name="T110" fmla="*/ 0 w 14"/>
                  <a:gd name="T111" fmla="*/ 2147483647 h 17"/>
                  <a:gd name="T112" fmla="*/ 0 w 14"/>
                  <a:gd name="T113" fmla="*/ 2147483647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 h="17">
                    <a:moveTo>
                      <a:pt x="0" y="10"/>
                    </a:moveTo>
                    <a:lnTo>
                      <a:pt x="0" y="12"/>
                    </a:lnTo>
                    <a:lnTo>
                      <a:pt x="2" y="12"/>
                    </a:lnTo>
                    <a:lnTo>
                      <a:pt x="2" y="14"/>
                    </a:lnTo>
                    <a:lnTo>
                      <a:pt x="2" y="17"/>
                    </a:lnTo>
                    <a:lnTo>
                      <a:pt x="2" y="14"/>
                    </a:lnTo>
                    <a:lnTo>
                      <a:pt x="2" y="10"/>
                    </a:lnTo>
                    <a:lnTo>
                      <a:pt x="4" y="10"/>
                    </a:lnTo>
                    <a:lnTo>
                      <a:pt x="4" y="12"/>
                    </a:lnTo>
                    <a:lnTo>
                      <a:pt x="4" y="14"/>
                    </a:lnTo>
                    <a:lnTo>
                      <a:pt x="7" y="14"/>
                    </a:lnTo>
                    <a:lnTo>
                      <a:pt x="7" y="12"/>
                    </a:lnTo>
                    <a:lnTo>
                      <a:pt x="7" y="10"/>
                    </a:lnTo>
                    <a:lnTo>
                      <a:pt x="4" y="7"/>
                    </a:lnTo>
                    <a:lnTo>
                      <a:pt x="7" y="7"/>
                    </a:lnTo>
                    <a:lnTo>
                      <a:pt x="7" y="5"/>
                    </a:lnTo>
                    <a:lnTo>
                      <a:pt x="9" y="5"/>
                    </a:lnTo>
                    <a:lnTo>
                      <a:pt x="7" y="5"/>
                    </a:lnTo>
                    <a:lnTo>
                      <a:pt x="4" y="5"/>
                    </a:lnTo>
                    <a:lnTo>
                      <a:pt x="4" y="7"/>
                    </a:lnTo>
                    <a:lnTo>
                      <a:pt x="2" y="5"/>
                    </a:lnTo>
                    <a:lnTo>
                      <a:pt x="2" y="3"/>
                    </a:lnTo>
                    <a:lnTo>
                      <a:pt x="4" y="3"/>
                    </a:lnTo>
                    <a:lnTo>
                      <a:pt x="9" y="3"/>
                    </a:lnTo>
                    <a:lnTo>
                      <a:pt x="12" y="3"/>
                    </a:lnTo>
                    <a:lnTo>
                      <a:pt x="14" y="0"/>
                    </a:lnTo>
                    <a:lnTo>
                      <a:pt x="12" y="0"/>
                    </a:lnTo>
                    <a:lnTo>
                      <a:pt x="9" y="0"/>
                    </a:lnTo>
                    <a:lnTo>
                      <a:pt x="7" y="0"/>
                    </a:lnTo>
                    <a:lnTo>
                      <a:pt x="4" y="0"/>
                    </a:lnTo>
                    <a:lnTo>
                      <a:pt x="2" y="0"/>
                    </a:lnTo>
                    <a:lnTo>
                      <a:pt x="2" y="3"/>
                    </a:lnTo>
                    <a:lnTo>
                      <a:pt x="2" y="5"/>
                    </a:lnTo>
                    <a:lnTo>
                      <a:pt x="2" y="7"/>
                    </a:lnTo>
                    <a:lnTo>
                      <a:pt x="0" y="1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8" name="Freeform 1020"/>
              <p:cNvSpPr>
                <a:spLocks/>
              </p:cNvSpPr>
              <p:nvPr/>
            </p:nvSpPr>
            <p:spPr bwMode="auto">
              <a:xfrm>
                <a:off x="1468438" y="1416051"/>
                <a:ext cx="7938" cy="19050"/>
              </a:xfrm>
              <a:custGeom>
                <a:avLst/>
                <a:gdLst>
                  <a:gd name="T0" fmla="*/ 0 w 5"/>
                  <a:gd name="T1" fmla="*/ 2147483647 h 12"/>
                  <a:gd name="T2" fmla="*/ 0 w 5"/>
                  <a:gd name="T3" fmla="*/ 2147483647 h 12"/>
                  <a:gd name="T4" fmla="*/ 0 w 5"/>
                  <a:gd name="T5" fmla="*/ 2147483647 h 12"/>
                  <a:gd name="T6" fmla="*/ 2147483647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0 h 12"/>
                  <a:gd name="T30" fmla="*/ 2147483647 w 5"/>
                  <a:gd name="T31" fmla="*/ 0 h 12"/>
                  <a:gd name="T32" fmla="*/ 2147483647 w 5"/>
                  <a:gd name="T33" fmla="*/ 0 h 12"/>
                  <a:gd name="T34" fmla="*/ 2147483647 w 5"/>
                  <a:gd name="T35" fmla="*/ 0 h 12"/>
                  <a:gd name="T36" fmla="*/ 2147483647 w 5"/>
                  <a:gd name="T37" fmla="*/ 0 h 12"/>
                  <a:gd name="T38" fmla="*/ 2147483647 w 5"/>
                  <a:gd name="T39" fmla="*/ 2147483647 h 12"/>
                  <a:gd name="T40" fmla="*/ 2147483647 w 5"/>
                  <a:gd name="T41" fmla="*/ 2147483647 h 12"/>
                  <a:gd name="T42" fmla="*/ 0 w 5"/>
                  <a:gd name="T43" fmla="*/ 2147483647 h 12"/>
                  <a:gd name="T44" fmla="*/ 0 w 5"/>
                  <a:gd name="T45" fmla="*/ 2147483647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0" y="5"/>
                    </a:moveTo>
                    <a:lnTo>
                      <a:pt x="0" y="7"/>
                    </a:lnTo>
                    <a:lnTo>
                      <a:pt x="0" y="9"/>
                    </a:lnTo>
                    <a:lnTo>
                      <a:pt x="2" y="9"/>
                    </a:lnTo>
                    <a:lnTo>
                      <a:pt x="2" y="12"/>
                    </a:lnTo>
                    <a:lnTo>
                      <a:pt x="5" y="12"/>
                    </a:lnTo>
                    <a:lnTo>
                      <a:pt x="5" y="9"/>
                    </a:lnTo>
                    <a:lnTo>
                      <a:pt x="2" y="7"/>
                    </a:lnTo>
                    <a:lnTo>
                      <a:pt x="5" y="5"/>
                    </a:lnTo>
                    <a:lnTo>
                      <a:pt x="5" y="2"/>
                    </a:lnTo>
                    <a:lnTo>
                      <a:pt x="5" y="0"/>
                    </a:lnTo>
                    <a:lnTo>
                      <a:pt x="2" y="0"/>
                    </a:lnTo>
                    <a:lnTo>
                      <a:pt x="2"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49" name="Freeform 1021"/>
              <p:cNvSpPr>
                <a:spLocks/>
              </p:cNvSpPr>
              <p:nvPr/>
            </p:nvSpPr>
            <p:spPr bwMode="auto">
              <a:xfrm>
                <a:off x="1468438" y="1416051"/>
                <a:ext cx="7938" cy="19050"/>
              </a:xfrm>
              <a:custGeom>
                <a:avLst/>
                <a:gdLst>
                  <a:gd name="T0" fmla="*/ 0 w 5"/>
                  <a:gd name="T1" fmla="*/ 2147483647 h 12"/>
                  <a:gd name="T2" fmla="*/ 0 w 5"/>
                  <a:gd name="T3" fmla="*/ 2147483647 h 12"/>
                  <a:gd name="T4" fmla="*/ 0 w 5"/>
                  <a:gd name="T5" fmla="*/ 2147483647 h 12"/>
                  <a:gd name="T6" fmla="*/ 2147483647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0 h 12"/>
                  <a:gd name="T30" fmla="*/ 2147483647 w 5"/>
                  <a:gd name="T31" fmla="*/ 0 h 12"/>
                  <a:gd name="T32" fmla="*/ 2147483647 w 5"/>
                  <a:gd name="T33" fmla="*/ 0 h 12"/>
                  <a:gd name="T34" fmla="*/ 2147483647 w 5"/>
                  <a:gd name="T35" fmla="*/ 0 h 12"/>
                  <a:gd name="T36" fmla="*/ 2147483647 w 5"/>
                  <a:gd name="T37" fmla="*/ 0 h 12"/>
                  <a:gd name="T38" fmla="*/ 2147483647 w 5"/>
                  <a:gd name="T39" fmla="*/ 2147483647 h 12"/>
                  <a:gd name="T40" fmla="*/ 2147483647 w 5"/>
                  <a:gd name="T41" fmla="*/ 2147483647 h 12"/>
                  <a:gd name="T42" fmla="*/ 0 w 5"/>
                  <a:gd name="T43" fmla="*/ 2147483647 h 12"/>
                  <a:gd name="T44" fmla="*/ 0 w 5"/>
                  <a:gd name="T45" fmla="*/ 2147483647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0" y="5"/>
                    </a:moveTo>
                    <a:lnTo>
                      <a:pt x="0" y="7"/>
                    </a:lnTo>
                    <a:lnTo>
                      <a:pt x="0" y="9"/>
                    </a:lnTo>
                    <a:lnTo>
                      <a:pt x="2" y="9"/>
                    </a:lnTo>
                    <a:lnTo>
                      <a:pt x="2" y="12"/>
                    </a:lnTo>
                    <a:lnTo>
                      <a:pt x="5" y="12"/>
                    </a:lnTo>
                    <a:lnTo>
                      <a:pt x="5" y="9"/>
                    </a:lnTo>
                    <a:lnTo>
                      <a:pt x="2" y="7"/>
                    </a:lnTo>
                    <a:lnTo>
                      <a:pt x="5" y="5"/>
                    </a:lnTo>
                    <a:lnTo>
                      <a:pt x="5" y="2"/>
                    </a:lnTo>
                    <a:lnTo>
                      <a:pt x="5" y="0"/>
                    </a:lnTo>
                    <a:lnTo>
                      <a:pt x="2" y="0"/>
                    </a:lnTo>
                    <a:lnTo>
                      <a:pt x="2"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0" name="Freeform 1022"/>
              <p:cNvSpPr>
                <a:spLocks/>
              </p:cNvSpPr>
              <p:nvPr/>
            </p:nvSpPr>
            <p:spPr bwMode="auto">
              <a:xfrm>
                <a:off x="1468438" y="1435101"/>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0"/>
                    </a:moveTo>
                    <a:lnTo>
                      <a:pt x="0" y="0"/>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1" name="Freeform 1023"/>
              <p:cNvSpPr>
                <a:spLocks/>
              </p:cNvSpPr>
              <p:nvPr/>
            </p:nvSpPr>
            <p:spPr bwMode="auto">
              <a:xfrm>
                <a:off x="1468438" y="1435101"/>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2" name="Freeform 1024"/>
              <p:cNvSpPr>
                <a:spLocks/>
              </p:cNvSpPr>
              <p:nvPr/>
            </p:nvSpPr>
            <p:spPr bwMode="auto">
              <a:xfrm>
                <a:off x="1476376" y="1430338"/>
                <a:ext cx="7938" cy="7938"/>
              </a:xfrm>
              <a:custGeom>
                <a:avLst/>
                <a:gdLst>
                  <a:gd name="T0" fmla="*/ 2147483647 w 5"/>
                  <a:gd name="T1" fmla="*/ 2147483647 h 5"/>
                  <a:gd name="T2" fmla="*/ 0 w 5"/>
                  <a:gd name="T3" fmla="*/ 0 h 5"/>
                  <a:gd name="T4" fmla="*/ 0 w 5"/>
                  <a:gd name="T5" fmla="*/ 0 h 5"/>
                  <a:gd name="T6" fmla="*/ 0 w 5"/>
                  <a:gd name="T7" fmla="*/ 2147483647 h 5"/>
                  <a:gd name="T8" fmla="*/ 0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2" y="3"/>
                    </a:moveTo>
                    <a:lnTo>
                      <a:pt x="0" y="0"/>
                    </a:lnTo>
                    <a:lnTo>
                      <a:pt x="0" y="3"/>
                    </a:lnTo>
                    <a:lnTo>
                      <a:pt x="2" y="3"/>
                    </a:lnTo>
                    <a:lnTo>
                      <a:pt x="5" y="5"/>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3" name="Freeform 1025"/>
              <p:cNvSpPr>
                <a:spLocks/>
              </p:cNvSpPr>
              <p:nvPr/>
            </p:nvSpPr>
            <p:spPr bwMode="auto">
              <a:xfrm>
                <a:off x="1476376" y="1430338"/>
                <a:ext cx="7938" cy="7938"/>
              </a:xfrm>
              <a:custGeom>
                <a:avLst/>
                <a:gdLst>
                  <a:gd name="T0" fmla="*/ 2147483647 w 5"/>
                  <a:gd name="T1" fmla="*/ 2147483647 h 5"/>
                  <a:gd name="T2" fmla="*/ 0 w 5"/>
                  <a:gd name="T3" fmla="*/ 0 h 5"/>
                  <a:gd name="T4" fmla="*/ 0 w 5"/>
                  <a:gd name="T5" fmla="*/ 0 h 5"/>
                  <a:gd name="T6" fmla="*/ 0 w 5"/>
                  <a:gd name="T7" fmla="*/ 2147483647 h 5"/>
                  <a:gd name="T8" fmla="*/ 0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2" y="3"/>
                    </a:moveTo>
                    <a:lnTo>
                      <a:pt x="0" y="0"/>
                    </a:lnTo>
                    <a:lnTo>
                      <a:pt x="0" y="3"/>
                    </a:lnTo>
                    <a:lnTo>
                      <a:pt x="2" y="3"/>
                    </a:lnTo>
                    <a:lnTo>
                      <a:pt x="5" y="5"/>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4" name="Freeform 1026"/>
              <p:cNvSpPr>
                <a:spLocks/>
              </p:cNvSpPr>
              <p:nvPr/>
            </p:nvSpPr>
            <p:spPr bwMode="auto">
              <a:xfrm>
                <a:off x="1484313" y="1438276"/>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2147483647 w 2"/>
                  <a:gd name="T13" fmla="*/ 0 h 3"/>
                  <a:gd name="T14" fmla="*/ 0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5" name="Freeform 1027"/>
              <p:cNvSpPr>
                <a:spLocks/>
              </p:cNvSpPr>
              <p:nvPr/>
            </p:nvSpPr>
            <p:spPr bwMode="auto">
              <a:xfrm>
                <a:off x="1484313" y="1438276"/>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2147483647 w 2"/>
                  <a:gd name="T13" fmla="*/ 0 h 3"/>
                  <a:gd name="T14" fmla="*/ 0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6" name="Freeform 1028"/>
              <p:cNvSpPr>
                <a:spLocks/>
              </p:cNvSpPr>
              <p:nvPr/>
            </p:nvSpPr>
            <p:spPr bwMode="auto">
              <a:xfrm>
                <a:off x="1484313" y="1435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7" name="Freeform 1029"/>
              <p:cNvSpPr>
                <a:spLocks/>
              </p:cNvSpPr>
              <p:nvPr/>
            </p:nvSpPr>
            <p:spPr bwMode="auto">
              <a:xfrm>
                <a:off x="1484313" y="1435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8" name="Freeform 1030"/>
              <p:cNvSpPr>
                <a:spLocks/>
              </p:cNvSpPr>
              <p:nvPr/>
            </p:nvSpPr>
            <p:spPr bwMode="auto">
              <a:xfrm>
                <a:off x="1479551" y="14382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59" name="Freeform 1031"/>
              <p:cNvSpPr>
                <a:spLocks/>
              </p:cNvSpPr>
              <p:nvPr/>
            </p:nvSpPr>
            <p:spPr bwMode="auto">
              <a:xfrm>
                <a:off x="1479551" y="14382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0" name="Freeform 1032"/>
              <p:cNvSpPr>
                <a:spLocks/>
              </p:cNvSpPr>
              <p:nvPr/>
            </p:nvSpPr>
            <p:spPr bwMode="auto">
              <a:xfrm>
                <a:off x="1476376" y="1443038"/>
                <a:ext cx="3175" cy="3175"/>
              </a:xfrm>
              <a:custGeom>
                <a:avLst/>
                <a:gdLst>
                  <a:gd name="T0" fmla="*/ 0 w 2"/>
                  <a:gd name="T1" fmla="*/ 0 h 2"/>
                  <a:gd name="T2" fmla="*/ 0 w 2"/>
                  <a:gd name="T3" fmla="*/ 2147483647 h 2"/>
                  <a:gd name="T4" fmla="*/ 2147483647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1" name="Freeform 1033"/>
              <p:cNvSpPr>
                <a:spLocks/>
              </p:cNvSpPr>
              <p:nvPr/>
            </p:nvSpPr>
            <p:spPr bwMode="auto">
              <a:xfrm>
                <a:off x="1476376" y="1443038"/>
                <a:ext cx="3175" cy="3175"/>
              </a:xfrm>
              <a:custGeom>
                <a:avLst/>
                <a:gdLst>
                  <a:gd name="T0" fmla="*/ 0 w 2"/>
                  <a:gd name="T1" fmla="*/ 0 h 2"/>
                  <a:gd name="T2" fmla="*/ 0 w 2"/>
                  <a:gd name="T3" fmla="*/ 2147483647 h 2"/>
                  <a:gd name="T4" fmla="*/ 2147483647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2" name="Freeform 1034"/>
              <p:cNvSpPr>
                <a:spLocks/>
              </p:cNvSpPr>
              <p:nvPr/>
            </p:nvSpPr>
            <p:spPr bwMode="auto">
              <a:xfrm>
                <a:off x="1476376" y="14462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3" name="Freeform 1035"/>
              <p:cNvSpPr>
                <a:spLocks/>
              </p:cNvSpPr>
              <p:nvPr/>
            </p:nvSpPr>
            <p:spPr bwMode="auto">
              <a:xfrm>
                <a:off x="1476376" y="14462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4" name="Freeform 1036"/>
              <p:cNvSpPr>
                <a:spLocks/>
              </p:cNvSpPr>
              <p:nvPr/>
            </p:nvSpPr>
            <p:spPr bwMode="auto">
              <a:xfrm>
                <a:off x="1479551" y="1446213"/>
                <a:ext cx="4763" cy="3175"/>
              </a:xfrm>
              <a:custGeom>
                <a:avLst/>
                <a:gdLst>
                  <a:gd name="T0" fmla="*/ 0 w 3"/>
                  <a:gd name="T1" fmla="*/ 2147483647 h 2"/>
                  <a:gd name="T2" fmla="*/ 2147483647 w 3"/>
                  <a:gd name="T3" fmla="*/ 2147483647 h 2"/>
                  <a:gd name="T4" fmla="*/ 2147483647 w 3"/>
                  <a:gd name="T5" fmla="*/ 0 h 2"/>
                  <a:gd name="T6" fmla="*/ 2147483647 w 3"/>
                  <a:gd name="T7" fmla="*/ 0 h 2"/>
                  <a:gd name="T8" fmla="*/ 0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2"/>
                    </a:moveTo>
                    <a:lnTo>
                      <a:pt x="3" y="2"/>
                    </a:lnTo>
                    <a:lnTo>
                      <a:pt x="3"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5" name="Freeform 1037"/>
              <p:cNvSpPr>
                <a:spLocks/>
              </p:cNvSpPr>
              <p:nvPr/>
            </p:nvSpPr>
            <p:spPr bwMode="auto">
              <a:xfrm>
                <a:off x="1479551" y="1446213"/>
                <a:ext cx="4763" cy="3175"/>
              </a:xfrm>
              <a:custGeom>
                <a:avLst/>
                <a:gdLst>
                  <a:gd name="T0" fmla="*/ 0 w 3"/>
                  <a:gd name="T1" fmla="*/ 2147483647 h 2"/>
                  <a:gd name="T2" fmla="*/ 2147483647 w 3"/>
                  <a:gd name="T3" fmla="*/ 2147483647 h 2"/>
                  <a:gd name="T4" fmla="*/ 2147483647 w 3"/>
                  <a:gd name="T5" fmla="*/ 0 h 2"/>
                  <a:gd name="T6" fmla="*/ 2147483647 w 3"/>
                  <a:gd name="T7" fmla="*/ 0 h 2"/>
                  <a:gd name="T8" fmla="*/ 0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2"/>
                    </a:moveTo>
                    <a:lnTo>
                      <a:pt x="3" y="2"/>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6" name="Freeform 1038"/>
              <p:cNvSpPr>
                <a:spLocks/>
              </p:cNvSpPr>
              <p:nvPr/>
            </p:nvSpPr>
            <p:spPr bwMode="auto">
              <a:xfrm>
                <a:off x="1484313" y="14430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7" name="Freeform 1039"/>
              <p:cNvSpPr>
                <a:spLocks/>
              </p:cNvSpPr>
              <p:nvPr/>
            </p:nvSpPr>
            <p:spPr bwMode="auto">
              <a:xfrm>
                <a:off x="1484313" y="14430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8" name="Freeform 1040"/>
              <p:cNvSpPr>
                <a:spLocks/>
              </p:cNvSpPr>
              <p:nvPr/>
            </p:nvSpPr>
            <p:spPr bwMode="auto">
              <a:xfrm>
                <a:off x="1484313" y="1446213"/>
                <a:ext cx="0" cy="3175"/>
              </a:xfrm>
              <a:custGeom>
                <a:avLst/>
                <a:gdLst>
                  <a:gd name="T0" fmla="*/ 2147483647 h 2"/>
                  <a:gd name="T1" fmla="*/ 0 h 2"/>
                  <a:gd name="T2" fmla="*/ 2147483647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69" name="Freeform 1041"/>
              <p:cNvSpPr>
                <a:spLocks/>
              </p:cNvSpPr>
              <p:nvPr/>
            </p:nvSpPr>
            <p:spPr bwMode="auto">
              <a:xfrm>
                <a:off x="1484313" y="1446213"/>
                <a:ext cx="0" cy="3175"/>
              </a:xfrm>
              <a:custGeom>
                <a:avLst/>
                <a:gdLst>
                  <a:gd name="T0" fmla="*/ 2147483647 h 2"/>
                  <a:gd name="T1" fmla="*/ 0 h 2"/>
                  <a:gd name="T2" fmla="*/ 2147483647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0" name="Freeform 1042"/>
              <p:cNvSpPr>
                <a:spLocks/>
              </p:cNvSpPr>
              <p:nvPr/>
            </p:nvSpPr>
            <p:spPr bwMode="auto">
              <a:xfrm>
                <a:off x="1476376" y="1449388"/>
                <a:ext cx="14288" cy="15875"/>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0 w 9"/>
                  <a:gd name="T23" fmla="*/ 2147483647 h 10"/>
                  <a:gd name="T24" fmla="*/ 0 w 9"/>
                  <a:gd name="T25" fmla="*/ 2147483647 h 10"/>
                  <a:gd name="T26" fmla="*/ 0 w 9"/>
                  <a:gd name="T27" fmla="*/ 2147483647 h 10"/>
                  <a:gd name="T28" fmla="*/ 0 w 9"/>
                  <a:gd name="T29" fmla="*/ 2147483647 h 10"/>
                  <a:gd name="T30" fmla="*/ 0 w 9"/>
                  <a:gd name="T31" fmla="*/ 2147483647 h 10"/>
                  <a:gd name="T32" fmla="*/ 0 w 9"/>
                  <a:gd name="T33" fmla="*/ 2147483647 h 10"/>
                  <a:gd name="T34" fmla="*/ 0 w 9"/>
                  <a:gd name="T35" fmla="*/ 2147483647 h 10"/>
                  <a:gd name="T36" fmla="*/ 2147483647 w 9"/>
                  <a:gd name="T37" fmla="*/ 2147483647 h 10"/>
                  <a:gd name="T38" fmla="*/ 2147483647 w 9"/>
                  <a:gd name="T39" fmla="*/ 2147483647 h 10"/>
                  <a:gd name="T40" fmla="*/ 2147483647 w 9"/>
                  <a:gd name="T41" fmla="*/ 2147483647 h 10"/>
                  <a:gd name="T42" fmla="*/ 2147483647 w 9"/>
                  <a:gd name="T43" fmla="*/ 2147483647 h 10"/>
                  <a:gd name="T44" fmla="*/ 2147483647 w 9"/>
                  <a:gd name="T45" fmla="*/ 2147483647 h 10"/>
                  <a:gd name="T46" fmla="*/ 2147483647 w 9"/>
                  <a:gd name="T47" fmla="*/ 2147483647 h 10"/>
                  <a:gd name="T48" fmla="*/ 2147483647 w 9"/>
                  <a:gd name="T49" fmla="*/ 2147483647 h 10"/>
                  <a:gd name="T50" fmla="*/ 2147483647 w 9"/>
                  <a:gd name="T51" fmla="*/ 2147483647 h 10"/>
                  <a:gd name="T52" fmla="*/ 2147483647 w 9"/>
                  <a:gd name="T53" fmla="*/ 2147483647 h 10"/>
                  <a:gd name="T54" fmla="*/ 2147483647 w 9"/>
                  <a:gd name="T55" fmla="*/ 2147483647 h 10"/>
                  <a:gd name="T56" fmla="*/ 2147483647 w 9"/>
                  <a:gd name="T57" fmla="*/ 2147483647 h 10"/>
                  <a:gd name="T58" fmla="*/ 2147483647 w 9"/>
                  <a:gd name="T59" fmla="*/ 2147483647 h 10"/>
                  <a:gd name="T60" fmla="*/ 2147483647 w 9"/>
                  <a:gd name="T61" fmla="*/ 2147483647 h 10"/>
                  <a:gd name="T62" fmla="*/ 2147483647 w 9"/>
                  <a:gd name="T63" fmla="*/ 2147483647 h 10"/>
                  <a:gd name="T64" fmla="*/ 2147483647 w 9"/>
                  <a:gd name="T65" fmla="*/ 2147483647 h 10"/>
                  <a:gd name="T66" fmla="*/ 2147483647 w 9"/>
                  <a:gd name="T67" fmla="*/ 2147483647 h 10"/>
                  <a:gd name="T68" fmla="*/ 2147483647 w 9"/>
                  <a:gd name="T69" fmla="*/ 2147483647 h 10"/>
                  <a:gd name="T70" fmla="*/ 2147483647 w 9"/>
                  <a:gd name="T71" fmla="*/ 2147483647 h 10"/>
                  <a:gd name="T72" fmla="*/ 2147483647 w 9"/>
                  <a:gd name="T73" fmla="*/ 2147483647 h 10"/>
                  <a:gd name="T74" fmla="*/ 2147483647 w 9"/>
                  <a:gd name="T75" fmla="*/ 2147483647 h 10"/>
                  <a:gd name="T76" fmla="*/ 2147483647 w 9"/>
                  <a:gd name="T77" fmla="*/ 2147483647 h 10"/>
                  <a:gd name="T78" fmla="*/ 2147483647 w 9"/>
                  <a:gd name="T79" fmla="*/ 2147483647 h 10"/>
                  <a:gd name="T80" fmla="*/ 2147483647 w 9"/>
                  <a:gd name="T81" fmla="*/ 2147483647 h 10"/>
                  <a:gd name="T82" fmla="*/ 2147483647 w 9"/>
                  <a:gd name="T83" fmla="*/ 0 h 10"/>
                  <a:gd name="T84" fmla="*/ 2147483647 w 9"/>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 h="10">
                    <a:moveTo>
                      <a:pt x="7" y="0"/>
                    </a:moveTo>
                    <a:lnTo>
                      <a:pt x="7" y="0"/>
                    </a:lnTo>
                    <a:lnTo>
                      <a:pt x="7" y="3"/>
                    </a:lnTo>
                    <a:lnTo>
                      <a:pt x="5" y="3"/>
                    </a:lnTo>
                    <a:lnTo>
                      <a:pt x="5" y="5"/>
                    </a:lnTo>
                    <a:lnTo>
                      <a:pt x="5" y="3"/>
                    </a:lnTo>
                    <a:lnTo>
                      <a:pt x="2" y="3"/>
                    </a:lnTo>
                    <a:lnTo>
                      <a:pt x="0" y="5"/>
                    </a:lnTo>
                    <a:lnTo>
                      <a:pt x="2" y="5"/>
                    </a:lnTo>
                    <a:lnTo>
                      <a:pt x="5" y="5"/>
                    </a:lnTo>
                    <a:lnTo>
                      <a:pt x="5" y="7"/>
                    </a:lnTo>
                    <a:lnTo>
                      <a:pt x="5" y="10"/>
                    </a:lnTo>
                    <a:lnTo>
                      <a:pt x="7" y="10"/>
                    </a:lnTo>
                    <a:lnTo>
                      <a:pt x="7" y="7"/>
                    </a:lnTo>
                    <a:lnTo>
                      <a:pt x="7" y="10"/>
                    </a:lnTo>
                    <a:lnTo>
                      <a:pt x="7" y="7"/>
                    </a:lnTo>
                    <a:lnTo>
                      <a:pt x="7" y="5"/>
                    </a:lnTo>
                    <a:lnTo>
                      <a:pt x="9" y="7"/>
                    </a:lnTo>
                    <a:lnTo>
                      <a:pt x="9" y="5"/>
                    </a:lnTo>
                    <a:lnTo>
                      <a:pt x="9" y="3"/>
                    </a:lnTo>
                    <a:lnTo>
                      <a:pt x="7"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1" name="Freeform 1043"/>
              <p:cNvSpPr>
                <a:spLocks/>
              </p:cNvSpPr>
              <p:nvPr/>
            </p:nvSpPr>
            <p:spPr bwMode="auto">
              <a:xfrm>
                <a:off x="1476376" y="1449388"/>
                <a:ext cx="14288" cy="15875"/>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0 w 9"/>
                  <a:gd name="T23" fmla="*/ 2147483647 h 10"/>
                  <a:gd name="T24" fmla="*/ 0 w 9"/>
                  <a:gd name="T25" fmla="*/ 2147483647 h 10"/>
                  <a:gd name="T26" fmla="*/ 0 w 9"/>
                  <a:gd name="T27" fmla="*/ 2147483647 h 10"/>
                  <a:gd name="T28" fmla="*/ 0 w 9"/>
                  <a:gd name="T29" fmla="*/ 2147483647 h 10"/>
                  <a:gd name="T30" fmla="*/ 0 w 9"/>
                  <a:gd name="T31" fmla="*/ 2147483647 h 10"/>
                  <a:gd name="T32" fmla="*/ 0 w 9"/>
                  <a:gd name="T33" fmla="*/ 2147483647 h 10"/>
                  <a:gd name="T34" fmla="*/ 0 w 9"/>
                  <a:gd name="T35" fmla="*/ 2147483647 h 10"/>
                  <a:gd name="T36" fmla="*/ 2147483647 w 9"/>
                  <a:gd name="T37" fmla="*/ 2147483647 h 10"/>
                  <a:gd name="T38" fmla="*/ 2147483647 w 9"/>
                  <a:gd name="T39" fmla="*/ 2147483647 h 10"/>
                  <a:gd name="T40" fmla="*/ 2147483647 w 9"/>
                  <a:gd name="T41" fmla="*/ 2147483647 h 10"/>
                  <a:gd name="T42" fmla="*/ 2147483647 w 9"/>
                  <a:gd name="T43" fmla="*/ 2147483647 h 10"/>
                  <a:gd name="T44" fmla="*/ 2147483647 w 9"/>
                  <a:gd name="T45" fmla="*/ 2147483647 h 10"/>
                  <a:gd name="T46" fmla="*/ 2147483647 w 9"/>
                  <a:gd name="T47" fmla="*/ 2147483647 h 10"/>
                  <a:gd name="T48" fmla="*/ 2147483647 w 9"/>
                  <a:gd name="T49" fmla="*/ 2147483647 h 10"/>
                  <a:gd name="T50" fmla="*/ 2147483647 w 9"/>
                  <a:gd name="T51" fmla="*/ 2147483647 h 10"/>
                  <a:gd name="T52" fmla="*/ 2147483647 w 9"/>
                  <a:gd name="T53" fmla="*/ 2147483647 h 10"/>
                  <a:gd name="T54" fmla="*/ 2147483647 w 9"/>
                  <a:gd name="T55" fmla="*/ 2147483647 h 10"/>
                  <a:gd name="T56" fmla="*/ 2147483647 w 9"/>
                  <a:gd name="T57" fmla="*/ 2147483647 h 10"/>
                  <a:gd name="T58" fmla="*/ 2147483647 w 9"/>
                  <a:gd name="T59" fmla="*/ 2147483647 h 10"/>
                  <a:gd name="T60" fmla="*/ 2147483647 w 9"/>
                  <a:gd name="T61" fmla="*/ 2147483647 h 10"/>
                  <a:gd name="T62" fmla="*/ 2147483647 w 9"/>
                  <a:gd name="T63" fmla="*/ 2147483647 h 10"/>
                  <a:gd name="T64" fmla="*/ 2147483647 w 9"/>
                  <a:gd name="T65" fmla="*/ 2147483647 h 10"/>
                  <a:gd name="T66" fmla="*/ 2147483647 w 9"/>
                  <a:gd name="T67" fmla="*/ 2147483647 h 10"/>
                  <a:gd name="T68" fmla="*/ 2147483647 w 9"/>
                  <a:gd name="T69" fmla="*/ 2147483647 h 10"/>
                  <a:gd name="T70" fmla="*/ 2147483647 w 9"/>
                  <a:gd name="T71" fmla="*/ 2147483647 h 10"/>
                  <a:gd name="T72" fmla="*/ 2147483647 w 9"/>
                  <a:gd name="T73" fmla="*/ 2147483647 h 10"/>
                  <a:gd name="T74" fmla="*/ 2147483647 w 9"/>
                  <a:gd name="T75" fmla="*/ 2147483647 h 10"/>
                  <a:gd name="T76" fmla="*/ 2147483647 w 9"/>
                  <a:gd name="T77" fmla="*/ 2147483647 h 10"/>
                  <a:gd name="T78" fmla="*/ 2147483647 w 9"/>
                  <a:gd name="T79" fmla="*/ 2147483647 h 10"/>
                  <a:gd name="T80" fmla="*/ 2147483647 w 9"/>
                  <a:gd name="T81" fmla="*/ 2147483647 h 10"/>
                  <a:gd name="T82" fmla="*/ 2147483647 w 9"/>
                  <a:gd name="T83" fmla="*/ 0 h 10"/>
                  <a:gd name="T84" fmla="*/ 2147483647 w 9"/>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 h="10">
                    <a:moveTo>
                      <a:pt x="7" y="0"/>
                    </a:moveTo>
                    <a:lnTo>
                      <a:pt x="7" y="0"/>
                    </a:lnTo>
                    <a:lnTo>
                      <a:pt x="7" y="3"/>
                    </a:lnTo>
                    <a:lnTo>
                      <a:pt x="5" y="3"/>
                    </a:lnTo>
                    <a:lnTo>
                      <a:pt x="5" y="5"/>
                    </a:lnTo>
                    <a:lnTo>
                      <a:pt x="5" y="3"/>
                    </a:lnTo>
                    <a:lnTo>
                      <a:pt x="2" y="3"/>
                    </a:lnTo>
                    <a:lnTo>
                      <a:pt x="0" y="5"/>
                    </a:lnTo>
                    <a:lnTo>
                      <a:pt x="2" y="5"/>
                    </a:lnTo>
                    <a:lnTo>
                      <a:pt x="5" y="5"/>
                    </a:lnTo>
                    <a:lnTo>
                      <a:pt x="5" y="7"/>
                    </a:lnTo>
                    <a:lnTo>
                      <a:pt x="5" y="10"/>
                    </a:lnTo>
                    <a:lnTo>
                      <a:pt x="7" y="10"/>
                    </a:lnTo>
                    <a:lnTo>
                      <a:pt x="7" y="7"/>
                    </a:lnTo>
                    <a:lnTo>
                      <a:pt x="7" y="10"/>
                    </a:lnTo>
                    <a:lnTo>
                      <a:pt x="7" y="7"/>
                    </a:lnTo>
                    <a:lnTo>
                      <a:pt x="7" y="5"/>
                    </a:lnTo>
                    <a:lnTo>
                      <a:pt x="9" y="7"/>
                    </a:lnTo>
                    <a:lnTo>
                      <a:pt x="9" y="5"/>
                    </a:lnTo>
                    <a:lnTo>
                      <a:pt x="9"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2" name="Freeform 1044"/>
              <p:cNvSpPr>
                <a:spLocks/>
              </p:cNvSpPr>
              <p:nvPr/>
            </p:nvSpPr>
            <p:spPr bwMode="auto">
              <a:xfrm>
                <a:off x="1487488" y="1446213"/>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3" name="Freeform 1045"/>
              <p:cNvSpPr>
                <a:spLocks/>
              </p:cNvSpPr>
              <p:nvPr/>
            </p:nvSpPr>
            <p:spPr bwMode="auto">
              <a:xfrm>
                <a:off x="1487488" y="1446213"/>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4" name="Freeform 1046"/>
              <p:cNvSpPr>
                <a:spLocks/>
              </p:cNvSpPr>
              <p:nvPr/>
            </p:nvSpPr>
            <p:spPr bwMode="auto">
              <a:xfrm>
                <a:off x="1495426" y="1479551"/>
                <a:ext cx="3175" cy="7938"/>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2147483647 w 2"/>
                  <a:gd name="T13" fmla="*/ 2147483647 h 5"/>
                  <a:gd name="T14" fmla="*/ 2147483647 w 2"/>
                  <a:gd name="T15" fmla="*/ 0 h 5"/>
                  <a:gd name="T16" fmla="*/ 0 w 2"/>
                  <a:gd name="T17" fmla="*/ 0 h 5"/>
                  <a:gd name="T18" fmla="*/ 2147483647 w 2"/>
                  <a:gd name="T19" fmla="*/ 0 h 5"/>
                  <a:gd name="T20" fmla="*/ 2147483647 w 2"/>
                  <a:gd name="T21" fmla="*/ 0 h 5"/>
                  <a:gd name="T22" fmla="*/ 2147483647 w 2"/>
                  <a:gd name="T23" fmla="*/ 0 h 5"/>
                  <a:gd name="T24" fmla="*/ 2147483647 w 2"/>
                  <a:gd name="T25" fmla="*/ 0 h 5"/>
                  <a:gd name="T26" fmla="*/ 0 w 2"/>
                  <a:gd name="T27" fmla="*/ 0 h 5"/>
                  <a:gd name="T28" fmla="*/ 0 w 2"/>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5">
                    <a:moveTo>
                      <a:pt x="0" y="3"/>
                    </a:moveTo>
                    <a:lnTo>
                      <a:pt x="0" y="3"/>
                    </a:lnTo>
                    <a:lnTo>
                      <a:pt x="0" y="5"/>
                    </a:lnTo>
                    <a:lnTo>
                      <a:pt x="0" y="3"/>
                    </a:lnTo>
                    <a:lnTo>
                      <a:pt x="2" y="3"/>
                    </a:lnTo>
                    <a:lnTo>
                      <a:pt x="2" y="0"/>
                    </a:lnTo>
                    <a:lnTo>
                      <a:pt x="0" y="0"/>
                    </a:lnTo>
                    <a:lnTo>
                      <a:pt x="2"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5" name="Freeform 1047"/>
              <p:cNvSpPr>
                <a:spLocks/>
              </p:cNvSpPr>
              <p:nvPr/>
            </p:nvSpPr>
            <p:spPr bwMode="auto">
              <a:xfrm>
                <a:off x="1495426" y="1479551"/>
                <a:ext cx="3175" cy="7938"/>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2147483647 w 2"/>
                  <a:gd name="T13" fmla="*/ 2147483647 h 5"/>
                  <a:gd name="T14" fmla="*/ 2147483647 w 2"/>
                  <a:gd name="T15" fmla="*/ 0 h 5"/>
                  <a:gd name="T16" fmla="*/ 0 w 2"/>
                  <a:gd name="T17" fmla="*/ 0 h 5"/>
                  <a:gd name="T18" fmla="*/ 2147483647 w 2"/>
                  <a:gd name="T19" fmla="*/ 0 h 5"/>
                  <a:gd name="T20" fmla="*/ 2147483647 w 2"/>
                  <a:gd name="T21" fmla="*/ 0 h 5"/>
                  <a:gd name="T22" fmla="*/ 2147483647 w 2"/>
                  <a:gd name="T23" fmla="*/ 0 h 5"/>
                  <a:gd name="T24" fmla="*/ 2147483647 w 2"/>
                  <a:gd name="T25" fmla="*/ 0 h 5"/>
                  <a:gd name="T26" fmla="*/ 0 w 2"/>
                  <a:gd name="T27" fmla="*/ 0 h 5"/>
                  <a:gd name="T28" fmla="*/ 0 w 2"/>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5">
                    <a:moveTo>
                      <a:pt x="0" y="3"/>
                    </a:moveTo>
                    <a:lnTo>
                      <a:pt x="0" y="3"/>
                    </a:lnTo>
                    <a:lnTo>
                      <a:pt x="0" y="5"/>
                    </a:lnTo>
                    <a:lnTo>
                      <a:pt x="0" y="3"/>
                    </a:lnTo>
                    <a:lnTo>
                      <a:pt x="2" y="3"/>
                    </a:lnTo>
                    <a:lnTo>
                      <a:pt x="2" y="0"/>
                    </a:lnTo>
                    <a:lnTo>
                      <a:pt x="0" y="0"/>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6" name="Freeform 1048"/>
              <p:cNvSpPr>
                <a:spLocks/>
              </p:cNvSpPr>
              <p:nvPr/>
            </p:nvSpPr>
            <p:spPr bwMode="auto">
              <a:xfrm>
                <a:off x="1495426" y="1476376"/>
                <a:ext cx="0" cy="3175"/>
              </a:xfrm>
              <a:custGeom>
                <a:avLst/>
                <a:gdLst>
                  <a:gd name="T0" fmla="*/ 2147483647 h 2"/>
                  <a:gd name="T1" fmla="*/ 2147483647 h 2"/>
                  <a:gd name="T2" fmla="*/ 0 h 2"/>
                  <a:gd name="T3" fmla="*/ 2147483647 h 2"/>
                  <a:gd name="T4" fmla="*/ 2147483647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7" name="Freeform 1049"/>
              <p:cNvSpPr>
                <a:spLocks/>
              </p:cNvSpPr>
              <p:nvPr/>
            </p:nvSpPr>
            <p:spPr bwMode="auto">
              <a:xfrm>
                <a:off x="1495426" y="1476376"/>
                <a:ext cx="0" cy="3175"/>
              </a:xfrm>
              <a:custGeom>
                <a:avLst/>
                <a:gdLst>
                  <a:gd name="T0" fmla="*/ 2147483647 h 2"/>
                  <a:gd name="T1" fmla="*/ 2147483647 h 2"/>
                  <a:gd name="T2" fmla="*/ 0 h 2"/>
                  <a:gd name="T3" fmla="*/ 2147483647 h 2"/>
                  <a:gd name="T4" fmla="*/ 2147483647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8" name="Freeform 1050"/>
              <p:cNvSpPr>
                <a:spLocks/>
              </p:cNvSpPr>
              <p:nvPr/>
            </p:nvSpPr>
            <p:spPr bwMode="auto">
              <a:xfrm>
                <a:off x="1495426" y="1476376"/>
                <a:ext cx="3175" cy="0"/>
              </a:xfrm>
              <a:custGeom>
                <a:avLst/>
                <a:gdLst>
                  <a:gd name="T0" fmla="*/ 0 w 2"/>
                  <a:gd name="T1" fmla="*/ 2147483647 w 2"/>
                  <a:gd name="T2" fmla="*/ 2147483647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79" name="Freeform 1051"/>
              <p:cNvSpPr>
                <a:spLocks/>
              </p:cNvSpPr>
              <p:nvPr/>
            </p:nvSpPr>
            <p:spPr bwMode="auto">
              <a:xfrm>
                <a:off x="1495426" y="1476376"/>
                <a:ext cx="3175" cy="0"/>
              </a:xfrm>
              <a:custGeom>
                <a:avLst/>
                <a:gdLst>
                  <a:gd name="T0" fmla="*/ 0 w 2"/>
                  <a:gd name="T1" fmla="*/ 2147483647 w 2"/>
                  <a:gd name="T2" fmla="*/ 2147483647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0" name="Freeform 1052"/>
              <p:cNvSpPr>
                <a:spLocks/>
              </p:cNvSpPr>
              <p:nvPr/>
            </p:nvSpPr>
            <p:spPr bwMode="auto">
              <a:xfrm>
                <a:off x="1490663" y="14684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1" name="Freeform 1053"/>
              <p:cNvSpPr>
                <a:spLocks/>
              </p:cNvSpPr>
              <p:nvPr/>
            </p:nvSpPr>
            <p:spPr bwMode="auto">
              <a:xfrm>
                <a:off x="1490663" y="14684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2" name="Freeform 1054"/>
              <p:cNvSpPr>
                <a:spLocks/>
              </p:cNvSpPr>
              <p:nvPr/>
            </p:nvSpPr>
            <p:spPr bwMode="auto">
              <a:xfrm>
                <a:off x="1495426" y="1484313"/>
                <a:ext cx="0" cy="3175"/>
              </a:xfrm>
              <a:custGeom>
                <a:avLst/>
                <a:gdLst>
                  <a:gd name="T0" fmla="*/ 2147483647 h 2"/>
                  <a:gd name="T1" fmla="*/ 2147483647 h 2"/>
                  <a:gd name="T2" fmla="*/ 2147483647 h 2"/>
                  <a:gd name="T3" fmla="*/ 2147483647 h 2"/>
                  <a:gd name="T4" fmla="*/ 2147483647 h 2"/>
                  <a:gd name="T5" fmla="*/ 0 h 2"/>
                  <a:gd name="T6" fmla="*/ 214748364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3" name="Freeform 1055"/>
              <p:cNvSpPr>
                <a:spLocks/>
              </p:cNvSpPr>
              <p:nvPr/>
            </p:nvSpPr>
            <p:spPr bwMode="auto">
              <a:xfrm>
                <a:off x="1490663" y="1495426"/>
                <a:ext cx="4763" cy="3175"/>
              </a:xfrm>
              <a:custGeom>
                <a:avLst/>
                <a:gdLst>
                  <a:gd name="T0" fmla="*/ 0 w 3"/>
                  <a:gd name="T1" fmla="*/ 0 h 2"/>
                  <a:gd name="T2" fmla="*/ 0 w 3"/>
                  <a:gd name="T3" fmla="*/ 0 h 2"/>
                  <a:gd name="T4" fmla="*/ 0 w 3"/>
                  <a:gd name="T5" fmla="*/ 2147483647 h 2"/>
                  <a:gd name="T6" fmla="*/ 0 w 3"/>
                  <a:gd name="T7" fmla="*/ 2147483647 h 2"/>
                  <a:gd name="T8" fmla="*/ 2147483647 w 3"/>
                  <a:gd name="T9" fmla="*/ 0 h 2"/>
                  <a:gd name="T10" fmla="*/ 0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0"/>
                    </a:lnTo>
                    <a:lnTo>
                      <a:pt x="0"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4" name="Freeform 1056"/>
              <p:cNvSpPr>
                <a:spLocks/>
              </p:cNvSpPr>
              <p:nvPr/>
            </p:nvSpPr>
            <p:spPr bwMode="auto">
              <a:xfrm>
                <a:off x="1495426" y="1495426"/>
                <a:ext cx="11113" cy="3175"/>
              </a:xfrm>
              <a:custGeom>
                <a:avLst/>
                <a:gdLst>
                  <a:gd name="T0" fmla="*/ 2147483647 w 7"/>
                  <a:gd name="T1" fmla="*/ 2147483647 h 2"/>
                  <a:gd name="T2" fmla="*/ 2147483647 w 7"/>
                  <a:gd name="T3" fmla="*/ 2147483647 h 2"/>
                  <a:gd name="T4" fmla="*/ 2147483647 w 7"/>
                  <a:gd name="T5" fmla="*/ 0 h 2"/>
                  <a:gd name="T6" fmla="*/ 2147483647 w 7"/>
                  <a:gd name="T7" fmla="*/ 0 h 2"/>
                  <a:gd name="T8" fmla="*/ 2147483647 w 7"/>
                  <a:gd name="T9" fmla="*/ 0 h 2"/>
                  <a:gd name="T10" fmla="*/ 2147483647 w 7"/>
                  <a:gd name="T11" fmla="*/ 0 h 2"/>
                  <a:gd name="T12" fmla="*/ 2147483647 w 7"/>
                  <a:gd name="T13" fmla="*/ 0 h 2"/>
                  <a:gd name="T14" fmla="*/ 0 w 7"/>
                  <a:gd name="T15" fmla="*/ 0 h 2"/>
                  <a:gd name="T16" fmla="*/ 0 w 7"/>
                  <a:gd name="T17" fmla="*/ 2147483647 h 2"/>
                  <a:gd name="T18" fmla="*/ 2147483647 w 7"/>
                  <a:gd name="T19" fmla="*/ 0 h 2"/>
                  <a:gd name="T20" fmla="*/ 2147483647 w 7"/>
                  <a:gd name="T21" fmla="*/ 0 h 2"/>
                  <a:gd name="T22" fmla="*/ 2147483647 w 7"/>
                  <a:gd name="T23" fmla="*/ 0 h 2"/>
                  <a:gd name="T24" fmla="*/ 2147483647 w 7"/>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
                    <a:moveTo>
                      <a:pt x="7" y="2"/>
                    </a:moveTo>
                    <a:lnTo>
                      <a:pt x="7" y="2"/>
                    </a:lnTo>
                    <a:lnTo>
                      <a:pt x="7" y="0"/>
                    </a:lnTo>
                    <a:lnTo>
                      <a:pt x="4" y="0"/>
                    </a:lnTo>
                    <a:lnTo>
                      <a:pt x="2" y="0"/>
                    </a:lnTo>
                    <a:lnTo>
                      <a:pt x="0" y="0"/>
                    </a:lnTo>
                    <a:lnTo>
                      <a:pt x="0" y="2"/>
                    </a:lnTo>
                    <a:lnTo>
                      <a:pt x="2" y="0"/>
                    </a:lnTo>
                    <a:lnTo>
                      <a:pt x="4" y="0"/>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5" name="Freeform 1057"/>
              <p:cNvSpPr>
                <a:spLocks/>
              </p:cNvSpPr>
              <p:nvPr/>
            </p:nvSpPr>
            <p:spPr bwMode="auto">
              <a:xfrm>
                <a:off x="1484313" y="1490663"/>
                <a:ext cx="3175" cy="0"/>
              </a:xfrm>
              <a:custGeom>
                <a:avLst/>
                <a:gdLst>
                  <a:gd name="T0" fmla="*/ 0 w 2"/>
                  <a:gd name="T1" fmla="*/ 0 w 2"/>
                  <a:gd name="T2" fmla="*/ 0 w 2"/>
                  <a:gd name="T3" fmla="*/ 0 w 2"/>
                  <a:gd name="T4" fmla="*/ 0 w 2"/>
                  <a:gd name="T5" fmla="*/ 2147483647 w 2"/>
                  <a:gd name="T6" fmla="*/ 2147483647 w 2"/>
                  <a:gd name="T7" fmla="*/ 2147483647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6" name="Freeform 1058"/>
              <p:cNvSpPr>
                <a:spLocks/>
              </p:cNvSpPr>
              <p:nvPr/>
            </p:nvSpPr>
            <p:spPr bwMode="auto">
              <a:xfrm>
                <a:off x="1476376" y="1498601"/>
                <a:ext cx="3175" cy="7938"/>
              </a:xfrm>
              <a:custGeom>
                <a:avLst/>
                <a:gdLst>
                  <a:gd name="T0" fmla="*/ 0 w 2"/>
                  <a:gd name="T1" fmla="*/ 2147483647 h 5"/>
                  <a:gd name="T2" fmla="*/ 0 w 2"/>
                  <a:gd name="T3" fmla="*/ 2147483647 h 5"/>
                  <a:gd name="T4" fmla="*/ 2147483647 w 2"/>
                  <a:gd name="T5" fmla="*/ 2147483647 h 5"/>
                  <a:gd name="T6" fmla="*/ 2147483647 w 2"/>
                  <a:gd name="T7" fmla="*/ 2147483647 h 5"/>
                  <a:gd name="T8" fmla="*/ 2147483647 w 2"/>
                  <a:gd name="T9" fmla="*/ 0 h 5"/>
                  <a:gd name="T10" fmla="*/ 2147483647 w 2"/>
                  <a:gd name="T11" fmla="*/ 2147483647 h 5"/>
                  <a:gd name="T12" fmla="*/ 2147483647 w 2"/>
                  <a:gd name="T13" fmla="*/ 2147483647 h 5"/>
                  <a:gd name="T14" fmla="*/ 0 w 2"/>
                  <a:gd name="T15" fmla="*/ 2147483647 h 5"/>
                  <a:gd name="T16" fmla="*/ 0 w 2"/>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5">
                    <a:moveTo>
                      <a:pt x="0" y="5"/>
                    </a:moveTo>
                    <a:lnTo>
                      <a:pt x="0" y="5"/>
                    </a:lnTo>
                    <a:lnTo>
                      <a:pt x="2" y="2"/>
                    </a:lnTo>
                    <a:lnTo>
                      <a:pt x="2" y="0"/>
                    </a:lnTo>
                    <a:lnTo>
                      <a:pt x="2" y="2"/>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7" name="Freeform 1059"/>
              <p:cNvSpPr>
                <a:spLocks/>
              </p:cNvSpPr>
              <p:nvPr/>
            </p:nvSpPr>
            <p:spPr bwMode="auto">
              <a:xfrm>
                <a:off x="1476376" y="150177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8" name="Freeform 1060"/>
              <p:cNvSpPr>
                <a:spLocks/>
              </p:cNvSpPr>
              <p:nvPr/>
            </p:nvSpPr>
            <p:spPr bwMode="auto">
              <a:xfrm>
                <a:off x="1509713" y="1506538"/>
                <a:ext cx="4763" cy="0"/>
              </a:xfrm>
              <a:custGeom>
                <a:avLst/>
                <a:gdLst>
                  <a:gd name="T0" fmla="*/ 0 w 3"/>
                  <a:gd name="T1" fmla="*/ 0 w 3"/>
                  <a:gd name="T2" fmla="*/ 2147483647 w 3"/>
                  <a:gd name="T3" fmla="*/ 2147483647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89" name="Freeform 1061"/>
              <p:cNvSpPr>
                <a:spLocks/>
              </p:cNvSpPr>
              <p:nvPr/>
            </p:nvSpPr>
            <p:spPr bwMode="auto">
              <a:xfrm>
                <a:off x="1506538" y="1509713"/>
                <a:ext cx="0" cy="4763"/>
              </a:xfrm>
              <a:custGeom>
                <a:avLst/>
                <a:gdLst>
                  <a:gd name="T0" fmla="*/ 2147483647 h 3"/>
                  <a:gd name="T1" fmla="*/ 0 h 3"/>
                  <a:gd name="T2" fmla="*/ 2147483647 h 3"/>
                  <a:gd name="T3" fmla="*/ 2147483647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0" name="Freeform 1062"/>
              <p:cNvSpPr>
                <a:spLocks/>
              </p:cNvSpPr>
              <p:nvPr/>
            </p:nvSpPr>
            <p:spPr bwMode="auto">
              <a:xfrm>
                <a:off x="1501776" y="1514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1" name="Rectangle 1063"/>
              <p:cNvSpPr>
                <a:spLocks noChangeArrowheads="1"/>
              </p:cNvSpPr>
              <p:nvPr/>
            </p:nvSpPr>
            <p:spPr bwMode="auto">
              <a:xfrm>
                <a:off x="1517651" y="1506538"/>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592" name="Rectangle 1064"/>
              <p:cNvSpPr>
                <a:spLocks noChangeArrowheads="1"/>
              </p:cNvSpPr>
              <p:nvPr/>
            </p:nvSpPr>
            <p:spPr bwMode="auto">
              <a:xfrm>
                <a:off x="1517651" y="15065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593" name="Freeform 1065"/>
              <p:cNvSpPr>
                <a:spLocks/>
              </p:cNvSpPr>
              <p:nvPr/>
            </p:nvSpPr>
            <p:spPr bwMode="auto">
              <a:xfrm>
                <a:off x="1506538" y="1487488"/>
                <a:ext cx="63500" cy="38100"/>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2147483647 h 24"/>
                  <a:gd name="T14" fmla="*/ 2147483647 w 40"/>
                  <a:gd name="T15" fmla="*/ 2147483647 h 24"/>
                  <a:gd name="T16" fmla="*/ 2147483647 w 40"/>
                  <a:gd name="T17" fmla="*/ 2147483647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2147483647 w 40"/>
                  <a:gd name="T37" fmla="*/ 2147483647 h 24"/>
                  <a:gd name="T38" fmla="*/ 2147483647 w 40"/>
                  <a:gd name="T39" fmla="*/ 0 h 24"/>
                  <a:gd name="T40" fmla="*/ 2147483647 w 40"/>
                  <a:gd name="T41" fmla="*/ 0 h 24"/>
                  <a:gd name="T42" fmla="*/ 2147483647 w 40"/>
                  <a:gd name="T43" fmla="*/ 0 h 24"/>
                  <a:gd name="T44" fmla="*/ 0 w 40"/>
                  <a:gd name="T45" fmla="*/ 2147483647 h 24"/>
                  <a:gd name="T46" fmla="*/ 2147483647 w 40"/>
                  <a:gd name="T47" fmla="*/ 2147483647 h 24"/>
                  <a:gd name="T48" fmla="*/ 2147483647 w 40"/>
                  <a:gd name="T49" fmla="*/ 2147483647 h 24"/>
                  <a:gd name="T50" fmla="*/ 2147483647 w 40"/>
                  <a:gd name="T51" fmla="*/ 2147483647 h 24"/>
                  <a:gd name="T52" fmla="*/ 2147483647 w 40"/>
                  <a:gd name="T53" fmla="*/ 2147483647 h 24"/>
                  <a:gd name="T54" fmla="*/ 2147483647 w 40"/>
                  <a:gd name="T55" fmla="*/ 2147483647 h 24"/>
                  <a:gd name="T56" fmla="*/ 2147483647 w 40"/>
                  <a:gd name="T57" fmla="*/ 2147483647 h 24"/>
                  <a:gd name="T58" fmla="*/ 2147483647 w 40"/>
                  <a:gd name="T59" fmla="*/ 2147483647 h 24"/>
                  <a:gd name="T60" fmla="*/ 2147483647 w 40"/>
                  <a:gd name="T61" fmla="*/ 2147483647 h 24"/>
                  <a:gd name="T62" fmla="*/ 2147483647 w 40"/>
                  <a:gd name="T63" fmla="*/ 2147483647 h 24"/>
                  <a:gd name="T64" fmla="*/ 2147483647 w 40"/>
                  <a:gd name="T65" fmla="*/ 2147483647 h 24"/>
                  <a:gd name="T66" fmla="*/ 2147483647 w 40"/>
                  <a:gd name="T67" fmla="*/ 2147483647 h 24"/>
                  <a:gd name="T68" fmla="*/ 2147483647 w 40"/>
                  <a:gd name="T69" fmla="*/ 2147483647 h 24"/>
                  <a:gd name="T70" fmla="*/ 2147483647 w 40"/>
                  <a:gd name="T71" fmla="*/ 2147483647 h 24"/>
                  <a:gd name="T72" fmla="*/ 2147483647 w 40"/>
                  <a:gd name="T73" fmla="*/ 2147483647 h 24"/>
                  <a:gd name="T74" fmla="*/ 2147483647 w 40"/>
                  <a:gd name="T75" fmla="*/ 2147483647 h 24"/>
                  <a:gd name="T76" fmla="*/ 2147483647 w 40"/>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 h="24">
                    <a:moveTo>
                      <a:pt x="31" y="17"/>
                    </a:moveTo>
                    <a:lnTo>
                      <a:pt x="31" y="17"/>
                    </a:lnTo>
                    <a:lnTo>
                      <a:pt x="31" y="19"/>
                    </a:lnTo>
                    <a:lnTo>
                      <a:pt x="33" y="19"/>
                    </a:lnTo>
                    <a:lnTo>
                      <a:pt x="33" y="21"/>
                    </a:lnTo>
                    <a:lnTo>
                      <a:pt x="35" y="21"/>
                    </a:lnTo>
                    <a:lnTo>
                      <a:pt x="38" y="21"/>
                    </a:lnTo>
                    <a:lnTo>
                      <a:pt x="40" y="24"/>
                    </a:lnTo>
                    <a:lnTo>
                      <a:pt x="40" y="21"/>
                    </a:lnTo>
                    <a:lnTo>
                      <a:pt x="38" y="19"/>
                    </a:lnTo>
                    <a:lnTo>
                      <a:pt x="35" y="19"/>
                    </a:lnTo>
                    <a:lnTo>
                      <a:pt x="35" y="17"/>
                    </a:lnTo>
                    <a:lnTo>
                      <a:pt x="33" y="17"/>
                    </a:lnTo>
                    <a:lnTo>
                      <a:pt x="33" y="14"/>
                    </a:lnTo>
                    <a:lnTo>
                      <a:pt x="33" y="12"/>
                    </a:lnTo>
                    <a:lnTo>
                      <a:pt x="31" y="12"/>
                    </a:lnTo>
                    <a:lnTo>
                      <a:pt x="31" y="9"/>
                    </a:lnTo>
                    <a:lnTo>
                      <a:pt x="28" y="7"/>
                    </a:lnTo>
                    <a:lnTo>
                      <a:pt x="26" y="7"/>
                    </a:lnTo>
                    <a:lnTo>
                      <a:pt x="21" y="5"/>
                    </a:lnTo>
                    <a:lnTo>
                      <a:pt x="19" y="5"/>
                    </a:lnTo>
                    <a:lnTo>
                      <a:pt x="16" y="2"/>
                    </a:lnTo>
                    <a:lnTo>
                      <a:pt x="12" y="2"/>
                    </a:lnTo>
                    <a:lnTo>
                      <a:pt x="9" y="7"/>
                    </a:lnTo>
                    <a:lnTo>
                      <a:pt x="7" y="5"/>
                    </a:lnTo>
                    <a:lnTo>
                      <a:pt x="7" y="2"/>
                    </a:lnTo>
                    <a:lnTo>
                      <a:pt x="5" y="0"/>
                    </a:lnTo>
                    <a:lnTo>
                      <a:pt x="2" y="0"/>
                    </a:lnTo>
                    <a:lnTo>
                      <a:pt x="0" y="0"/>
                    </a:lnTo>
                    <a:lnTo>
                      <a:pt x="0" y="2"/>
                    </a:lnTo>
                    <a:lnTo>
                      <a:pt x="2" y="2"/>
                    </a:lnTo>
                    <a:lnTo>
                      <a:pt x="5" y="2"/>
                    </a:lnTo>
                    <a:lnTo>
                      <a:pt x="5" y="5"/>
                    </a:lnTo>
                    <a:lnTo>
                      <a:pt x="2" y="5"/>
                    </a:lnTo>
                    <a:lnTo>
                      <a:pt x="2" y="7"/>
                    </a:lnTo>
                    <a:lnTo>
                      <a:pt x="5" y="7"/>
                    </a:lnTo>
                    <a:lnTo>
                      <a:pt x="7" y="7"/>
                    </a:lnTo>
                    <a:lnTo>
                      <a:pt x="9" y="9"/>
                    </a:lnTo>
                    <a:lnTo>
                      <a:pt x="12" y="9"/>
                    </a:lnTo>
                    <a:lnTo>
                      <a:pt x="14" y="12"/>
                    </a:lnTo>
                    <a:lnTo>
                      <a:pt x="14" y="14"/>
                    </a:lnTo>
                    <a:lnTo>
                      <a:pt x="16" y="14"/>
                    </a:lnTo>
                    <a:lnTo>
                      <a:pt x="16" y="17"/>
                    </a:lnTo>
                    <a:lnTo>
                      <a:pt x="19" y="17"/>
                    </a:lnTo>
                    <a:lnTo>
                      <a:pt x="19" y="19"/>
                    </a:lnTo>
                    <a:lnTo>
                      <a:pt x="21" y="19"/>
                    </a:lnTo>
                    <a:lnTo>
                      <a:pt x="24" y="19"/>
                    </a:lnTo>
                    <a:lnTo>
                      <a:pt x="26" y="19"/>
                    </a:lnTo>
                    <a:lnTo>
                      <a:pt x="24" y="17"/>
                    </a:lnTo>
                    <a:lnTo>
                      <a:pt x="26" y="17"/>
                    </a:lnTo>
                    <a:lnTo>
                      <a:pt x="28" y="17"/>
                    </a:lnTo>
                    <a:lnTo>
                      <a:pt x="31" y="1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4" name="Freeform 1066"/>
              <p:cNvSpPr>
                <a:spLocks/>
              </p:cNvSpPr>
              <p:nvPr/>
            </p:nvSpPr>
            <p:spPr bwMode="auto">
              <a:xfrm>
                <a:off x="1506538" y="1487488"/>
                <a:ext cx="63500" cy="38100"/>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2147483647 h 24"/>
                  <a:gd name="T14" fmla="*/ 2147483647 w 40"/>
                  <a:gd name="T15" fmla="*/ 2147483647 h 24"/>
                  <a:gd name="T16" fmla="*/ 2147483647 w 40"/>
                  <a:gd name="T17" fmla="*/ 2147483647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2147483647 w 40"/>
                  <a:gd name="T37" fmla="*/ 2147483647 h 24"/>
                  <a:gd name="T38" fmla="*/ 2147483647 w 40"/>
                  <a:gd name="T39" fmla="*/ 0 h 24"/>
                  <a:gd name="T40" fmla="*/ 2147483647 w 40"/>
                  <a:gd name="T41" fmla="*/ 0 h 24"/>
                  <a:gd name="T42" fmla="*/ 2147483647 w 40"/>
                  <a:gd name="T43" fmla="*/ 0 h 24"/>
                  <a:gd name="T44" fmla="*/ 0 w 40"/>
                  <a:gd name="T45" fmla="*/ 2147483647 h 24"/>
                  <a:gd name="T46" fmla="*/ 2147483647 w 40"/>
                  <a:gd name="T47" fmla="*/ 2147483647 h 24"/>
                  <a:gd name="T48" fmla="*/ 2147483647 w 40"/>
                  <a:gd name="T49" fmla="*/ 2147483647 h 24"/>
                  <a:gd name="T50" fmla="*/ 2147483647 w 40"/>
                  <a:gd name="T51" fmla="*/ 2147483647 h 24"/>
                  <a:gd name="T52" fmla="*/ 2147483647 w 40"/>
                  <a:gd name="T53" fmla="*/ 2147483647 h 24"/>
                  <a:gd name="T54" fmla="*/ 2147483647 w 40"/>
                  <a:gd name="T55" fmla="*/ 2147483647 h 24"/>
                  <a:gd name="T56" fmla="*/ 2147483647 w 40"/>
                  <a:gd name="T57" fmla="*/ 2147483647 h 24"/>
                  <a:gd name="T58" fmla="*/ 2147483647 w 40"/>
                  <a:gd name="T59" fmla="*/ 2147483647 h 24"/>
                  <a:gd name="T60" fmla="*/ 2147483647 w 40"/>
                  <a:gd name="T61" fmla="*/ 2147483647 h 24"/>
                  <a:gd name="T62" fmla="*/ 2147483647 w 40"/>
                  <a:gd name="T63" fmla="*/ 2147483647 h 24"/>
                  <a:gd name="T64" fmla="*/ 2147483647 w 40"/>
                  <a:gd name="T65" fmla="*/ 2147483647 h 24"/>
                  <a:gd name="T66" fmla="*/ 2147483647 w 40"/>
                  <a:gd name="T67" fmla="*/ 2147483647 h 24"/>
                  <a:gd name="T68" fmla="*/ 2147483647 w 40"/>
                  <a:gd name="T69" fmla="*/ 2147483647 h 24"/>
                  <a:gd name="T70" fmla="*/ 2147483647 w 40"/>
                  <a:gd name="T71" fmla="*/ 2147483647 h 24"/>
                  <a:gd name="T72" fmla="*/ 2147483647 w 40"/>
                  <a:gd name="T73" fmla="*/ 2147483647 h 24"/>
                  <a:gd name="T74" fmla="*/ 2147483647 w 40"/>
                  <a:gd name="T75" fmla="*/ 2147483647 h 24"/>
                  <a:gd name="T76" fmla="*/ 2147483647 w 40"/>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 h="24">
                    <a:moveTo>
                      <a:pt x="31" y="17"/>
                    </a:moveTo>
                    <a:lnTo>
                      <a:pt x="31" y="17"/>
                    </a:lnTo>
                    <a:lnTo>
                      <a:pt x="31" y="19"/>
                    </a:lnTo>
                    <a:lnTo>
                      <a:pt x="33" y="19"/>
                    </a:lnTo>
                    <a:lnTo>
                      <a:pt x="33" y="21"/>
                    </a:lnTo>
                    <a:lnTo>
                      <a:pt x="35" y="21"/>
                    </a:lnTo>
                    <a:lnTo>
                      <a:pt x="38" y="21"/>
                    </a:lnTo>
                    <a:lnTo>
                      <a:pt x="40" y="24"/>
                    </a:lnTo>
                    <a:lnTo>
                      <a:pt x="40" y="21"/>
                    </a:lnTo>
                    <a:lnTo>
                      <a:pt x="38" y="19"/>
                    </a:lnTo>
                    <a:lnTo>
                      <a:pt x="35" y="19"/>
                    </a:lnTo>
                    <a:lnTo>
                      <a:pt x="35" y="17"/>
                    </a:lnTo>
                    <a:lnTo>
                      <a:pt x="33" y="17"/>
                    </a:lnTo>
                    <a:lnTo>
                      <a:pt x="33" y="14"/>
                    </a:lnTo>
                    <a:lnTo>
                      <a:pt x="33" y="12"/>
                    </a:lnTo>
                    <a:lnTo>
                      <a:pt x="31" y="12"/>
                    </a:lnTo>
                    <a:lnTo>
                      <a:pt x="31" y="9"/>
                    </a:lnTo>
                    <a:lnTo>
                      <a:pt x="28" y="7"/>
                    </a:lnTo>
                    <a:lnTo>
                      <a:pt x="26" y="7"/>
                    </a:lnTo>
                    <a:lnTo>
                      <a:pt x="21" y="5"/>
                    </a:lnTo>
                    <a:lnTo>
                      <a:pt x="19" y="5"/>
                    </a:lnTo>
                    <a:lnTo>
                      <a:pt x="16" y="2"/>
                    </a:lnTo>
                    <a:lnTo>
                      <a:pt x="12" y="2"/>
                    </a:lnTo>
                    <a:lnTo>
                      <a:pt x="9" y="7"/>
                    </a:lnTo>
                    <a:lnTo>
                      <a:pt x="7" y="5"/>
                    </a:lnTo>
                    <a:lnTo>
                      <a:pt x="7" y="2"/>
                    </a:lnTo>
                    <a:lnTo>
                      <a:pt x="5" y="0"/>
                    </a:lnTo>
                    <a:lnTo>
                      <a:pt x="2" y="0"/>
                    </a:lnTo>
                    <a:lnTo>
                      <a:pt x="0" y="0"/>
                    </a:lnTo>
                    <a:lnTo>
                      <a:pt x="0" y="2"/>
                    </a:lnTo>
                    <a:lnTo>
                      <a:pt x="2" y="2"/>
                    </a:lnTo>
                    <a:lnTo>
                      <a:pt x="5" y="2"/>
                    </a:lnTo>
                    <a:lnTo>
                      <a:pt x="5" y="5"/>
                    </a:lnTo>
                    <a:lnTo>
                      <a:pt x="2" y="5"/>
                    </a:lnTo>
                    <a:lnTo>
                      <a:pt x="2" y="7"/>
                    </a:lnTo>
                    <a:lnTo>
                      <a:pt x="5" y="7"/>
                    </a:lnTo>
                    <a:lnTo>
                      <a:pt x="7" y="7"/>
                    </a:lnTo>
                    <a:lnTo>
                      <a:pt x="9" y="9"/>
                    </a:lnTo>
                    <a:lnTo>
                      <a:pt x="12" y="9"/>
                    </a:lnTo>
                    <a:lnTo>
                      <a:pt x="14" y="12"/>
                    </a:lnTo>
                    <a:lnTo>
                      <a:pt x="14" y="14"/>
                    </a:lnTo>
                    <a:lnTo>
                      <a:pt x="16" y="14"/>
                    </a:lnTo>
                    <a:lnTo>
                      <a:pt x="16" y="17"/>
                    </a:lnTo>
                    <a:lnTo>
                      <a:pt x="19" y="17"/>
                    </a:lnTo>
                    <a:lnTo>
                      <a:pt x="19" y="19"/>
                    </a:lnTo>
                    <a:lnTo>
                      <a:pt x="21" y="19"/>
                    </a:lnTo>
                    <a:lnTo>
                      <a:pt x="24" y="19"/>
                    </a:lnTo>
                    <a:lnTo>
                      <a:pt x="26" y="19"/>
                    </a:lnTo>
                    <a:lnTo>
                      <a:pt x="24" y="17"/>
                    </a:lnTo>
                    <a:lnTo>
                      <a:pt x="26" y="17"/>
                    </a:lnTo>
                    <a:lnTo>
                      <a:pt x="28" y="17"/>
                    </a:lnTo>
                    <a:lnTo>
                      <a:pt x="31"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5" name="Freeform 1067"/>
              <p:cNvSpPr>
                <a:spLocks/>
              </p:cNvSpPr>
              <p:nvPr/>
            </p:nvSpPr>
            <p:spPr bwMode="auto">
              <a:xfrm>
                <a:off x="1528763" y="1509713"/>
                <a:ext cx="3175" cy="4763"/>
              </a:xfrm>
              <a:custGeom>
                <a:avLst/>
                <a:gdLst>
                  <a:gd name="T0" fmla="*/ 2147483647 w 2"/>
                  <a:gd name="T1" fmla="*/ 0 h 3"/>
                  <a:gd name="T2" fmla="*/ 0 w 2"/>
                  <a:gd name="T3" fmla="*/ 0 h 3"/>
                  <a:gd name="T4" fmla="*/ 0 w 2"/>
                  <a:gd name="T5" fmla="*/ 2147483647 h 3"/>
                  <a:gd name="T6" fmla="*/ 0 w 2"/>
                  <a:gd name="T7" fmla="*/ 2147483647 h 3"/>
                  <a:gd name="T8" fmla="*/ 2147483647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6" name="Freeform 1068"/>
              <p:cNvSpPr>
                <a:spLocks/>
              </p:cNvSpPr>
              <p:nvPr/>
            </p:nvSpPr>
            <p:spPr bwMode="auto">
              <a:xfrm>
                <a:off x="1495426" y="14906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7" name="Freeform 1069"/>
              <p:cNvSpPr>
                <a:spLocks/>
              </p:cNvSpPr>
              <p:nvPr/>
            </p:nvSpPr>
            <p:spPr bwMode="auto">
              <a:xfrm>
                <a:off x="1501776" y="149066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8" name="Freeform 1070"/>
              <p:cNvSpPr>
                <a:spLocks/>
              </p:cNvSpPr>
              <p:nvPr/>
            </p:nvSpPr>
            <p:spPr bwMode="auto">
              <a:xfrm>
                <a:off x="1520826" y="1487488"/>
                <a:ext cx="4763" cy="0"/>
              </a:xfrm>
              <a:custGeom>
                <a:avLst/>
                <a:gdLst>
                  <a:gd name="T0" fmla="*/ 2147483647 w 3"/>
                  <a:gd name="T1" fmla="*/ 0 w 3"/>
                  <a:gd name="T2" fmla="*/ 0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99" name="Freeform 1071"/>
              <p:cNvSpPr>
                <a:spLocks/>
              </p:cNvSpPr>
              <p:nvPr/>
            </p:nvSpPr>
            <p:spPr bwMode="auto">
              <a:xfrm>
                <a:off x="1520826" y="1487488"/>
                <a:ext cx="4763" cy="0"/>
              </a:xfrm>
              <a:custGeom>
                <a:avLst/>
                <a:gdLst>
                  <a:gd name="T0" fmla="*/ 2147483647 w 3"/>
                  <a:gd name="T1" fmla="*/ 0 w 3"/>
                  <a:gd name="T2" fmla="*/ 0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0" name="Freeform 1072"/>
              <p:cNvSpPr>
                <a:spLocks/>
              </p:cNvSpPr>
              <p:nvPr/>
            </p:nvSpPr>
            <p:spPr bwMode="auto">
              <a:xfrm>
                <a:off x="1562101" y="1498601"/>
                <a:ext cx="11113" cy="7938"/>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0 h 5"/>
                  <a:gd name="T16" fmla="*/ 2147483647 w 7"/>
                  <a:gd name="T17" fmla="*/ 0 h 5"/>
                  <a:gd name="T18" fmla="*/ 2147483647 w 7"/>
                  <a:gd name="T19" fmla="*/ 0 h 5"/>
                  <a:gd name="T20" fmla="*/ 2147483647 w 7"/>
                  <a:gd name="T21" fmla="*/ 2147483647 h 5"/>
                  <a:gd name="T22" fmla="*/ 2147483647 w 7"/>
                  <a:gd name="T23" fmla="*/ 2147483647 h 5"/>
                  <a:gd name="T24" fmla="*/ 2147483647 w 7"/>
                  <a:gd name="T25" fmla="*/ 2147483647 h 5"/>
                  <a:gd name="T26" fmla="*/ 2147483647 w 7"/>
                  <a:gd name="T27" fmla="*/ 2147483647 h 5"/>
                  <a:gd name="T28" fmla="*/ 0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0" y="2"/>
                    </a:moveTo>
                    <a:lnTo>
                      <a:pt x="0" y="5"/>
                    </a:lnTo>
                    <a:lnTo>
                      <a:pt x="3" y="5"/>
                    </a:lnTo>
                    <a:lnTo>
                      <a:pt x="5" y="5"/>
                    </a:lnTo>
                    <a:lnTo>
                      <a:pt x="7" y="2"/>
                    </a:lnTo>
                    <a:lnTo>
                      <a:pt x="7" y="5"/>
                    </a:lnTo>
                    <a:lnTo>
                      <a:pt x="7" y="2"/>
                    </a:lnTo>
                    <a:lnTo>
                      <a:pt x="7" y="0"/>
                    </a:lnTo>
                    <a:lnTo>
                      <a:pt x="7" y="2"/>
                    </a:lnTo>
                    <a:lnTo>
                      <a:pt x="5" y="5"/>
                    </a:lnTo>
                    <a:lnTo>
                      <a:pt x="3" y="5"/>
                    </a:lnTo>
                    <a:lnTo>
                      <a:pt x="3"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1" name="Freeform 1073"/>
              <p:cNvSpPr>
                <a:spLocks/>
              </p:cNvSpPr>
              <p:nvPr/>
            </p:nvSpPr>
            <p:spPr bwMode="auto">
              <a:xfrm>
                <a:off x="1562101" y="1498601"/>
                <a:ext cx="11113" cy="7938"/>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0 h 5"/>
                  <a:gd name="T16" fmla="*/ 2147483647 w 7"/>
                  <a:gd name="T17" fmla="*/ 0 h 5"/>
                  <a:gd name="T18" fmla="*/ 2147483647 w 7"/>
                  <a:gd name="T19" fmla="*/ 0 h 5"/>
                  <a:gd name="T20" fmla="*/ 2147483647 w 7"/>
                  <a:gd name="T21" fmla="*/ 2147483647 h 5"/>
                  <a:gd name="T22" fmla="*/ 2147483647 w 7"/>
                  <a:gd name="T23" fmla="*/ 2147483647 h 5"/>
                  <a:gd name="T24" fmla="*/ 2147483647 w 7"/>
                  <a:gd name="T25" fmla="*/ 2147483647 h 5"/>
                  <a:gd name="T26" fmla="*/ 2147483647 w 7"/>
                  <a:gd name="T27" fmla="*/ 2147483647 h 5"/>
                  <a:gd name="T28" fmla="*/ 0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0" y="2"/>
                    </a:moveTo>
                    <a:lnTo>
                      <a:pt x="0" y="5"/>
                    </a:lnTo>
                    <a:lnTo>
                      <a:pt x="3" y="5"/>
                    </a:lnTo>
                    <a:lnTo>
                      <a:pt x="5" y="5"/>
                    </a:lnTo>
                    <a:lnTo>
                      <a:pt x="7" y="2"/>
                    </a:lnTo>
                    <a:lnTo>
                      <a:pt x="7" y="5"/>
                    </a:lnTo>
                    <a:lnTo>
                      <a:pt x="7" y="2"/>
                    </a:lnTo>
                    <a:lnTo>
                      <a:pt x="7" y="0"/>
                    </a:lnTo>
                    <a:lnTo>
                      <a:pt x="7" y="2"/>
                    </a:lnTo>
                    <a:lnTo>
                      <a:pt x="5" y="5"/>
                    </a:lnTo>
                    <a:lnTo>
                      <a:pt x="3" y="5"/>
                    </a:lnTo>
                    <a:lnTo>
                      <a:pt x="3"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2" name="Freeform 1074"/>
              <p:cNvSpPr>
                <a:spLocks/>
              </p:cNvSpPr>
              <p:nvPr/>
            </p:nvSpPr>
            <p:spPr bwMode="auto">
              <a:xfrm>
                <a:off x="1566863" y="1490663"/>
                <a:ext cx="11113" cy="11113"/>
              </a:xfrm>
              <a:custGeom>
                <a:avLst/>
                <a:gdLst>
                  <a:gd name="T0" fmla="*/ 2147483647 w 7"/>
                  <a:gd name="T1" fmla="*/ 2147483647 h 7"/>
                  <a:gd name="T2" fmla="*/ 2147483647 w 7"/>
                  <a:gd name="T3" fmla="*/ 0 h 7"/>
                  <a:gd name="T4" fmla="*/ 0 w 7"/>
                  <a:gd name="T5" fmla="*/ 0 h 7"/>
                  <a:gd name="T6" fmla="*/ 0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3"/>
                    </a:moveTo>
                    <a:lnTo>
                      <a:pt x="2" y="0"/>
                    </a:lnTo>
                    <a:lnTo>
                      <a:pt x="0" y="0"/>
                    </a:lnTo>
                    <a:lnTo>
                      <a:pt x="0" y="3"/>
                    </a:lnTo>
                    <a:lnTo>
                      <a:pt x="2" y="3"/>
                    </a:lnTo>
                    <a:lnTo>
                      <a:pt x="4" y="3"/>
                    </a:lnTo>
                    <a:lnTo>
                      <a:pt x="4" y="5"/>
                    </a:lnTo>
                    <a:lnTo>
                      <a:pt x="7" y="7"/>
                    </a:lnTo>
                    <a:lnTo>
                      <a:pt x="7" y="5"/>
                    </a:lnTo>
                    <a:lnTo>
                      <a:pt x="4"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3" name="Freeform 1075"/>
              <p:cNvSpPr>
                <a:spLocks/>
              </p:cNvSpPr>
              <p:nvPr/>
            </p:nvSpPr>
            <p:spPr bwMode="auto">
              <a:xfrm>
                <a:off x="1566863" y="1490663"/>
                <a:ext cx="11113" cy="11113"/>
              </a:xfrm>
              <a:custGeom>
                <a:avLst/>
                <a:gdLst>
                  <a:gd name="T0" fmla="*/ 2147483647 w 7"/>
                  <a:gd name="T1" fmla="*/ 2147483647 h 7"/>
                  <a:gd name="T2" fmla="*/ 2147483647 w 7"/>
                  <a:gd name="T3" fmla="*/ 0 h 7"/>
                  <a:gd name="T4" fmla="*/ 0 w 7"/>
                  <a:gd name="T5" fmla="*/ 0 h 7"/>
                  <a:gd name="T6" fmla="*/ 0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3"/>
                    </a:moveTo>
                    <a:lnTo>
                      <a:pt x="2" y="0"/>
                    </a:lnTo>
                    <a:lnTo>
                      <a:pt x="0" y="0"/>
                    </a:lnTo>
                    <a:lnTo>
                      <a:pt x="0" y="3"/>
                    </a:lnTo>
                    <a:lnTo>
                      <a:pt x="2" y="3"/>
                    </a:lnTo>
                    <a:lnTo>
                      <a:pt x="4" y="3"/>
                    </a:lnTo>
                    <a:lnTo>
                      <a:pt x="4" y="5"/>
                    </a:lnTo>
                    <a:lnTo>
                      <a:pt x="7" y="7"/>
                    </a:lnTo>
                    <a:lnTo>
                      <a:pt x="7" y="5"/>
                    </a:lnTo>
                    <a:lnTo>
                      <a:pt x="4"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4" name="Freeform 1076"/>
              <p:cNvSpPr>
                <a:spLocks/>
              </p:cNvSpPr>
              <p:nvPr/>
            </p:nvSpPr>
            <p:spPr bwMode="auto">
              <a:xfrm>
                <a:off x="1585913" y="1501776"/>
                <a:ext cx="0" cy="7938"/>
              </a:xfrm>
              <a:custGeom>
                <a:avLst/>
                <a:gdLst>
                  <a:gd name="T0" fmla="*/ 2147483647 h 5"/>
                  <a:gd name="T1" fmla="*/ 2147483647 h 5"/>
                  <a:gd name="T2" fmla="*/ 2147483647 h 5"/>
                  <a:gd name="T3" fmla="*/ 2147483647 h 5"/>
                  <a:gd name="T4" fmla="*/ 2147483647 h 5"/>
                  <a:gd name="T5" fmla="*/ 0 h 5"/>
                  <a:gd name="T6" fmla="*/ 2147483647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3"/>
                    </a:moveTo>
                    <a:lnTo>
                      <a:pt x="0" y="3"/>
                    </a:lnTo>
                    <a:lnTo>
                      <a:pt x="0" y="5"/>
                    </a:ln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5" name="Freeform 1077"/>
              <p:cNvSpPr>
                <a:spLocks/>
              </p:cNvSpPr>
              <p:nvPr/>
            </p:nvSpPr>
            <p:spPr bwMode="auto">
              <a:xfrm>
                <a:off x="1585913" y="1501776"/>
                <a:ext cx="0" cy="7938"/>
              </a:xfrm>
              <a:custGeom>
                <a:avLst/>
                <a:gdLst>
                  <a:gd name="T0" fmla="*/ 2147483647 h 5"/>
                  <a:gd name="T1" fmla="*/ 2147483647 h 5"/>
                  <a:gd name="T2" fmla="*/ 2147483647 h 5"/>
                  <a:gd name="T3" fmla="*/ 2147483647 h 5"/>
                  <a:gd name="T4" fmla="*/ 2147483647 h 5"/>
                  <a:gd name="T5" fmla="*/ 0 h 5"/>
                  <a:gd name="T6" fmla="*/ 2147483647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3"/>
                    </a:moveTo>
                    <a:lnTo>
                      <a:pt x="0" y="3"/>
                    </a:lnTo>
                    <a:lnTo>
                      <a:pt x="0" y="5"/>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6" name="Freeform 1078"/>
              <p:cNvSpPr>
                <a:spLocks/>
              </p:cNvSpPr>
              <p:nvPr/>
            </p:nvSpPr>
            <p:spPr bwMode="auto">
              <a:xfrm>
                <a:off x="1589088" y="1506538"/>
                <a:ext cx="3175" cy="3175"/>
              </a:xfrm>
              <a:custGeom>
                <a:avLst/>
                <a:gdLst>
                  <a:gd name="T0" fmla="*/ 2147483647 w 2"/>
                  <a:gd name="T1" fmla="*/ 2147483647 h 2"/>
                  <a:gd name="T2" fmla="*/ 2147483647 w 2"/>
                  <a:gd name="T3" fmla="*/ 2147483647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2"/>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7" name="Freeform 1079"/>
              <p:cNvSpPr>
                <a:spLocks/>
              </p:cNvSpPr>
              <p:nvPr/>
            </p:nvSpPr>
            <p:spPr bwMode="auto">
              <a:xfrm>
                <a:off x="1589088" y="1506538"/>
                <a:ext cx="3175" cy="3175"/>
              </a:xfrm>
              <a:custGeom>
                <a:avLst/>
                <a:gdLst>
                  <a:gd name="T0" fmla="*/ 2147483647 w 2"/>
                  <a:gd name="T1" fmla="*/ 2147483647 h 2"/>
                  <a:gd name="T2" fmla="*/ 2147483647 w 2"/>
                  <a:gd name="T3" fmla="*/ 2147483647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8" name="Freeform 1080"/>
              <p:cNvSpPr>
                <a:spLocks/>
              </p:cNvSpPr>
              <p:nvPr/>
            </p:nvSpPr>
            <p:spPr bwMode="auto">
              <a:xfrm>
                <a:off x="1597026" y="1509713"/>
                <a:ext cx="3175" cy="4763"/>
              </a:xfrm>
              <a:custGeom>
                <a:avLst/>
                <a:gdLst>
                  <a:gd name="T0" fmla="*/ 2147483647 w 2"/>
                  <a:gd name="T1" fmla="*/ 2147483647 h 3"/>
                  <a:gd name="T2" fmla="*/ 2147483647 w 2"/>
                  <a:gd name="T3" fmla="*/ 2147483647 h 3"/>
                  <a:gd name="T4" fmla="*/ 0 w 2"/>
                  <a:gd name="T5" fmla="*/ 0 h 3"/>
                  <a:gd name="T6" fmla="*/ 0 w 2"/>
                  <a:gd name="T7" fmla="*/ 0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3"/>
                    </a:ln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09" name="Freeform 1081"/>
              <p:cNvSpPr>
                <a:spLocks/>
              </p:cNvSpPr>
              <p:nvPr/>
            </p:nvSpPr>
            <p:spPr bwMode="auto">
              <a:xfrm>
                <a:off x="1597026" y="1509713"/>
                <a:ext cx="3175" cy="4763"/>
              </a:xfrm>
              <a:custGeom>
                <a:avLst/>
                <a:gdLst>
                  <a:gd name="T0" fmla="*/ 2147483647 w 2"/>
                  <a:gd name="T1" fmla="*/ 2147483647 h 3"/>
                  <a:gd name="T2" fmla="*/ 2147483647 w 2"/>
                  <a:gd name="T3" fmla="*/ 2147483647 h 3"/>
                  <a:gd name="T4" fmla="*/ 0 w 2"/>
                  <a:gd name="T5" fmla="*/ 0 h 3"/>
                  <a:gd name="T6" fmla="*/ 0 w 2"/>
                  <a:gd name="T7" fmla="*/ 0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3"/>
                    </a:ln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0" name="Freeform 1082"/>
              <p:cNvSpPr>
                <a:spLocks/>
              </p:cNvSpPr>
              <p:nvPr/>
            </p:nvSpPr>
            <p:spPr bwMode="auto">
              <a:xfrm>
                <a:off x="1603376" y="15144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3" y="2"/>
                    </a:moveTo>
                    <a:lnTo>
                      <a:pt x="0" y="0"/>
                    </a:lnTo>
                    <a:lnTo>
                      <a:pt x="0" y="2"/>
                    </a:lnTo>
                    <a:lnTo>
                      <a:pt x="0" y="4"/>
                    </a:lnTo>
                    <a:lnTo>
                      <a:pt x="3" y="4"/>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1" name="Freeform 1083"/>
              <p:cNvSpPr>
                <a:spLocks/>
              </p:cNvSpPr>
              <p:nvPr/>
            </p:nvSpPr>
            <p:spPr bwMode="auto">
              <a:xfrm>
                <a:off x="1603376" y="15144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3" y="2"/>
                    </a:moveTo>
                    <a:lnTo>
                      <a:pt x="0" y="0"/>
                    </a:lnTo>
                    <a:lnTo>
                      <a:pt x="0" y="2"/>
                    </a:lnTo>
                    <a:lnTo>
                      <a:pt x="0" y="4"/>
                    </a:lnTo>
                    <a:lnTo>
                      <a:pt x="3" y="4"/>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2" name="Freeform 1084"/>
              <p:cNvSpPr>
                <a:spLocks/>
              </p:cNvSpPr>
              <p:nvPr/>
            </p:nvSpPr>
            <p:spPr bwMode="auto">
              <a:xfrm>
                <a:off x="1603376" y="1520826"/>
                <a:ext cx="4763" cy="4763"/>
              </a:xfrm>
              <a:custGeom>
                <a:avLst/>
                <a:gdLst>
                  <a:gd name="T0" fmla="*/ 2147483647 w 3"/>
                  <a:gd name="T1" fmla="*/ 0 h 3"/>
                  <a:gd name="T2" fmla="*/ 0 w 3"/>
                  <a:gd name="T3" fmla="*/ 0 h 3"/>
                  <a:gd name="T4" fmla="*/ 2147483647 w 3"/>
                  <a:gd name="T5" fmla="*/ 0 h 3"/>
                  <a:gd name="T6" fmla="*/ 2147483647 w 3"/>
                  <a:gd name="T7" fmla="*/ 2147483647 h 3"/>
                  <a:gd name="T8" fmla="*/ 2147483647 w 3"/>
                  <a:gd name="T9" fmla="*/ 2147483647 h 3"/>
                  <a:gd name="T10" fmla="*/ 2147483647 w 3"/>
                  <a:gd name="T11" fmla="*/ 0 h 3"/>
                  <a:gd name="T12" fmla="*/ 2147483647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0"/>
                    </a:moveTo>
                    <a:lnTo>
                      <a:pt x="0" y="0"/>
                    </a:lnTo>
                    <a:lnTo>
                      <a:pt x="3" y="0"/>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3" name="Freeform 1085"/>
              <p:cNvSpPr>
                <a:spLocks/>
              </p:cNvSpPr>
              <p:nvPr/>
            </p:nvSpPr>
            <p:spPr bwMode="auto">
              <a:xfrm>
                <a:off x="1603376" y="1520826"/>
                <a:ext cx="4763" cy="4763"/>
              </a:xfrm>
              <a:custGeom>
                <a:avLst/>
                <a:gdLst>
                  <a:gd name="T0" fmla="*/ 2147483647 w 3"/>
                  <a:gd name="T1" fmla="*/ 0 h 3"/>
                  <a:gd name="T2" fmla="*/ 0 w 3"/>
                  <a:gd name="T3" fmla="*/ 0 h 3"/>
                  <a:gd name="T4" fmla="*/ 2147483647 w 3"/>
                  <a:gd name="T5" fmla="*/ 0 h 3"/>
                  <a:gd name="T6" fmla="*/ 2147483647 w 3"/>
                  <a:gd name="T7" fmla="*/ 2147483647 h 3"/>
                  <a:gd name="T8" fmla="*/ 2147483647 w 3"/>
                  <a:gd name="T9" fmla="*/ 2147483647 h 3"/>
                  <a:gd name="T10" fmla="*/ 2147483647 w 3"/>
                  <a:gd name="T11" fmla="*/ 0 h 3"/>
                  <a:gd name="T12" fmla="*/ 2147483647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0"/>
                    </a:moveTo>
                    <a:lnTo>
                      <a:pt x="0" y="0"/>
                    </a:lnTo>
                    <a:lnTo>
                      <a:pt x="3" y="0"/>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4" name="Freeform 1086"/>
              <p:cNvSpPr>
                <a:spLocks/>
              </p:cNvSpPr>
              <p:nvPr/>
            </p:nvSpPr>
            <p:spPr bwMode="auto">
              <a:xfrm>
                <a:off x="1600201" y="1525588"/>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5" name="Freeform 1087"/>
              <p:cNvSpPr>
                <a:spLocks/>
              </p:cNvSpPr>
              <p:nvPr/>
            </p:nvSpPr>
            <p:spPr bwMode="auto">
              <a:xfrm>
                <a:off x="1600201" y="1525588"/>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6" name="Freeform 1088"/>
              <p:cNvSpPr>
                <a:spLocks/>
              </p:cNvSpPr>
              <p:nvPr/>
            </p:nvSpPr>
            <p:spPr bwMode="auto">
              <a:xfrm>
                <a:off x="1600201" y="1517651"/>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7" name="Freeform 1089"/>
              <p:cNvSpPr>
                <a:spLocks/>
              </p:cNvSpPr>
              <p:nvPr/>
            </p:nvSpPr>
            <p:spPr bwMode="auto">
              <a:xfrm>
                <a:off x="1600201" y="1517651"/>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8" name="Freeform 1090"/>
              <p:cNvSpPr>
                <a:spLocks/>
              </p:cNvSpPr>
              <p:nvPr/>
            </p:nvSpPr>
            <p:spPr bwMode="auto">
              <a:xfrm>
                <a:off x="1570038" y="1520826"/>
                <a:ext cx="3175" cy="0"/>
              </a:xfrm>
              <a:custGeom>
                <a:avLst/>
                <a:gdLst>
                  <a:gd name="T0" fmla="*/ 0 w 2"/>
                  <a:gd name="T1" fmla="*/ 0 w 2"/>
                  <a:gd name="T2" fmla="*/ 0 w 2"/>
                  <a:gd name="T3" fmla="*/ 2147483647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19" name="Freeform 1091"/>
              <p:cNvSpPr>
                <a:spLocks/>
              </p:cNvSpPr>
              <p:nvPr/>
            </p:nvSpPr>
            <p:spPr bwMode="auto">
              <a:xfrm>
                <a:off x="1577976" y="1520826"/>
                <a:ext cx="0" cy="4763"/>
              </a:xfrm>
              <a:custGeom>
                <a:avLst/>
                <a:gdLst>
                  <a:gd name="T0" fmla="*/ 2147483647 h 3"/>
                  <a:gd name="T1" fmla="*/ 2147483647 h 3"/>
                  <a:gd name="T2" fmla="*/ 2147483647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0" name="Freeform 1092"/>
              <p:cNvSpPr>
                <a:spLocks/>
              </p:cNvSpPr>
              <p:nvPr/>
            </p:nvSpPr>
            <p:spPr bwMode="auto">
              <a:xfrm>
                <a:off x="1446213" y="1525588"/>
                <a:ext cx="134938" cy="112713"/>
              </a:xfrm>
              <a:custGeom>
                <a:avLst/>
                <a:gdLst>
                  <a:gd name="T0" fmla="*/ 2147483647 w 85"/>
                  <a:gd name="T1" fmla="*/ 2147483647 h 71"/>
                  <a:gd name="T2" fmla="*/ 2147483647 w 85"/>
                  <a:gd name="T3" fmla="*/ 2147483647 h 71"/>
                  <a:gd name="T4" fmla="*/ 2147483647 w 85"/>
                  <a:gd name="T5" fmla="*/ 2147483647 h 71"/>
                  <a:gd name="T6" fmla="*/ 2147483647 w 85"/>
                  <a:gd name="T7" fmla="*/ 2147483647 h 71"/>
                  <a:gd name="T8" fmla="*/ 2147483647 w 85"/>
                  <a:gd name="T9" fmla="*/ 2147483647 h 71"/>
                  <a:gd name="T10" fmla="*/ 2147483647 w 85"/>
                  <a:gd name="T11" fmla="*/ 2147483647 h 71"/>
                  <a:gd name="T12" fmla="*/ 2147483647 w 85"/>
                  <a:gd name="T13" fmla="*/ 2147483647 h 71"/>
                  <a:gd name="T14" fmla="*/ 2147483647 w 85"/>
                  <a:gd name="T15" fmla="*/ 2147483647 h 71"/>
                  <a:gd name="T16" fmla="*/ 2147483647 w 85"/>
                  <a:gd name="T17" fmla="*/ 2147483647 h 71"/>
                  <a:gd name="T18" fmla="*/ 2147483647 w 85"/>
                  <a:gd name="T19" fmla="*/ 2147483647 h 71"/>
                  <a:gd name="T20" fmla="*/ 2147483647 w 85"/>
                  <a:gd name="T21" fmla="*/ 2147483647 h 71"/>
                  <a:gd name="T22" fmla="*/ 0 w 85"/>
                  <a:gd name="T23" fmla="*/ 2147483647 h 71"/>
                  <a:gd name="T24" fmla="*/ 2147483647 w 85"/>
                  <a:gd name="T25" fmla="*/ 2147483647 h 71"/>
                  <a:gd name="T26" fmla="*/ 2147483647 w 85"/>
                  <a:gd name="T27" fmla="*/ 2147483647 h 71"/>
                  <a:gd name="T28" fmla="*/ 2147483647 w 85"/>
                  <a:gd name="T29" fmla="*/ 2147483647 h 71"/>
                  <a:gd name="T30" fmla="*/ 2147483647 w 85"/>
                  <a:gd name="T31" fmla="*/ 2147483647 h 71"/>
                  <a:gd name="T32" fmla="*/ 2147483647 w 85"/>
                  <a:gd name="T33" fmla="*/ 2147483647 h 71"/>
                  <a:gd name="T34" fmla="*/ 2147483647 w 85"/>
                  <a:gd name="T35" fmla="*/ 2147483647 h 71"/>
                  <a:gd name="T36" fmla="*/ 2147483647 w 85"/>
                  <a:gd name="T37" fmla="*/ 2147483647 h 71"/>
                  <a:gd name="T38" fmla="*/ 2147483647 w 85"/>
                  <a:gd name="T39" fmla="*/ 2147483647 h 71"/>
                  <a:gd name="T40" fmla="*/ 2147483647 w 85"/>
                  <a:gd name="T41" fmla="*/ 2147483647 h 71"/>
                  <a:gd name="T42" fmla="*/ 2147483647 w 85"/>
                  <a:gd name="T43" fmla="*/ 2147483647 h 71"/>
                  <a:gd name="T44" fmla="*/ 2147483647 w 85"/>
                  <a:gd name="T45" fmla="*/ 2147483647 h 71"/>
                  <a:gd name="T46" fmla="*/ 2147483647 w 85"/>
                  <a:gd name="T47" fmla="*/ 2147483647 h 71"/>
                  <a:gd name="T48" fmla="*/ 2147483647 w 85"/>
                  <a:gd name="T49" fmla="*/ 2147483647 h 71"/>
                  <a:gd name="T50" fmla="*/ 2147483647 w 85"/>
                  <a:gd name="T51" fmla="*/ 2147483647 h 71"/>
                  <a:gd name="T52" fmla="*/ 2147483647 w 85"/>
                  <a:gd name="T53" fmla="*/ 2147483647 h 71"/>
                  <a:gd name="T54" fmla="*/ 2147483647 w 85"/>
                  <a:gd name="T55" fmla="*/ 2147483647 h 71"/>
                  <a:gd name="T56" fmla="*/ 2147483647 w 85"/>
                  <a:gd name="T57" fmla="*/ 2147483647 h 71"/>
                  <a:gd name="T58" fmla="*/ 2147483647 w 85"/>
                  <a:gd name="T59" fmla="*/ 2147483647 h 71"/>
                  <a:gd name="T60" fmla="*/ 2147483647 w 85"/>
                  <a:gd name="T61" fmla="*/ 2147483647 h 71"/>
                  <a:gd name="T62" fmla="*/ 2147483647 w 85"/>
                  <a:gd name="T63" fmla="*/ 2147483647 h 71"/>
                  <a:gd name="T64" fmla="*/ 2147483647 w 85"/>
                  <a:gd name="T65" fmla="*/ 2147483647 h 71"/>
                  <a:gd name="T66" fmla="*/ 2147483647 w 85"/>
                  <a:gd name="T67" fmla="*/ 2147483647 h 71"/>
                  <a:gd name="T68" fmla="*/ 2147483647 w 85"/>
                  <a:gd name="T69" fmla="*/ 2147483647 h 71"/>
                  <a:gd name="T70" fmla="*/ 2147483647 w 85"/>
                  <a:gd name="T71" fmla="*/ 2147483647 h 71"/>
                  <a:gd name="T72" fmla="*/ 2147483647 w 85"/>
                  <a:gd name="T73" fmla="*/ 2147483647 h 71"/>
                  <a:gd name="T74" fmla="*/ 2147483647 w 85"/>
                  <a:gd name="T75" fmla="*/ 2147483647 h 71"/>
                  <a:gd name="T76" fmla="*/ 2147483647 w 85"/>
                  <a:gd name="T77" fmla="*/ 2147483647 h 71"/>
                  <a:gd name="T78" fmla="*/ 2147483647 w 85"/>
                  <a:gd name="T79" fmla="*/ 2147483647 h 71"/>
                  <a:gd name="T80" fmla="*/ 2147483647 w 85"/>
                  <a:gd name="T81" fmla="*/ 2147483647 h 71"/>
                  <a:gd name="T82" fmla="*/ 2147483647 w 85"/>
                  <a:gd name="T83" fmla="*/ 2147483647 h 71"/>
                  <a:gd name="T84" fmla="*/ 2147483647 w 85"/>
                  <a:gd name="T85" fmla="*/ 2147483647 h 71"/>
                  <a:gd name="T86" fmla="*/ 2147483647 w 85"/>
                  <a:gd name="T87" fmla="*/ 2147483647 h 71"/>
                  <a:gd name="T88" fmla="*/ 2147483647 w 85"/>
                  <a:gd name="T89" fmla="*/ 2147483647 h 71"/>
                  <a:gd name="T90" fmla="*/ 2147483647 w 85"/>
                  <a:gd name="T91" fmla="*/ 0 h 71"/>
                  <a:gd name="T92" fmla="*/ 2147483647 w 85"/>
                  <a:gd name="T93" fmla="*/ 0 h 71"/>
                  <a:gd name="T94" fmla="*/ 2147483647 w 85"/>
                  <a:gd name="T95" fmla="*/ 2147483647 h 71"/>
                  <a:gd name="T96" fmla="*/ 2147483647 w 85"/>
                  <a:gd name="T97" fmla="*/ 2147483647 h 71"/>
                  <a:gd name="T98" fmla="*/ 2147483647 w 85"/>
                  <a:gd name="T99" fmla="*/ 2147483647 h 71"/>
                  <a:gd name="T100" fmla="*/ 2147483647 w 85"/>
                  <a:gd name="T101" fmla="*/ 2147483647 h 71"/>
                  <a:gd name="T102" fmla="*/ 2147483647 w 85"/>
                  <a:gd name="T103" fmla="*/ 2147483647 h 71"/>
                  <a:gd name="T104" fmla="*/ 2147483647 w 85"/>
                  <a:gd name="T105" fmla="*/ 2147483647 h 71"/>
                  <a:gd name="T106" fmla="*/ 2147483647 w 85"/>
                  <a:gd name="T107" fmla="*/ 2147483647 h 71"/>
                  <a:gd name="T108" fmla="*/ 2147483647 w 85"/>
                  <a:gd name="T109" fmla="*/ 2147483647 h 71"/>
                  <a:gd name="T110" fmla="*/ 2147483647 w 85"/>
                  <a:gd name="T111" fmla="*/ 0 h 71"/>
                  <a:gd name="T112" fmla="*/ 2147483647 w 85"/>
                  <a:gd name="T113" fmla="*/ 2147483647 h 71"/>
                  <a:gd name="T114" fmla="*/ 2147483647 w 85"/>
                  <a:gd name="T115" fmla="*/ 2147483647 h 71"/>
                  <a:gd name="T116" fmla="*/ 2147483647 w 85"/>
                  <a:gd name="T117" fmla="*/ 2147483647 h 71"/>
                  <a:gd name="T118" fmla="*/ 2147483647 w 85"/>
                  <a:gd name="T119" fmla="*/ 2147483647 h 71"/>
                  <a:gd name="T120" fmla="*/ 2147483647 w 85"/>
                  <a:gd name="T121" fmla="*/ 2147483647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 h="71">
                    <a:moveTo>
                      <a:pt x="28" y="7"/>
                    </a:moveTo>
                    <a:lnTo>
                      <a:pt x="28" y="7"/>
                    </a:lnTo>
                    <a:lnTo>
                      <a:pt x="26" y="7"/>
                    </a:lnTo>
                    <a:lnTo>
                      <a:pt x="26" y="9"/>
                    </a:lnTo>
                    <a:lnTo>
                      <a:pt x="24" y="9"/>
                    </a:lnTo>
                    <a:lnTo>
                      <a:pt x="24" y="12"/>
                    </a:lnTo>
                    <a:lnTo>
                      <a:pt x="21" y="12"/>
                    </a:lnTo>
                    <a:lnTo>
                      <a:pt x="21" y="14"/>
                    </a:lnTo>
                    <a:lnTo>
                      <a:pt x="24" y="14"/>
                    </a:lnTo>
                    <a:lnTo>
                      <a:pt x="21" y="14"/>
                    </a:lnTo>
                    <a:lnTo>
                      <a:pt x="21" y="12"/>
                    </a:lnTo>
                    <a:lnTo>
                      <a:pt x="19" y="14"/>
                    </a:lnTo>
                    <a:lnTo>
                      <a:pt x="19" y="16"/>
                    </a:lnTo>
                    <a:lnTo>
                      <a:pt x="19" y="19"/>
                    </a:lnTo>
                    <a:lnTo>
                      <a:pt x="16" y="19"/>
                    </a:lnTo>
                    <a:lnTo>
                      <a:pt x="16" y="21"/>
                    </a:lnTo>
                    <a:lnTo>
                      <a:pt x="14" y="21"/>
                    </a:lnTo>
                    <a:lnTo>
                      <a:pt x="12" y="21"/>
                    </a:lnTo>
                    <a:lnTo>
                      <a:pt x="9" y="23"/>
                    </a:lnTo>
                    <a:lnTo>
                      <a:pt x="7" y="23"/>
                    </a:lnTo>
                    <a:lnTo>
                      <a:pt x="5" y="26"/>
                    </a:lnTo>
                    <a:lnTo>
                      <a:pt x="2" y="26"/>
                    </a:lnTo>
                    <a:lnTo>
                      <a:pt x="0" y="31"/>
                    </a:lnTo>
                    <a:lnTo>
                      <a:pt x="2" y="33"/>
                    </a:lnTo>
                    <a:lnTo>
                      <a:pt x="2" y="35"/>
                    </a:lnTo>
                    <a:lnTo>
                      <a:pt x="2" y="38"/>
                    </a:lnTo>
                    <a:lnTo>
                      <a:pt x="2" y="35"/>
                    </a:lnTo>
                    <a:lnTo>
                      <a:pt x="0" y="35"/>
                    </a:lnTo>
                    <a:lnTo>
                      <a:pt x="2" y="35"/>
                    </a:lnTo>
                    <a:lnTo>
                      <a:pt x="2" y="38"/>
                    </a:lnTo>
                    <a:lnTo>
                      <a:pt x="0" y="35"/>
                    </a:lnTo>
                    <a:lnTo>
                      <a:pt x="2" y="40"/>
                    </a:lnTo>
                    <a:lnTo>
                      <a:pt x="2" y="42"/>
                    </a:lnTo>
                    <a:lnTo>
                      <a:pt x="5" y="45"/>
                    </a:lnTo>
                    <a:lnTo>
                      <a:pt x="5" y="49"/>
                    </a:lnTo>
                    <a:lnTo>
                      <a:pt x="5" y="52"/>
                    </a:lnTo>
                    <a:lnTo>
                      <a:pt x="5" y="54"/>
                    </a:lnTo>
                    <a:lnTo>
                      <a:pt x="5" y="57"/>
                    </a:lnTo>
                    <a:lnTo>
                      <a:pt x="5" y="59"/>
                    </a:lnTo>
                    <a:lnTo>
                      <a:pt x="7" y="59"/>
                    </a:lnTo>
                    <a:lnTo>
                      <a:pt x="7" y="61"/>
                    </a:lnTo>
                    <a:lnTo>
                      <a:pt x="9" y="61"/>
                    </a:lnTo>
                    <a:lnTo>
                      <a:pt x="12" y="61"/>
                    </a:lnTo>
                    <a:lnTo>
                      <a:pt x="12" y="59"/>
                    </a:lnTo>
                    <a:lnTo>
                      <a:pt x="14" y="59"/>
                    </a:lnTo>
                    <a:lnTo>
                      <a:pt x="16" y="57"/>
                    </a:lnTo>
                    <a:lnTo>
                      <a:pt x="19" y="57"/>
                    </a:lnTo>
                    <a:lnTo>
                      <a:pt x="21" y="57"/>
                    </a:lnTo>
                    <a:lnTo>
                      <a:pt x="24" y="57"/>
                    </a:lnTo>
                    <a:lnTo>
                      <a:pt x="24" y="54"/>
                    </a:lnTo>
                    <a:lnTo>
                      <a:pt x="26" y="54"/>
                    </a:lnTo>
                    <a:lnTo>
                      <a:pt x="28" y="54"/>
                    </a:lnTo>
                    <a:lnTo>
                      <a:pt x="31" y="52"/>
                    </a:lnTo>
                    <a:lnTo>
                      <a:pt x="33" y="52"/>
                    </a:lnTo>
                    <a:lnTo>
                      <a:pt x="38" y="52"/>
                    </a:lnTo>
                    <a:lnTo>
                      <a:pt x="40" y="52"/>
                    </a:lnTo>
                    <a:lnTo>
                      <a:pt x="43" y="54"/>
                    </a:lnTo>
                    <a:lnTo>
                      <a:pt x="45" y="57"/>
                    </a:lnTo>
                    <a:lnTo>
                      <a:pt x="45" y="59"/>
                    </a:lnTo>
                    <a:lnTo>
                      <a:pt x="47" y="61"/>
                    </a:lnTo>
                    <a:lnTo>
                      <a:pt x="47" y="59"/>
                    </a:lnTo>
                    <a:lnTo>
                      <a:pt x="50" y="57"/>
                    </a:lnTo>
                    <a:lnTo>
                      <a:pt x="50" y="54"/>
                    </a:lnTo>
                    <a:lnTo>
                      <a:pt x="52" y="54"/>
                    </a:lnTo>
                    <a:lnTo>
                      <a:pt x="52" y="57"/>
                    </a:lnTo>
                    <a:lnTo>
                      <a:pt x="50" y="59"/>
                    </a:lnTo>
                    <a:lnTo>
                      <a:pt x="50" y="61"/>
                    </a:lnTo>
                    <a:lnTo>
                      <a:pt x="52" y="61"/>
                    </a:lnTo>
                    <a:lnTo>
                      <a:pt x="52" y="59"/>
                    </a:lnTo>
                    <a:lnTo>
                      <a:pt x="54" y="61"/>
                    </a:lnTo>
                    <a:lnTo>
                      <a:pt x="52" y="61"/>
                    </a:lnTo>
                    <a:lnTo>
                      <a:pt x="54" y="64"/>
                    </a:lnTo>
                    <a:lnTo>
                      <a:pt x="54" y="66"/>
                    </a:lnTo>
                    <a:lnTo>
                      <a:pt x="57" y="66"/>
                    </a:lnTo>
                    <a:lnTo>
                      <a:pt x="57" y="68"/>
                    </a:lnTo>
                    <a:lnTo>
                      <a:pt x="59" y="68"/>
                    </a:lnTo>
                    <a:lnTo>
                      <a:pt x="59" y="71"/>
                    </a:lnTo>
                    <a:lnTo>
                      <a:pt x="64" y="71"/>
                    </a:lnTo>
                    <a:lnTo>
                      <a:pt x="66" y="68"/>
                    </a:lnTo>
                    <a:lnTo>
                      <a:pt x="66" y="71"/>
                    </a:lnTo>
                    <a:lnTo>
                      <a:pt x="69" y="71"/>
                    </a:lnTo>
                    <a:lnTo>
                      <a:pt x="71" y="71"/>
                    </a:lnTo>
                    <a:lnTo>
                      <a:pt x="71" y="68"/>
                    </a:lnTo>
                    <a:lnTo>
                      <a:pt x="73" y="68"/>
                    </a:lnTo>
                    <a:lnTo>
                      <a:pt x="76" y="66"/>
                    </a:lnTo>
                    <a:lnTo>
                      <a:pt x="78" y="66"/>
                    </a:lnTo>
                    <a:lnTo>
                      <a:pt x="76" y="64"/>
                    </a:lnTo>
                    <a:lnTo>
                      <a:pt x="78" y="59"/>
                    </a:lnTo>
                    <a:lnTo>
                      <a:pt x="80" y="57"/>
                    </a:lnTo>
                    <a:lnTo>
                      <a:pt x="80" y="54"/>
                    </a:lnTo>
                    <a:lnTo>
                      <a:pt x="83" y="52"/>
                    </a:lnTo>
                    <a:lnTo>
                      <a:pt x="83" y="49"/>
                    </a:lnTo>
                    <a:lnTo>
                      <a:pt x="83" y="47"/>
                    </a:lnTo>
                    <a:lnTo>
                      <a:pt x="83" y="45"/>
                    </a:lnTo>
                    <a:lnTo>
                      <a:pt x="83" y="42"/>
                    </a:lnTo>
                    <a:lnTo>
                      <a:pt x="85" y="40"/>
                    </a:lnTo>
                    <a:lnTo>
                      <a:pt x="83" y="40"/>
                    </a:lnTo>
                    <a:lnTo>
                      <a:pt x="83" y="38"/>
                    </a:lnTo>
                    <a:lnTo>
                      <a:pt x="83" y="35"/>
                    </a:lnTo>
                    <a:lnTo>
                      <a:pt x="83" y="33"/>
                    </a:lnTo>
                    <a:lnTo>
                      <a:pt x="83" y="35"/>
                    </a:lnTo>
                    <a:lnTo>
                      <a:pt x="83" y="33"/>
                    </a:lnTo>
                    <a:lnTo>
                      <a:pt x="80" y="31"/>
                    </a:lnTo>
                    <a:lnTo>
                      <a:pt x="78" y="28"/>
                    </a:lnTo>
                    <a:lnTo>
                      <a:pt x="76" y="28"/>
                    </a:lnTo>
                    <a:lnTo>
                      <a:pt x="76" y="26"/>
                    </a:lnTo>
                    <a:lnTo>
                      <a:pt x="76" y="23"/>
                    </a:lnTo>
                    <a:lnTo>
                      <a:pt x="73" y="23"/>
                    </a:lnTo>
                    <a:lnTo>
                      <a:pt x="73" y="21"/>
                    </a:lnTo>
                    <a:lnTo>
                      <a:pt x="71" y="19"/>
                    </a:lnTo>
                    <a:lnTo>
                      <a:pt x="69" y="19"/>
                    </a:lnTo>
                    <a:lnTo>
                      <a:pt x="69" y="16"/>
                    </a:lnTo>
                    <a:lnTo>
                      <a:pt x="69" y="14"/>
                    </a:lnTo>
                    <a:lnTo>
                      <a:pt x="66" y="12"/>
                    </a:lnTo>
                    <a:lnTo>
                      <a:pt x="66" y="7"/>
                    </a:lnTo>
                    <a:lnTo>
                      <a:pt x="64" y="7"/>
                    </a:lnTo>
                    <a:lnTo>
                      <a:pt x="64" y="4"/>
                    </a:lnTo>
                    <a:lnTo>
                      <a:pt x="64" y="2"/>
                    </a:lnTo>
                    <a:lnTo>
                      <a:pt x="62" y="0"/>
                    </a:lnTo>
                    <a:lnTo>
                      <a:pt x="62" y="2"/>
                    </a:lnTo>
                    <a:lnTo>
                      <a:pt x="59" y="2"/>
                    </a:lnTo>
                    <a:lnTo>
                      <a:pt x="59" y="4"/>
                    </a:lnTo>
                    <a:lnTo>
                      <a:pt x="59" y="7"/>
                    </a:lnTo>
                    <a:lnTo>
                      <a:pt x="59" y="12"/>
                    </a:lnTo>
                    <a:lnTo>
                      <a:pt x="59" y="14"/>
                    </a:lnTo>
                    <a:lnTo>
                      <a:pt x="57" y="16"/>
                    </a:lnTo>
                    <a:lnTo>
                      <a:pt x="54" y="14"/>
                    </a:lnTo>
                    <a:lnTo>
                      <a:pt x="52" y="12"/>
                    </a:lnTo>
                    <a:lnTo>
                      <a:pt x="50" y="12"/>
                    </a:lnTo>
                    <a:lnTo>
                      <a:pt x="50" y="9"/>
                    </a:lnTo>
                    <a:lnTo>
                      <a:pt x="47" y="9"/>
                    </a:lnTo>
                    <a:lnTo>
                      <a:pt x="47" y="7"/>
                    </a:lnTo>
                    <a:lnTo>
                      <a:pt x="47" y="4"/>
                    </a:lnTo>
                    <a:lnTo>
                      <a:pt x="50" y="4"/>
                    </a:lnTo>
                    <a:lnTo>
                      <a:pt x="50" y="2"/>
                    </a:lnTo>
                    <a:lnTo>
                      <a:pt x="47" y="2"/>
                    </a:lnTo>
                    <a:lnTo>
                      <a:pt x="45" y="2"/>
                    </a:lnTo>
                    <a:lnTo>
                      <a:pt x="43" y="2"/>
                    </a:lnTo>
                    <a:lnTo>
                      <a:pt x="40" y="0"/>
                    </a:lnTo>
                    <a:lnTo>
                      <a:pt x="40" y="2"/>
                    </a:lnTo>
                    <a:lnTo>
                      <a:pt x="38" y="2"/>
                    </a:lnTo>
                    <a:lnTo>
                      <a:pt x="35" y="4"/>
                    </a:lnTo>
                    <a:lnTo>
                      <a:pt x="33" y="7"/>
                    </a:lnTo>
                    <a:lnTo>
                      <a:pt x="35" y="9"/>
                    </a:lnTo>
                    <a:lnTo>
                      <a:pt x="33" y="9"/>
                    </a:lnTo>
                    <a:lnTo>
                      <a:pt x="31" y="9"/>
                    </a:lnTo>
                    <a:lnTo>
                      <a:pt x="31" y="7"/>
                    </a:lnTo>
                    <a:lnTo>
                      <a:pt x="28"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1" name="Freeform 1093"/>
              <p:cNvSpPr>
                <a:spLocks/>
              </p:cNvSpPr>
              <p:nvPr/>
            </p:nvSpPr>
            <p:spPr bwMode="auto">
              <a:xfrm>
                <a:off x="1547813" y="1641476"/>
                <a:ext cx="0" cy="4763"/>
              </a:xfrm>
              <a:custGeom>
                <a:avLst/>
                <a:gdLst>
                  <a:gd name="T0" fmla="*/ 0 h 3"/>
                  <a:gd name="T1" fmla="*/ 2147483647 h 3"/>
                  <a:gd name="T2" fmla="*/ 0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2" name="Freeform 1094"/>
              <p:cNvSpPr>
                <a:spLocks/>
              </p:cNvSpPr>
              <p:nvPr/>
            </p:nvSpPr>
            <p:spPr bwMode="auto">
              <a:xfrm>
                <a:off x="1562101" y="1641476"/>
                <a:ext cx="0" cy="4763"/>
              </a:xfrm>
              <a:custGeom>
                <a:avLst/>
                <a:gdLst>
                  <a:gd name="T0" fmla="*/ 2147483647 h 3"/>
                  <a:gd name="T1" fmla="*/ 0 h 3"/>
                  <a:gd name="T2" fmla="*/ 0 h 3"/>
                  <a:gd name="T3" fmla="*/ 0 h 3"/>
                  <a:gd name="T4" fmla="*/ 2147483647 h 3"/>
                  <a:gd name="T5" fmla="*/ 2147483647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3" name="Freeform 1095"/>
              <p:cNvSpPr>
                <a:spLocks/>
              </p:cNvSpPr>
              <p:nvPr/>
            </p:nvSpPr>
            <p:spPr bwMode="auto">
              <a:xfrm>
                <a:off x="1550988" y="1646238"/>
                <a:ext cx="11113" cy="14288"/>
              </a:xfrm>
              <a:custGeom>
                <a:avLst/>
                <a:gdLst>
                  <a:gd name="T0" fmla="*/ 2147483647 w 7"/>
                  <a:gd name="T1" fmla="*/ 2147483647 h 9"/>
                  <a:gd name="T2" fmla="*/ 2147483647 w 7"/>
                  <a:gd name="T3" fmla="*/ 2147483647 h 9"/>
                  <a:gd name="T4" fmla="*/ 2147483647 w 7"/>
                  <a:gd name="T5" fmla="*/ 2147483647 h 9"/>
                  <a:gd name="T6" fmla="*/ 0 w 7"/>
                  <a:gd name="T7" fmla="*/ 0 h 9"/>
                  <a:gd name="T8" fmla="*/ 0 w 7"/>
                  <a:gd name="T9" fmla="*/ 0 h 9"/>
                  <a:gd name="T10" fmla="*/ 0 w 7"/>
                  <a:gd name="T11" fmla="*/ 2147483647 h 9"/>
                  <a:gd name="T12" fmla="*/ 0 w 7"/>
                  <a:gd name="T13" fmla="*/ 2147483647 h 9"/>
                  <a:gd name="T14" fmla="*/ 0 w 7"/>
                  <a:gd name="T15" fmla="*/ 2147483647 h 9"/>
                  <a:gd name="T16" fmla="*/ 0 w 7"/>
                  <a:gd name="T17" fmla="*/ 2147483647 h 9"/>
                  <a:gd name="T18" fmla="*/ 2147483647 w 7"/>
                  <a:gd name="T19" fmla="*/ 2147483647 h 9"/>
                  <a:gd name="T20" fmla="*/ 2147483647 w 7"/>
                  <a:gd name="T21" fmla="*/ 2147483647 h 9"/>
                  <a:gd name="T22" fmla="*/ 2147483647 w 7"/>
                  <a:gd name="T23" fmla="*/ 2147483647 h 9"/>
                  <a:gd name="T24" fmla="*/ 2147483647 w 7"/>
                  <a:gd name="T25" fmla="*/ 2147483647 h 9"/>
                  <a:gd name="T26" fmla="*/ 2147483647 w 7"/>
                  <a:gd name="T27" fmla="*/ 2147483647 h 9"/>
                  <a:gd name="T28" fmla="*/ 2147483647 w 7"/>
                  <a:gd name="T29" fmla="*/ 2147483647 h 9"/>
                  <a:gd name="T30" fmla="*/ 2147483647 w 7"/>
                  <a:gd name="T31" fmla="*/ 2147483647 h 9"/>
                  <a:gd name="T32" fmla="*/ 2147483647 w 7"/>
                  <a:gd name="T33" fmla="*/ 2147483647 h 9"/>
                  <a:gd name="T34" fmla="*/ 2147483647 w 7"/>
                  <a:gd name="T35" fmla="*/ 2147483647 h 9"/>
                  <a:gd name="T36" fmla="*/ 2147483647 w 7"/>
                  <a:gd name="T37" fmla="*/ 2147483647 h 9"/>
                  <a:gd name="T38" fmla="*/ 2147483647 w 7"/>
                  <a:gd name="T39" fmla="*/ 0 h 9"/>
                  <a:gd name="T40" fmla="*/ 2147483647 w 7"/>
                  <a:gd name="T41" fmla="*/ 0 h 9"/>
                  <a:gd name="T42" fmla="*/ 2147483647 w 7"/>
                  <a:gd name="T43" fmla="*/ 2147483647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 h="9">
                    <a:moveTo>
                      <a:pt x="5" y="2"/>
                    </a:moveTo>
                    <a:lnTo>
                      <a:pt x="3" y="2"/>
                    </a:lnTo>
                    <a:lnTo>
                      <a:pt x="0" y="0"/>
                    </a:lnTo>
                    <a:lnTo>
                      <a:pt x="0" y="2"/>
                    </a:lnTo>
                    <a:lnTo>
                      <a:pt x="0" y="4"/>
                    </a:lnTo>
                    <a:lnTo>
                      <a:pt x="0" y="7"/>
                    </a:lnTo>
                    <a:lnTo>
                      <a:pt x="3" y="7"/>
                    </a:lnTo>
                    <a:lnTo>
                      <a:pt x="3" y="9"/>
                    </a:lnTo>
                    <a:lnTo>
                      <a:pt x="5" y="9"/>
                    </a:lnTo>
                    <a:lnTo>
                      <a:pt x="7" y="7"/>
                    </a:lnTo>
                    <a:lnTo>
                      <a:pt x="7" y="2"/>
                    </a:lnTo>
                    <a:lnTo>
                      <a:pt x="7" y="0"/>
                    </a:lnTo>
                    <a:lnTo>
                      <a:pt x="5" y="0"/>
                    </a:lnTo>
                    <a:lnTo>
                      <a:pt x="5"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4" name="Rectangle 1096"/>
              <p:cNvSpPr>
                <a:spLocks noChangeArrowheads="1"/>
              </p:cNvSpPr>
              <p:nvPr/>
            </p:nvSpPr>
            <p:spPr bwMode="auto">
              <a:xfrm>
                <a:off x="1069976" y="12731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25" name="Freeform 1097"/>
              <p:cNvSpPr>
                <a:spLocks/>
              </p:cNvSpPr>
              <p:nvPr/>
            </p:nvSpPr>
            <p:spPr bwMode="auto">
              <a:xfrm>
                <a:off x="1611313" y="1216026"/>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6" name="Freeform 1098"/>
              <p:cNvSpPr>
                <a:spLocks/>
              </p:cNvSpPr>
              <p:nvPr/>
            </p:nvSpPr>
            <p:spPr bwMode="auto">
              <a:xfrm>
                <a:off x="1611313" y="1216026"/>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7" name="Freeform 1099"/>
              <p:cNvSpPr>
                <a:spLocks/>
              </p:cNvSpPr>
              <p:nvPr/>
            </p:nvSpPr>
            <p:spPr bwMode="auto">
              <a:xfrm>
                <a:off x="1619251" y="1243013"/>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8" name="Freeform 1100"/>
              <p:cNvSpPr>
                <a:spLocks/>
              </p:cNvSpPr>
              <p:nvPr/>
            </p:nvSpPr>
            <p:spPr bwMode="auto">
              <a:xfrm>
                <a:off x="1619251" y="1243013"/>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29" name="Freeform 1101"/>
              <p:cNvSpPr>
                <a:spLocks/>
              </p:cNvSpPr>
              <p:nvPr/>
            </p:nvSpPr>
            <p:spPr bwMode="auto">
              <a:xfrm>
                <a:off x="1627188" y="1243013"/>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0" name="Freeform 1102"/>
              <p:cNvSpPr>
                <a:spLocks/>
              </p:cNvSpPr>
              <p:nvPr/>
            </p:nvSpPr>
            <p:spPr bwMode="auto">
              <a:xfrm>
                <a:off x="1627188" y="1243013"/>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1" name="Rectangle 1103"/>
              <p:cNvSpPr>
                <a:spLocks noChangeArrowheads="1"/>
              </p:cNvSpPr>
              <p:nvPr/>
            </p:nvSpPr>
            <p:spPr bwMode="auto">
              <a:xfrm>
                <a:off x="1254126" y="138588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32" name="Rectangle 1104"/>
              <p:cNvSpPr>
                <a:spLocks noChangeArrowheads="1"/>
              </p:cNvSpPr>
              <p:nvPr/>
            </p:nvSpPr>
            <p:spPr bwMode="auto">
              <a:xfrm>
                <a:off x="1254126" y="138588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33" name="Rectangle 1105"/>
              <p:cNvSpPr>
                <a:spLocks noChangeArrowheads="1"/>
              </p:cNvSpPr>
              <p:nvPr/>
            </p:nvSpPr>
            <p:spPr bwMode="auto">
              <a:xfrm>
                <a:off x="1238251" y="138588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34" name="Rectangle 1106"/>
              <p:cNvSpPr>
                <a:spLocks noChangeArrowheads="1"/>
              </p:cNvSpPr>
              <p:nvPr/>
            </p:nvSpPr>
            <p:spPr bwMode="auto">
              <a:xfrm>
                <a:off x="1238251" y="13858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35" name="Freeform 1107"/>
              <p:cNvSpPr>
                <a:spLocks/>
              </p:cNvSpPr>
              <p:nvPr/>
            </p:nvSpPr>
            <p:spPr bwMode="auto">
              <a:xfrm>
                <a:off x="1622426" y="1539876"/>
                <a:ext cx="4763" cy="4763"/>
              </a:xfrm>
              <a:custGeom>
                <a:avLst/>
                <a:gdLst>
                  <a:gd name="T0" fmla="*/ 0 w 3"/>
                  <a:gd name="T1" fmla="*/ 0 h 3"/>
                  <a:gd name="T2" fmla="*/ 0 w 3"/>
                  <a:gd name="T3" fmla="*/ 0 h 3"/>
                  <a:gd name="T4" fmla="*/ 0 w 3"/>
                  <a:gd name="T5" fmla="*/ 2147483647 h 3"/>
                  <a:gd name="T6" fmla="*/ 2147483647 w 3"/>
                  <a:gd name="T7" fmla="*/ 0 h 3"/>
                  <a:gd name="T8" fmla="*/ 2147483647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0"/>
                    </a:lnTo>
                    <a:lnTo>
                      <a:pt x="0"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6" name="Rectangle 1108"/>
              <p:cNvSpPr>
                <a:spLocks noChangeArrowheads="1"/>
              </p:cNvSpPr>
              <p:nvPr/>
            </p:nvSpPr>
            <p:spPr bwMode="auto">
              <a:xfrm>
                <a:off x="1627188" y="15446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37" name="Freeform 1109"/>
              <p:cNvSpPr>
                <a:spLocks/>
              </p:cNvSpPr>
              <p:nvPr/>
            </p:nvSpPr>
            <p:spPr bwMode="auto">
              <a:xfrm>
                <a:off x="1630363" y="1550988"/>
                <a:ext cx="0" cy="4763"/>
              </a:xfrm>
              <a:custGeom>
                <a:avLst/>
                <a:gdLst>
                  <a:gd name="T0" fmla="*/ 0 h 3"/>
                  <a:gd name="T1" fmla="*/ 0 h 3"/>
                  <a:gd name="T2" fmla="*/ 2147483647 h 3"/>
                  <a:gd name="T3" fmla="*/ 2147483647 h 3"/>
                  <a:gd name="T4" fmla="*/ 2147483647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8" name="Rectangle 1110"/>
              <p:cNvSpPr>
                <a:spLocks noChangeArrowheads="1"/>
              </p:cNvSpPr>
              <p:nvPr/>
            </p:nvSpPr>
            <p:spPr bwMode="auto">
              <a:xfrm>
                <a:off x="1630363" y="15557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39" name="Freeform 1111"/>
              <p:cNvSpPr>
                <a:spLocks/>
              </p:cNvSpPr>
              <p:nvPr/>
            </p:nvSpPr>
            <p:spPr bwMode="auto">
              <a:xfrm>
                <a:off x="1622426" y="1562101"/>
                <a:ext cx="4763" cy="0"/>
              </a:xfrm>
              <a:custGeom>
                <a:avLst/>
                <a:gdLst>
                  <a:gd name="T0" fmla="*/ 0 w 3"/>
                  <a:gd name="T1" fmla="*/ 2147483647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0" name="Freeform 1112"/>
              <p:cNvSpPr>
                <a:spLocks/>
              </p:cNvSpPr>
              <p:nvPr/>
            </p:nvSpPr>
            <p:spPr bwMode="auto">
              <a:xfrm>
                <a:off x="1622426" y="15589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1" name="Freeform 1113"/>
              <p:cNvSpPr>
                <a:spLocks/>
              </p:cNvSpPr>
              <p:nvPr/>
            </p:nvSpPr>
            <p:spPr bwMode="auto">
              <a:xfrm>
                <a:off x="1616076" y="1558926"/>
                <a:ext cx="6350" cy="7938"/>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0 w 4"/>
                  <a:gd name="T9" fmla="*/ 0 h 5"/>
                  <a:gd name="T10" fmla="*/ 0 w 4"/>
                  <a:gd name="T11" fmla="*/ 0 h 5"/>
                  <a:gd name="T12" fmla="*/ 0 w 4"/>
                  <a:gd name="T13" fmla="*/ 0 h 5"/>
                  <a:gd name="T14" fmla="*/ 0 w 4"/>
                  <a:gd name="T15" fmla="*/ 0 h 5"/>
                  <a:gd name="T16" fmla="*/ 0 w 4"/>
                  <a:gd name="T17" fmla="*/ 2147483647 h 5"/>
                  <a:gd name="T18" fmla="*/ 0 w 4"/>
                  <a:gd name="T19" fmla="*/ 2147483647 h 5"/>
                  <a:gd name="T20" fmla="*/ 2147483647 w 4"/>
                  <a:gd name="T21" fmla="*/ 2147483647 h 5"/>
                  <a:gd name="T22" fmla="*/ 2147483647 w 4"/>
                  <a:gd name="T23" fmla="*/ 2147483647 h 5"/>
                  <a:gd name="T24" fmla="*/ 2147483647 w 4"/>
                  <a:gd name="T25" fmla="*/ 2147483647 h 5"/>
                  <a:gd name="T26" fmla="*/ 2147483647 w 4"/>
                  <a:gd name="T27" fmla="*/ 2147483647 h 5"/>
                  <a:gd name="T28" fmla="*/ 2147483647 w 4"/>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5"/>
                    </a:moveTo>
                    <a:lnTo>
                      <a:pt x="2" y="2"/>
                    </a:lnTo>
                    <a:lnTo>
                      <a:pt x="2" y="0"/>
                    </a:lnTo>
                    <a:lnTo>
                      <a:pt x="0" y="0"/>
                    </a:lnTo>
                    <a:lnTo>
                      <a:pt x="0" y="2"/>
                    </a:lnTo>
                    <a:lnTo>
                      <a:pt x="2" y="2"/>
                    </a:lnTo>
                    <a:lnTo>
                      <a:pt x="4"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2" name="Freeform 1114"/>
              <p:cNvSpPr>
                <a:spLocks/>
              </p:cNvSpPr>
              <p:nvPr/>
            </p:nvSpPr>
            <p:spPr bwMode="auto">
              <a:xfrm>
                <a:off x="1657351" y="1547813"/>
                <a:ext cx="3175" cy="3175"/>
              </a:xfrm>
              <a:custGeom>
                <a:avLst/>
                <a:gdLst>
                  <a:gd name="T0" fmla="*/ 0 w 2"/>
                  <a:gd name="T1" fmla="*/ 2147483647 h 2"/>
                  <a:gd name="T2" fmla="*/ 2147483647 w 2"/>
                  <a:gd name="T3" fmla="*/ 2147483647 h 2"/>
                  <a:gd name="T4" fmla="*/ 2147483647 w 2"/>
                  <a:gd name="T5" fmla="*/ 2147483647 h 2"/>
                  <a:gd name="T6" fmla="*/ 2147483647 w 2"/>
                  <a:gd name="T7" fmla="*/ 2147483647 h 2"/>
                  <a:gd name="T8" fmla="*/ 2147483647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2"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3" name="Freeform 1115"/>
              <p:cNvSpPr>
                <a:spLocks/>
              </p:cNvSpPr>
              <p:nvPr/>
            </p:nvSpPr>
            <p:spPr bwMode="auto">
              <a:xfrm>
                <a:off x="1660526" y="1544638"/>
                <a:ext cx="7938" cy="3175"/>
              </a:xfrm>
              <a:custGeom>
                <a:avLst/>
                <a:gdLst>
                  <a:gd name="T0" fmla="*/ 2147483647 w 5"/>
                  <a:gd name="T1" fmla="*/ 0 h 2"/>
                  <a:gd name="T2" fmla="*/ 0 w 5"/>
                  <a:gd name="T3" fmla="*/ 0 h 2"/>
                  <a:gd name="T4" fmla="*/ 2147483647 w 5"/>
                  <a:gd name="T5" fmla="*/ 2147483647 h 2"/>
                  <a:gd name="T6" fmla="*/ 2147483647 w 5"/>
                  <a:gd name="T7" fmla="*/ 0 h 2"/>
                  <a:gd name="T8" fmla="*/ 2147483647 w 5"/>
                  <a:gd name="T9" fmla="*/ 0 h 2"/>
                  <a:gd name="T10" fmla="*/ 2147483647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2" y="0"/>
                    </a:moveTo>
                    <a:lnTo>
                      <a:pt x="0" y="0"/>
                    </a:lnTo>
                    <a:lnTo>
                      <a:pt x="2"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4" name="Freeform 1116"/>
              <p:cNvSpPr>
                <a:spLocks/>
              </p:cNvSpPr>
              <p:nvPr/>
            </p:nvSpPr>
            <p:spPr bwMode="auto">
              <a:xfrm>
                <a:off x="1660526" y="1544638"/>
                <a:ext cx="7938" cy="3175"/>
              </a:xfrm>
              <a:custGeom>
                <a:avLst/>
                <a:gdLst>
                  <a:gd name="T0" fmla="*/ 2147483647 w 5"/>
                  <a:gd name="T1" fmla="*/ 0 h 2"/>
                  <a:gd name="T2" fmla="*/ 0 w 5"/>
                  <a:gd name="T3" fmla="*/ 0 h 2"/>
                  <a:gd name="T4" fmla="*/ 2147483647 w 5"/>
                  <a:gd name="T5" fmla="*/ 2147483647 h 2"/>
                  <a:gd name="T6" fmla="*/ 2147483647 w 5"/>
                  <a:gd name="T7" fmla="*/ 0 h 2"/>
                  <a:gd name="T8" fmla="*/ 2147483647 w 5"/>
                  <a:gd name="T9" fmla="*/ 0 h 2"/>
                  <a:gd name="T10" fmla="*/ 2147483647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2" y="0"/>
                    </a:moveTo>
                    <a:lnTo>
                      <a:pt x="0" y="0"/>
                    </a:lnTo>
                    <a:lnTo>
                      <a:pt x="2"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5" name="Freeform 1117"/>
              <p:cNvSpPr>
                <a:spLocks/>
              </p:cNvSpPr>
              <p:nvPr/>
            </p:nvSpPr>
            <p:spPr bwMode="auto">
              <a:xfrm>
                <a:off x="1641476" y="1616076"/>
                <a:ext cx="19050" cy="33338"/>
              </a:xfrm>
              <a:custGeom>
                <a:avLst/>
                <a:gdLst>
                  <a:gd name="T0" fmla="*/ 2147483647 w 12"/>
                  <a:gd name="T1" fmla="*/ 2147483647 h 21"/>
                  <a:gd name="T2" fmla="*/ 2147483647 w 12"/>
                  <a:gd name="T3" fmla="*/ 2147483647 h 21"/>
                  <a:gd name="T4" fmla="*/ 2147483647 w 12"/>
                  <a:gd name="T5" fmla="*/ 2147483647 h 21"/>
                  <a:gd name="T6" fmla="*/ 2147483647 w 12"/>
                  <a:gd name="T7" fmla="*/ 2147483647 h 21"/>
                  <a:gd name="T8" fmla="*/ 2147483647 w 12"/>
                  <a:gd name="T9" fmla="*/ 2147483647 h 21"/>
                  <a:gd name="T10" fmla="*/ 2147483647 w 12"/>
                  <a:gd name="T11" fmla="*/ 2147483647 h 21"/>
                  <a:gd name="T12" fmla="*/ 2147483647 w 12"/>
                  <a:gd name="T13" fmla="*/ 2147483647 h 21"/>
                  <a:gd name="T14" fmla="*/ 2147483647 w 12"/>
                  <a:gd name="T15" fmla="*/ 2147483647 h 21"/>
                  <a:gd name="T16" fmla="*/ 2147483647 w 12"/>
                  <a:gd name="T17" fmla="*/ 2147483647 h 21"/>
                  <a:gd name="T18" fmla="*/ 2147483647 w 12"/>
                  <a:gd name="T19" fmla="*/ 2147483647 h 21"/>
                  <a:gd name="T20" fmla="*/ 2147483647 w 12"/>
                  <a:gd name="T21" fmla="*/ 2147483647 h 21"/>
                  <a:gd name="T22" fmla="*/ 2147483647 w 12"/>
                  <a:gd name="T23" fmla="*/ 2147483647 h 21"/>
                  <a:gd name="T24" fmla="*/ 0 w 12"/>
                  <a:gd name="T25" fmla="*/ 0 h 21"/>
                  <a:gd name="T26" fmla="*/ 0 w 12"/>
                  <a:gd name="T27" fmla="*/ 2147483647 h 21"/>
                  <a:gd name="T28" fmla="*/ 2147483647 w 12"/>
                  <a:gd name="T29" fmla="*/ 2147483647 h 21"/>
                  <a:gd name="T30" fmla="*/ 2147483647 w 12"/>
                  <a:gd name="T31" fmla="*/ 2147483647 h 21"/>
                  <a:gd name="T32" fmla="*/ 2147483647 w 12"/>
                  <a:gd name="T33" fmla="*/ 2147483647 h 21"/>
                  <a:gd name="T34" fmla="*/ 2147483647 w 12"/>
                  <a:gd name="T35" fmla="*/ 2147483647 h 21"/>
                  <a:gd name="T36" fmla="*/ 2147483647 w 12"/>
                  <a:gd name="T37" fmla="*/ 2147483647 h 21"/>
                  <a:gd name="T38" fmla="*/ 2147483647 w 12"/>
                  <a:gd name="T39" fmla="*/ 2147483647 h 21"/>
                  <a:gd name="T40" fmla="*/ 2147483647 w 12"/>
                  <a:gd name="T41" fmla="*/ 2147483647 h 21"/>
                  <a:gd name="T42" fmla="*/ 2147483647 w 12"/>
                  <a:gd name="T43" fmla="*/ 2147483647 h 21"/>
                  <a:gd name="T44" fmla="*/ 2147483647 w 12"/>
                  <a:gd name="T45" fmla="*/ 2147483647 h 21"/>
                  <a:gd name="T46" fmla="*/ 2147483647 w 12"/>
                  <a:gd name="T47" fmla="*/ 2147483647 h 21"/>
                  <a:gd name="T48" fmla="*/ 2147483647 w 12"/>
                  <a:gd name="T49" fmla="*/ 2147483647 h 21"/>
                  <a:gd name="T50" fmla="*/ 2147483647 w 12"/>
                  <a:gd name="T51" fmla="*/ 2147483647 h 21"/>
                  <a:gd name="T52" fmla="*/ 2147483647 w 12"/>
                  <a:gd name="T53" fmla="*/ 2147483647 h 21"/>
                  <a:gd name="T54" fmla="*/ 2147483647 w 12"/>
                  <a:gd name="T55" fmla="*/ 2147483647 h 21"/>
                  <a:gd name="T56" fmla="*/ 2147483647 w 12"/>
                  <a:gd name="T57" fmla="*/ 2147483647 h 21"/>
                  <a:gd name="T58" fmla="*/ 2147483647 w 12"/>
                  <a:gd name="T59" fmla="*/ 2147483647 h 21"/>
                  <a:gd name="T60" fmla="*/ 2147483647 w 12"/>
                  <a:gd name="T61" fmla="*/ 2147483647 h 21"/>
                  <a:gd name="T62" fmla="*/ 2147483647 w 12"/>
                  <a:gd name="T63" fmla="*/ 2147483647 h 21"/>
                  <a:gd name="T64" fmla="*/ 2147483647 w 12"/>
                  <a:gd name="T65" fmla="*/ 2147483647 h 21"/>
                  <a:gd name="T66" fmla="*/ 2147483647 w 12"/>
                  <a:gd name="T67" fmla="*/ 2147483647 h 21"/>
                  <a:gd name="T68" fmla="*/ 2147483647 w 12"/>
                  <a:gd name="T69" fmla="*/ 2147483647 h 21"/>
                  <a:gd name="T70" fmla="*/ 2147483647 w 12"/>
                  <a:gd name="T71" fmla="*/ 2147483647 h 21"/>
                  <a:gd name="T72" fmla="*/ 2147483647 w 12"/>
                  <a:gd name="T73" fmla="*/ 2147483647 h 21"/>
                  <a:gd name="T74" fmla="*/ 2147483647 w 12"/>
                  <a:gd name="T75" fmla="*/ 2147483647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21">
                    <a:moveTo>
                      <a:pt x="12" y="9"/>
                    </a:moveTo>
                    <a:lnTo>
                      <a:pt x="10" y="11"/>
                    </a:lnTo>
                    <a:lnTo>
                      <a:pt x="7" y="9"/>
                    </a:lnTo>
                    <a:lnTo>
                      <a:pt x="7" y="7"/>
                    </a:lnTo>
                    <a:lnTo>
                      <a:pt x="5" y="7"/>
                    </a:lnTo>
                    <a:lnTo>
                      <a:pt x="5" y="4"/>
                    </a:lnTo>
                    <a:lnTo>
                      <a:pt x="5" y="2"/>
                    </a:lnTo>
                    <a:lnTo>
                      <a:pt x="3" y="2"/>
                    </a:lnTo>
                    <a:lnTo>
                      <a:pt x="0" y="0"/>
                    </a:lnTo>
                    <a:lnTo>
                      <a:pt x="0" y="2"/>
                    </a:lnTo>
                    <a:lnTo>
                      <a:pt x="3" y="2"/>
                    </a:lnTo>
                    <a:lnTo>
                      <a:pt x="5" y="7"/>
                    </a:lnTo>
                    <a:lnTo>
                      <a:pt x="5" y="9"/>
                    </a:lnTo>
                    <a:lnTo>
                      <a:pt x="5" y="11"/>
                    </a:lnTo>
                    <a:lnTo>
                      <a:pt x="5" y="14"/>
                    </a:lnTo>
                    <a:lnTo>
                      <a:pt x="3" y="14"/>
                    </a:lnTo>
                    <a:lnTo>
                      <a:pt x="5" y="16"/>
                    </a:lnTo>
                    <a:lnTo>
                      <a:pt x="7" y="16"/>
                    </a:lnTo>
                    <a:lnTo>
                      <a:pt x="7" y="19"/>
                    </a:lnTo>
                    <a:lnTo>
                      <a:pt x="5" y="21"/>
                    </a:lnTo>
                    <a:lnTo>
                      <a:pt x="7" y="21"/>
                    </a:lnTo>
                    <a:lnTo>
                      <a:pt x="10" y="16"/>
                    </a:lnTo>
                    <a:lnTo>
                      <a:pt x="10" y="14"/>
                    </a:lnTo>
                    <a:lnTo>
                      <a:pt x="12" y="14"/>
                    </a:lnTo>
                    <a:lnTo>
                      <a:pt x="12" y="11"/>
                    </a:lnTo>
                    <a:lnTo>
                      <a:pt x="12" y="9"/>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6" name="Freeform 1118"/>
              <p:cNvSpPr>
                <a:spLocks/>
              </p:cNvSpPr>
              <p:nvPr/>
            </p:nvSpPr>
            <p:spPr bwMode="auto">
              <a:xfrm>
                <a:off x="1622426" y="1646238"/>
                <a:ext cx="26988" cy="30163"/>
              </a:xfrm>
              <a:custGeom>
                <a:avLst/>
                <a:gdLst>
                  <a:gd name="T0" fmla="*/ 2147483647 w 17"/>
                  <a:gd name="T1" fmla="*/ 2147483647 h 19"/>
                  <a:gd name="T2" fmla="*/ 2147483647 w 17"/>
                  <a:gd name="T3" fmla="*/ 2147483647 h 19"/>
                  <a:gd name="T4" fmla="*/ 2147483647 w 17"/>
                  <a:gd name="T5" fmla="*/ 0 h 19"/>
                  <a:gd name="T6" fmla="*/ 2147483647 w 17"/>
                  <a:gd name="T7" fmla="*/ 0 h 19"/>
                  <a:gd name="T8" fmla="*/ 2147483647 w 17"/>
                  <a:gd name="T9" fmla="*/ 0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0 w 17"/>
                  <a:gd name="T27" fmla="*/ 2147483647 h 19"/>
                  <a:gd name="T28" fmla="*/ 0 w 17"/>
                  <a:gd name="T29" fmla="*/ 2147483647 h 19"/>
                  <a:gd name="T30" fmla="*/ 2147483647 w 17"/>
                  <a:gd name="T31" fmla="*/ 2147483647 h 19"/>
                  <a:gd name="T32" fmla="*/ 2147483647 w 17"/>
                  <a:gd name="T33" fmla="*/ 2147483647 h 19"/>
                  <a:gd name="T34" fmla="*/ 2147483647 w 17"/>
                  <a:gd name="T35" fmla="*/ 2147483647 h 19"/>
                  <a:gd name="T36" fmla="*/ 2147483647 w 17"/>
                  <a:gd name="T37" fmla="*/ 2147483647 h 19"/>
                  <a:gd name="T38" fmla="*/ 2147483647 w 17"/>
                  <a:gd name="T39" fmla="*/ 2147483647 h 19"/>
                  <a:gd name="T40" fmla="*/ 2147483647 w 17"/>
                  <a:gd name="T41" fmla="*/ 2147483647 h 19"/>
                  <a:gd name="T42" fmla="*/ 2147483647 w 17"/>
                  <a:gd name="T43" fmla="*/ 2147483647 h 19"/>
                  <a:gd name="T44" fmla="*/ 2147483647 w 17"/>
                  <a:gd name="T45" fmla="*/ 2147483647 h 19"/>
                  <a:gd name="T46" fmla="*/ 2147483647 w 17"/>
                  <a:gd name="T47" fmla="*/ 2147483647 h 19"/>
                  <a:gd name="T48" fmla="*/ 2147483647 w 17"/>
                  <a:gd name="T49" fmla="*/ 0 h 19"/>
                  <a:gd name="T50" fmla="*/ 2147483647 w 17"/>
                  <a:gd name="T51" fmla="*/ 0 h 19"/>
                  <a:gd name="T52" fmla="*/ 2147483647 w 17"/>
                  <a:gd name="T53" fmla="*/ 2147483647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 h="19">
                    <a:moveTo>
                      <a:pt x="15" y="2"/>
                    </a:moveTo>
                    <a:lnTo>
                      <a:pt x="15" y="2"/>
                    </a:lnTo>
                    <a:lnTo>
                      <a:pt x="15" y="0"/>
                    </a:lnTo>
                    <a:lnTo>
                      <a:pt x="12" y="0"/>
                    </a:lnTo>
                    <a:lnTo>
                      <a:pt x="12" y="2"/>
                    </a:lnTo>
                    <a:lnTo>
                      <a:pt x="10" y="4"/>
                    </a:lnTo>
                    <a:lnTo>
                      <a:pt x="10" y="7"/>
                    </a:lnTo>
                    <a:lnTo>
                      <a:pt x="7" y="7"/>
                    </a:lnTo>
                    <a:lnTo>
                      <a:pt x="5" y="9"/>
                    </a:lnTo>
                    <a:lnTo>
                      <a:pt x="3" y="11"/>
                    </a:lnTo>
                    <a:lnTo>
                      <a:pt x="0" y="16"/>
                    </a:lnTo>
                    <a:lnTo>
                      <a:pt x="3" y="16"/>
                    </a:lnTo>
                    <a:lnTo>
                      <a:pt x="5" y="19"/>
                    </a:lnTo>
                    <a:lnTo>
                      <a:pt x="10" y="14"/>
                    </a:lnTo>
                    <a:lnTo>
                      <a:pt x="10" y="11"/>
                    </a:lnTo>
                    <a:lnTo>
                      <a:pt x="12" y="9"/>
                    </a:lnTo>
                    <a:lnTo>
                      <a:pt x="15" y="7"/>
                    </a:lnTo>
                    <a:lnTo>
                      <a:pt x="15" y="4"/>
                    </a:lnTo>
                    <a:lnTo>
                      <a:pt x="17" y="0"/>
                    </a:lnTo>
                    <a:lnTo>
                      <a:pt x="15" y="0"/>
                    </a:lnTo>
                    <a:lnTo>
                      <a:pt x="15"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7" name="Rectangle 1119"/>
              <p:cNvSpPr>
                <a:spLocks noChangeArrowheads="1"/>
              </p:cNvSpPr>
              <p:nvPr/>
            </p:nvSpPr>
            <p:spPr bwMode="auto">
              <a:xfrm>
                <a:off x="1627188" y="16764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48" name="Freeform 1120"/>
              <p:cNvSpPr>
                <a:spLocks/>
              </p:cNvSpPr>
              <p:nvPr/>
            </p:nvSpPr>
            <p:spPr bwMode="auto">
              <a:xfrm>
                <a:off x="1679576" y="165735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49" name="Freeform 1121"/>
              <p:cNvSpPr>
                <a:spLocks/>
              </p:cNvSpPr>
              <p:nvPr/>
            </p:nvSpPr>
            <p:spPr bwMode="auto">
              <a:xfrm>
                <a:off x="1298576" y="1687513"/>
                <a:ext cx="7938" cy="3175"/>
              </a:xfrm>
              <a:custGeom>
                <a:avLst/>
                <a:gdLst>
                  <a:gd name="T0" fmla="*/ 2147483647 w 5"/>
                  <a:gd name="T1" fmla="*/ 0 h 2"/>
                  <a:gd name="T2" fmla="*/ 2147483647 w 5"/>
                  <a:gd name="T3" fmla="*/ 0 h 2"/>
                  <a:gd name="T4" fmla="*/ 2147483647 w 5"/>
                  <a:gd name="T5" fmla="*/ 0 h 2"/>
                  <a:gd name="T6" fmla="*/ 2147483647 w 5"/>
                  <a:gd name="T7" fmla="*/ 0 h 2"/>
                  <a:gd name="T8" fmla="*/ 2147483647 w 5"/>
                  <a:gd name="T9" fmla="*/ 0 h 2"/>
                  <a:gd name="T10" fmla="*/ 2147483647 w 5"/>
                  <a:gd name="T11" fmla="*/ 0 h 2"/>
                  <a:gd name="T12" fmla="*/ 0 w 5"/>
                  <a:gd name="T13" fmla="*/ 0 h 2"/>
                  <a:gd name="T14" fmla="*/ 2147483647 w 5"/>
                  <a:gd name="T15" fmla="*/ 0 h 2"/>
                  <a:gd name="T16" fmla="*/ 0 w 5"/>
                  <a:gd name="T17" fmla="*/ 0 h 2"/>
                  <a:gd name="T18" fmla="*/ 0 w 5"/>
                  <a:gd name="T19" fmla="*/ 0 h 2"/>
                  <a:gd name="T20" fmla="*/ 0 w 5"/>
                  <a:gd name="T21" fmla="*/ 0 h 2"/>
                  <a:gd name="T22" fmla="*/ 0 w 5"/>
                  <a:gd name="T23" fmla="*/ 0 h 2"/>
                  <a:gd name="T24" fmla="*/ 0 w 5"/>
                  <a:gd name="T25" fmla="*/ 0 h 2"/>
                  <a:gd name="T26" fmla="*/ 0 w 5"/>
                  <a:gd name="T27" fmla="*/ 0 h 2"/>
                  <a:gd name="T28" fmla="*/ 0 w 5"/>
                  <a:gd name="T29" fmla="*/ 0 h 2"/>
                  <a:gd name="T30" fmla="*/ 0 w 5"/>
                  <a:gd name="T31" fmla="*/ 2147483647 h 2"/>
                  <a:gd name="T32" fmla="*/ 0 w 5"/>
                  <a:gd name="T33" fmla="*/ 2147483647 h 2"/>
                  <a:gd name="T34" fmla="*/ 0 w 5"/>
                  <a:gd name="T35" fmla="*/ 2147483647 h 2"/>
                  <a:gd name="T36" fmla="*/ 2147483647 w 5"/>
                  <a:gd name="T37" fmla="*/ 2147483647 h 2"/>
                  <a:gd name="T38" fmla="*/ 2147483647 w 5"/>
                  <a:gd name="T39" fmla="*/ 2147483647 h 2"/>
                  <a:gd name="T40" fmla="*/ 2147483647 w 5"/>
                  <a:gd name="T41" fmla="*/ 2147483647 h 2"/>
                  <a:gd name="T42" fmla="*/ 2147483647 w 5"/>
                  <a:gd name="T43" fmla="*/ 2147483647 h 2"/>
                  <a:gd name="T44" fmla="*/ 2147483647 w 5"/>
                  <a:gd name="T45" fmla="*/ 2147483647 h 2"/>
                  <a:gd name="T46" fmla="*/ 2147483647 w 5"/>
                  <a:gd name="T47" fmla="*/ 0 h 2"/>
                  <a:gd name="T48" fmla="*/ 2147483647 w 5"/>
                  <a:gd name="T49" fmla="*/ 0 h 2"/>
                  <a:gd name="T50" fmla="*/ 2147483647 w 5"/>
                  <a:gd name="T51" fmla="*/ 0 h 2"/>
                  <a:gd name="T52" fmla="*/ 2147483647 w 5"/>
                  <a:gd name="T53" fmla="*/ 0 h 2"/>
                  <a:gd name="T54" fmla="*/ 2147483647 w 5"/>
                  <a:gd name="T55" fmla="*/ 0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 h="2">
                    <a:moveTo>
                      <a:pt x="3" y="0"/>
                    </a:moveTo>
                    <a:lnTo>
                      <a:pt x="3" y="0"/>
                    </a:lnTo>
                    <a:lnTo>
                      <a:pt x="0" y="0"/>
                    </a:lnTo>
                    <a:lnTo>
                      <a:pt x="3" y="0"/>
                    </a:lnTo>
                    <a:lnTo>
                      <a:pt x="0" y="0"/>
                    </a:lnTo>
                    <a:lnTo>
                      <a:pt x="0" y="2"/>
                    </a:lnTo>
                    <a:lnTo>
                      <a:pt x="3" y="2"/>
                    </a:lnTo>
                    <a:lnTo>
                      <a:pt x="3" y="0"/>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0" name="Freeform 1122"/>
              <p:cNvSpPr>
                <a:spLocks/>
              </p:cNvSpPr>
              <p:nvPr/>
            </p:nvSpPr>
            <p:spPr bwMode="auto">
              <a:xfrm>
                <a:off x="1619251" y="1795463"/>
                <a:ext cx="3175" cy="4763"/>
              </a:xfrm>
              <a:custGeom>
                <a:avLst/>
                <a:gdLst>
                  <a:gd name="T0" fmla="*/ 0 w 2"/>
                  <a:gd name="T1" fmla="*/ 0 h 3"/>
                  <a:gd name="T2" fmla="*/ 0 w 2"/>
                  <a:gd name="T3" fmla="*/ 2147483647 h 3"/>
                  <a:gd name="T4" fmla="*/ 2147483647 w 2"/>
                  <a:gd name="T5" fmla="*/ 2147483647 h 3"/>
                  <a:gd name="T6" fmla="*/ 0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0" y="3"/>
                    </a:lnTo>
                    <a:lnTo>
                      <a:pt x="2"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1" name="Freeform 1123"/>
              <p:cNvSpPr>
                <a:spLocks/>
              </p:cNvSpPr>
              <p:nvPr/>
            </p:nvSpPr>
            <p:spPr bwMode="auto">
              <a:xfrm>
                <a:off x="1611313" y="1792288"/>
                <a:ext cx="4763" cy="3175"/>
              </a:xfrm>
              <a:custGeom>
                <a:avLst/>
                <a:gdLst>
                  <a:gd name="T0" fmla="*/ 0 w 3"/>
                  <a:gd name="T1" fmla="*/ 0 h 2"/>
                  <a:gd name="T2" fmla="*/ 2147483647 w 3"/>
                  <a:gd name="T3" fmla="*/ 2147483647 h 2"/>
                  <a:gd name="T4" fmla="*/ 2147483647 w 3"/>
                  <a:gd name="T5" fmla="*/ 0 h 2"/>
                  <a:gd name="T6" fmla="*/ 2147483647 w 3"/>
                  <a:gd name="T7" fmla="*/ 0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2" name="Freeform 1124"/>
              <p:cNvSpPr>
                <a:spLocks/>
              </p:cNvSpPr>
              <p:nvPr/>
            </p:nvSpPr>
            <p:spPr bwMode="auto">
              <a:xfrm>
                <a:off x="1611313" y="1789113"/>
                <a:ext cx="0" cy="3175"/>
              </a:xfrm>
              <a:custGeom>
                <a:avLst/>
                <a:gdLst>
                  <a:gd name="T0" fmla="*/ 2147483647 h 2"/>
                  <a:gd name="T1" fmla="*/ 0 h 2"/>
                  <a:gd name="T2" fmla="*/ 0 h 2"/>
                  <a:gd name="T3" fmla="*/ 0 h 2"/>
                  <a:gd name="T4" fmla="*/ 2147483647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3" name="Freeform 1125"/>
              <p:cNvSpPr>
                <a:spLocks/>
              </p:cNvSpPr>
              <p:nvPr/>
            </p:nvSpPr>
            <p:spPr bwMode="auto">
              <a:xfrm>
                <a:off x="1743076" y="14128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2147483647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2"/>
                    </a:moveTo>
                    <a:lnTo>
                      <a:pt x="0" y="0"/>
                    </a:lnTo>
                    <a:lnTo>
                      <a:pt x="0" y="2"/>
                    </a:lnTo>
                    <a:lnTo>
                      <a:pt x="0" y="4"/>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4" name="Freeform 1126"/>
              <p:cNvSpPr>
                <a:spLocks/>
              </p:cNvSpPr>
              <p:nvPr/>
            </p:nvSpPr>
            <p:spPr bwMode="auto">
              <a:xfrm>
                <a:off x="1743076" y="14128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2147483647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2"/>
                    </a:moveTo>
                    <a:lnTo>
                      <a:pt x="0" y="0"/>
                    </a:lnTo>
                    <a:lnTo>
                      <a:pt x="0" y="2"/>
                    </a:lnTo>
                    <a:lnTo>
                      <a:pt x="0" y="4"/>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5" name="Freeform 1127"/>
              <p:cNvSpPr>
                <a:spLocks/>
              </p:cNvSpPr>
              <p:nvPr/>
            </p:nvSpPr>
            <p:spPr bwMode="auto">
              <a:xfrm>
                <a:off x="1739901" y="1412876"/>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6" name="Freeform 1128"/>
              <p:cNvSpPr>
                <a:spLocks/>
              </p:cNvSpPr>
              <p:nvPr/>
            </p:nvSpPr>
            <p:spPr bwMode="auto">
              <a:xfrm>
                <a:off x="1739901" y="1412876"/>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57" name="Rectangle 1129"/>
              <p:cNvSpPr>
                <a:spLocks noChangeArrowheads="1"/>
              </p:cNvSpPr>
              <p:nvPr/>
            </p:nvSpPr>
            <p:spPr bwMode="auto">
              <a:xfrm>
                <a:off x="1739901"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58" name="Rectangle 1130"/>
              <p:cNvSpPr>
                <a:spLocks noChangeArrowheads="1"/>
              </p:cNvSpPr>
              <p:nvPr/>
            </p:nvSpPr>
            <p:spPr bwMode="auto">
              <a:xfrm>
                <a:off x="1739901"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59" name="Rectangle 1131"/>
              <p:cNvSpPr>
                <a:spLocks noChangeArrowheads="1"/>
              </p:cNvSpPr>
              <p:nvPr/>
            </p:nvSpPr>
            <p:spPr bwMode="auto">
              <a:xfrm>
                <a:off x="1735138"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60" name="Rectangle 1132"/>
              <p:cNvSpPr>
                <a:spLocks noChangeArrowheads="1"/>
              </p:cNvSpPr>
              <p:nvPr/>
            </p:nvSpPr>
            <p:spPr bwMode="auto">
              <a:xfrm>
                <a:off x="1735138"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61" name="Rectangle 1133"/>
              <p:cNvSpPr>
                <a:spLocks noChangeArrowheads="1"/>
              </p:cNvSpPr>
              <p:nvPr/>
            </p:nvSpPr>
            <p:spPr bwMode="auto">
              <a:xfrm>
                <a:off x="1731963" y="14049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62" name="Rectangle 1134"/>
              <p:cNvSpPr>
                <a:spLocks noChangeArrowheads="1"/>
              </p:cNvSpPr>
              <p:nvPr/>
            </p:nvSpPr>
            <p:spPr bwMode="auto">
              <a:xfrm>
                <a:off x="1731963" y="14049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63" name="Freeform 1135"/>
              <p:cNvSpPr>
                <a:spLocks/>
              </p:cNvSpPr>
              <p:nvPr/>
            </p:nvSpPr>
            <p:spPr bwMode="auto">
              <a:xfrm>
                <a:off x="1701801" y="1393826"/>
                <a:ext cx="0" cy="3175"/>
              </a:xfrm>
              <a:custGeom>
                <a:avLst/>
                <a:gdLst>
                  <a:gd name="T0" fmla="*/ 0 h 2"/>
                  <a:gd name="T1" fmla="*/ 2147483647 h 2"/>
                  <a:gd name="T2" fmla="*/ 0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64" name="Freeform 1136"/>
              <p:cNvSpPr>
                <a:spLocks/>
              </p:cNvSpPr>
              <p:nvPr/>
            </p:nvSpPr>
            <p:spPr bwMode="auto">
              <a:xfrm>
                <a:off x="1701801" y="1393826"/>
                <a:ext cx="0" cy="3175"/>
              </a:xfrm>
              <a:custGeom>
                <a:avLst/>
                <a:gdLst>
                  <a:gd name="T0" fmla="*/ 0 h 2"/>
                  <a:gd name="T1" fmla="*/ 2147483647 h 2"/>
                  <a:gd name="T2" fmla="*/ 0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65" name="Freeform 1137"/>
              <p:cNvSpPr>
                <a:spLocks/>
              </p:cNvSpPr>
              <p:nvPr/>
            </p:nvSpPr>
            <p:spPr bwMode="auto">
              <a:xfrm>
                <a:off x="1720851"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66" name="Freeform 1138"/>
              <p:cNvSpPr>
                <a:spLocks/>
              </p:cNvSpPr>
              <p:nvPr/>
            </p:nvSpPr>
            <p:spPr bwMode="auto">
              <a:xfrm>
                <a:off x="1720851"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67" name="Freeform 1139"/>
              <p:cNvSpPr>
                <a:spLocks/>
              </p:cNvSpPr>
              <p:nvPr/>
            </p:nvSpPr>
            <p:spPr bwMode="auto">
              <a:xfrm>
                <a:off x="1706563" y="1254126"/>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68" name="Freeform 1140"/>
              <p:cNvSpPr>
                <a:spLocks/>
              </p:cNvSpPr>
              <p:nvPr/>
            </p:nvSpPr>
            <p:spPr bwMode="auto">
              <a:xfrm>
                <a:off x="1706563" y="1254126"/>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69" name="Freeform 1141"/>
              <p:cNvSpPr>
                <a:spLocks/>
              </p:cNvSpPr>
              <p:nvPr/>
            </p:nvSpPr>
            <p:spPr bwMode="auto">
              <a:xfrm>
                <a:off x="1701801" y="1257301"/>
                <a:ext cx="0" cy="4763"/>
              </a:xfrm>
              <a:custGeom>
                <a:avLst/>
                <a:gdLst>
                  <a:gd name="T0" fmla="*/ 0 h 3"/>
                  <a:gd name="T1" fmla="*/ 0 h 3"/>
                  <a:gd name="T2" fmla="*/ 2147483647 h 3"/>
                  <a:gd name="T3" fmla="*/ 2147483647 h 3"/>
                  <a:gd name="T4" fmla="*/ 0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0" name="Freeform 1142"/>
              <p:cNvSpPr>
                <a:spLocks/>
              </p:cNvSpPr>
              <p:nvPr/>
            </p:nvSpPr>
            <p:spPr bwMode="auto">
              <a:xfrm>
                <a:off x="1701801" y="1257301"/>
                <a:ext cx="0" cy="4763"/>
              </a:xfrm>
              <a:custGeom>
                <a:avLst/>
                <a:gdLst>
                  <a:gd name="T0" fmla="*/ 0 h 3"/>
                  <a:gd name="T1" fmla="*/ 0 h 3"/>
                  <a:gd name="T2" fmla="*/ 2147483647 h 3"/>
                  <a:gd name="T3" fmla="*/ 2147483647 h 3"/>
                  <a:gd name="T4" fmla="*/ 0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1" name="Freeform 1143"/>
              <p:cNvSpPr>
                <a:spLocks/>
              </p:cNvSpPr>
              <p:nvPr/>
            </p:nvSpPr>
            <p:spPr bwMode="auto">
              <a:xfrm>
                <a:off x="1679576" y="1265238"/>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2" name="Freeform 1144"/>
              <p:cNvSpPr>
                <a:spLocks/>
              </p:cNvSpPr>
              <p:nvPr/>
            </p:nvSpPr>
            <p:spPr bwMode="auto">
              <a:xfrm>
                <a:off x="1679576" y="1265238"/>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3" name="Rectangle 1145"/>
              <p:cNvSpPr>
                <a:spLocks noChangeArrowheads="1"/>
              </p:cNvSpPr>
              <p:nvPr/>
            </p:nvSpPr>
            <p:spPr bwMode="auto">
              <a:xfrm>
                <a:off x="1682751" y="1265238"/>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74" name="Rectangle 1146"/>
              <p:cNvSpPr>
                <a:spLocks noChangeArrowheads="1"/>
              </p:cNvSpPr>
              <p:nvPr/>
            </p:nvSpPr>
            <p:spPr bwMode="auto">
              <a:xfrm>
                <a:off x="1682751" y="1265238"/>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75" name="Freeform 1147"/>
              <p:cNvSpPr>
                <a:spLocks/>
              </p:cNvSpPr>
              <p:nvPr/>
            </p:nvSpPr>
            <p:spPr bwMode="auto">
              <a:xfrm>
                <a:off x="1668463" y="12652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2"/>
                    </a:lnTo>
                    <a:lnTo>
                      <a:pt x="2"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6" name="Freeform 1148"/>
              <p:cNvSpPr>
                <a:spLocks/>
              </p:cNvSpPr>
              <p:nvPr/>
            </p:nvSpPr>
            <p:spPr bwMode="auto">
              <a:xfrm>
                <a:off x="1668463" y="12652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2"/>
                    </a:lnTo>
                    <a:lnTo>
                      <a:pt x="2" y="2"/>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7" name="Freeform 1149"/>
              <p:cNvSpPr>
                <a:spLocks/>
              </p:cNvSpPr>
              <p:nvPr/>
            </p:nvSpPr>
            <p:spPr bwMode="auto">
              <a:xfrm>
                <a:off x="1671638" y="1265238"/>
                <a:ext cx="4763" cy="3175"/>
              </a:xfrm>
              <a:custGeom>
                <a:avLst/>
                <a:gdLst>
                  <a:gd name="T0" fmla="*/ 0 w 3"/>
                  <a:gd name="T1" fmla="*/ 2147483647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2"/>
                    </a:moveTo>
                    <a:lnTo>
                      <a:pt x="0" y="2"/>
                    </a:lnTo>
                    <a:lnTo>
                      <a:pt x="3" y="2"/>
                    </a:lnTo>
                    <a:lnTo>
                      <a:pt x="3"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8" name="Freeform 1150"/>
              <p:cNvSpPr>
                <a:spLocks/>
              </p:cNvSpPr>
              <p:nvPr/>
            </p:nvSpPr>
            <p:spPr bwMode="auto">
              <a:xfrm>
                <a:off x="1671638" y="1265238"/>
                <a:ext cx="4763" cy="3175"/>
              </a:xfrm>
              <a:custGeom>
                <a:avLst/>
                <a:gdLst>
                  <a:gd name="T0" fmla="*/ 0 w 3"/>
                  <a:gd name="T1" fmla="*/ 2147483647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2"/>
                    </a:moveTo>
                    <a:lnTo>
                      <a:pt x="0" y="2"/>
                    </a:lnTo>
                    <a:lnTo>
                      <a:pt x="3" y="2"/>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79" name="Freeform 1151"/>
              <p:cNvSpPr>
                <a:spLocks/>
              </p:cNvSpPr>
              <p:nvPr/>
            </p:nvSpPr>
            <p:spPr bwMode="auto">
              <a:xfrm>
                <a:off x="1660526"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0" name="Freeform 1152"/>
              <p:cNvSpPr>
                <a:spLocks/>
              </p:cNvSpPr>
              <p:nvPr/>
            </p:nvSpPr>
            <p:spPr bwMode="auto">
              <a:xfrm>
                <a:off x="1660526"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1" name="Freeform 1153"/>
              <p:cNvSpPr>
                <a:spLocks/>
              </p:cNvSpPr>
              <p:nvPr/>
            </p:nvSpPr>
            <p:spPr bwMode="auto">
              <a:xfrm>
                <a:off x="1652588" y="1265238"/>
                <a:ext cx="4763" cy="0"/>
              </a:xfrm>
              <a:custGeom>
                <a:avLst/>
                <a:gdLst>
                  <a:gd name="T0" fmla="*/ 2147483647 w 3"/>
                  <a:gd name="T1" fmla="*/ 2147483647 w 3"/>
                  <a:gd name="T2" fmla="*/ 2147483647 w 3"/>
                  <a:gd name="T3" fmla="*/ 0 w 3"/>
                  <a:gd name="T4" fmla="*/ 0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2" name="Freeform 1154"/>
              <p:cNvSpPr>
                <a:spLocks/>
              </p:cNvSpPr>
              <p:nvPr/>
            </p:nvSpPr>
            <p:spPr bwMode="auto">
              <a:xfrm>
                <a:off x="1652588" y="1265238"/>
                <a:ext cx="4763" cy="0"/>
              </a:xfrm>
              <a:custGeom>
                <a:avLst/>
                <a:gdLst>
                  <a:gd name="T0" fmla="*/ 2147483647 w 3"/>
                  <a:gd name="T1" fmla="*/ 2147483647 w 3"/>
                  <a:gd name="T2" fmla="*/ 2147483647 w 3"/>
                  <a:gd name="T3" fmla="*/ 0 w 3"/>
                  <a:gd name="T4" fmla="*/ 0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3" name="Freeform 1155"/>
              <p:cNvSpPr>
                <a:spLocks/>
              </p:cNvSpPr>
              <p:nvPr/>
            </p:nvSpPr>
            <p:spPr bwMode="auto">
              <a:xfrm>
                <a:off x="1638301"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4" name="Freeform 1156"/>
              <p:cNvSpPr>
                <a:spLocks/>
              </p:cNvSpPr>
              <p:nvPr/>
            </p:nvSpPr>
            <p:spPr bwMode="auto">
              <a:xfrm>
                <a:off x="1638301"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5" name="Rectangle 1157"/>
              <p:cNvSpPr>
                <a:spLocks noChangeArrowheads="1"/>
              </p:cNvSpPr>
              <p:nvPr/>
            </p:nvSpPr>
            <p:spPr bwMode="auto">
              <a:xfrm>
                <a:off x="1641476" y="1262063"/>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86" name="Rectangle 1158"/>
              <p:cNvSpPr>
                <a:spLocks noChangeArrowheads="1"/>
              </p:cNvSpPr>
              <p:nvPr/>
            </p:nvSpPr>
            <p:spPr bwMode="auto">
              <a:xfrm>
                <a:off x="1641476" y="1262063"/>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87" name="Freeform 1159"/>
              <p:cNvSpPr>
                <a:spLocks/>
              </p:cNvSpPr>
              <p:nvPr/>
            </p:nvSpPr>
            <p:spPr bwMode="auto">
              <a:xfrm>
                <a:off x="1706563" y="1212851"/>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8" name="Freeform 1160"/>
              <p:cNvSpPr>
                <a:spLocks/>
              </p:cNvSpPr>
              <p:nvPr/>
            </p:nvSpPr>
            <p:spPr bwMode="auto">
              <a:xfrm>
                <a:off x="1706563" y="1212851"/>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89" name="Freeform 1161"/>
              <p:cNvSpPr>
                <a:spLocks/>
              </p:cNvSpPr>
              <p:nvPr/>
            </p:nvSpPr>
            <p:spPr bwMode="auto">
              <a:xfrm>
                <a:off x="1690688" y="1185863"/>
                <a:ext cx="11113" cy="4763"/>
              </a:xfrm>
              <a:custGeom>
                <a:avLst/>
                <a:gdLst>
                  <a:gd name="T0" fmla="*/ 2147483647 w 7"/>
                  <a:gd name="T1" fmla="*/ 2147483647 h 3"/>
                  <a:gd name="T2" fmla="*/ 2147483647 w 7"/>
                  <a:gd name="T3" fmla="*/ 2147483647 h 3"/>
                  <a:gd name="T4" fmla="*/ 2147483647 w 7"/>
                  <a:gd name="T5" fmla="*/ 0 h 3"/>
                  <a:gd name="T6" fmla="*/ 0 w 7"/>
                  <a:gd name="T7" fmla="*/ 0 h 3"/>
                  <a:gd name="T8" fmla="*/ 0 w 7"/>
                  <a:gd name="T9" fmla="*/ 0 h 3"/>
                  <a:gd name="T10" fmla="*/ 0 w 7"/>
                  <a:gd name="T11" fmla="*/ 0 h 3"/>
                  <a:gd name="T12" fmla="*/ 0 w 7"/>
                  <a:gd name="T13" fmla="*/ 2147483647 h 3"/>
                  <a:gd name="T14" fmla="*/ 2147483647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7" y="3"/>
                    </a:moveTo>
                    <a:lnTo>
                      <a:pt x="5" y="3"/>
                    </a:lnTo>
                    <a:lnTo>
                      <a:pt x="2" y="0"/>
                    </a:lnTo>
                    <a:lnTo>
                      <a:pt x="0" y="0"/>
                    </a:lnTo>
                    <a:lnTo>
                      <a:pt x="0" y="3"/>
                    </a:lnTo>
                    <a:lnTo>
                      <a:pt x="2" y="3"/>
                    </a:lnTo>
                    <a:lnTo>
                      <a:pt x="5" y="3"/>
                    </a:lnTo>
                    <a:lnTo>
                      <a:pt x="7"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0" name="Freeform 1162"/>
              <p:cNvSpPr>
                <a:spLocks/>
              </p:cNvSpPr>
              <p:nvPr/>
            </p:nvSpPr>
            <p:spPr bwMode="auto">
              <a:xfrm>
                <a:off x="1690688" y="1185863"/>
                <a:ext cx="11113" cy="4763"/>
              </a:xfrm>
              <a:custGeom>
                <a:avLst/>
                <a:gdLst>
                  <a:gd name="T0" fmla="*/ 2147483647 w 7"/>
                  <a:gd name="T1" fmla="*/ 2147483647 h 3"/>
                  <a:gd name="T2" fmla="*/ 2147483647 w 7"/>
                  <a:gd name="T3" fmla="*/ 2147483647 h 3"/>
                  <a:gd name="T4" fmla="*/ 2147483647 w 7"/>
                  <a:gd name="T5" fmla="*/ 0 h 3"/>
                  <a:gd name="T6" fmla="*/ 0 w 7"/>
                  <a:gd name="T7" fmla="*/ 0 h 3"/>
                  <a:gd name="T8" fmla="*/ 0 w 7"/>
                  <a:gd name="T9" fmla="*/ 0 h 3"/>
                  <a:gd name="T10" fmla="*/ 0 w 7"/>
                  <a:gd name="T11" fmla="*/ 0 h 3"/>
                  <a:gd name="T12" fmla="*/ 0 w 7"/>
                  <a:gd name="T13" fmla="*/ 2147483647 h 3"/>
                  <a:gd name="T14" fmla="*/ 2147483647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7" y="3"/>
                    </a:moveTo>
                    <a:lnTo>
                      <a:pt x="5" y="3"/>
                    </a:lnTo>
                    <a:lnTo>
                      <a:pt x="2" y="0"/>
                    </a:lnTo>
                    <a:lnTo>
                      <a:pt x="0" y="0"/>
                    </a:lnTo>
                    <a:lnTo>
                      <a:pt x="0" y="3"/>
                    </a:lnTo>
                    <a:lnTo>
                      <a:pt x="2" y="3"/>
                    </a:lnTo>
                    <a:lnTo>
                      <a:pt x="5" y="3"/>
                    </a:lnTo>
                    <a:lnTo>
                      <a:pt x="7"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1" name="Freeform 1163"/>
              <p:cNvSpPr>
                <a:spLocks/>
              </p:cNvSpPr>
              <p:nvPr/>
            </p:nvSpPr>
            <p:spPr bwMode="auto">
              <a:xfrm>
                <a:off x="1751013" y="1223963"/>
                <a:ext cx="3175" cy="3175"/>
              </a:xfrm>
              <a:custGeom>
                <a:avLst/>
                <a:gdLst>
                  <a:gd name="T0" fmla="*/ 0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2" name="Freeform 1164"/>
              <p:cNvSpPr>
                <a:spLocks/>
              </p:cNvSpPr>
              <p:nvPr/>
            </p:nvSpPr>
            <p:spPr bwMode="auto">
              <a:xfrm>
                <a:off x="1751013" y="1223963"/>
                <a:ext cx="3175" cy="3175"/>
              </a:xfrm>
              <a:custGeom>
                <a:avLst/>
                <a:gdLst>
                  <a:gd name="T0" fmla="*/ 0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3" name="Freeform 1165"/>
              <p:cNvSpPr>
                <a:spLocks/>
              </p:cNvSpPr>
              <p:nvPr/>
            </p:nvSpPr>
            <p:spPr bwMode="auto">
              <a:xfrm>
                <a:off x="1747838" y="1227138"/>
                <a:ext cx="6350" cy="7938"/>
              </a:xfrm>
              <a:custGeom>
                <a:avLst/>
                <a:gdLst>
                  <a:gd name="T0" fmla="*/ 2147483647 w 4"/>
                  <a:gd name="T1" fmla="*/ 0 h 5"/>
                  <a:gd name="T2" fmla="*/ 2147483647 w 4"/>
                  <a:gd name="T3" fmla="*/ 2147483647 h 5"/>
                  <a:gd name="T4" fmla="*/ 0 w 4"/>
                  <a:gd name="T5" fmla="*/ 2147483647 h 5"/>
                  <a:gd name="T6" fmla="*/ 0 w 4"/>
                  <a:gd name="T7" fmla="*/ 2147483647 h 5"/>
                  <a:gd name="T8" fmla="*/ 0 w 4"/>
                  <a:gd name="T9" fmla="*/ 2147483647 h 5"/>
                  <a:gd name="T10" fmla="*/ 0 w 4"/>
                  <a:gd name="T11" fmla="*/ 2147483647 h 5"/>
                  <a:gd name="T12" fmla="*/ 0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0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2" y="0"/>
                    </a:moveTo>
                    <a:lnTo>
                      <a:pt x="2" y="3"/>
                    </a:lnTo>
                    <a:lnTo>
                      <a:pt x="0" y="3"/>
                    </a:lnTo>
                    <a:lnTo>
                      <a:pt x="0" y="5"/>
                    </a:lnTo>
                    <a:lnTo>
                      <a:pt x="2" y="5"/>
                    </a:lnTo>
                    <a:lnTo>
                      <a:pt x="2" y="3"/>
                    </a:lnTo>
                    <a:lnTo>
                      <a:pt x="4" y="3"/>
                    </a:lnTo>
                    <a:lnTo>
                      <a:pt x="4"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4" name="Freeform 1166"/>
              <p:cNvSpPr>
                <a:spLocks/>
              </p:cNvSpPr>
              <p:nvPr/>
            </p:nvSpPr>
            <p:spPr bwMode="auto">
              <a:xfrm>
                <a:off x="1747838" y="1227138"/>
                <a:ext cx="6350" cy="7938"/>
              </a:xfrm>
              <a:custGeom>
                <a:avLst/>
                <a:gdLst>
                  <a:gd name="T0" fmla="*/ 2147483647 w 4"/>
                  <a:gd name="T1" fmla="*/ 0 h 5"/>
                  <a:gd name="T2" fmla="*/ 2147483647 w 4"/>
                  <a:gd name="T3" fmla="*/ 2147483647 h 5"/>
                  <a:gd name="T4" fmla="*/ 0 w 4"/>
                  <a:gd name="T5" fmla="*/ 2147483647 h 5"/>
                  <a:gd name="T6" fmla="*/ 0 w 4"/>
                  <a:gd name="T7" fmla="*/ 2147483647 h 5"/>
                  <a:gd name="T8" fmla="*/ 0 w 4"/>
                  <a:gd name="T9" fmla="*/ 2147483647 h 5"/>
                  <a:gd name="T10" fmla="*/ 0 w 4"/>
                  <a:gd name="T11" fmla="*/ 2147483647 h 5"/>
                  <a:gd name="T12" fmla="*/ 0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0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2" y="0"/>
                    </a:moveTo>
                    <a:lnTo>
                      <a:pt x="2" y="3"/>
                    </a:lnTo>
                    <a:lnTo>
                      <a:pt x="0" y="3"/>
                    </a:lnTo>
                    <a:lnTo>
                      <a:pt x="0" y="5"/>
                    </a:lnTo>
                    <a:lnTo>
                      <a:pt x="2" y="5"/>
                    </a:lnTo>
                    <a:lnTo>
                      <a:pt x="2" y="3"/>
                    </a:lnTo>
                    <a:lnTo>
                      <a:pt x="4" y="3"/>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5" name="Rectangle 1167"/>
              <p:cNvSpPr>
                <a:spLocks noChangeArrowheads="1"/>
              </p:cNvSpPr>
              <p:nvPr/>
            </p:nvSpPr>
            <p:spPr bwMode="auto">
              <a:xfrm>
                <a:off x="1728788" y="124618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96" name="Rectangle 1168"/>
              <p:cNvSpPr>
                <a:spLocks noChangeArrowheads="1"/>
              </p:cNvSpPr>
              <p:nvPr/>
            </p:nvSpPr>
            <p:spPr bwMode="auto">
              <a:xfrm>
                <a:off x="1728788" y="12461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697" name="Freeform 1169"/>
              <p:cNvSpPr>
                <a:spLocks/>
              </p:cNvSpPr>
              <p:nvPr/>
            </p:nvSpPr>
            <p:spPr bwMode="auto">
              <a:xfrm>
                <a:off x="1728788" y="1246188"/>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8" name="Freeform 1170"/>
              <p:cNvSpPr>
                <a:spLocks/>
              </p:cNvSpPr>
              <p:nvPr/>
            </p:nvSpPr>
            <p:spPr bwMode="auto">
              <a:xfrm>
                <a:off x="1728788" y="1246188"/>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99" name="Freeform 1171"/>
              <p:cNvSpPr>
                <a:spLocks/>
              </p:cNvSpPr>
              <p:nvPr/>
            </p:nvSpPr>
            <p:spPr bwMode="auto">
              <a:xfrm>
                <a:off x="993776" y="1160463"/>
                <a:ext cx="34925" cy="25400"/>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0 h 16"/>
                  <a:gd name="T14" fmla="*/ 2147483647 w 22"/>
                  <a:gd name="T15" fmla="*/ 0 h 16"/>
                  <a:gd name="T16" fmla="*/ 2147483647 w 22"/>
                  <a:gd name="T17" fmla="*/ 0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2147483647 h 16"/>
                  <a:gd name="T34" fmla="*/ 2147483647 w 22"/>
                  <a:gd name="T35" fmla="*/ 2147483647 h 16"/>
                  <a:gd name="T36" fmla="*/ 2147483647 w 22"/>
                  <a:gd name="T37" fmla="*/ 2147483647 h 16"/>
                  <a:gd name="T38" fmla="*/ 2147483647 w 22"/>
                  <a:gd name="T39" fmla="*/ 0 h 16"/>
                  <a:gd name="T40" fmla="*/ 2147483647 w 22"/>
                  <a:gd name="T41" fmla="*/ 2147483647 h 16"/>
                  <a:gd name="T42" fmla="*/ 2147483647 w 22"/>
                  <a:gd name="T43" fmla="*/ 2147483647 h 16"/>
                  <a:gd name="T44" fmla="*/ 0 w 22"/>
                  <a:gd name="T45" fmla="*/ 2147483647 h 16"/>
                  <a:gd name="T46" fmla="*/ 0 w 22"/>
                  <a:gd name="T47" fmla="*/ 2147483647 h 16"/>
                  <a:gd name="T48" fmla="*/ 2147483647 w 22"/>
                  <a:gd name="T49" fmla="*/ 2147483647 h 16"/>
                  <a:gd name="T50" fmla="*/ 2147483647 w 22"/>
                  <a:gd name="T51" fmla="*/ 2147483647 h 16"/>
                  <a:gd name="T52" fmla="*/ 2147483647 w 22"/>
                  <a:gd name="T53" fmla="*/ 2147483647 h 16"/>
                  <a:gd name="T54" fmla="*/ 2147483647 w 22"/>
                  <a:gd name="T55" fmla="*/ 2147483647 h 16"/>
                  <a:gd name="T56" fmla="*/ 0 w 22"/>
                  <a:gd name="T57" fmla="*/ 2147483647 h 16"/>
                  <a:gd name="T58" fmla="*/ 2147483647 w 22"/>
                  <a:gd name="T59" fmla="*/ 2147483647 h 16"/>
                  <a:gd name="T60" fmla="*/ 2147483647 w 22"/>
                  <a:gd name="T61" fmla="*/ 2147483647 h 16"/>
                  <a:gd name="T62" fmla="*/ 2147483647 w 22"/>
                  <a:gd name="T63" fmla="*/ 2147483647 h 16"/>
                  <a:gd name="T64" fmla="*/ 2147483647 w 22"/>
                  <a:gd name="T65" fmla="*/ 2147483647 h 16"/>
                  <a:gd name="T66" fmla="*/ 2147483647 w 22"/>
                  <a:gd name="T67" fmla="*/ 2147483647 h 16"/>
                  <a:gd name="T68" fmla="*/ 2147483647 w 22"/>
                  <a:gd name="T69" fmla="*/ 2147483647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16">
                    <a:moveTo>
                      <a:pt x="14" y="14"/>
                    </a:moveTo>
                    <a:lnTo>
                      <a:pt x="14" y="14"/>
                    </a:lnTo>
                    <a:lnTo>
                      <a:pt x="17" y="12"/>
                    </a:lnTo>
                    <a:lnTo>
                      <a:pt x="19" y="12"/>
                    </a:lnTo>
                    <a:lnTo>
                      <a:pt x="19" y="9"/>
                    </a:lnTo>
                    <a:lnTo>
                      <a:pt x="22" y="9"/>
                    </a:lnTo>
                    <a:lnTo>
                      <a:pt x="22" y="7"/>
                    </a:lnTo>
                    <a:lnTo>
                      <a:pt x="22" y="4"/>
                    </a:lnTo>
                    <a:lnTo>
                      <a:pt x="19" y="4"/>
                    </a:lnTo>
                    <a:lnTo>
                      <a:pt x="19" y="2"/>
                    </a:lnTo>
                    <a:lnTo>
                      <a:pt x="19" y="0"/>
                    </a:lnTo>
                    <a:lnTo>
                      <a:pt x="17" y="0"/>
                    </a:lnTo>
                    <a:lnTo>
                      <a:pt x="14" y="0"/>
                    </a:lnTo>
                    <a:lnTo>
                      <a:pt x="17" y="2"/>
                    </a:lnTo>
                    <a:lnTo>
                      <a:pt x="14" y="2"/>
                    </a:lnTo>
                    <a:lnTo>
                      <a:pt x="12" y="2"/>
                    </a:lnTo>
                    <a:lnTo>
                      <a:pt x="10" y="2"/>
                    </a:lnTo>
                    <a:lnTo>
                      <a:pt x="10" y="4"/>
                    </a:lnTo>
                    <a:lnTo>
                      <a:pt x="7" y="2"/>
                    </a:lnTo>
                    <a:lnTo>
                      <a:pt x="7" y="4"/>
                    </a:lnTo>
                    <a:lnTo>
                      <a:pt x="5" y="4"/>
                    </a:lnTo>
                    <a:lnTo>
                      <a:pt x="7" y="4"/>
                    </a:lnTo>
                    <a:lnTo>
                      <a:pt x="5" y="4"/>
                    </a:lnTo>
                    <a:lnTo>
                      <a:pt x="5" y="2"/>
                    </a:lnTo>
                    <a:lnTo>
                      <a:pt x="3" y="0"/>
                    </a:lnTo>
                    <a:lnTo>
                      <a:pt x="3" y="2"/>
                    </a:lnTo>
                    <a:lnTo>
                      <a:pt x="0" y="2"/>
                    </a:lnTo>
                    <a:lnTo>
                      <a:pt x="0" y="4"/>
                    </a:lnTo>
                    <a:lnTo>
                      <a:pt x="3" y="4"/>
                    </a:lnTo>
                    <a:lnTo>
                      <a:pt x="5" y="4"/>
                    </a:lnTo>
                    <a:lnTo>
                      <a:pt x="3" y="7"/>
                    </a:lnTo>
                    <a:lnTo>
                      <a:pt x="5" y="7"/>
                    </a:lnTo>
                    <a:lnTo>
                      <a:pt x="3" y="7"/>
                    </a:lnTo>
                    <a:lnTo>
                      <a:pt x="0" y="9"/>
                    </a:lnTo>
                    <a:lnTo>
                      <a:pt x="3" y="9"/>
                    </a:lnTo>
                    <a:lnTo>
                      <a:pt x="5" y="12"/>
                    </a:lnTo>
                    <a:lnTo>
                      <a:pt x="3" y="12"/>
                    </a:lnTo>
                    <a:lnTo>
                      <a:pt x="3" y="14"/>
                    </a:lnTo>
                    <a:lnTo>
                      <a:pt x="5" y="14"/>
                    </a:lnTo>
                    <a:lnTo>
                      <a:pt x="7" y="16"/>
                    </a:lnTo>
                    <a:lnTo>
                      <a:pt x="12" y="16"/>
                    </a:lnTo>
                    <a:lnTo>
                      <a:pt x="14" y="1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0" name="Freeform 1172"/>
              <p:cNvSpPr>
                <a:spLocks/>
              </p:cNvSpPr>
              <p:nvPr/>
            </p:nvSpPr>
            <p:spPr bwMode="auto">
              <a:xfrm>
                <a:off x="993776" y="1160463"/>
                <a:ext cx="34925" cy="25400"/>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0 h 16"/>
                  <a:gd name="T14" fmla="*/ 2147483647 w 22"/>
                  <a:gd name="T15" fmla="*/ 0 h 16"/>
                  <a:gd name="T16" fmla="*/ 2147483647 w 22"/>
                  <a:gd name="T17" fmla="*/ 0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2147483647 h 16"/>
                  <a:gd name="T34" fmla="*/ 2147483647 w 22"/>
                  <a:gd name="T35" fmla="*/ 2147483647 h 16"/>
                  <a:gd name="T36" fmla="*/ 2147483647 w 22"/>
                  <a:gd name="T37" fmla="*/ 2147483647 h 16"/>
                  <a:gd name="T38" fmla="*/ 2147483647 w 22"/>
                  <a:gd name="T39" fmla="*/ 0 h 16"/>
                  <a:gd name="T40" fmla="*/ 2147483647 w 22"/>
                  <a:gd name="T41" fmla="*/ 2147483647 h 16"/>
                  <a:gd name="T42" fmla="*/ 2147483647 w 22"/>
                  <a:gd name="T43" fmla="*/ 2147483647 h 16"/>
                  <a:gd name="T44" fmla="*/ 0 w 22"/>
                  <a:gd name="T45" fmla="*/ 2147483647 h 16"/>
                  <a:gd name="T46" fmla="*/ 0 w 22"/>
                  <a:gd name="T47" fmla="*/ 2147483647 h 16"/>
                  <a:gd name="T48" fmla="*/ 2147483647 w 22"/>
                  <a:gd name="T49" fmla="*/ 2147483647 h 16"/>
                  <a:gd name="T50" fmla="*/ 2147483647 w 22"/>
                  <a:gd name="T51" fmla="*/ 2147483647 h 16"/>
                  <a:gd name="T52" fmla="*/ 2147483647 w 22"/>
                  <a:gd name="T53" fmla="*/ 2147483647 h 16"/>
                  <a:gd name="T54" fmla="*/ 2147483647 w 22"/>
                  <a:gd name="T55" fmla="*/ 2147483647 h 16"/>
                  <a:gd name="T56" fmla="*/ 0 w 22"/>
                  <a:gd name="T57" fmla="*/ 2147483647 h 16"/>
                  <a:gd name="T58" fmla="*/ 2147483647 w 22"/>
                  <a:gd name="T59" fmla="*/ 2147483647 h 16"/>
                  <a:gd name="T60" fmla="*/ 2147483647 w 22"/>
                  <a:gd name="T61" fmla="*/ 2147483647 h 16"/>
                  <a:gd name="T62" fmla="*/ 2147483647 w 22"/>
                  <a:gd name="T63" fmla="*/ 2147483647 h 16"/>
                  <a:gd name="T64" fmla="*/ 2147483647 w 22"/>
                  <a:gd name="T65" fmla="*/ 2147483647 h 16"/>
                  <a:gd name="T66" fmla="*/ 2147483647 w 22"/>
                  <a:gd name="T67" fmla="*/ 2147483647 h 16"/>
                  <a:gd name="T68" fmla="*/ 2147483647 w 22"/>
                  <a:gd name="T69" fmla="*/ 2147483647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16">
                    <a:moveTo>
                      <a:pt x="14" y="14"/>
                    </a:moveTo>
                    <a:lnTo>
                      <a:pt x="14" y="14"/>
                    </a:lnTo>
                    <a:lnTo>
                      <a:pt x="17" y="12"/>
                    </a:lnTo>
                    <a:lnTo>
                      <a:pt x="19" y="12"/>
                    </a:lnTo>
                    <a:lnTo>
                      <a:pt x="19" y="9"/>
                    </a:lnTo>
                    <a:lnTo>
                      <a:pt x="22" y="9"/>
                    </a:lnTo>
                    <a:lnTo>
                      <a:pt x="22" y="7"/>
                    </a:lnTo>
                    <a:lnTo>
                      <a:pt x="22" y="4"/>
                    </a:lnTo>
                    <a:lnTo>
                      <a:pt x="19" y="4"/>
                    </a:lnTo>
                    <a:lnTo>
                      <a:pt x="19" y="2"/>
                    </a:lnTo>
                    <a:lnTo>
                      <a:pt x="19" y="0"/>
                    </a:lnTo>
                    <a:lnTo>
                      <a:pt x="17" y="0"/>
                    </a:lnTo>
                    <a:lnTo>
                      <a:pt x="14" y="0"/>
                    </a:lnTo>
                    <a:lnTo>
                      <a:pt x="17" y="2"/>
                    </a:lnTo>
                    <a:lnTo>
                      <a:pt x="14" y="2"/>
                    </a:lnTo>
                    <a:lnTo>
                      <a:pt x="12" y="2"/>
                    </a:lnTo>
                    <a:lnTo>
                      <a:pt x="10" y="2"/>
                    </a:lnTo>
                    <a:lnTo>
                      <a:pt x="10" y="4"/>
                    </a:lnTo>
                    <a:lnTo>
                      <a:pt x="7" y="2"/>
                    </a:lnTo>
                    <a:lnTo>
                      <a:pt x="7" y="4"/>
                    </a:lnTo>
                    <a:lnTo>
                      <a:pt x="5" y="4"/>
                    </a:lnTo>
                    <a:lnTo>
                      <a:pt x="7" y="4"/>
                    </a:lnTo>
                    <a:lnTo>
                      <a:pt x="5" y="4"/>
                    </a:lnTo>
                    <a:lnTo>
                      <a:pt x="5" y="2"/>
                    </a:lnTo>
                    <a:lnTo>
                      <a:pt x="3" y="0"/>
                    </a:lnTo>
                    <a:lnTo>
                      <a:pt x="3" y="2"/>
                    </a:lnTo>
                    <a:lnTo>
                      <a:pt x="0" y="2"/>
                    </a:lnTo>
                    <a:lnTo>
                      <a:pt x="0" y="4"/>
                    </a:lnTo>
                    <a:lnTo>
                      <a:pt x="3" y="4"/>
                    </a:lnTo>
                    <a:lnTo>
                      <a:pt x="5" y="4"/>
                    </a:lnTo>
                    <a:lnTo>
                      <a:pt x="3" y="7"/>
                    </a:lnTo>
                    <a:lnTo>
                      <a:pt x="5" y="7"/>
                    </a:lnTo>
                    <a:lnTo>
                      <a:pt x="3" y="7"/>
                    </a:lnTo>
                    <a:lnTo>
                      <a:pt x="0" y="9"/>
                    </a:lnTo>
                    <a:lnTo>
                      <a:pt x="3" y="9"/>
                    </a:lnTo>
                    <a:lnTo>
                      <a:pt x="5" y="12"/>
                    </a:lnTo>
                    <a:lnTo>
                      <a:pt x="3" y="12"/>
                    </a:lnTo>
                    <a:lnTo>
                      <a:pt x="3" y="14"/>
                    </a:lnTo>
                    <a:lnTo>
                      <a:pt x="5" y="14"/>
                    </a:lnTo>
                    <a:lnTo>
                      <a:pt x="7" y="16"/>
                    </a:lnTo>
                    <a:lnTo>
                      <a:pt x="12" y="16"/>
                    </a:lnTo>
                    <a:lnTo>
                      <a:pt x="1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1" name="Freeform 1173"/>
              <p:cNvSpPr>
                <a:spLocks/>
              </p:cNvSpPr>
              <p:nvPr/>
            </p:nvSpPr>
            <p:spPr bwMode="auto">
              <a:xfrm>
                <a:off x="1039813" y="1246188"/>
                <a:ext cx="14288" cy="22225"/>
              </a:xfrm>
              <a:custGeom>
                <a:avLst/>
                <a:gdLst>
                  <a:gd name="T0" fmla="*/ 0 w 9"/>
                  <a:gd name="T1" fmla="*/ 2147483647 h 14"/>
                  <a:gd name="T2" fmla="*/ 0 w 9"/>
                  <a:gd name="T3" fmla="*/ 2147483647 h 14"/>
                  <a:gd name="T4" fmla="*/ 0 w 9"/>
                  <a:gd name="T5" fmla="*/ 2147483647 h 14"/>
                  <a:gd name="T6" fmla="*/ 0 w 9"/>
                  <a:gd name="T7" fmla="*/ 2147483647 h 14"/>
                  <a:gd name="T8" fmla="*/ 2147483647 w 9"/>
                  <a:gd name="T9" fmla="*/ 2147483647 h 14"/>
                  <a:gd name="T10" fmla="*/ 2147483647 w 9"/>
                  <a:gd name="T11" fmla="*/ 2147483647 h 14"/>
                  <a:gd name="T12" fmla="*/ 2147483647 w 9"/>
                  <a:gd name="T13" fmla="*/ 2147483647 h 14"/>
                  <a:gd name="T14" fmla="*/ 2147483647 w 9"/>
                  <a:gd name="T15" fmla="*/ 2147483647 h 14"/>
                  <a:gd name="T16" fmla="*/ 2147483647 w 9"/>
                  <a:gd name="T17" fmla="*/ 2147483647 h 14"/>
                  <a:gd name="T18" fmla="*/ 2147483647 w 9"/>
                  <a:gd name="T19" fmla="*/ 2147483647 h 14"/>
                  <a:gd name="T20" fmla="*/ 2147483647 w 9"/>
                  <a:gd name="T21" fmla="*/ 2147483647 h 14"/>
                  <a:gd name="T22" fmla="*/ 2147483647 w 9"/>
                  <a:gd name="T23" fmla="*/ 2147483647 h 14"/>
                  <a:gd name="T24" fmla="*/ 2147483647 w 9"/>
                  <a:gd name="T25" fmla="*/ 2147483647 h 14"/>
                  <a:gd name="T26" fmla="*/ 2147483647 w 9"/>
                  <a:gd name="T27" fmla="*/ 2147483647 h 14"/>
                  <a:gd name="T28" fmla="*/ 2147483647 w 9"/>
                  <a:gd name="T29" fmla="*/ 2147483647 h 14"/>
                  <a:gd name="T30" fmla="*/ 2147483647 w 9"/>
                  <a:gd name="T31" fmla="*/ 2147483647 h 14"/>
                  <a:gd name="T32" fmla="*/ 2147483647 w 9"/>
                  <a:gd name="T33" fmla="*/ 0 h 14"/>
                  <a:gd name="T34" fmla="*/ 2147483647 w 9"/>
                  <a:gd name="T35" fmla="*/ 0 h 14"/>
                  <a:gd name="T36" fmla="*/ 2147483647 w 9"/>
                  <a:gd name="T37" fmla="*/ 0 h 14"/>
                  <a:gd name="T38" fmla="*/ 2147483647 w 9"/>
                  <a:gd name="T39" fmla="*/ 0 h 14"/>
                  <a:gd name="T40" fmla="*/ 2147483647 w 9"/>
                  <a:gd name="T41" fmla="*/ 0 h 14"/>
                  <a:gd name="T42" fmla="*/ 2147483647 w 9"/>
                  <a:gd name="T43" fmla="*/ 0 h 14"/>
                  <a:gd name="T44" fmla="*/ 2147483647 w 9"/>
                  <a:gd name="T45" fmla="*/ 2147483647 h 14"/>
                  <a:gd name="T46" fmla="*/ 2147483647 w 9"/>
                  <a:gd name="T47" fmla="*/ 2147483647 h 14"/>
                  <a:gd name="T48" fmla="*/ 2147483647 w 9"/>
                  <a:gd name="T49" fmla="*/ 2147483647 h 14"/>
                  <a:gd name="T50" fmla="*/ 0 w 9"/>
                  <a:gd name="T51" fmla="*/ 2147483647 h 14"/>
                  <a:gd name="T52" fmla="*/ 0 w 9"/>
                  <a:gd name="T53" fmla="*/ 2147483647 h 14"/>
                  <a:gd name="T54" fmla="*/ 0 w 9"/>
                  <a:gd name="T55" fmla="*/ 2147483647 h 14"/>
                  <a:gd name="T56" fmla="*/ 0 w 9"/>
                  <a:gd name="T57" fmla="*/ 2147483647 h 14"/>
                  <a:gd name="T58" fmla="*/ 0 w 9"/>
                  <a:gd name="T59" fmla="*/ 2147483647 h 14"/>
                  <a:gd name="T60" fmla="*/ 0 w 9"/>
                  <a:gd name="T61" fmla="*/ 2147483647 h 14"/>
                  <a:gd name="T62" fmla="*/ 0 w 9"/>
                  <a:gd name="T63" fmla="*/ 2147483647 h 14"/>
                  <a:gd name="T64" fmla="*/ 0 w 9"/>
                  <a:gd name="T65" fmla="*/ 2147483647 h 14"/>
                  <a:gd name="T66" fmla="*/ 2147483647 w 9"/>
                  <a:gd name="T67" fmla="*/ 2147483647 h 14"/>
                  <a:gd name="T68" fmla="*/ 0 w 9"/>
                  <a:gd name="T69" fmla="*/ 2147483647 h 14"/>
                  <a:gd name="T70" fmla="*/ 0 w 9"/>
                  <a:gd name="T71" fmla="*/ 2147483647 h 14"/>
                  <a:gd name="T72" fmla="*/ 2147483647 w 9"/>
                  <a:gd name="T73" fmla="*/ 2147483647 h 14"/>
                  <a:gd name="T74" fmla="*/ 2147483647 w 9"/>
                  <a:gd name="T75" fmla="*/ 2147483647 h 14"/>
                  <a:gd name="T76" fmla="*/ 0 w 9"/>
                  <a:gd name="T77" fmla="*/ 2147483647 h 14"/>
                  <a:gd name="T78" fmla="*/ 0 w 9"/>
                  <a:gd name="T79" fmla="*/ 2147483647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 h="14">
                    <a:moveTo>
                      <a:pt x="0" y="12"/>
                    </a:moveTo>
                    <a:lnTo>
                      <a:pt x="0" y="12"/>
                    </a:lnTo>
                    <a:lnTo>
                      <a:pt x="0" y="14"/>
                    </a:lnTo>
                    <a:lnTo>
                      <a:pt x="2" y="14"/>
                    </a:lnTo>
                    <a:lnTo>
                      <a:pt x="4" y="12"/>
                    </a:lnTo>
                    <a:lnTo>
                      <a:pt x="7" y="12"/>
                    </a:lnTo>
                    <a:lnTo>
                      <a:pt x="7" y="10"/>
                    </a:lnTo>
                    <a:lnTo>
                      <a:pt x="7" y="7"/>
                    </a:lnTo>
                    <a:lnTo>
                      <a:pt x="7" y="5"/>
                    </a:lnTo>
                    <a:lnTo>
                      <a:pt x="9" y="3"/>
                    </a:lnTo>
                    <a:lnTo>
                      <a:pt x="7" y="0"/>
                    </a:lnTo>
                    <a:lnTo>
                      <a:pt x="4" y="0"/>
                    </a:lnTo>
                    <a:lnTo>
                      <a:pt x="2" y="0"/>
                    </a:lnTo>
                    <a:lnTo>
                      <a:pt x="2" y="3"/>
                    </a:lnTo>
                    <a:lnTo>
                      <a:pt x="0" y="3"/>
                    </a:lnTo>
                    <a:lnTo>
                      <a:pt x="0" y="5"/>
                    </a:lnTo>
                    <a:lnTo>
                      <a:pt x="0" y="7"/>
                    </a:lnTo>
                    <a:lnTo>
                      <a:pt x="2" y="7"/>
                    </a:lnTo>
                    <a:lnTo>
                      <a:pt x="0" y="7"/>
                    </a:lnTo>
                    <a:lnTo>
                      <a:pt x="0" y="10"/>
                    </a:lnTo>
                    <a:lnTo>
                      <a:pt x="2" y="10"/>
                    </a:lnTo>
                    <a:lnTo>
                      <a:pt x="0" y="10"/>
                    </a:lnTo>
                    <a:lnTo>
                      <a:pt x="0" y="1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2" name="Freeform 1174"/>
              <p:cNvSpPr>
                <a:spLocks/>
              </p:cNvSpPr>
              <p:nvPr/>
            </p:nvSpPr>
            <p:spPr bwMode="auto">
              <a:xfrm>
                <a:off x="1430338" y="1457326"/>
                <a:ext cx="34925" cy="41275"/>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2147483647 w 22"/>
                  <a:gd name="T37" fmla="*/ 2147483647 h 26"/>
                  <a:gd name="T38" fmla="*/ 2147483647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2147483647 h 26"/>
                  <a:gd name="T50" fmla="*/ 2147483647 w 22"/>
                  <a:gd name="T51" fmla="*/ 2147483647 h 26"/>
                  <a:gd name="T52" fmla="*/ 2147483647 w 22"/>
                  <a:gd name="T53" fmla="*/ 2147483647 h 26"/>
                  <a:gd name="T54" fmla="*/ 2147483647 w 22"/>
                  <a:gd name="T55" fmla="*/ 2147483647 h 26"/>
                  <a:gd name="T56" fmla="*/ 2147483647 w 22"/>
                  <a:gd name="T57" fmla="*/ 2147483647 h 26"/>
                  <a:gd name="T58" fmla="*/ 2147483647 w 22"/>
                  <a:gd name="T59" fmla="*/ 2147483647 h 26"/>
                  <a:gd name="T60" fmla="*/ 2147483647 w 22"/>
                  <a:gd name="T61" fmla="*/ 2147483647 h 26"/>
                  <a:gd name="T62" fmla="*/ 2147483647 w 22"/>
                  <a:gd name="T63" fmla="*/ 0 h 26"/>
                  <a:gd name="T64" fmla="*/ 2147483647 w 22"/>
                  <a:gd name="T65" fmla="*/ 2147483647 h 26"/>
                  <a:gd name="T66" fmla="*/ 2147483647 w 22"/>
                  <a:gd name="T67" fmla="*/ 2147483647 h 26"/>
                  <a:gd name="T68" fmla="*/ 2147483647 w 22"/>
                  <a:gd name="T69" fmla="*/ 2147483647 h 26"/>
                  <a:gd name="T70" fmla="*/ 2147483647 w 22"/>
                  <a:gd name="T71" fmla="*/ 2147483647 h 26"/>
                  <a:gd name="T72" fmla="*/ 2147483647 w 22"/>
                  <a:gd name="T73" fmla="*/ 2147483647 h 26"/>
                  <a:gd name="T74" fmla="*/ 2147483647 w 22"/>
                  <a:gd name="T75" fmla="*/ 2147483647 h 26"/>
                  <a:gd name="T76" fmla="*/ 2147483647 w 22"/>
                  <a:gd name="T77" fmla="*/ 2147483647 h 26"/>
                  <a:gd name="T78" fmla="*/ 2147483647 w 22"/>
                  <a:gd name="T79" fmla="*/ 2147483647 h 26"/>
                  <a:gd name="T80" fmla="*/ 2147483647 w 22"/>
                  <a:gd name="T81" fmla="*/ 2147483647 h 26"/>
                  <a:gd name="T82" fmla="*/ 2147483647 w 22"/>
                  <a:gd name="T83" fmla="*/ 2147483647 h 26"/>
                  <a:gd name="T84" fmla="*/ 2147483647 w 22"/>
                  <a:gd name="T85" fmla="*/ 2147483647 h 26"/>
                  <a:gd name="T86" fmla="*/ 2147483647 w 22"/>
                  <a:gd name="T87" fmla="*/ 2147483647 h 26"/>
                  <a:gd name="T88" fmla="*/ 2147483647 w 22"/>
                  <a:gd name="T89" fmla="*/ 2147483647 h 26"/>
                  <a:gd name="T90" fmla="*/ 2147483647 w 22"/>
                  <a:gd name="T91" fmla="*/ 2147483647 h 26"/>
                  <a:gd name="T92" fmla="*/ 0 w 22"/>
                  <a:gd name="T93" fmla="*/ 2147483647 h 26"/>
                  <a:gd name="T94" fmla="*/ 2147483647 w 2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 h="26">
                    <a:moveTo>
                      <a:pt x="3" y="19"/>
                    </a:moveTo>
                    <a:lnTo>
                      <a:pt x="3" y="19"/>
                    </a:lnTo>
                    <a:lnTo>
                      <a:pt x="5" y="24"/>
                    </a:lnTo>
                    <a:lnTo>
                      <a:pt x="7" y="24"/>
                    </a:lnTo>
                    <a:lnTo>
                      <a:pt x="7" y="26"/>
                    </a:lnTo>
                    <a:lnTo>
                      <a:pt x="10" y="24"/>
                    </a:lnTo>
                    <a:lnTo>
                      <a:pt x="12" y="26"/>
                    </a:lnTo>
                    <a:lnTo>
                      <a:pt x="12" y="24"/>
                    </a:lnTo>
                    <a:lnTo>
                      <a:pt x="12" y="26"/>
                    </a:lnTo>
                    <a:lnTo>
                      <a:pt x="15" y="26"/>
                    </a:lnTo>
                    <a:lnTo>
                      <a:pt x="17" y="24"/>
                    </a:lnTo>
                    <a:lnTo>
                      <a:pt x="17" y="21"/>
                    </a:lnTo>
                    <a:lnTo>
                      <a:pt x="19" y="19"/>
                    </a:lnTo>
                    <a:lnTo>
                      <a:pt x="19" y="17"/>
                    </a:lnTo>
                    <a:lnTo>
                      <a:pt x="19" y="14"/>
                    </a:lnTo>
                    <a:lnTo>
                      <a:pt x="22" y="14"/>
                    </a:lnTo>
                    <a:lnTo>
                      <a:pt x="19" y="14"/>
                    </a:lnTo>
                    <a:lnTo>
                      <a:pt x="19" y="12"/>
                    </a:lnTo>
                    <a:lnTo>
                      <a:pt x="19" y="9"/>
                    </a:lnTo>
                    <a:lnTo>
                      <a:pt x="19" y="7"/>
                    </a:lnTo>
                    <a:lnTo>
                      <a:pt x="22" y="7"/>
                    </a:lnTo>
                    <a:lnTo>
                      <a:pt x="22" y="5"/>
                    </a:lnTo>
                    <a:lnTo>
                      <a:pt x="22" y="2"/>
                    </a:lnTo>
                    <a:lnTo>
                      <a:pt x="19" y="2"/>
                    </a:lnTo>
                    <a:lnTo>
                      <a:pt x="19" y="0"/>
                    </a:lnTo>
                    <a:lnTo>
                      <a:pt x="15" y="5"/>
                    </a:lnTo>
                    <a:lnTo>
                      <a:pt x="15" y="7"/>
                    </a:lnTo>
                    <a:lnTo>
                      <a:pt x="12" y="7"/>
                    </a:lnTo>
                    <a:lnTo>
                      <a:pt x="10" y="9"/>
                    </a:lnTo>
                    <a:lnTo>
                      <a:pt x="7" y="9"/>
                    </a:lnTo>
                    <a:lnTo>
                      <a:pt x="7" y="12"/>
                    </a:lnTo>
                    <a:lnTo>
                      <a:pt x="5" y="12"/>
                    </a:lnTo>
                    <a:lnTo>
                      <a:pt x="5" y="14"/>
                    </a:lnTo>
                    <a:lnTo>
                      <a:pt x="3" y="14"/>
                    </a:lnTo>
                    <a:lnTo>
                      <a:pt x="0" y="14"/>
                    </a:lnTo>
                    <a:lnTo>
                      <a:pt x="3" y="19"/>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3" name="Freeform 1175"/>
              <p:cNvSpPr>
                <a:spLocks/>
              </p:cNvSpPr>
              <p:nvPr/>
            </p:nvSpPr>
            <p:spPr bwMode="auto">
              <a:xfrm>
                <a:off x="1701801" y="1130301"/>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38" y="4"/>
                    </a:moveTo>
                    <a:lnTo>
                      <a:pt x="36" y="4"/>
                    </a:lnTo>
                    <a:lnTo>
                      <a:pt x="33" y="4"/>
                    </a:lnTo>
                    <a:lnTo>
                      <a:pt x="36" y="4"/>
                    </a:lnTo>
                    <a:lnTo>
                      <a:pt x="33" y="2"/>
                    </a:lnTo>
                    <a:lnTo>
                      <a:pt x="31" y="2"/>
                    </a:lnTo>
                    <a:lnTo>
                      <a:pt x="29" y="2"/>
                    </a:lnTo>
                    <a:lnTo>
                      <a:pt x="26" y="2"/>
                    </a:lnTo>
                    <a:lnTo>
                      <a:pt x="24" y="2"/>
                    </a:lnTo>
                    <a:lnTo>
                      <a:pt x="26" y="2"/>
                    </a:lnTo>
                    <a:lnTo>
                      <a:pt x="26" y="0"/>
                    </a:lnTo>
                    <a:lnTo>
                      <a:pt x="24" y="0"/>
                    </a:ln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4" name="Freeform 1176"/>
              <p:cNvSpPr>
                <a:spLocks/>
              </p:cNvSpPr>
              <p:nvPr/>
            </p:nvSpPr>
            <p:spPr bwMode="auto">
              <a:xfrm>
                <a:off x="1701801" y="1130301"/>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38" y="4"/>
                    </a:moveTo>
                    <a:lnTo>
                      <a:pt x="36" y="4"/>
                    </a:lnTo>
                    <a:lnTo>
                      <a:pt x="33" y="4"/>
                    </a:lnTo>
                    <a:lnTo>
                      <a:pt x="36" y="4"/>
                    </a:lnTo>
                    <a:lnTo>
                      <a:pt x="33" y="2"/>
                    </a:lnTo>
                    <a:lnTo>
                      <a:pt x="31" y="2"/>
                    </a:lnTo>
                    <a:lnTo>
                      <a:pt x="29" y="2"/>
                    </a:lnTo>
                    <a:lnTo>
                      <a:pt x="26" y="2"/>
                    </a:lnTo>
                    <a:lnTo>
                      <a:pt x="24" y="2"/>
                    </a:lnTo>
                    <a:lnTo>
                      <a:pt x="26" y="2"/>
                    </a:lnTo>
                    <a:lnTo>
                      <a:pt x="26" y="0"/>
                    </a:lnTo>
                    <a:lnTo>
                      <a:pt x="24" y="0"/>
                    </a:ln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5" name="Freeform 1177"/>
              <p:cNvSpPr>
                <a:spLocks/>
              </p:cNvSpPr>
              <p:nvPr/>
            </p:nvSpPr>
            <p:spPr bwMode="auto">
              <a:xfrm>
                <a:off x="1762126" y="1201738"/>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6" name="Freeform 1178"/>
              <p:cNvSpPr>
                <a:spLocks/>
              </p:cNvSpPr>
              <p:nvPr/>
            </p:nvSpPr>
            <p:spPr bwMode="auto">
              <a:xfrm>
                <a:off x="1762126" y="1201738"/>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7" name="Freeform 1179"/>
              <p:cNvSpPr>
                <a:spLocks/>
              </p:cNvSpPr>
              <p:nvPr/>
            </p:nvSpPr>
            <p:spPr bwMode="auto">
              <a:xfrm>
                <a:off x="1754188" y="1201738"/>
                <a:ext cx="7938" cy="19050"/>
              </a:xfrm>
              <a:custGeom>
                <a:avLst/>
                <a:gdLst>
                  <a:gd name="T0" fmla="*/ 2147483647 w 5"/>
                  <a:gd name="T1" fmla="*/ 2147483647 h 12"/>
                  <a:gd name="T2" fmla="*/ 2147483647 w 5"/>
                  <a:gd name="T3" fmla="*/ 2147483647 h 12"/>
                  <a:gd name="T4" fmla="*/ 2147483647 w 5"/>
                  <a:gd name="T5" fmla="*/ 2147483647 h 12"/>
                  <a:gd name="T6" fmla="*/ 0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0 h 12"/>
                  <a:gd name="T28" fmla="*/ 2147483647 w 5"/>
                  <a:gd name="T29" fmla="*/ 2147483647 h 12"/>
                  <a:gd name="T30" fmla="*/ 2147483647 w 5"/>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2"/>
                    </a:moveTo>
                    <a:lnTo>
                      <a:pt x="3" y="5"/>
                    </a:lnTo>
                    <a:lnTo>
                      <a:pt x="0" y="9"/>
                    </a:lnTo>
                    <a:lnTo>
                      <a:pt x="3" y="9"/>
                    </a:lnTo>
                    <a:lnTo>
                      <a:pt x="0" y="9"/>
                    </a:lnTo>
                    <a:lnTo>
                      <a:pt x="0" y="12"/>
                    </a:lnTo>
                    <a:lnTo>
                      <a:pt x="3" y="12"/>
                    </a:lnTo>
                    <a:lnTo>
                      <a:pt x="5" y="9"/>
                    </a:lnTo>
                    <a:lnTo>
                      <a:pt x="5" y="7"/>
                    </a:lnTo>
                    <a:lnTo>
                      <a:pt x="5" y="0"/>
                    </a:lnTo>
                    <a:lnTo>
                      <a:pt x="5"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8" name="Freeform 1180"/>
              <p:cNvSpPr>
                <a:spLocks/>
              </p:cNvSpPr>
              <p:nvPr/>
            </p:nvSpPr>
            <p:spPr bwMode="auto">
              <a:xfrm>
                <a:off x="1754188" y="1201738"/>
                <a:ext cx="7938" cy="19050"/>
              </a:xfrm>
              <a:custGeom>
                <a:avLst/>
                <a:gdLst>
                  <a:gd name="T0" fmla="*/ 2147483647 w 5"/>
                  <a:gd name="T1" fmla="*/ 2147483647 h 12"/>
                  <a:gd name="T2" fmla="*/ 2147483647 w 5"/>
                  <a:gd name="T3" fmla="*/ 2147483647 h 12"/>
                  <a:gd name="T4" fmla="*/ 2147483647 w 5"/>
                  <a:gd name="T5" fmla="*/ 2147483647 h 12"/>
                  <a:gd name="T6" fmla="*/ 0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0 h 12"/>
                  <a:gd name="T28" fmla="*/ 2147483647 w 5"/>
                  <a:gd name="T29" fmla="*/ 2147483647 h 12"/>
                  <a:gd name="T30" fmla="*/ 2147483647 w 5"/>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2"/>
                    </a:moveTo>
                    <a:lnTo>
                      <a:pt x="3" y="5"/>
                    </a:lnTo>
                    <a:lnTo>
                      <a:pt x="0" y="9"/>
                    </a:lnTo>
                    <a:lnTo>
                      <a:pt x="3" y="9"/>
                    </a:lnTo>
                    <a:lnTo>
                      <a:pt x="0" y="9"/>
                    </a:lnTo>
                    <a:lnTo>
                      <a:pt x="0" y="12"/>
                    </a:lnTo>
                    <a:lnTo>
                      <a:pt x="3" y="12"/>
                    </a:lnTo>
                    <a:lnTo>
                      <a:pt x="5" y="9"/>
                    </a:lnTo>
                    <a:lnTo>
                      <a:pt x="5" y="7"/>
                    </a:lnTo>
                    <a:lnTo>
                      <a:pt x="5" y="0"/>
                    </a:lnTo>
                    <a:lnTo>
                      <a:pt x="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09" name="Rectangle 1181"/>
              <p:cNvSpPr>
                <a:spLocks noChangeArrowheads="1"/>
              </p:cNvSpPr>
              <p:nvPr/>
            </p:nvSpPr>
            <p:spPr bwMode="auto">
              <a:xfrm>
                <a:off x="1009651" y="13779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10" name="Rectangle 1182"/>
              <p:cNvSpPr>
                <a:spLocks noChangeArrowheads="1"/>
              </p:cNvSpPr>
              <p:nvPr/>
            </p:nvSpPr>
            <p:spPr bwMode="auto">
              <a:xfrm>
                <a:off x="1012826" y="13827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11" name="Freeform 1183"/>
              <p:cNvSpPr>
                <a:spLocks/>
              </p:cNvSpPr>
              <p:nvPr/>
            </p:nvSpPr>
            <p:spPr bwMode="auto">
              <a:xfrm>
                <a:off x="1016001" y="13827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2" name="Freeform 1184"/>
              <p:cNvSpPr>
                <a:spLocks/>
              </p:cNvSpPr>
              <p:nvPr/>
            </p:nvSpPr>
            <p:spPr bwMode="auto">
              <a:xfrm>
                <a:off x="1016001" y="1377951"/>
                <a:ext cx="4763" cy="4763"/>
              </a:xfrm>
              <a:custGeom>
                <a:avLst/>
                <a:gdLst>
                  <a:gd name="T0" fmla="*/ 0 w 3"/>
                  <a:gd name="T1" fmla="*/ 0 h 3"/>
                  <a:gd name="T2" fmla="*/ 0 w 3"/>
                  <a:gd name="T3" fmla="*/ 2147483647 h 3"/>
                  <a:gd name="T4" fmla="*/ 2147483647 w 3"/>
                  <a:gd name="T5" fmla="*/ 2147483647 h 3"/>
                  <a:gd name="T6" fmla="*/ 2147483647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3" name="Rectangle 1185"/>
              <p:cNvSpPr>
                <a:spLocks noChangeArrowheads="1"/>
              </p:cNvSpPr>
              <p:nvPr/>
            </p:nvSpPr>
            <p:spPr bwMode="auto">
              <a:xfrm>
                <a:off x="1020763" y="13779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14" name="Freeform 1186"/>
              <p:cNvSpPr>
                <a:spLocks/>
              </p:cNvSpPr>
              <p:nvPr/>
            </p:nvSpPr>
            <p:spPr bwMode="auto">
              <a:xfrm>
                <a:off x="990601" y="1423988"/>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5" name="Freeform 1187"/>
              <p:cNvSpPr>
                <a:spLocks/>
              </p:cNvSpPr>
              <p:nvPr/>
            </p:nvSpPr>
            <p:spPr bwMode="auto">
              <a:xfrm>
                <a:off x="993776" y="1430338"/>
                <a:ext cx="4763" cy="0"/>
              </a:xfrm>
              <a:custGeom>
                <a:avLst/>
                <a:gdLst>
                  <a:gd name="T0" fmla="*/ 0 w 3"/>
                  <a:gd name="T1" fmla="*/ 0 w 3"/>
                  <a:gd name="T2" fmla="*/ 2147483647 w 3"/>
                  <a:gd name="T3" fmla="*/ 0 w 3"/>
                  <a:gd name="T4" fmla="*/ 0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6" name="Freeform 1188"/>
              <p:cNvSpPr>
                <a:spLocks/>
              </p:cNvSpPr>
              <p:nvPr/>
            </p:nvSpPr>
            <p:spPr bwMode="auto">
              <a:xfrm>
                <a:off x="990601" y="1430338"/>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7" name="Freeform 1189"/>
              <p:cNvSpPr>
                <a:spLocks noEditPoints="1"/>
              </p:cNvSpPr>
              <p:nvPr/>
            </p:nvSpPr>
            <p:spPr bwMode="auto">
              <a:xfrm>
                <a:off x="1016001" y="1081088"/>
                <a:ext cx="682625" cy="541338"/>
              </a:xfrm>
              <a:custGeom>
                <a:avLst/>
                <a:gdLst>
                  <a:gd name="T0" fmla="*/ 2147483647 w 181"/>
                  <a:gd name="T1" fmla="*/ 2147483647 h 144"/>
                  <a:gd name="T2" fmla="*/ 2147483647 w 181"/>
                  <a:gd name="T3" fmla="*/ 2147483647 h 144"/>
                  <a:gd name="T4" fmla="*/ 2147483647 w 181"/>
                  <a:gd name="T5" fmla="*/ 2147483647 h 144"/>
                  <a:gd name="T6" fmla="*/ 2147483647 w 181"/>
                  <a:gd name="T7" fmla="*/ 2147483647 h 144"/>
                  <a:gd name="T8" fmla="*/ 2147483647 w 181"/>
                  <a:gd name="T9" fmla="*/ 2147483647 h 144"/>
                  <a:gd name="T10" fmla="*/ 2147483647 w 181"/>
                  <a:gd name="T11" fmla="*/ 2147483647 h 144"/>
                  <a:gd name="T12" fmla="*/ 2147483647 w 181"/>
                  <a:gd name="T13" fmla="*/ 2147483647 h 144"/>
                  <a:gd name="T14" fmla="*/ 2147483647 w 181"/>
                  <a:gd name="T15" fmla="*/ 2147483647 h 144"/>
                  <a:gd name="T16" fmla="*/ 2147483647 w 181"/>
                  <a:gd name="T17" fmla="*/ 2147483647 h 144"/>
                  <a:gd name="T18" fmla="*/ 2147483647 w 181"/>
                  <a:gd name="T19" fmla="*/ 2147483647 h 144"/>
                  <a:gd name="T20" fmla="*/ 2147483647 w 181"/>
                  <a:gd name="T21" fmla="*/ 2147483647 h 144"/>
                  <a:gd name="T22" fmla="*/ 2147483647 w 181"/>
                  <a:gd name="T23" fmla="*/ 2147483647 h 144"/>
                  <a:gd name="T24" fmla="*/ 2147483647 w 181"/>
                  <a:gd name="T25" fmla="*/ 2147483647 h 144"/>
                  <a:gd name="T26" fmla="*/ 2147483647 w 181"/>
                  <a:gd name="T27" fmla="*/ 2147483647 h 144"/>
                  <a:gd name="T28" fmla="*/ 2147483647 w 181"/>
                  <a:gd name="T29" fmla="*/ 2147483647 h 144"/>
                  <a:gd name="T30" fmla="*/ 2147483647 w 181"/>
                  <a:gd name="T31" fmla="*/ 2147483647 h 144"/>
                  <a:gd name="T32" fmla="*/ 2147483647 w 181"/>
                  <a:gd name="T33" fmla="*/ 2147483647 h 144"/>
                  <a:gd name="T34" fmla="*/ 2147483647 w 181"/>
                  <a:gd name="T35" fmla="*/ 2147483647 h 144"/>
                  <a:gd name="T36" fmla="*/ 2147483647 w 181"/>
                  <a:gd name="T37" fmla="*/ 2147483647 h 144"/>
                  <a:gd name="T38" fmla="*/ 2147483647 w 181"/>
                  <a:gd name="T39" fmla="*/ 2147483647 h 144"/>
                  <a:gd name="T40" fmla="*/ 2147483647 w 181"/>
                  <a:gd name="T41" fmla="*/ 2147483647 h 144"/>
                  <a:gd name="T42" fmla="*/ 2147483647 w 181"/>
                  <a:gd name="T43" fmla="*/ 2147483647 h 144"/>
                  <a:gd name="T44" fmla="*/ 2147483647 w 181"/>
                  <a:gd name="T45" fmla="*/ 2147483647 h 144"/>
                  <a:gd name="T46" fmla="*/ 2147483647 w 181"/>
                  <a:gd name="T47" fmla="*/ 2147483647 h 144"/>
                  <a:gd name="T48" fmla="*/ 2147483647 w 181"/>
                  <a:gd name="T49" fmla="*/ 2147483647 h 144"/>
                  <a:gd name="T50" fmla="*/ 2147483647 w 181"/>
                  <a:gd name="T51" fmla="*/ 2147483647 h 144"/>
                  <a:gd name="T52" fmla="*/ 2147483647 w 181"/>
                  <a:gd name="T53" fmla="*/ 2147483647 h 144"/>
                  <a:gd name="T54" fmla="*/ 2147483647 w 181"/>
                  <a:gd name="T55" fmla="*/ 2147483647 h 144"/>
                  <a:gd name="T56" fmla="*/ 2147483647 w 181"/>
                  <a:gd name="T57" fmla="*/ 2147483647 h 144"/>
                  <a:gd name="T58" fmla="*/ 2147483647 w 181"/>
                  <a:gd name="T59" fmla="*/ 2147483647 h 144"/>
                  <a:gd name="T60" fmla="*/ 2147483647 w 181"/>
                  <a:gd name="T61" fmla="*/ 2147483647 h 144"/>
                  <a:gd name="T62" fmla="*/ 2147483647 w 181"/>
                  <a:gd name="T63" fmla="*/ 2147483647 h 144"/>
                  <a:gd name="T64" fmla="*/ 2147483647 w 181"/>
                  <a:gd name="T65" fmla="*/ 2147483647 h 144"/>
                  <a:gd name="T66" fmla="*/ 2147483647 w 181"/>
                  <a:gd name="T67" fmla="*/ 2147483647 h 144"/>
                  <a:gd name="T68" fmla="*/ 2147483647 w 181"/>
                  <a:gd name="T69" fmla="*/ 2147483647 h 144"/>
                  <a:gd name="T70" fmla="*/ 2147483647 w 181"/>
                  <a:gd name="T71" fmla="*/ 2147483647 h 144"/>
                  <a:gd name="T72" fmla="*/ 2147483647 w 181"/>
                  <a:gd name="T73" fmla="*/ 2147483647 h 144"/>
                  <a:gd name="T74" fmla="*/ 2147483647 w 181"/>
                  <a:gd name="T75" fmla="*/ 2147483647 h 144"/>
                  <a:gd name="T76" fmla="*/ 0 w 181"/>
                  <a:gd name="T77" fmla="*/ 2147483647 h 144"/>
                  <a:gd name="T78" fmla="*/ 2147483647 w 181"/>
                  <a:gd name="T79" fmla="*/ 2147483647 h 144"/>
                  <a:gd name="T80" fmla="*/ 2147483647 w 181"/>
                  <a:gd name="T81" fmla="*/ 2147483647 h 144"/>
                  <a:gd name="T82" fmla="*/ 2147483647 w 181"/>
                  <a:gd name="T83" fmla="*/ 2147483647 h 144"/>
                  <a:gd name="T84" fmla="*/ 2147483647 w 181"/>
                  <a:gd name="T85" fmla="*/ 2147483647 h 144"/>
                  <a:gd name="T86" fmla="*/ 2147483647 w 181"/>
                  <a:gd name="T87" fmla="*/ 2147483647 h 144"/>
                  <a:gd name="T88" fmla="*/ 2147483647 w 181"/>
                  <a:gd name="T89" fmla="*/ 2147483647 h 144"/>
                  <a:gd name="T90" fmla="*/ 2147483647 w 181"/>
                  <a:gd name="T91" fmla="*/ 2147483647 h 144"/>
                  <a:gd name="T92" fmla="*/ 2147483647 w 181"/>
                  <a:gd name="T93" fmla="*/ 2147483647 h 144"/>
                  <a:gd name="T94" fmla="*/ 2147483647 w 181"/>
                  <a:gd name="T95" fmla="*/ 2147483647 h 144"/>
                  <a:gd name="T96" fmla="*/ 2147483647 w 181"/>
                  <a:gd name="T97" fmla="*/ 2147483647 h 144"/>
                  <a:gd name="T98" fmla="*/ 2147483647 w 181"/>
                  <a:gd name="T99" fmla="*/ 2147483647 h 144"/>
                  <a:gd name="T100" fmla="*/ 2147483647 w 181"/>
                  <a:gd name="T101" fmla="*/ 2147483647 h 144"/>
                  <a:gd name="T102" fmla="*/ 2147483647 w 181"/>
                  <a:gd name="T103" fmla="*/ 2147483647 h 144"/>
                  <a:gd name="T104" fmla="*/ 2147483647 w 181"/>
                  <a:gd name="T105" fmla="*/ 2147483647 h 144"/>
                  <a:gd name="T106" fmla="*/ 2147483647 w 181"/>
                  <a:gd name="T107" fmla="*/ 2147483647 h 144"/>
                  <a:gd name="T108" fmla="*/ 2147483647 w 181"/>
                  <a:gd name="T109" fmla="*/ 2147483647 h 144"/>
                  <a:gd name="T110" fmla="*/ 2147483647 w 181"/>
                  <a:gd name="T111" fmla="*/ 2147483647 h 144"/>
                  <a:gd name="T112" fmla="*/ 2147483647 w 181"/>
                  <a:gd name="T113" fmla="*/ 2147483647 h 144"/>
                  <a:gd name="T114" fmla="*/ 2147483647 w 181"/>
                  <a:gd name="T115" fmla="*/ 2147483647 h 144"/>
                  <a:gd name="T116" fmla="*/ 2147483647 w 181"/>
                  <a:gd name="T117" fmla="*/ 2147483647 h 144"/>
                  <a:gd name="T118" fmla="*/ 2147483647 w 181"/>
                  <a:gd name="T119" fmla="*/ 2147483647 h 144"/>
                  <a:gd name="T120" fmla="*/ 2147483647 w 181"/>
                  <a:gd name="T121" fmla="*/ 2147483647 h 144"/>
                  <a:gd name="T122" fmla="*/ 2147483647 w 181"/>
                  <a:gd name="T123" fmla="*/ 2147483647 h 144"/>
                  <a:gd name="T124" fmla="*/ 2147483647 w 181"/>
                  <a:gd name="T125" fmla="*/ 2147483647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 h="144">
                    <a:moveTo>
                      <a:pt x="179" y="25"/>
                    </a:moveTo>
                    <a:cubicBezTo>
                      <a:pt x="179" y="24"/>
                      <a:pt x="179" y="24"/>
                      <a:pt x="179" y="24"/>
                    </a:cubicBezTo>
                    <a:cubicBezTo>
                      <a:pt x="179" y="24"/>
                      <a:pt x="179" y="24"/>
                      <a:pt x="179" y="24"/>
                    </a:cubicBezTo>
                    <a:cubicBezTo>
                      <a:pt x="179" y="23"/>
                      <a:pt x="179" y="23"/>
                      <a:pt x="179" y="23"/>
                    </a:cubicBezTo>
                    <a:cubicBezTo>
                      <a:pt x="179" y="23"/>
                      <a:pt x="179" y="23"/>
                      <a:pt x="179" y="23"/>
                    </a:cubicBezTo>
                    <a:cubicBezTo>
                      <a:pt x="179" y="23"/>
                      <a:pt x="179" y="23"/>
                      <a:pt x="179" y="23"/>
                    </a:cubicBezTo>
                    <a:cubicBezTo>
                      <a:pt x="180" y="22"/>
                      <a:pt x="180" y="22"/>
                      <a:pt x="180" y="22"/>
                    </a:cubicBezTo>
                    <a:cubicBezTo>
                      <a:pt x="181" y="22"/>
                      <a:pt x="181" y="22"/>
                      <a:pt x="181" y="22"/>
                    </a:cubicBezTo>
                    <a:cubicBezTo>
                      <a:pt x="181" y="22"/>
                      <a:pt x="181" y="22"/>
                      <a:pt x="181" y="22"/>
                    </a:cubicBezTo>
                    <a:cubicBezTo>
                      <a:pt x="181" y="21"/>
                      <a:pt x="181" y="21"/>
                      <a:pt x="181" y="21"/>
                    </a:cubicBezTo>
                    <a:cubicBezTo>
                      <a:pt x="181" y="21"/>
                      <a:pt x="181" y="21"/>
                      <a:pt x="181" y="21"/>
                    </a:cubicBezTo>
                    <a:cubicBezTo>
                      <a:pt x="180" y="20"/>
                      <a:pt x="180" y="20"/>
                      <a:pt x="180" y="20"/>
                    </a:cubicBezTo>
                    <a:cubicBezTo>
                      <a:pt x="179" y="20"/>
                      <a:pt x="179" y="20"/>
                      <a:pt x="179" y="20"/>
                    </a:cubicBezTo>
                    <a:cubicBezTo>
                      <a:pt x="179" y="20"/>
                      <a:pt x="179" y="20"/>
                      <a:pt x="179" y="20"/>
                    </a:cubicBezTo>
                    <a:cubicBezTo>
                      <a:pt x="178" y="20"/>
                      <a:pt x="178" y="20"/>
                      <a:pt x="178" y="20"/>
                    </a:cubicBezTo>
                    <a:cubicBezTo>
                      <a:pt x="177" y="20"/>
                      <a:pt x="177" y="20"/>
                      <a:pt x="177" y="20"/>
                    </a:cubicBezTo>
                    <a:cubicBezTo>
                      <a:pt x="178" y="20"/>
                      <a:pt x="178" y="20"/>
                      <a:pt x="178" y="20"/>
                    </a:cubicBezTo>
                    <a:cubicBezTo>
                      <a:pt x="178" y="20"/>
                      <a:pt x="178" y="20"/>
                      <a:pt x="178" y="20"/>
                    </a:cubicBezTo>
                    <a:cubicBezTo>
                      <a:pt x="178" y="20"/>
                      <a:pt x="178" y="20"/>
                      <a:pt x="178" y="20"/>
                    </a:cubicBezTo>
                    <a:cubicBezTo>
                      <a:pt x="178" y="21"/>
                      <a:pt x="178" y="21"/>
                      <a:pt x="178" y="21"/>
                    </a:cubicBezTo>
                    <a:cubicBezTo>
                      <a:pt x="177" y="20"/>
                      <a:pt x="177" y="20"/>
                      <a:pt x="177" y="20"/>
                    </a:cubicBezTo>
                    <a:cubicBezTo>
                      <a:pt x="177" y="20"/>
                      <a:pt x="177" y="20"/>
                      <a:pt x="177" y="20"/>
                    </a:cubicBezTo>
                    <a:cubicBezTo>
                      <a:pt x="177" y="19"/>
                      <a:pt x="177" y="19"/>
                      <a:pt x="177" y="19"/>
                    </a:cubicBezTo>
                    <a:cubicBezTo>
                      <a:pt x="176" y="19"/>
                      <a:pt x="176" y="19"/>
                      <a:pt x="176" y="19"/>
                    </a:cubicBezTo>
                    <a:cubicBezTo>
                      <a:pt x="176" y="19"/>
                      <a:pt x="176" y="19"/>
                      <a:pt x="176" y="19"/>
                    </a:cubicBezTo>
                    <a:cubicBezTo>
                      <a:pt x="176" y="18"/>
                      <a:pt x="176" y="18"/>
                      <a:pt x="176"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3" y="17"/>
                      <a:pt x="173" y="17"/>
                      <a:pt x="173" y="17"/>
                    </a:cubicBezTo>
                    <a:cubicBezTo>
                      <a:pt x="173" y="17"/>
                      <a:pt x="173" y="17"/>
                      <a:pt x="173" y="17"/>
                    </a:cubicBezTo>
                    <a:cubicBezTo>
                      <a:pt x="173" y="16"/>
                      <a:pt x="173" y="16"/>
                      <a:pt x="173" y="16"/>
                    </a:cubicBezTo>
                    <a:cubicBezTo>
                      <a:pt x="172" y="16"/>
                      <a:pt x="172" y="16"/>
                      <a:pt x="172" y="16"/>
                    </a:cubicBezTo>
                    <a:cubicBezTo>
                      <a:pt x="171" y="16"/>
                      <a:pt x="171" y="16"/>
                      <a:pt x="171" y="16"/>
                    </a:cubicBezTo>
                    <a:cubicBezTo>
                      <a:pt x="171" y="16"/>
                      <a:pt x="171" y="16"/>
                      <a:pt x="171" y="16"/>
                    </a:cubicBezTo>
                    <a:cubicBezTo>
                      <a:pt x="170" y="16"/>
                      <a:pt x="170" y="16"/>
                      <a:pt x="170" y="16"/>
                    </a:cubicBezTo>
                    <a:cubicBezTo>
                      <a:pt x="169" y="15"/>
                      <a:pt x="169" y="15"/>
                      <a:pt x="169" y="15"/>
                    </a:cubicBezTo>
                    <a:cubicBezTo>
                      <a:pt x="169" y="15"/>
                      <a:pt x="169" y="15"/>
                      <a:pt x="169" y="15"/>
                    </a:cubicBezTo>
                    <a:cubicBezTo>
                      <a:pt x="168" y="15"/>
                      <a:pt x="168" y="15"/>
                      <a:pt x="168" y="15"/>
                    </a:cubicBezTo>
                    <a:cubicBezTo>
                      <a:pt x="168" y="15"/>
                      <a:pt x="168" y="15"/>
                      <a:pt x="168" y="15"/>
                    </a:cubicBezTo>
                    <a:cubicBezTo>
                      <a:pt x="167" y="15"/>
                      <a:pt x="167" y="15"/>
                      <a:pt x="167" y="15"/>
                    </a:cubicBezTo>
                    <a:cubicBezTo>
                      <a:pt x="167" y="15"/>
                      <a:pt x="167" y="15"/>
                      <a:pt x="167" y="15"/>
                    </a:cubicBezTo>
                    <a:cubicBezTo>
                      <a:pt x="166" y="15"/>
                      <a:pt x="166" y="15"/>
                      <a:pt x="166"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6"/>
                      <a:pt x="164" y="16"/>
                      <a:pt x="164" y="16"/>
                    </a:cubicBezTo>
                    <a:cubicBezTo>
                      <a:pt x="165" y="16"/>
                      <a:pt x="165" y="16"/>
                      <a:pt x="165" y="16"/>
                    </a:cubicBezTo>
                    <a:cubicBezTo>
                      <a:pt x="165" y="17"/>
                      <a:pt x="165" y="17"/>
                      <a:pt x="165" y="17"/>
                    </a:cubicBezTo>
                    <a:cubicBezTo>
                      <a:pt x="163" y="17"/>
                      <a:pt x="163" y="17"/>
                      <a:pt x="163" y="17"/>
                    </a:cubicBezTo>
                    <a:cubicBezTo>
                      <a:pt x="163" y="16"/>
                      <a:pt x="163" y="16"/>
                      <a:pt x="163" y="16"/>
                    </a:cubicBezTo>
                    <a:cubicBezTo>
                      <a:pt x="162" y="16"/>
                      <a:pt x="162" y="16"/>
                      <a:pt x="162" y="16"/>
                    </a:cubicBezTo>
                    <a:cubicBezTo>
                      <a:pt x="162" y="16"/>
                      <a:pt x="162" y="16"/>
                      <a:pt x="162" y="16"/>
                    </a:cubicBezTo>
                    <a:cubicBezTo>
                      <a:pt x="162" y="15"/>
                      <a:pt x="162" y="15"/>
                      <a:pt x="162" y="15"/>
                    </a:cubicBezTo>
                    <a:cubicBezTo>
                      <a:pt x="161" y="16"/>
                      <a:pt x="161" y="16"/>
                      <a:pt x="161" y="16"/>
                    </a:cubicBezTo>
                    <a:cubicBezTo>
                      <a:pt x="159" y="16"/>
                      <a:pt x="159" y="16"/>
                      <a:pt x="159" y="16"/>
                    </a:cubicBezTo>
                    <a:cubicBezTo>
                      <a:pt x="159" y="15"/>
                      <a:pt x="159" y="15"/>
                      <a:pt x="159" y="15"/>
                    </a:cubicBezTo>
                    <a:cubicBezTo>
                      <a:pt x="158" y="15"/>
                      <a:pt x="158" y="15"/>
                      <a:pt x="158" y="15"/>
                    </a:cubicBezTo>
                    <a:cubicBezTo>
                      <a:pt x="158" y="15"/>
                      <a:pt x="158" y="15"/>
                      <a:pt x="158" y="15"/>
                    </a:cubicBezTo>
                    <a:cubicBezTo>
                      <a:pt x="157" y="16"/>
                      <a:pt x="157" y="16"/>
                      <a:pt x="157" y="16"/>
                    </a:cubicBezTo>
                    <a:cubicBezTo>
                      <a:pt x="157" y="16"/>
                      <a:pt x="157" y="16"/>
                      <a:pt x="157" y="16"/>
                    </a:cubicBezTo>
                    <a:cubicBezTo>
                      <a:pt x="157" y="16"/>
                      <a:pt x="157" y="16"/>
                      <a:pt x="157" y="16"/>
                    </a:cubicBezTo>
                    <a:cubicBezTo>
                      <a:pt x="156" y="16"/>
                      <a:pt x="156" y="16"/>
                      <a:pt x="156" y="16"/>
                    </a:cubicBezTo>
                    <a:cubicBezTo>
                      <a:pt x="156" y="16"/>
                      <a:pt x="156" y="16"/>
                      <a:pt x="156" y="16"/>
                    </a:cubicBezTo>
                    <a:cubicBezTo>
                      <a:pt x="156" y="15"/>
                      <a:pt x="156" y="15"/>
                      <a:pt x="156" y="15"/>
                    </a:cubicBezTo>
                    <a:cubicBezTo>
                      <a:pt x="156" y="16"/>
                      <a:pt x="156" y="16"/>
                      <a:pt x="156" y="16"/>
                    </a:cubicBezTo>
                    <a:cubicBezTo>
                      <a:pt x="155" y="15"/>
                      <a:pt x="155" y="15"/>
                      <a:pt x="155" y="15"/>
                    </a:cubicBezTo>
                    <a:cubicBezTo>
                      <a:pt x="155" y="15"/>
                      <a:pt x="155" y="15"/>
                      <a:pt x="155" y="15"/>
                    </a:cubicBezTo>
                    <a:cubicBezTo>
                      <a:pt x="155" y="14"/>
                      <a:pt x="155" y="14"/>
                      <a:pt x="155" y="14"/>
                    </a:cubicBezTo>
                    <a:cubicBezTo>
                      <a:pt x="155" y="14"/>
                      <a:pt x="155" y="14"/>
                      <a:pt x="155" y="14"/>
                    </a:cubicBezTo>
                    <a:cubicBezTo>
                      <a:pt x="154" y="13"/>
                      <a:pt x="154" y="13"/>
                      <a:pt x="154" y="13"/>
                    </a:cubicBezTo>
                    <a:cubicBezTo>
                      <a:pt x="153" y="13"/>
                      <a:pt x="153" y="13"/>
                      <a:pt x="153" y="13"/>
                    </a:cubicBezTo>
                    <a:cubicBezTo>
                      <a:pt x="152" y="13"/>
                      <a:pt x="152" y="13"/>
                      <a:pt x="152" y="13"/>
                    </a:cubicBezTo>
                    <a:cubicBezTo>
                      <a:pt x="151" y="13"/>
                      <a:pt x="151" y="13"/>
                      <a:pt x="151" y="13"/>
                    </a:cubicBezTo>
                    <a:cubicBezTo>
                      <a:pt x="150" y="13"/>
                      <a:pt x="150" y="13"/>
                      <a:pt x="150" y="13"/>
                    </a:cubicBezTo>
                    <a:cubicBezTo>
                      <a:pt x="149" y="14"/>
                      <a:pt x="149" y="14"/>
                      <a:pt x="149" y="14"/>
                    </a:cubicBezTo>
                    <a:cubicBezTo>
                      <a:pt x="148" y="13"/>
                      <a:pt x="148" y="13"/>
                      <a:pt x="148" y="13"/>
                    </a:cubicBezTo>
                    <a:cubicBezTo>
                      <a:pt x="148" y="13"/>
                      <a:pt x="148" y="13"/>
                      <a:pt x="148" y="13"/>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6" y="11"/>
                      <a:pt x="146" y="11"/>
                      <a:pt x="146" y="11"/>
                    </a:cubicBezTo>
                    <a:cubicBezTo>
                      <a:pt x="146" y="11"/>
                      <a:pt x="146" y="11"/>
                      <a:pt x="146" y="11"/>
                    </a:cubicBezTo>
                    <a:cubicBezTo>
                      <a:pt x="145" y="11"/>
                      <a:pt x="145" y="11"/>
                      <a:pt x="145" y="11"/>
                    </a:cubicBezTo>
                    <a:cubicBezTo>
                      <a:pt x="144" y="11"/>
                      <a:pt x="144" y="11"/>
                      <a:pt x="144" y="11"/>
                    </a:cubicBezTo>
                    <a:cubicBezTo>
                      <a:pt x="144" y="11"/>
                      <a:pt x="144" y="11"/>
                      <a:pt x="144" y="11"/>
                    </a:cubicBezTo>
                    <a:cubicBezTo>
                      <a:pt x="143" y="12"/>
                      <a:pt x="143" y="12"/>
                      <a:pt x="143" y="12"/>
                    </a:cubicBezTo>
                    <a:cubicBezTo>
                      <a:pt x="142" y="12"/>
                      <a:pt x="142" y="12"/>
                      <a:pt x="142" y="12"/>
                    </a:cubicBezTo>
                    <a:cubicBezTo>
                      <a:pt x="142" y="11"/>
                      <a:pt x="142" y="11"/>
                      <a:pt x="142" y="11"/>
                    </a:cubicBezTo>
                    <a:cubicBezTo>
                      <a:pt x="142" y="11"/>
                      <a:pt x="142" y="11"/>
                      <a:pt x="142" y="11"/>
                    </a:cubicBezTo>
                    <a:cubicBezTo>
                      <a:pt x="142" y="11"/>
                      <a:pt x="142" y="11"/>
                      <a:pt x="142" y="11"/>
                    </a:cubicBezTo>
                    <a:cubicBezTo>
                      <a:pt x="141" y="11"/>
                      <a:pt x="141" y="11"/>
                      <a:pt x="141" y="11"/>
                    </a:cubicBezTo>
                    <a:cubicBezTo>
                      <a:pt x="141" y="11"/>
                      <a:pt x="141" y="11"/>
                      <a:pt x="141" y="11"/>
                    </a:cubicBezTo>
                    <a:cubicBezTo>
                      <a:pt x="142" y="11"/>
                      <a:pt x="142" y="11"/>
                      <a:pt x="142" y="11"/>
                    </a:cubicBezTo>
                    <a:cubicBezTo>
                      <a:pt x="142" y="11"/>
                      <a:pt x="142" y="11"/>
                      <a:pt x="142" y="11"/>
                    </a:cubicBezTo>
                    <a:cubicBezTo>
                      <a:pt x="143" y="11"/>
                      <a:pt x="143" y="11"/>
                      <a:pt x="143" y="11"/>
                    </a:cubicBezTo>
                    <a:cubicBezTo>
                      <a:pt x="142" y="10"/>
                      <a:pt x="142" y="10"/>
                      <a:pt x="142" y="10"/>
                    </a:cubicBezTo>
                    <a:cubicBezTo>
                      <a:pt x="141" y="10"/>
                      <a:pt x="141" y="10"/>
                      <a:pt x="141" y="10"/>
                    </a:cubicBezTo>
                    <a:cubicBezTo>
                      <a:pt x="140" y="10"/>
                      <a:pt x="140" y="10"/>
                      <a:pt x="140" y="10"/>
                    </a:cubicBezTo>
                    <a:cubicBezTo>
                      <a:pt x="139" y="10"/>
                      <a:pt x="139" y="10"/>
                      <a:pt x="139" y="10"/>
                    </a:cubicBezTo>
                    <a:cubicBezTo>
                      <a:pt x="139" y="10"/>
                      <a:pt x="139" y="10"/>
                      <a:pt x="139" y="10"/>
                    </a:cubicBezTo>
                    <a:cubicBezTo>
                      <a:pt x="138" y="10"/>
                      <a:pt x="138" y="10"/>
                      <a:pt x="138" y="10"/>
                    </a:cubicBezTo>
                    <a:cubicBezTo>
                      <a:pt x="138" y="10"/>
                      <a:pt x="138" y="10"/>
                      <a:pt x="138" y="10"/>
                    </a:cubicBezTo>
                    <a:cubicBezTo>
                      <a:pt x="139" y="10"/>
                      <a:pt x="139" y="10"/>
                      <a:pt x="139" y="10"/>
                    </a:cubicBezTo>
                    <a:cubicBezTo>
                      <a:pt x="138" y="10"/>
                      <a:pt x="138" y="10"/>
                      <a:pt x="138" y="10"/>
                    </a:cubicBezTo>
                    <a:cubicBezTo>
                      <a:pt x="137" y="10"/>
                      <a:pt x="137" y="10"/>
                      <a:pt x="137" y="10"/>
                    </a:cubicBezTo>
                    <a:cubicBezTo>
                      <a:pt x="137" y="10"/>
                      <a:pt x="137" y="10"/>
                      <a:pt x="137" y="10"/>
                    </a:cubicBezTo>
                    <a:cubicBezTo>
                      <a:pt x="137" y="11"/>
                      <a:pt x="137" y="11"/>
                      <a:pt x="137" y="11"/>
                    </a:cubicBezTo>
                    <a:cubicBezTo>
                      <a:pt x="138" y="11"/>
                      <a:pt x="138" y="11"/>
                      <a:pt x="138" y="11"/>
                    </a:cubicBezTo>
                    <a:cubicBezTo>
                      <a:pt x="137" y="11"/>
                      <a:pt x="137" y="11"/>
                      <a:pt x="137" y="11"/>
                    </a:cubicBezTo>
                    <a:cubicBezTo>
                      <a:pt x="137" y="12"/>
                      <a:pt x="137" y="12"/>
                      <a:pt x="137" y="12"/>
                    </a:cubicBezTo>
                    <a:cubicBezTo>
                      <a:pt x="138" y="12"/>
                      <a:pt x="138" y="12"/>
                      <a:pt x="138" y="12"/>
                    </a:cubicBezTo>
                    <a:cubicBezTo>
                      <a:pt x="137" y="12"/>
                      <a:pt x="137" y="12"/>
                      <a:pt x="137" y="12"/>
                    </a:cubicBezTo>
                    <a:cubicBezTo>
                      <a:pt x="137" y="12"/>
                      <a:pt x="137" y="12"/>
                      <a:pt x="137" y="12"/>
                    </a:cubicBezTo>
                    <a:cubicBezTo>
                      <a:pt x="136" y="12"/>
                      <a:pt x="136" y="12"/>
                      <a:pt x="136" y="12"/>
                    </a:cubicBezTo>
                    <a:cubicBezTo>
                      <a:pt x="136" y="12"/>
                      <a:pt x="136" y="12"/>
                      <a:pt x="136" y="12"/>
                    </a:cubicBezTo>
                    <a:cubicBezTo>
                      <a:pt x="136" y="13"/>
                      <a:pt x="136" y="13"/>
                      <a:pt x="136" y="13"/>
                    </a:cubicBezTo>
                    <a:cubicBezTo>
                      <a:pt x="135" y="13"/>
                      <a:pt x="135" y="13"/>
                      <a:pt x="135" y="13"/>
                    </a:cubicBezTo>
                    <a:cubicBezTo>
                      <a:pt x="135" y="12"/>
                      <a:pt x="135" y="12"/>
                      <a:pt x="135" y="12"/>
                    </a:cubicBezTo>
                    <a:cubicBezTo>
                      <a:pt x="134" y="12"/>
                      <a:pt x="134" y="12"/>
                      <a:pt x="134" y="12"/>
                    </a:cubicBezTo>
                    <a:cubicBezTo>
                      <a:pt x="133" y="12"/>
                      <a:pt x="133" y="12"/>
                      <a:pt x="133"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0" y="13"/>
                      <a:pt x="130" y="13"/>
                      <a:pt x="130" y="13"/>
                    </a:cubicBezTo>
                    <a:cubicBezTo>
                      <a:pt x="130" y="14"/>
                      <a:pt x="130" y="14"/>
                      <a:pt x="130" y="14"/>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7" y="11"/>
                      <a:pt x="127" y="11"/>
                      <a:pt x="127" y="11"/>
                    </a:cubicBezTo>
                    <a:cubicBezTo>
                      <a:pt x="127" y="11"/>
                      <a:pt x="127" y="11"/>
                      <a:pt x="127" y="11"/>
                    </a:cubicBezTo>
                    <a:cubicBezTo>
                      <a:pt x="128" y="11"/>
                      <a:pt x="128" y="11"/>
                      <a:pt x="128" y="11"/>
                    </a:cubicBezTo>
                    <a:cubicBezTo>
                      <a:pt x="128" y="11"/>
                      <a:pt x="128" y="11"/>
                      <a:pt x="128" y="11"/>
                    </a:cubicBezTo>
                    <a:cubicBezTo>
                      <a:pt x="128" y="11"/>
                      <a:pt x="128" y="11"/>
                      <a:pt x="128" y="11"/>
                    </a:cubicBezTo>
                    <a:cubicBezTo>
                      <a:pt x="128" y="11"/>
                      <a:pt x="128" y="11"/>
                      <a:pt x="128" y="11"/>
                    </a:cubicBezTo>
                    <a:cubicBezTo>
                      <a:pt x="127" y="10"/>
                      <a:pt x="127" y="10"/>
                      <a:pt x="127" y="10"/>
                    </a:cubicBezTo>
                    <a:cubicBezTo>
                      <a:pt x="127" y="10"/>
                      <a:pt x="127" y="10"/>
                      <a:pt x="127" y="10"/>
                    </a:cubicBezTo>
                    <a:cubicBezTo>
                      <a:pt x="128" y="10"/>
                      <a:pt x="128" y="10"/>
                      <a:pt x="128" y="10"/>
                    </a:cubicBezTo>
                    <a:cubicBezTo>
                      <a:pt x="128" y="10"/>
                      <a:pt x="128" y="10"/>
                      <a:pt x="128" y="10"/>
                    </a:cubicBezTo>
                    <a:cubicBezTo>
                      <a:pt x="128" y="10"/>
                      <a:pt x="128" y="10"/>
                      <a:pt x="128" y="10"/>
                    </a:cubicBezTo>
                    <a:cubicBezTo>
                      <a:pt x="128" y="9"/>
                      <a:pt x="128" y="9"/>
                      <a:pt x="128" y="9"/>
                    </a:cubicBezTo>
                    <a:cubicBezTo>
                      <a:pt x="127" y="9"/>
                      <a:pt x="127" y="9"/>
                      <a:pt x="127" y="9"/>
                    </a:cubicBezTo>
                    <a:cubicBezTo>
                      <a:pt x="126" y="8"/>
                      <a:pt x="126" y="8"/>
                      <a:pt x="126" y="8"/>
                    </a:cubicBezTo>
                    <a:cubicBezTo>
                      <a:pt x="126" y="9"/>
                      <a:pt x="126" y="9"/>
                      <a:pt x="126" y="9"/>
                    </a:cubicBezTo>
                    <a:cubicBezTo>
                      <a:pt x="125" y="8"/>
                      <a:pt x="125" y="8"/>
                      <a:pt x="125" y="8"/>
                    </a:cubicBezTo>
                    <a:cubicBezTo>
                      <a:pt x="125" y="9"/>
                      <a:pt x="125" y="9"/>
                      <a:pt x="125" y="9"/>
                    </a:cubicBezTo>
                    <a:cubicBezTo>
                      <a:pt x="124" y="8"/>
                      <a:pt x="124" y="8"/>
                      <a:pt x="124" y="8"/>
                    </a:cubicBezTo>
                    <a:cubicBezTo>
                      <a:pt x="125" y="8"/>
                      <a:pt x="125" y="8"/>
                      <a:pt x="125" y="8"/>
                    </a:cubicBezTo>
                    <a:cubicBezTo>
                      <a:pt x="124" y="8"/>
                      <a:pt x="124" y="8"/>
                      <a:pt x="124" y="8"/>
                    </a:cubicBezTo>
                    <a:cubicBezTo>
                      <a:pt x="123" y="8"/>
                      <a:pt x="123" y="8"/>
                      <a:pt x="123" y="8"/>
                    </a:cubicBezTo>
                    <a:cubicBezTo>
                      <a:pt x="123" y="8"/>
                      <a:pt x="123" y="8"/>
                      <a:pt x="123" y="8"/>
                    </a:cubicBezTo>
                    <a:cubicBezTo>
                      <a:pt x="123" y="8"/>
                      <a:pt x="123" y="8"/>
                      <a:pt x="123" y="8"/>
                    </a:cubicBezTo>
                    <a:cubicBezTo>
                      <a:pt x="123" y="8"/>
                      <a:pt x="123" y="8"/>
                      <a:pt x="123" y="8"/>
                    </a:cubicBezTo>
                    <a:cubicBezTo>
                      <a:pt x="123" y="9"/>
                      <a:pt x="123" y="9"/>
                      <a:pt x="123" y="9"/>
                    </a:cubicBezTo>
                    <a:cubicBezTo>
                      <a:pt x="123" y="9"/>
                      <a:pt x="123" y="9"/>
                      <a:pt x="123" y="9"/>
                    </a:cubicBezTo>
                    <a:cubicBezTo>
                      <a:pt x="123" y="9"/>
                      <a:pt x="123" y="9"/>
                      <a:pt x="123" y="9"/>
                    </a:cubicBezTo>
                    <a:cubicBezTo>
                      <a:pt x="122" y="9"/>
                      <a:pt x="122" y="9"/>
                      <a:pt x="122" y="9"/>
                    </a:cubicBezTo>
                    <a:cubicBezTo>
                      <a:pt x="122" y="10"/>
                      <a:pt x="122" y="10"/>
                      <a:pt x="122" y="10"/>
                    </a:cubicBezTo>
                    <a:cubicBezTo>
                      <a:pt x="122" y="10"/>
                      <a:pt x="122" y="10"/>
                      <a:pt x="122" y="10"/>
                    </a:cubicBezTo>
                    <a:cubicBezTo>
                      <a:pt x="121" y="9"/>
                      <a:pt x="121" y="9"/>
                      <a:pt x="121" y="9"/>
                    </a:cubicBezTo>
                    <a:cubicBezTo>
                      <a:pt x="120" y="9"/>
                      <a:pt x="120" y="9"/>
                      <a:pt x="120" y="9"/>
                    </a:cubicBezTo>
                    <a:cubicBezTo>
                      <a:pt x="120" y="9"/>
                      <a:pt x="120" y="9"/>
                      <a:pt x="120" y="9"/>
                    </a:cubicBezTo>
                    <a:cubicBezTo>
                      <a:pt x="118" y="9"/>
                      <a:pt x="118" y="9"/>
                      <a:pt x="118" y="9"/>
                    </a:cubicBezTo>
                    <a:cubicBezTo>
                      <a:pt x="118" y="9"/>
                      <a:pt x="118" y="9"/>
                      <a:pt x="118" y="9"/>
                    </a:cubicBezTo>
                    <a:cubicBezTo>
                      <a:pt x="119" y="9"/>
                      <a:pt x="119" y="9"/>
                      <a:pt x="119" y="9"/>
                    </a:cubicBezTo>
                    <a:cubicBezTo>
                      <a:pt x="119" y="8"/>
                      <a:pt x="119" y="8"/>
                      <a:pt x="119" y="8"/>
                    </a:cubicBezTo>
                    <a:cubicBezTo>
                      <a:pt x="119" y="8"/>
                      <a:pt x="119" y="8"/>
                      <a:pt x="119" y="8"/>
                    </a:cubicBezTo>
                    <a:cubicBezTo>
                      <a:pt x="118" y="8"/>
                      <a:pt x="118" y="8"/>
                      <a:pt x="118" y="8"/>
                    </a:cubicBezTo>
                    <a:cubicBezTo>
                      <a:pt x="117" y="8"/>
                      <a:pt x="117" y="8"/>
                      <a:pt x="117" y="8"/>
                    </a:cubicBezTo>
                    <a:cubicBezTo>
                      <a:pt x="116" y="8"/>
                      <a:pt x="116" y="8"/>
                      <a:pt x="116" y="8"/>
                    </a:cubicBezTo>
                    <a:cubicBezTo>
                      <a:pt x="115" y="8"/>
                      <a:pt x="115" y="8"/>
                      <a:pt x="115" y="8"/>
                    </a:cubicBezTo>
                    <a:cubicBezTo>
                      <a:pt x="114" y="9"/>
                      <a:pt x="114" y="9"/>
                      <a:pt x="114" y="9"/>
                    </a:cubicBezTo>
                    <a:cubicBezTo>
                      <a:pt x="114" y="9"/>
                      <a:pt x="114" y="9"/>
                      <a:pt x="114" y="9"/>
                    </a:cubicBezTo>
                    <a:cubicBezTo>
                      <a:pt x="114" y="8"/>
                      <a:pt x="114" y="8"/>
                      <a:pt x="114" y="8"/>
                    </a:cubicBezTo>
                    <a:cubicBezTo>
                      <a:pt x="114" y="8"/>
                      <a:pt x="114" y="8"/>
                      <a:pt x="114" y="8"/>
                    </a:cubicBezTo>
                    <a:cubicBezTo>
                      <a:pt x="114" y="8"/>
                      <a:pt x="114" y="8"/>
                      <a:pt x="114" y="8"/>
                    </a:cubicBezTo>
                    <a:cubicBezTo>
                      <a:pt x="114" y="8"/>
                      <a:pt x="114" y="8"/>
                      <a:pt x="114" y="8"/>
                    </a:cubicBezTo>
                    <a:cubicBezTo>
                      <a:pt x="114" y="8"/>
                      <a:pt x="114" y="8"/>
                      <a:pt x="114" y="8"/>
                    </a:cubicBezTo>
                    <a:cubicBezTo>
                      <a:pt x="114" y="8"/>
                      <a:pt x="114" y="8"/>
                      <a:pt x="114" y="8"/>
                    </a:cubicBezTo>
                    <a:cubicBezTo>
                      <a:pt x="113" y="8"/>
                      <a:pt x="113" y="8"/>
                      <a:pt x="113" y="8"/>
                    </a:cubicBezTo>
                    <a:cubicBezTo>
                      <a:pt x="112" y="8"/>
                      <a:pt x="112" y="8"/>
                      <a:pt x="112" y="8"/>
                    </a:cubicBezTo>
                    <a:cubicBezTo>
                      <a:pt x="112" y="7"/>
                      <a:pt x="112" y="7"/>
                      <a:pt x="112" y="7"/>
                    </a:cubicBezTo>
                    <a:cubicBezTo>
                      <a:pt x="112" y="7"/>
                      <a:pt x="112" y="7"/>
                      <a:pt x="112" y="7"/>
                    </a:cubicBezTo>
                    <a:cubicBezTo>
                      <a:pt x="111" y="7"/>
                      <a:pt x="111" y="7"/>
                      <a:pt x="111" y="7"/>
                    </a:cubicBezTo>
                    <a:cubicBezTo>
                      <a:pt x="111" y="8"/>
                      <a:pt x="111" y="8"/>
                      <a:pt x="111" y="8"/>
                    </a:cubicBezTo>
                    <a:cubicBezTo>
                      <a:pt x="111" y="8"/>
                      <a:pt x="111" y="8"/>
                      <a:pt x="111" y="8"/>
                    </a:cubicBezTo>
                    <a:cubicBezTo>
                      <a:pt x="111" y="8"/>
                      <a:pt x="111" y="8"/>
                      <a:pt x="111" y="8"/>
                    </a:cubicBezTo>
                    <a:cubicBezTo>
                      <a:pt x="112" y="8"/>
                      <a:pt x="112" y="8"/>
                      <a:pt x="112" y="8"/>
                    </a:cubicBezTo>
                    <a:cubicBezTo>
                      <a:pt x="111" y="9"/>
                      <a:pt x="111" y="9"/>
                      <a:pt x="111" y="9"/>
                    </a:cubicBezTo>
                    <a:cubicBezTo>
                      <a:pt x="110" y="9"/>
                      <a:pt x="110" y="9"/>
                      <a:pt x="110" y="9"/>
                    </a:cubicBezTo>
                    <a:cubicBezTo>
                      <a:pt x="110" y="9"/>
                      <a:pt x="110" y="9"/>
                      <a:pt x="110" y="9"/>
                    </a:cubicBezTo>
                    <a:cubicBezTo>
                      <a:pt x="110" y="9"/>
                      <a:pt x="110" y="9"/>
                      <a:pt x="110" y="9"/>
                    </a:cubicBezTo>
                    <a:cubicBezTo>
                      <a:pt x="109" y="9"/>
                      <a:pt x="109" y="9"/>
                      <a:pt x="109" y="9"/>
                    </a:cubicBezTo>
                    <a:cubicBezTo>
                      <a:pt x="109" y="9"/>
                      <a:pt x="109" y="9"/>
                      <a:pt x="109" y="9"/>
                    </a:cubicBezTo>
                    <a:cubicBezTo>
                      <a:pt x="108" y="9"/>
                      <a:pt x="108" y="9"/>
                      <a:pt x="108" y="9"/>
                    </a:cubicBezTo>
                    <a:cubicBezTo>
                      <a:pt x="108" y="10"/>
                      <a:pt x="108" y="10"/>
                      <a:pt x="108" y="10"/>
                    </a:cubicBezTo>
                    <a:cubicBezTo>
                      <a:pt x="107" y="10"/>
                      <a:pt x="107" y="10"/>
                      <a:pt x="107" y="10"/>
                    </a:cubicBezTo>
                    <a:cubicBezTo>
                      <a:pt x="107" y="10"/>
                      <a:pt x="107" y="10"/>
                      <a:pt x="107" y="10"/>
                    </a:cubicBezTo>
                    <a:cubicBezTo>
                      <a:pt x="107" y="10"/>
                      <a:pt x="107" y="10"/>
                      <a:pt x="107" y="10"/>
                    </a:cubicBezTo>
                    <a:cubicBezTo>
                      <a:pt x="107" y="9"/>
                      <a:pt x="107" y="9"/>
                      <a:pt x="107" y="9"/>
                    </a:cubicBezTo>
                    <a:cubicBezTo>
                      <a:pt x="108" y="9"/>
                      <a:pt x="108" y="9"/>
                      <a:pt x="108" y="9"/>
                    </a:cubicBezTo>
                    <a:cubicBezTo>
                      <a:pt x="108" y="9"/>
                      <a:pt x="108" y="9"/>
                      <a:pt x="108" y="9"/>
                    </a:cubicBezTo>
                    <a:cubicBezTo>
                      <a:pt x="108" y="8"/>
                      <a:pt x="108" y="8"/>
                      <a:pt x="108" y="8"/>
                    </a:cubicBezTo>
                    <a:cubicBezTo>
                      <a:pt x="109" y="8"/>
                      <a:pt x="109" y="8"/>
                      <a:pt x="109" y="8"/>
                    </a:cubicBezTo>
                    <a:cubicBezTo>
                      <a:pt x="109" y="8"/>
                      <a:pt x="109" y="8"/>
                      <a:pt x="109" y="8"/>
                    </a:cubicBezTo>
                    <a:cubicBezTo>
                      <a:pt x="110" y="8"/>
                      <a:pt x="110" y="8"/>
                      <a:pt x="110" y="8"/>
                    </a:cubicBezTo>
                    <a:cubicBezTo>
                      <a:pt x="111" y="7"/>
                      <a:pt x="111" y="7"/>
                      <a:pt x="111" y="7"/>
                    </a:cubicBezTo>
                    <a:cubicBezTo>
                      <a:pt x="111" y="7"/>
                      <a:pt x="111" y="7"/>
                      <a:pt x="111" y="7"/>
                    </a:cubicBezTo>
                    <a:cubicBezTo>
                      <a:pt x="111" y="7"/>
                      <a:pt x="111" y="7"/>
                      <a:pt x="111" y="7"/>
                    </a:cubicBezTo>
                    <a:cubicBezTo>
                      <a:pt x="112" y="6"/>
                      <a:pt x="112" y="6"/>
                      <a:pt x="112" y="6"/>
                    </a:cubicBezTo>
                    <a:cubicBezTo>
                      <a:pt x="113" y="6"/>
                      <a:pt x="113" y="6"/>
                      <a:pt x="113" y="6"/>
                    </a:cubicBezTo>
                    <a:cubicBezTo>
                      <a:pt x="113" y="6"/>
                      <a:pt x="113" y="6"/>
                      <a:pt x="113" y="6"/>
                    </a:cubicBezTo>
                    <a:cubicBezTo>
                      <a:pt x="114" y="5"/>
                      <a:pt x="114" y="5"/>
                      <a:pt x="114" y="5"/>
                    </a:cubicBezTo>
                    <a:cubicBezTo>
                      <a:pt x="114" y="5"/>
                      <a:pt x="114" y="5"/>
                      <a:pt x="114" y="5"/>
                    </a:cubicBezTo>
                    <a:cubicBezTo>
                      <a:pt x="113" y="4"/>
                      <a:pt x="113" y="4"/>
                      <a:pt x="113" y="4"/>
                    </a:cubicBezTo>
                    <a:cubicBezTo>
                      <a:pt x="113" y="4"/>
                      <a:pt x="113" y="4"/>
                      <a:pt x="113" y="4"/>
                    </a:cubicBezTo>
                    <a:cubicBezTo>
                      <a:pt x="113" y="4"/>
                      <a:pt x="113" y="4"/>
                      <a:pt x="113" y="4"/>
                    </a:cubicBezTo>
                    <a:cubicBezTo>
                      <a:pt x="113" y="4"/>
                      <a:pt x="113" y="4"/>
                      <a:pt x="113" y="4"/>
                    </a:cubicBezTo>
                    <a:cubicBezTo>
                      <a:pt x="114" y="4"/>
                      <a:pt x="114" y="4"/>
                      <a:pt x="114" y="4"/>
                    </a:cubicBezTo>
                    <a:cubicBezTo>
                      <a:pt x="114" y="4"/>
                      <a:pt x="114" y="4"/>
                      <a:pt x="114" y="4"/>
                    </a:cubicBezTo>
                    <a:cubicBezTo>
                      <a:pt x="114" y="4"/>
                      <a:pt x="114" y="4"/>
                      <a:pt x="114" y="4"/>
                    </a:cubicBezTo>
                    <a:cubicBezTo>
                      <a:pt x="114" y="4"/>
                      <a:pt x="114" y="4"/>
                      <a:pt x="114" y="4"/>
                    </a:cubicBezTo>
                    <a:cubicBezTo>
                      <a:pt x="114" y="3"/>
                      <a:pt x="114" y="3"/>
                      <a:pt x="114" y="3"/>
                    </a:cubicBezTo>
                    <a:cubicBezTo>
                      <a:pt x="114" y="3"/>
                      <a:pt x="114" y="3"/>
                      <a:pt x="114" y="3"/>
                    </a:cubicBezTo>
                    <a:cubicBezTo>
                      <a:pt x="113" y="3"/>
                      <a:pt x="113" y="3"/>
                      <a:pt x="113" y="3"/>
                    </a:cubicBezTo>
                    <a:cubicBezTo>
                      <a:pt x="113" y="3"/>
                      <a:pt x="113" y="3"/>
                      <a:pt x="113" y="3"/>
                    </a:cubicBezTo>
                    <a:cubicBezTo>
                      <a:pt x="113" y="3"/>
                      <a:pt x="113" y="3"/>
                      <a:pt x="113" y="3"/>
                    </a:cubicBezTo>
                    <a:cubicBezTo>
                      <a:pt x="112" y="2"/>
                      <a:pt x="112" y="2"/>
                      <a:pt x="112" y="2"/>
                    </a:cubicBezTo>
                    <a:cubicBezTo>
                      <a:pt x="112" y="2"/>
                      <a:pt x="112" y="2"/>
                      <a:pt x="112" y="2"/>
                    </a:cubicBezTo>
                    <a:cubicBezTo>
                      <a:pt x="112" y="2"/>
                      <a:pt x="112" y="2"/>
                      <a:pt x="112" y="2"/>
                    </a:cubicBezTo>
                    <a:cubicBezTo>
                      <a:pt x="109" y="2"/>
                      <a:pt x="109" y="2"/>
                      <a:pt x="109" y="2"/>
                    </a:cubicBezTo>
                    <a:cubicBezTo>
                      <a:pt x="109" y="3"/>
                      <a:pt x="109" y="3"/>
                      <a:pt x="109" y="3"/>
                    </a:cubicBezTo>
                    <a:cubicBezTo>
                      <a:pt x="108" y="3"/>
                      <a:pt x="108" y="3"/>
                      <a:pt x="108" y="3"/>
                    </a:cubicBezTo>
                    <a:cubicBezTo>
                      <a:pt x="108" y="3"/>
                      <a:pt x="108" y="3"/>
                      <a:pt x="108" y="3"/>
                    </a:cubicBezTo>
                    <a:cubicBezTo>
                      <a:pt x="108" y="2"/>
                      <a:pt x="108" y="2"/>
                      <a:pt x="108" y="2"/>
                    </a:cubicBezTo>
                    <a:cubicBezTo>
                      <a:pt x="109" y="2"/>
                      <a:pt x="109" y="2"/>
                      <a:pt x="109" y="2"/>
                    </a:cubicBezTo>
                    <a:cubicBezTo>
                      <a:pt x="108" y="2"/>
                      <a:pt x="108" y="2"/>
                      <a:pt x="108" y="2"/>
                    </a:cubicBezTo>
                    <a:cubicBezTo>
                      <a:pt x="107" y="2"/>
                      <a:pt x="107" y="2"/>
                      <a:pt x="107" y="2"/>
                    </a:cubicBezTo>
                    <a:cubicBezTo>
                      <a:pt x="107" y="2"/>
                      <a:pt x="107" y="2"/>
                      <a:pt x="107" y="2"/>
                    </a:cubicBezTo>
                    <a:cubicBezTo>
                      <a:pt x="107" y="2"/>
                      <a:pt x="107" y="2"/>
                      <a:pt x="107" y="2"/>
                    </a:cubicBezTo>
                    <a:cubicBezTo>
                      <a:pt x="106" y="2"/>
                      <a:pt x="106" y="2"/>
                      <a:pt x="106" y="2"/>
                    </a:cubicBezTo>
                    <a:cubicBezTo>
                      <a:pt x="106" y="1"/>
                      <a:pt x="106" y="1"/>
                      <a:pt x="106" y="1"/>
                    </a:cubicBezTo>
                    <a:cubicBezTo>
                      <a:pt x="107" y="1"/>
                      <a:pt x="107" y="1"/>
                      <a:pt x="107" y="1"/>
                    </a:cubicBezTo>
                    <a:cubicBezTo>
                      <a:pt x="108" y="1"/>
                      <a:pt x="108" y="1"/>
                      <a:pt x="108" y="1"/>
                    </a:cubicBezTo>
                    <a:cubicBezTo>
                      <a:pt x="107" y="1"/>
                      <a:pt x="107" y="1"/>
                      <a:pt x="107" y="1"/>
                    </a:cubicBezTo>
                    <a:cubicBezTo>
                      <a:pt x="107" y="1"/>
                      <a:pt x="107" y="1"/>
                      <a:pt x="107" y="1"/>
                    </a:cubicBezTo>
                    <a:cubicBezTo>
                      <a:pt x="106" y="0"/>
                      <a:pt x="106" y="0"/>
                      <a:pt x="106" y="0"/>
                    </a:cubicBezTo>
                    <a:cubicBezTo>
                      <a:pt x="105" y="1"/>
                      <a:pt x="105" y="1"/>
                      <a:pt x="105" y="1"/>
                    </a:cubicBezTo>
                    <a:cubicBezTo>
                      <a:pt x="104" y="1"/>
                      <a:pt x="104" y="1"/>
                      <a:pt x="104" y="1"/>
                    </a:cubicBezTo>
                    <a:cubicBezTo>
                      <a:pt x="104" y="1"/>
                      <a:pt x="104" y="1"/>
                      <a:pt x="104" y="1"/>
                    </a:cubicBezTo>
                    <a:cubicBezTo>
                      <a:pt x="104" y="2"/>
                      <a:pt x="104" y="2"/>
                      <a:pt x="104" y="2"/>
                    </a:cubicBezTo>
                    <a:cubicBezTo>
                      <a:pt x="103" y="2"/>
                      <a:pt x="103" y="2"/>
                      <a:pt x="103" y="2"/>
                    </a:cubicBezTo>
                    <a:cubicBezTo>
                      <a:pt x="103" y="2"/>
                      <a:pt x="103" y="2"/>
                      <a:pt x="103" y="2"/>
                    </a:cubicBezTo>
                    <a:cubicBezTo>
                      <a:pt x="104" y="2"/>
                      <a:pt x="104" y="2"/>
                      <a:pt x="104" y="2"/>
                    </a:cubicBezTo>
                    <a:cubicBezTo>
                      <a:pt x="103" y="2"/>
                      <a:pt x="103" y="2"/>
                      <a:pt x="103" y="2"/>
                    </a:cubicBezTo>
                    <a:cubicBezTo>
                      <a:pt x="104" y="3"/>
                      <a:pt x="104" y="3"/>
                      <a:pt x="104" y="3"/>
                    </a:cubicBezTo>
                    <a:cubicBezTo>
                      <a:pt x="104" y="3"/>
                      <a:pt x="104" y="3"/>
                      <a:pt x="104" y="3"/>
                    </a:cubicBezTo>
                    <a:cubicBezTo>
                      <a:pt x="104" y="3"/>
                      <a:pt x="104" y="3"/>
                      <a:pt x="104" y="3"/>
                    </a:cubicBezTo>
                    <a:cubicBezTo>
                      <a:pt x="105" y="3"/>
                      <a:pt x="105" y="3"/>
                      <a:pt x="105" y="3"/>
                    </a:cubicBezTo>
                    <a:cubicBezTo>
                      <a:pt x="106" y="3"/>
                      <a:pt x="106" y="3"/>
                      <a:pt x="106" y="3"/>
                    </a:cubicBezTo>
                    <a:cubicBezTo>
                      <a:pt x="105" y="3"/>
                      <a:pt x="105" y="3"/>
                      <a:pt x="105" y="3"/>
                    </a:cubicBezTo>
                    <a:cubicBezTo>
                      <a:pt x="104" y="3"/>
                      <a:pt x="104" y="3"/>
                      <a:pt x="104" y="3"/>
                    </a:cubicBezTo>
                    <a:cubicBezTo>
                      <a:pt x="103" y="3"/>
                      <a:pt x="103" y="3"/>
                      <a:pt x="103" y="3"/>
                    </a:cubicBezTo>
                    <a:cubicBezTo>
                      <a:pt x="103" y="3"/>
                      <a:pt x="103" y="3"/>
                      <a:pt x="103" y="3"/>
                    </a:cubicBezTo>
                    <a:cubicBezTo>
                      <a:pt x="102" y="3"/>
                      <a:pt x="102" y="3"/>
                      <a:pt x="102" y="3"/>
                    </a:cubicBezTo>
                    <a:cubicBezTo>
                      <a:pt x="101" y="3"/>
                      <a:pt x="101" y="3"/>
                      <a:pt x="101" y="3"/>
                    </a:cubicBezTo>
                    <a:cubicBezTo>
                      <a:pt x="101" y="3"/>
                      <a:pt x="101" y="3"/>
                      <a:pt x="101" y="3"/>
                    </a:cubicBezTo>
                    <a:cubicBezTo>
                      <a:pt x="102" y="3"/>
                      <a:pt x="102" y="3"/>
                      <a:pt x="102" y="3"/>
                    </a:cubicBezTo>
                    <a:cubicBezTo>
                      <a:pt x="102" y="3"/>
                      <a:pt x="102" y="3"/>
                      <a:pt x="102" y="3"/>
                    </a:cubicBezTo>
                    <a:cubicBezTo>
                      <a:pt x="103" y="3"/>
                      <a:pt x="103" y="3"/>
                      <a:pt x="103" y="3"/>
                    </a:cubicBezTo>
                    <a:cubicBezTo>
                      <a:pt x="102" y="4"/>
                      <a:pt x="102" y="4"/>
                      <a:pt x="102" y="4"/>
                    </a:cubicBezTo>
                    <a:cubicBezTo>
                      <a:pt x="102" y="4"/>
                      <a:pt x="102" y="4"/>
                      <a:pt x="102" y="4"/>
                    </a:cubicBezTo>
                    <a:cubicBezTo>
                      <a:pt x="102" y="4"/>
                      <a:pt x="102" y="4"/>
                      <a:pt x="102" y="4"/>
                    </a:cubicBezTo>
                    <a:cubicBezTo>
                      <a:pt x="102" y="3"/>
                      <a:pt x="102" y="3"/>
                      <a:pt x="102" y="3"/>
                    </a:cubicBezTo>
                    <a:cubicBezTo>
                      <a:pt x="101" y="3"/>
                      <a:pt x="101" y="3"/>
                      <a:pt x="101" y="3"/>
                    </a:cubicBezTo>
                    <a:cubicBezTo>
                      <a:pt x="101" y="3"/>
                      <a:pt x="101" y="3"/>
                      <a:pt x="101" y="3"/>
                    </a:cubicBezTo>
                    <a:cubicBezTo>
                      <a:pt x="100" y="4"/>
                      <a:pt x="100" y="4"/>
                      <a:pt x="100" y="4"/>
                    </a:cubicBezTo>
                    <a:cubicBezTo>
                      <a:pt x="99" y="4"/>
                      <a:pt x="99" y="4"/>
                      <a:pt x="99" y="4"/>
                    </a:cubicBezTo>
                    <a:cubicBezTo>
                      <a:pt x="99" y="4"/>
                      <a:pt x="99" y="4"/>
                      <a:pt x="99" y="4"/>
                    </a:cubicBezTo>
                    <a:cubicBezTo>
                      <a:pt x="99" y="4"/>
                      <a:pt x="99" y="4"/>
                      <a:pt x="99" y="4"/>
                    </a:cubicBezTo>
                    <a:cubicBezTo>
                      <a:pt x="99" y="4"/>
                      <a:pt x="99" y="4"/>
                      <a:pt x="99" y="4"/>
                    </a:cubicBezTo>
                    <a:cubicBezTo>
                      <a:pt x="98" y="4"/>
                      <a:pt x="98" y="4"/>
                      <a:pt x="98" y="4"/>
                    </a:cubicBezTo>
                    <a:cubicBezTo>
                      <a:pt x="99" y="3"/>
                      <a:pt x="99" y="3"/>
                      <a:pt x="99" y="3"/>
                    </a:cubicBezTo>
                    <a:cubicBezTo>
                      <a:pt x="98" y="3"/>
                      <a:pt x="98" y="3"/>
                      <a:pt x="98" y="3"/>
                    </a:cubicBezTo>
                    <a:cubicBezTo>
                      <a:pt x="97" y="3"/>
                      <a:pt x="97" y="3"/>
                      <a:pt x="97" y="3"/>
                    </a:cubicBezTo>
                    <a:cubicBezTo>
                      <a:pt x="96" y="3"/>
                      <a:pt x="96" y="3"/>
                      <a:pt x="96" y="3"/>
                    </a:cubicBezTo>
                    <a:cubicBezTo>
                      <a:pt x="96" y="4"/>
                      <a:pt x="96" y="4"/>
                      <a:pt x="96" y="4"/>
                    </a:cubicBezTo>
                    <a:cubicBezTo>
                      <a:pt x="96" y="4"/>
                      <a:pt x="96" y="4"/>
                      <a:pt x="96" y="4"/>
                    </a:cubicBezTo>
                    <a:cubicBezTo>
                      <a:pt x="96" y="4"/>
                      <a:pt x="96" y="4"/>
                      <a:pt x="96" y="4"/>
                    </a:cubicBezTo>
                    <a:cubicBezTo>
                      <a:pt x="97" y="4"/>
                      <a:pt x="97" y="4"/>
                      <a:pt x="97" y="4"/>
                    </a:cubicBezTo>
                    <a:cubicBezTo>
                      <a:pt x="97" y="4"/>
                      <a:pt x="97" y="4"/>
                      <a:pt x="97" y="4"/>
                    </a:cubicBezTo>
                    <a:cubicBezTo>
                      <a:pt x="96" y="4"/>
                      <a:pt x="96" y="4"/>
                      <a:pt x="96" y="4"/>
                    </a:cubicBezTo>
                    <a:cubicBezTo>
                      <a:pt x="95" y="4"/>
                      <a:pt x="95" y="4"/>
                      <a:pt x="95" y="4"/>
                    </a:cubicBezTo>
                    <a:cubicBezTo>
                      <a:pt x="94" y="4"/>
                      <a:pt x="94" y="4"/>
                      <a:pt x="94" y="4"/>
                    </a:cubicBezTo>
                    <a:cubicBezTo>
                      <a:pt x="94" y="4"/>
                      <a:pt x="94" y="4"/>
                      <a:pt x="94" y="4"/>
                    </a:cubicBezTo>
                    <a:cubicBezTo>
                      <a:pt x="93" y="4"/>
                      <a:pt x="93" y="4"/>
                      <a:pt x="93" y="4"/>
                    </a:cubicBezTo>
                    <a:cubicBezTo>
                      <a:pt x="92" y="4"/>
                      <a:pt x="92" y="4"/>
                      <a:pt x="92" y="4"/>
                    </a:cubicBezTo>
                    <a:cubicBezTo>
                      <a:pt x="92" y="5"/>
                      <a:pt x="92" y="5"/>
                      <a:pt x="92" y="5"/>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1" y="6"/>
                      <a:pt x="91" y="6"/>
                      <a:pt x="91" y="6"/>
                    </a:cubicBezTo>
                    <a:cubicBezTo>
                      <a:pt x="91" y="7"/>
                      <a:pt x="91" y="7"/>
                      <a:pt x="91" y="7"/>
                    </a:cubicBezTo>
                    <a:cubicBezTo>
                      <a:pt x="90" y="7"/>
                      <a:pt x="90" y="7"/>
                      <a:pt x="90" y="7"/>
                    </a:cubicBezTo>
                    <a:cubicBezTo>
                      <a:pt x="90" y="7"/>
                      <a:pt x="90" y="7"/>
                      <a:pt x="90" y="7"/>
                    </a:cubicBezTo>
                    <a:cubicBezTo>
                      <a:pt x="90" y="7"/>
                      <a:pt x="90" y="7"/>
                      <a:pt x="90" y="7"/>
                    </a:cubicBezTo>
                    <a:cubicBezTo>
                      <a:pt x="91" y="7"/>
                      <a:pt x="91" y="7"/>
                      <a:pt x="91" y="7"/>
                    </a:cubicBezTo>
                    <a:cubicBezTo>
                      <a:pt x="91" y="7"/>
                      <a:pt x="91" y="7"/>
                      <a:pt x="91" y="7"/>
                    </a:cubicBezTo>
                    <a:cubicBezTo>
                      <a:pt x="91" y="8"/>
                      <a:pt x="91" y="8"/>
                      <a:pt x="91" y="8"/>
                    </a:cubicBezTo>
                    <a:cubicBezTo>
                      <a:pt x="91" y="8"/>
                      <a:pt x="91" y="8"/>
                      <a:pt x="91" y="8"/>
                    </a:cubicBezTo>
                    <a:cubicBezTo>
                      <a:pt x="90" y="8"/>
                      <a:pt x="90" y="8"/>
                      <a:pt x="90" y="8"/>
                    </a:cubicBezTo>
                    <a:cubicBezTo>
                      <a:pt x="90" y="8"/>
                      <a:pt x="90" y="8"/>
                      <a:pt x="90" y="8"/>
                    </a:cubicBezTo>
                    <a:cubicBezTo>
                      <a:pt x="89" y="8"/>
                      <a:pt x="89" y="8"/>
                      <a:pt x="89" y="8"/>
                    </a:cubicBezTo>
                    <a:cubicBezTo>
                      <a:pt x="89" y="8"/>
                      <a:pt x="89" y="8"/>
                      <a:pt x="89" y="8"/>
                    </a:cubicBezTo>
                    <a:cubicBezTo>
                      <a:pt x="88" y="8"/>
                      <a:pt x="88" y="8"/>
                      <a:pt x="88" y="8"/>
                    </a:cubicBezTo>
                    <a:cubicBezTo>
                      <a:pt x="87" y="8"/>
                      <a:pt x="87" y="8"/>
                      <a:pt x="87" y="8"/>
                    </a:cubicBezTo>
                    <a:cubicBezTo>
                      <a:pt x="86" y="8"/>
                      <a:pt x="86" y="8"/>
                      <a:pt x="86" y="8"/>
                    </a:cubicBezTo>
                    <a:cubicBezTo>
                      <a:pt x="85" y="8"/>
                      <a:pt x="85" y="8"/>
                      <a:pt x="85" y="8"/>
                    </a:cubicBezTo>
                    <a:cubicBezTo>
                      <a:pt x="85" y="9"/>
                      <a:pt x="85" y="9"/>
                      <a:pt x="85" y="9"/>
                    </a:cubicBezTo>
                    <a:cubicBezTo>
                      <a:pt x="85" y="9"/>
                      <a:pt x="85" y="9"/>
                      <a:pt x="85" y="9"/>
                    </a:cubicBezTo>
                    <a:cubicBezTo>
                      <a:pt x="85" y="10"/>
                      <a:pt x="85" y="10"/>
                      <a:pt x="85" y="10"/>
                    </a:cubicBezTo>
                    <a:cubicBezTo>
                      <a:pt x="86" y="10"/>
                      <a:pt x="86" y="10"/>
                      <a:pt x="86" y="10"/>
                    </a:cubicBezTo>
                    <a:cubicBezTo>
                      <a:pt x="85" y="11"/>
                      <a:pt x="85" y="11"/>
                      <a:pt x="85" y="11"/>
                    </a:cubicBezTo>
                    <a:cubicBezTo>
                      <a:pt x="87" y="11"/>
                      <a:pt x="87" y="11"/>
                      <a:pt x="87" y="11"/>
                    </a:cubicBezTo>
                    <a:cubicBezTo>
                      <a:pt x="87" y="11"/>
                      <a:pt x="87" y="11"/>
                      <a:pt x="87" y="11"/>
                    </a:cubicBezTo>
                    <a:cubicBezTo>
                      <a:pt x="88" y="12"/>
                      <a:pt x="88" y="12"/>
                      <a:pt x="88" y="12"/>
                    </a:cubicBezTo>
                    <a:cubicBezTo>
                      <a:pt x="88" y="12"/>
                      <a:pt x="88" y="12"/>
                      <a:pt x="88" y="12"/>
                    </a:cubicBezTo>
                    <a:cubicBezTo>
                      <a:pt x="88" y="13"/>
                      <a:pt x="88" y="13"/>
                      <a:pt x="88" y="13"/>
                    </a:cubicBezTo>
                    <a:cubicBezTo>
                      <a:pt x="88" y="13"/>
                      <a:pt x="88" y="13"/>
                      <a:pt x="88" y="13"/>
                    </a:cubicBezTo>
                    <a:cubicBezTo>
                      <a:pt x="88" y="14"/>
                      <a:pt x="88" y="14"/>
                      <a:pt x="88" y="14"/>
                    </a:cubicBezTo>
                    <a:cubicBezTo>
                      <a:pt x="88" y="14"/>
                      <a:pt x="88" y="14"/>
                      <a:pt x="88" y="14"/>
                    </a:cubicBezTo>
                    <a:cubicBezTo>
                      <a:pt x="87" y="15"/>
                      <a:pt x="87" y="15"/>
                      <a:pt x="87" y="15"/>
                    </a:cubicBezTo>
                    <a:cubicBezTo>
                      <a:pt x="89" y="15"/>
                      <a:pt x="89" y="15"/>
                      <a:pt x="89" y="15"/>
                    </a:cubicBezTo>
                    <a:cubicBezTo>
                      <a:pt x="89" y="16"/>
                      <a:pt x="89" y="16"/>
                      <a:pt x="89" y="16"/>
                    </a:cubicBezTo>
                    <a:cubicBezTo>
                      <a:pt x="88" y="16"/>
                      <a:pt x="88" y="16"/>
                      <a:pt x="88" y="16"/>
                    </a:cubicBezTo>
                    <a:cubicBezTo>
                      <a:pt x="88" y="16"/>
                      <a:pt x="88" y="16"/>
                      <a:pt x="88" y="16"/>
                    </a:cubicBezTo>
                    <a:cubicBezTo>
                      <a:pt x="88" y="15"/>
                      <a:pt x="88" y="15"/>
                      <a:pt x="88" y="15"/>
                    </a:cubicBezTo>
                    <a:cubicBezTo>
                      <a:pt x="87" y="15"/>
                      <a:pt x="87" y="15"/>
                      <a:pt x="87" y="15"/>
                    </a:cubicBezTo>
                    <a:cubicBezTo>
                      <a:pt x="88" y="14"/>
                      <a:pt x="88" y="14"/>
                      <a:pt x="88" y="14"/>
                    </a:cubicBezTo>
                    <a:cubicBezTo>
                      <a:pt x="87" y="13"/>
                      <a:pt x="87" y="13"/>
                      <a:pt x="87" y="13"/>
                    </a:cubicBezTo>
                    <a:cubicBezTo>
                      <a:pt x="87" y="14"/>
                      <a:pt x="87" y="14"/>
                      <a:pt x="87" y="14"/>
                    </a:cubicBezTo>
                    <a:cubicBezTo>
                      <a:pt x="87" y="13"/>
                      <a:pt x="87" y="13"/>
                      <a:pt x="87" y="13"/>
                    </a:cubicBezTo>
                    <a:cubicBezTo>
                      <a:pt x="86" y="13"/>
                      <a:pt x="86" y="13"/>
                      <a:pt x="86" y="13"/>
                    </a:cubicBezTo>
                    <a:cubicBezTo>
                      <a:pt x="87" y="13"/>
                      <a:pt x="87" y="13"/>
                      <a:pt x="87" y="13"/>
                    </a:cubicBezTo>
                    <a:cubicBezTo>
                      <a:pt x="87" y="13"/>
                      <a:pt x="87" y="13"/>
                      <a:pt x="87" y="13"/>
                    </a:cubicBezTo>
                    <a:cubicBezTo>
                      <a:pt x="87" y="12"/>
                      <a:pt x="87" y="12"/>
                      <a:pt x="87" y="12"/>
                    </a:cubicBezTo>
                    <a:cubicBezTo>
                      <a:pt x="87" y="12"/>
                      <a:pt x="87" y="12"/>
                      <a:pt x="87" y="12"/>
                    </a:cubicBezTo>
                    <a:cubicBezTo>
                      <a:pt x="86" y="12"/>
                      <a:pt x="86" y="12"/>
                      <a:pt x="86" y="12"/>
                    </a:cubicBezTo>
                    <a:cubicBezTo>
                      <a:pt x="85" y="11"/>
                      <a:pt x="85" y="11"/>
                      <a:pt x="85" y="11"/>
                    </a:cubicBezTo>
                    <a:cubicBezTo>
                      <a:pt x="84" y="11"/>
                      <a:pt x="84" y="11"/>
                      <a:pt x="84" y="11"/>
                    </a:cubicBezTo>
                    <a:cubicBezTo>
                      <a:pt x="83" y="11"/>
                      <a:pt x="83" y="11"/>
                      <a:pt x="83" y="11"/>
                    </a:cubicBezTo>
                    <a:cubicBezTo>
                      <a:pt x="82" y="11"/>
                      <a:pt x="82" y="11"/>
                      <a:pt x="82" y="11"/>
                    </a:cubicBezTo>
                    <a:cubicBezTo>
                      <a:pt x="82" y="11"/>
                      <a:pt x="82" y="11"/>
                      <a:pt x="82" y="11"/>
                    </a:cubicBezTo>
                    <a:cubicBezTo>
                      <a:pt x="83" y="11"/>
                      <a:pt x="83" y="11"/>
                      <a:pt x="83" y="11"/>
                    </a:cubicBezTo>
                    <a:cubicBezTo>
                      <a:pt x="83" y="11"/>
                      <a:pt x="83" y="11"/>
                      <a:pt x="83" y="11"/>
                    </a:cubicBezTo>
                    <a:cubicBezTo>
                      <a:pt x="83" y="12"/>
                      <a:pt x="83" y="12"/>
                      <a:pt x="83" y="12"/>
                    </a:cubicBezTo>
                    <a:cubicBezTo>
                      <a:pt x="82" y="12"/>
                      <a:pt x="82" y="12"/>
                      <a:pt x="82" y="12"/>
                    </a:cubicBezTo>
                    <a:cubicBezTo>
                      <a:pt x="82" y="11"/>
                      <a:pt x="82" y="11"/>
                      <a:pt x="82" y="11"/>
                    </a:cubicBezTo>
                    <a:cubicBezTo>
                      <a:pt x="81" y="11"/>
                      <a:pt x="81" y="11"/>
                      <a:pt x="81" y="11"/>
                    </a:cubicBezTo>
                    <a:cubicBezTo>
                      <a:pt x="81" y="12"/>
                      <a:pt x="81" y="12"/>
                      <a:pt x="81" y="12"/>
                    </a:cubicBezTo>
                    <a:cubicBezTo>
                      <a:pt x="82" y="12"/>
                      <a:pt x="82" y="12"/>
                      <a:pt x="82" y="12"/>
                    </a:cubicBezTo>
                    <a:cubicBezTo>
                      <a:pt x="83" y="13"/>
                      <a:pt x="83" y="13"/>
                      <a:pt x="83" y="13"/>
                    </a:cubicBezTo>
                    <a:cubicBezTo>
                      <a:pt x="83" y="13"/>
                      <a:pt x="83" y="13"/>
                      <a:pt x="83" y="13"/>
                    </a:cubicBezTo>
                    <a:cubicBezTo>
                      <a:pt x="83" y="13"/>
                      <a:pt x="83" y="13"/>
                      <a:pt x="83" y="13"/>
                    </a:cubicBezTo>
                    <a:cubicBezTo>
                      <a:pt x="83" y="13"/>
                      <a:pt x="83" y="13"/>
                      <a:pt x="83" y="13"/>
                    </a:cubicBezTo>
                    <a:cubicBezTo>
                      <a:pt x="84" y="13"/>
                      <a:pt x="84" y="13"/>
                      <a:pt x="84" y="13"/>
                    </a:cubicBezTo>
                    <a:cubicBezTo>
                      <a:pt x="84" y="14"/>
                      <a:pt x="84" y="14"/>
                      <a:pt x="84" y="14"/>
                    </a:cubicBezTo>
                    <a:cubicBezTo>
                      <a:pt x="83" y="13"/>
                      <a:pt x="83" y="13"/>
                      <a:pt x="83" y="13"/>
                    </a:cubicBezTo>
                    <a:cubicBezTo>
                      <a:pt x="83" y="13"/>
                      <a:pt x="83" y="13"/>
                      <a:pt x="83" y="13"/>
                    </a:cubicBezTo>
                    <a:cubicBezTo>
                      <a:pt x="82" y="13"/>
                      <a:pt x="82" y="13"/>
                      <a:pt x="82" y="13"/>
                    </a:cubicBezTo>
                    <a:cubicBezTo>
                      <a:pt x="81" y="13"/>
                      <a:pt x="81" y="13"/>
                      <a:pt x="81" y="13"/>
                    </a:cubicBezTo>
                    <a:cubicBezTo>
                      <a:pt x="81" y="12"/>
                      <a:pt x="81" y="12"/>
                      <a:pt x="81" y="12"/>
                    </a:cubicBezTo>
                    <a:cubicBezTo>
                      <a:pt x="81" y="12"/>
                      <a:pt x="81" y="12"/>
                      <a:pt x="81" y="12"/>
                    </a:cubicBezTo>
                    <a:cubicBezTo>
                      <a:pt x="81" y="12"/>
                      <a:pt x="81" y="12"/>
                      <a:pt x="81" y="12"/>
                    </a:cubicBezTo>
                    <a:cubicBezTo>
                      <a:pt x="81" y="11"/>
                      <a:pt x="81" y="11"/>
                      <a:pt x="81" y="11"/>
                    </a:cubicBezTo>
                    <a:cubicBezTo>
                      <a:pt x="81" y="10"/>
                      <a:pt x="81" y="10"/>
                      <a:pt x="81" y="10"/>
                    </a:cubicBezTo>
                    <a:cubicBezTo>
                      <a:pt x="80" y="10"/>
                      <a:pt x="80" y="10"/>
                      <a:pt x="80" y="10"/>
                    </a:cubicBezTo>
                    <a:cubicBezTo>
                      <a:pt x="80" y="10"/>
                      <a:pt x="80" y="10"/>
                      <a:pt x="80" y="10"/>
                    </a:cubicBezTo>
                    <a:cubicBezTo>
                      <a:pt x="80" y="10"/>
                      <a:pt x="80" y="10"/>
                      <a:pt x="80" y="10"/>
                    </a:cubicBezTo>
                    <a:cubicBezTo>
                      <a:pt x="80" y="10"/>
                      <a:pt x="80" y="10"/>
                      <a:pt x="80" y="10"/>
                    </a:cubicBezTo>
                    <a:cubicBezTo>
                      <a:pt x="80" y="10"/>
                      <a:pt x="80" y="10"/>
                      <a:pt x="80" y="10"/>
                    </a:cubicBezTo>
                    <a:cubicBezTo>
                      <a:pt x="80" y="11"/>
                      <a:pt x="80" y="11"/>
                      <a:pt x="80" y="11"/>
                    </a:cubicBezTo>
                    <a:cubicBezTo>
                      <a:pt x="80" y="11"/>
                      <a:pt x="80" y="11"/>
                      <a:pt x="80" y="11"/>
                    </a:cubicBezTo>
                    <a:cubicBezTo>
                      <a:pt x="79" y="12"/>
                      <a:pt x="79" y="12"/>
                      <a:pt x="79" y="12"/>
                    </a:cubicBezTo>
                    <a:cubicBezTo>
                      <a:pt x="79" y="13"/>
                      <a:pt x="79" y="13"/>
                      <a:pt x="79" y="13"/>
                    </a:cubicBezTo>
                    <a:cubicBezTo>
                      <a:pt x="79" y="13"/>
                      <a:pt x="79" y="13"/>
                      <a:pt x="79" y="13"/>
                    </a:cubicBezTo>
                    <a:cubicBezTo>
                      <a:pt x="80" y="14"/>
                      <a:pt x="80" y="14"/>
                      <a:pt x="80" y="14"/>
                    </a:cubicBezTo>
                    <a:cubicBezTo>
                      <a:pt x="79" y="14"/>
                      <a:pt x="79" y="14"/>
                      <a:pt x="79" y="14"/>
                    </a:cubicBezTo>
                    <a:cubicBezTo>
                      <a:pt x="79" y="15"/>
                      <a:pt x="79" y="15"/>
                      <a:pt x="79" y="15"/>
                    </a:cubicBezTo>
                    <a:cubicBezTo>
                      <a:pt x="79" y="15"/>
                      <a:pt x="79" y="15"/>
                      <a:pt x="79" y="15"/>
                    </a:cubicBezTo>
                    <a:cubicBezTo>
                      <a:pt x="79" y="16"/>
                      <a:pt x="79" y="16"/>
                      <a:pt x="79" y="16"/>
                    </a:cubicBezTo>
                    <a:cubicBezTo>
                      <a:pt x="79" y="16"/>
                      <a:pt x="79" y="16"/>
                      <a:pt x="79" y="16"/>
                    </a:cubicBezTo>
                    <a:cubicBezTo>
                      <a:pt x="80" y="17"/>
                      <a:pt x="80" y="17"/>
                      <a:pt x="80" y="17"/>
                    </a:cubicBezTo>
                    <a:cubicBezTo>
                      <a:pt x="81" y="16"/>
                      <a:pt x="81" y="16"/>
                      <a:pt x="81" y="16"/>
                    </a:cubicBezTo>
                    <a:cubicBezTo>
                      <a:pt x="82" y="17"/>
                      <a:pt x="82" y="17"/>
                      <a:pt x="82" y="17"/>
                    </a:cubicBezTo>
                    <a:cubicBezTo>
                      <a:pt x="82" y="17"/>
                      <a:pt x="82" y="17"/>
                      <a:pt x="82" y="17"/>
                    </a:cubicBezTo>
                    <a:cubicBezTo>
                      <a:pt x="83" y="17"/>
                      <a:pt x="83" y="17"/>
                      <a:pt x="83" y="17"/>
                    </a:cubicBezTo>
                    <a:cubicBezTo>
                      <a:pt x="83" y="18"/>
                      <a:pt x="83" y="18"/>
                      <a:pt x="83" y="18"/>
                    </a:cubicBezTo>
                    <a:cubicBezTo>
                      <a:pt x="82" y="18"/>
                      <a:pt x="82" y="18"/>
                      <a:pt x="82" y="18"/>
                    </a:cubicBezTo>
                    <a:cubicBezTo>
                      <a:pt x="83" y="19"/>
                      <a:pt x="83" y="19"/>
                      <a:pt x="83" y="19"/>
                    </a:cubicBezTo>
                    <a:cubicBezTo>
                      <a:pt x="83" y="19"/>
                      <a:pt x="83" y="19"/>
                      <a:pt x="83" y="19"/>
                    </a:cubicBezTo>
                    <a:cubicBezTo>
                      <a:pt x="83" y="19"/>
                      <a:pt x="83" y="19"/>
                      <a:pt x="83" y="19"/>
                    </a:cubicBezTo>
                    <a:cubicBezTo>
                      <a:pt x="84" y="19"/>
                      <a:pt x="84" y="19"/>
                      <a:pt x="84" y="19"/>
                    </a:cubicBezTo>
                    <a:cubicBezTo>
                      <a:pt x="83" y="19"/>
                      <a:pt x="83" y="19"/>
                      <a:pt x="83" y="19"/>
                    </a:cubicBezTo>
                    <a:cubicBezTo>
                      <a:pt x="82" y="19"/>
                      <a:pt x="82" y="19"/>
                      <a:pt x="82" y="19"/>
                    </a:cubicBezTo>
                    <a:cubicBezTo>
                      <a:pt x="82" y="19"/>
                      <a:pt x="82" y="19"/>
                      <a:pt x="82" y="19"/>
                    </a:cubicBezTo>
                    <a:cubicBezTo>
                      <a:pt x="82" y="18"/>
                      <a:pt x="82" y="18"/>
                      <a:pt x="82" y="18"/>
                    </a:cubicBezTo>
                    <a:cubicBezTo>
                      <a:pt x="82" y="17"/>
                      <a:pt x="82" y="17"/>
                      <a:pt x="82" y="17"/>
                    </a:cubicBezTo>
                    <a:cubicBezTo>
                      <a:pt x="82" y="17"/>
                      <a:pt x="82" y="17"/>
                      <a:pt x="82" y="17"/>
                    </a:cubicBezTo>
                    <a:cubicBezTo>
                      <a:pt x="81" y="17"/>
                      <a:pt x="81" y="17"/>
                      <a:pt x="81" y="17"/>
                    </a:cubicBezTo>
                    <a:cubicBezTo>
                      <a:pt x="79" y="17"/>
                      <a:pt x="79" y="17"/>
                      <a:pt x="79" y="17"/>
                    </a:cubicBezTo>
                    <a:cubicBezTo>
                      <a:pt x="80" y="18"/>
                      <a:pt x="80" y="18"/>
                      <a:pt x="80" y="18"/>
                    </a:cubicBezTo>
                    <a:cubicBezTo>
                      <a:pt x="80" y="19"/>
                      <a:pt x="80" y="19"/>
                      <a:pt x="80" y="19"/>
                    </a:cubicBezTo>
                    <a:cubicBezTo>
                      <a:pt x="80" y="19"/>
                      <a:pt x="80" y="19"/>
                      <a:pt x="80" y="19"/>
                    </a:cubicBezTo>
                    <a:cubicBezTo>
                      <a:pt x="79" y="19"/>
                      <a:pt x="79" y="19"/>
                      <a:pt x="79" y="19"/>
                    </a:cubicBezTo>
                    <a:cubicBezTo>
                      <a:pt x="79" y="20"/>
                      <a:pt x="79" y="20"/>
                      <a:pt x="79" y="20"/>
                    </a:cubicBezTo>
                    <a:cubicBezTo>
                      <a:pt x="78" y="21"/>
                      <a:pt x="78" y="21"/>
                      <a:pt x="78" y="21"/>
                    </a:cubicBezTo>
                    <a:cubicBezTo>
                      <a:pt x="78" y="21"/>
                      <a:pt x="78" y="21"/>
                      <a:pt x="78" y="21"/>
                    </a:cubicBezTo>
                    <a:cubicBezTo>
                      <a:pt x="77" y="21"/>
                      <a:pt x="77" y="21"/>
                      <a:pt x="77" y="21"/>
                    </a:cubicBezTo>
                    <a:cubicBezTo>
                      <a:pt x="76" y="21"/>
                      <a:pt x="76" y="21"/>
                      <a:pt x="76" y="21"/>
                    </a:cubicBezTo>
                    <a:cubicBezTo>
                      <a:pt x="75" y="20"/>
                      <a:pt x="75" y="20"/>
                      <a:pt x="75" y="20"/>
                    </a:cubicBezTo>
                    <a:cubicBezTo>
                      <a:pt x="75" y="20"/>
                      <a:pt x="75" y="20"/>
                      <a:pt x="75" y="20"/>
                    </a:cubicBezTo>
                    <a:cubicBezTo>
                      <a:pt x="74" y="20"/>
                      <a:pt x="74" y="20"/>
                      <a:pt x="74" y="20"/>
                    </a:cubicBezTo>
                    <a:cubicBezTo>
                      <a:pt x="75" y="20"/>
                      <a:pt x="75" y="20"/>
                      <a:pt x="75" y="20"/>
                    </a:cubicBezTo>
                    <a:cubicBezTo>
                      <a:pt x="75" y="20"/>
                      <a:pt x="75" y="20"/>
                      <a:pt x="75" y="20"/>
                    </a:cubicBezTo>
                    <a:cubicBezTo>
                      <a:pt x="76" y="20"/>
                      <a:pt x="76" y="20"/>
                      <a:pt x="76" y="20"/>
                    </a:cubicBezTo>
                    <a:cubicBezTo>
                      <a:pt x="76" y="20"/>
                      <a:pt x="76" y="20"/>
                      <a:pt x="76" y="20"/>
                    </a:cubicBezTo>
                    <a:cubicBezTo>
                      <a:pt x="77" y="21"/>
                      <a:pt x="77" y="21"/>
                      <a:pt x="77" y="21"/>
                    </a:cubicBezTo>
                    <a:cubicBezTo>
                      <a:pt x="77" y="20"/>
                      <a:pt x="77" y="20"/>
                      <a:pt x="77" y="20"/>
                    </a:cubicBezTo>
                    <a:cubicBezTo>
                      <a:pt x="77" y="20"/>
                      <a:pt x="77" y="20"/>
                      <a:pt x="77" y="20"/>
                    </a:cubicBezTo>
                    <a:cubicBezTo>
                      <a:pt x="78" y="20"/>
                      <a:pt x="78" y="20"/>
                      <a:pt x="78" y="20"/>
                    </a:cubicBezTo>
                    <a:cubicBezTo>
                      <a:pt x="78" y="19"/>
                      <a:pt x="78" y="19"/>
                      <a:pt x="78" y="19"/>
                    </a:cubicBezTo>
                    <a:cubicBezTo>
                      <a:pt x="78" y="19"/>
                      <a:pt x="78" y="19"/>
                      <a:pt x="78" y="19"/>
                    </a:cubicBezTo>
                    <a:cubicBezTo>
                      <a:pt x="79" y="18"/>
                      <a:pt x="79" y="18"/>
                      <a:pt x="79" y="18"/>
                    </a:cubicBezTo>
                    <a:cubicBezTo>
                      <a:pt x="78" y="18"/>
                      <a:pt x="78" y="18"/>
                      <a:pt x="78" y="18"/>
                    </a:cubicBezTo>
                    <a:cubicBezTo>
                      <a:pt x="79" y="17"/>
                      <a:pt x="79" y="17"/>
                      <a:pt x="79" y="17"/>
                    </a:cubicBezTo>
                    <a:cubicBezTo>
                      <a:pt x="79" y="17"/>
                      <a:pt x="79" y="17"/>
                      <a:pt x="79" y="17"/>
                    </a:cubicBezTo>
                    <a:cubicBezTo>
                      <a:pt x="78" y="17"/>
                      <a:pt x="78" y="17"/>
                      <a:pt x="78" y="17"/>
                    </a:cubicBezTo>
                    <a:cubicBezTo>
                      <a:pt x="78" y="16"/>
                      <a:pt x="78" y="16"/>
                      <a:pt x="78" y="16"/>
                    </a:cubicBezTo>
                    <a:cubicBezTo>
                      <a:pt x="78" y="16"/>
                      <a:pt x="78" y="16"/>
                      <a:pt x="78" y="16"/>
                    </a:cubicBezTo>
                    <a:cubicBezTo>
                      <a:pt x="78" y="15"/>
                      <a:pt x="78" y="15"/>
                      <a:pt x="78" y="15"/>
                    </a:cubicBezTo>
                    <a:cubicBezTo>
                      <a:pt x="79" y="14"/>
                      <a:pt x="79" y="14"/>
                      <a:pt x="79" y="14"/>
                    </a:cubicBezTo>
                    <a:cubicBezTo>
                      <a:pt x="78" y="14"/>
                      <a:pt x="78" y="14"/>
                      <a:pt x="78" y="14"/>
                    </a:cubicBezTo>
                    <a:cubicBezTo>
                      <a:pt x="78" y="13"/>
                      <a:pt x="78" y="13"/>
                      <a:pt x="78" y="13"/>
                    </a:cubicBezTo>
                    <a:cubicBezTo>
                      <a:pt x="77" y="13"/>
                      <a:pt x="77" y="13"/>
                      <a:pt x="77" y="13"/>
                    </a:cubicBezTo>
                    <a:cubicBezTo>
                      <a:pt x="77" y="12"/>
                      <a:pt x="77" y="12"/>
                      <a:pt x="77" y="12"/>
                    </a:cubicBezTo>
                    <a:cubicBezTo>
                      <a:pt x="78" y="11"/>
                      <a:pt x="78" y="11"/>
                      <a:pt x="78" y="11"/>
                    </a:cubicBezTo>
                    <a:cubicBezTo>
                      <a:pt x="78" y="11"/>
                      <a:pt x="78" y="11"/>
                      <a:pt x="78" y="11"/>
                    </a:cubicBezTo>
                    <a:cubicBezTo>
                      <a:pt x="78" y="11"/>
                      <a:pt x="78" y="11"/>
                      <a:pt x="78" y="11"/>
                    </a:cubicBezTo>
                    <a:cubicBezTo>
                      <a:pt x="78" y="10"/>
                      <a:pt x="78" y="10"/>
                      <a:pt x="78" y="10"/>
                    </a:cubicBezTo>
                    <a:cubicBezTo>
                      <a:pt x="77" y="10"/>
                      <a:pt x="77" y="10"/>
                      <a:pt x="77" y="10"/>
                    </a:cubicBezTo>
                    <a:cubicBezTo>
                      <a:pt x="77" y="10"/>
                      <a:pt x="77" y="10"/>
                      <a:pt x="77" y="10"/>
                    </a:cubicBezTo>
                    <a:cubicBezTo>
                      <a:pt x="76" y="10"/>
                      <a:pt x="76" y="10"/>
                      <a:pt x="76" y="10"/>
                    </a:cubicBezTo>
                    <a:cubicBezTo>
                      <a:pt x="75" y="10"/>
                      <a:pt x="75" y="10"/>
                      <a:pt x="75" y="10"/>
                    </a:cubicBezTo>
                    <a:cubicBezTo>
                      <a:pt x="75" y="11"/>
                      <a:pt x="75" y="11"/>
                      <a:pt x="75" y="11"/>
                    </a:cubicBezTo>
                    <a:cubicBezTo>
                      <a:pt x="74" y="12"/>
                      <a:pt x="74" y="12"/>
                      <a:pt x="74" y="12"/>
                    </a:cubicBezTo>
                    <a:cubicBezTo>
                      <a:pt x="73" y="13"/>
                      <a:pt x="73" y="13"/>
                      <a:pt x="73" y="13"/>
                    </a:cubicBezTo>
                    <a:cubicBezTo>
                      <a:pt x="73" y="14"/>
                      <a:pt x="73" y="14"/>
                      <a:pt x="73" y="14"/>
                    </a:cubicBezTo>
                    <a:cubicBezTo>
                      <a:pt x="73" y="14"/>
                      <a:pt x="73" y="14"/>
                      <a:pt x="73" y="14"/>
                    </a:cubicBezTo>
                    <a:cubicBezTo>
                      <a:pt x="73" y="15"/>
                      <a:pt x="73" y="15"/>
                      <a:pt x="73" y="15"/>
                    </a:cubicBezTo>
                    <a:cubicBezTo>
                      <a:pt x="73" y="15"/>
                      <a:pt x="73" y="15"/>
                      <a:pt x="73" y="15"/>
                    </a:cubicBezTo>
                    <a:cubicBezTo>
                      <a:pt x="73" y="16"/>
                      <a:pt x="73" y="16"/>
                      <a:pt x="73" y="16"/>
                    </a:cubicBezTo>
                    <a:cubicBezTo>
                      <a:pt x="74" y="16"/>
                      <a:pt x="74" y="16"/>
                      <a:pt x="74" y="16"/>
                    </a:cubicBezTo>
                    <a:cubicBezTo>
                      <a:pt x="74" y="16"/>
                      <a:pt x="74" y="16"/>
                      <a:pt x="74" y="16"/>
                    </a:cubicBezTo>
                    <a:cubicBezTo>
                      <a:pt x="74" y="16"/>
                      <a:pt x="74" y="16"/>
                      <a:pt x="74" y="16"/>
                    </a:cubicBezTo>
                    <a:cubicBezTo>
                      <a:pt x="75" y="17"/>
                      <a:pt x="75" y="17"/>
                      <a:pt x="75" y="17"/>
                    </a:cubicBezTo>
                    <a:cubicBezTo>
                      <a:pt x="75" y="17"/>
                      <a:pt x="75" y="17"/>
                      <a:pt x="75" y="17"/>
                    </a:cubicBezTo>
                    <a:cubicBezTo>
                      <a:pt x="75" y="18"/>
                      <a:pt x="75" y="18"/>
                      <a:pt x="75" y="18"/>
                    </a:cubicBezTo>
                    <a:cubicBezTo>
                      <a:pt x="74" y="18"/>
                      <a:pt x="74" y="18"/>
                      <a:pt x="74" y="18"/>
                    </a:cubicBezTo>
                    <a:cubicBezTo>
                      <a:pt x="74" y="18"/>
                      <a:pt x="74" y="18"/>
                      <a:pt x="74" y="18"/>
                    </a:cubicBezTo>
                    <a:cubicBezTo>
                      <a:pt x="74" y="17"/>
                      <a:pt x="74" y="17"/>
                      <a:pt x="74" y="17"/>
                    </a:cubicBezTo>
                    <a:cubicBezTo>
                      <a:pt x="73" y="17"/>
                      <a:pt x="73" y="17"/>
                      <a:pt x="73" y="17"/>
                    </a:cubicBezTo>
                    <a:cubicBezTo>
                      <a:pt x="73" y="17"/>
                      <a:pt x="73" y="17"/>
                      <a:pt x="73" y="17"/>
                    </a:cubicBezTo>
                    <a:cubicBezTo>
                      <a:pt x="72" y="17"/>
                      <a:pt x="72" y="17"/>
                      <a:pt x="72" y="17"/>
                    </a:cubicBezTo>
                    <a:cubicBezTo>
                      <a:pt x="72" y="17"/>
                      <a:pt x="72" y="17"/>
                      <a:pt x="72" y="17"/>
                    </a:cubicBezTo>
                    <a:cubicBezTo>
                      <a:pt x="71" y="16"/>
                      <a:pt x="71" y="16"/>
                      <a:pt x="71" y="16"/>
                    </a:cubicBezTo>
                    <a:cubicBezTo>
                      <a:pt x="70" y="16"/>
                      <a:pt x="70" y="16"/>
                      <a:pt x="70" y="16"/>
                    </a:cubicBezTo>
                    <a:cubicBezTo>
                      <a:pt x="68" y="15"/>
                      <a:pt x="68" y="15"/>
                      <a:pt x="68" y="15"/>
                    </a:cubicBezTo>
                    <a:cubicBezTo>
                      <a:pt x="67" y="16"/>
                      <a:pt x="67" y="16"/>
                      <a:pt x="67" y="16"/>
                    </a:cubicBezTo>
                    <a:cubicBezTo>
                      <a:pt x="68" y="16"/>
                      <a:pt x="68" y="16"/>
                      <a:pt x="68" y="16"/>
                    </a:cubicBezTo>
                    <a:cubicBezTo>
                      <a:pt x="68" y="17"/>
                      <a:pt x="68" y="17"/>
                      <a:pt x="68" y="17"/>
                    </a:cubicBezTo>
                    <a:cubicBezTo>
                      <a:pt x="67" y="17"/>
                      <a:pt x="67" y="17"/>
                      <a:pt x="67" y="17"/>
                    </a:cubicBezTo>
                    <a:cubicBezTo>
                      <a:pt x="67" y="18"/>
                      <a:pt x="67" y="18"/>
                      <a:pt x="67" y="18"/>
                    </a:cubicBezTo>
                    <a:cubicBezTo>
                      <a:pt x="67" y="18"/>
                      <a:pt x="67" y="18"/>
                      <a:pt x="67" y="18"/>
                    </a:cubicBezTo>
                    <a:cubicBezTo>
                      <a:pt x="66" y="18"/>
                      <a:pt x="66" y="18"/>
                      <a:pt x="66" y="18"/>
                    </a:cubicBezTo>
                    <a:cubicBezTo>
                      <a:pt x="66" y="17"/>
                      <a:pt x="66" y="17"/>
                      <a:pt x="66" y="17"/>
                    </a:cubicBezTo>
                    <a:cubicBezTo>
                      <a:pt x="66" y="17"/>
                      <a:pt x="66" y="17"/>
                      <a:pt x="66" y="17"/>
                    </a:cubicBezTo>
                    <a:cubicBezTo>
                      <a:pt x="65" y="17"/>
                      <a:pt x="65" y="17"/>
                      <a:pt x="65" y="17"/>
                    </a:cubicBezTo>
                    <a:cubicBezTo>
                      <a:pt x="65" y="17"/>
                      <a:pt x="65" y="17"/>
                      <a:pt x="65" y="17"/>
                    </a:cubicBezTo>
                    <a:cubicBezTo>
                      <a:pt x="64" y="18"/>
                      <a:pt x="64" y="18"/>
                      <a:pt x="64" y="18"/>
                    </a:cubicBezTo>
                    <a:cubicBezTo>
                      <a:pt x="64" y="18"/>
                      <a:pt x="64" y="18"/>
                      <a:pt x="64" y="18"/>
                    </a:cubicBezTo>
                    <a:cubicBezTo>
                      <a:pt x="63" y="17"/>
                      <a:pt x="63" y="17"/>
                      <a:pt x="63" y="17"/>
                    </a:cubicBezTo>
                    <a:cubicBezTo>
                      <a:pt x="63" y="17"/>
                      <a:pt x="63" y="17"/>
                      <a:pt x="63" y="17"/>
                    </a:cubicBezTo>
                    <a:cubicBezTo>
                      <a:pt x="63" y="18"/>
                      <a:pt x="63" y="18"/>
                      <a:pt x="63" y="18"/>
                    </a:cubicBezTo>
                    <a:cubicBezTo>
                      <a:pt x="63" y="18"/>
                      <a:pt x="63" y="18"/>
                      <a:pt x="63" y="18"/>
                    </a:cubicBezTo>
                    <a:cubicBezTo>
                      <a:pt x="62" y="18"/>
                      <a:pt x="62" y="18"/>
                      <a:pt x="62" y="18"/>
                    </a:cubicBezTo>
                    <a:cubicBezTo>
                      <a:pt x="62" y="18"/>
                      <a:pt x="62" y="18"/>
                      <a:pt x="62" y="18"/>
                    </a:cubicBezTo>
                    <a:cubicBezTo>
                      <a:pt x="61" y="18"/>
                      <a:pt x="61" y="18"/>
                      <a:pt x="61" y="18"/>
                    </a:cubicBezTo>
                    <a:cubicBezTo>
                      <a:pt x="61" y="18"/>
                      <a:pt x="61" y="18"/>
                      <a:pt x="61" y="18"/>
                    </a:cubicBezTo>
                    <a:cubicBezTo>
                      <a:pt x="62" y="18"/>
                      <a:pt x="62" y="18"/>
                      <a:pt x="62" y="18"/>
                    </a:cubicBezTo>
                    <a:cubicBezTo>
                      <a:pt x="61" y="17"/>
                      <a:pt x="61" y="17"/>
                      <a:pt x="61" y="17"/>
                    </a:cubicBezTo>
                    <a:cubicBezTo>
                      <a:pt x="62" y="17"/>
                      <a:pt x="62" y="17"/>
                      <a:pt x="62" y="17"/>
                    </a:cubicBezTo>
                    <a:cubicBezTo>
                      <a:pt x="61" y="17"/>
                      <a:pt x="61" y="17"/>
                      <a:pt x="61" y="17"/>
                    </a:cubicBezTo>
                    <a:cubicBezTo>
                      <a:pt x="61" y="17"/>
                      <a:pt x="61" y="17"/>
                      <a:pt x="61" y="17"/>
                    </a:cubicBezTo>
                    <a:cubicBezTo>
                      <a:pt x="60" y="17"/>
                      <a:pt x="60" y="17"/>
                      <a:pt x="60" y="17"/>
                    </a:cubicBezTo>
                    <a:cubicBezTo>
                      <a:pt x="60" y="18"/>
                      <a:pt x="60" y="18"/>
                      <a:pt x="60" y="18"/>
                    </a:cubicBezTo>
                    <a:cubicBezTo>
                      <a:pt x="60" y="18"/>
                      <a:pt x="60" y="18"/>
                      <a:pt x="60" y="18"/>
                    </a:cubicBezTo>
                    <a:cubicBezTo>
                      <a:pt x="60" y="18"/>
                      <a:pt x="60" y="18"/>
                      <a:pt x="60" y="18"/>
                    </a:cubicBezTo>
                    <a:cubicBezTo>
                      <a:pt x="60" y="17"/>
                      <a:pt x="60" y="17"/>
                      <a:pt x="60" y="17"/>
                    </a:cubicBezTo>
                    <a:cubicBezTo>
                      <a:pt x="59" y="18"/>
                      <a:pt x="59" y="18"/>
                      <a:pt x="59" y="18"/>
                    </a:cubicBezTo>
                    <a:cubicBezTo>
                      <a:pt x="58" y="18"/>
                      <a:pt x="58" y="18"/>
                      <a:pt x="58" y="18"/>
                    </a:cubicBezTo>
                    <a:cubicBezTo>
                      <a:pt x="58" y="19"/>
                      <a:pt x="58" y="19"/>
                      <a:pt x="58" y="19"/>
                    </a:cubicBezTo>
                    <a:cubicBezTo>
                      <a:pt x="57" y="19"/>
                      <a:pt x="57" y="19"/>
                      <a:pt x="57" y="19"/>
                    </a:cubicBezTo>
                    <a:cubicBezTo>
                      <a:pt x="57" y="19"/>
                      <a:pt x="57" y="19"/>
                      <a:pt x="57" y="19"/>
                    </a:cubicBezTo>
                    <a:cubicBezTo>
                      <a:pt x="57" y="19"/>
                      <a:pt x="57" y="19"/>
                      <a:pt x="57" y="19"/>
                    </a:cubicBezTo>
                    <a:cubicBezTo>
                      <a:pt x="56" y="19"/>
                      <a:pt x="56" y="19"/>
                      <a:pt x="56" y="19"/>
                    </a:cubicBezTo>
                    <a:cubicBezTo>
                      <a:pt x="56" y="19"/>
                      <a:pt x="56" y="19"/>
                      <a:pt x="56" y="19"/>
                    </a:cubicBezTo>
                    <a:cubicBezTo>
                      <a:pt x="56" y="19"/>
                      <a:pt x="56" y="19"/>
                      <a:pt x="56" y="19"/>
                    </a:cubicBezTo>
                    <a:cubicBezTo>
                      <a:pt x="56" y="20"/>
                      <a:pt x="56" y="20"/>
                      <a:pt x="56" y="20"/>
                    </a:cubicBezTo>
                    <a:cubicBezTo>
                      <a:pt x="55" y="20"/>
                      <a:pt x="55" y="20"/>
                      <a:pt x="55" y="20"/>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4" y="19"/>
                    </a:cubicBezTo>
                    <a:cubicBezTo>
                      <a:pt x="55" y="18"/>
                      <a:pt x="55" y="18"/>
                      <a:pt x="55" y="18"/>
                    </a:cubicBezTo>
                    <a:cubicBezTo>
                      <a:pt x="55" y="18"/>
                      <a:pt x="55" y="18"/>
                      <a:pt x="55" y="18"/>
                    </a:cubicBezTo>
                    <a:cubicBezTo>
                      <a:pt x="54" y="17"/>
                      <a:pt x="54" y="17"/>
                      <a:pt x="54" y="17"/>
                    </a:cubicBezTo>
                    <a:cubicBezTo>
                      <a:pt x="53" y="17"/>
                      <a:pt x="53" y="17"/>
                      <a:pt x="53" y="17"/>
                    </a:cubicBezTo>
                    <a:cubicBezTo>
                      <a:pt x="52" y="17"/>
                      <a:pt x="52" y="17"/>
                      <a:pt x="52" y="17"/>
                    </a:cubicBezTo>
                    <a:cubicBezTo>
                      <a:pt x="52" y="18"/>
                      <a:pt x="52" y="18"/>
                      <a:pt x="52" y="18"/>
                    </a:cubicBezTo>
                    <a:cubicBezTo>
                      <a:pt x="53" y="18"/>
                      <a:pt x="53" y="18"/>
                      <a:pt x="53" y="18"/>
                    </a:cubicBezTo>
                    <a:cubicBezTo>
                      <a:pt x="53" y="18"/>
                      <a:pt x="53" y="18"/>
                      <a:pt x="53" y="18"/>
                    </a:cubicBezTo>
                    <a:cubicBezTo>
                      <a:pt x="53" y="19"/>
                      <a:pt x="53" y="19"/>
                      <a:pt x="53" y="19"/>
                    </a:cubicBezTo>
                    <a:cubicBezTo>
                      <a:pt x="53" y="19"/>
                      <a:pt x="53" y="19"/>
                      <a:pt x="53" y="19"/>
                    </a:cubicBezTo>
                    <a:cubicBezTo>
                      <a:pt x="53" y="20"/>
                      <a:pt x="53" y="20"/>
                      <a:pt x="53" y="20"/>
                    </a:cubicBezTo>
                    <a:cubicBezTo>
                      <a:pt x="53" y="20"/>
                      <a:pt x="53" y="20"/>
                      <a:pt x="53" y="20"/>
                    </a:cubicBezTo>
                    <a:cubicBezTo>
                      <a:pt x="53" y="21"/>
                      <a:pt x="53" y="21"/>
                      <a:pt x="53" y="21"/>
                    </a:cubicBezTo>
                    <a:cubicBezTo>
                      <a:pt x="52" y="21"/>
                      <a:pt x="52" y="21"/>
                      <a:pt x="52" y="21"/>
                    </a:cubicBezTo>
                    <a:cubicBezTo>
                      <a:pt x="51" y="21"/>
                      <a:pt x="51" y="21"/>
                      <a:pt x="51" y="21"/>
                    </a:cubicBezTo>
                    <a:cubicBezTo>
                      <a:pt x="51" y="21"/>
                      <a:pt x="51" y="21"/>
                      <a:pt x="51" y="21"/>
                    </a:cubicBezTo>
                    <a:cubicBezTo>
                      <a:pt x="50" y="22"/>
                      <a:pt x="50" y="22"/>
                      <a:pt x="50" y="22"/>
                    </a:cubicBezTo>
                    <a:cubicBezTo>
                      <a:pt x="49" y="23"/>
                      <a:pt x="49" y="23"/>
                      <a:pt x="49" y="23"/>
                    </a:cubicBezTo>
                    <a:cubicBezTo>
                      <a:pt x="50" y="24"/>
                      <a:pt x="50" y="24"/>
                      <a:pt x="50" y="24"/>
                    </a:cubicBezTo>
                    <a:cubicBezTo>
                      <a:pt x="49" y="25"/>
                      <a:pt x="49" y="25"/>
                      <a:pt x="49" y="25"/>
                    </a:cubicBezTo>
                    <a:cubicBezTo>
                      <a:pt x="49" y="25"/>
                      <a:pt x="49" y="25"/>
                      <a:pt x="49" y="25"/>
                    </a:cubicBezTo>
                    <a:cubicBezTo>
                      <a:pt x="47" y="24"/>
                      <a:pt x="47" y="24"/>
                      <a:pt x="47" y="24"/>
                    </a:cubicBezTo>
                    <a:cubicBezTo>
                      <a:pt x="47" y="24"/>
                      <a:pt x="47" y="24"/>
                      <a:pt x="47" y="24"/>
                    </a:cubicBezTo>
                    <a:cubicBezTo>
                      <a:pt x="47" y="24"/>
                      <a:pt x="47" y="24"/>
                      <a:pt x="47" y="24"/>
                    </a:cubicBezTo>
                    <a:cubicBezTo>
                      <a:pt x="46" y="25"/>
                      <a:pt x="46" y="25"/>
                      <a:pt x="46" y="25"/>
                    </a:cubicBezTo>
                    <a:cubicBezTo>
                      <a:pt x="47" y="26"/>
                      <a:pt x="47" y="26"/>
                      <a:pt x="47" y="26"/>
                    </a:cubicBezTo>
                    <a:cubicBezTo>
                      <a:pt x="47" y="26"/>
                      <a:pt x="47" y="26"/>
                      <a:pt x="47" y="26"/>
                    </a:cubicBezTo>
                    <a:cubicBezTo>
                      <a:pt x="48" y="26"/>
                      <a:pt x="48" y="26"/>
                      <a:pt x="48" y="26"/>
                    </a:cubicBezTo>
                    <a:cubicBezTo>
                      <a:pt x="47" y="26"/>
                      <a:pt x="47" y="26"/>
                      <a:pt x="47" y="26"/>
                    </a:cubicBezTo>
                    <a:cubicBezTo>
                      <a:pt x="46" y="27"/>
                      <a:pt x="46" y="27"/>
                      <a:pt x="46" y="27"/>
                    </a:cubicBezTo>
                    <a:cubicBezTo>
                      <a:pt x="46" y="26"/>
                      <a:pt x="46" y="26"/>
                      <a:pt x="46" y="26"/>
                    </a:cubicBezTo>
                    <a:cubicBezTo>
                      <a:pt x="45" y="26"/>
                      <a:pt x="45" y="26"/>
                      <a:pt x="45" y="26"/>
                    </a:cubicBezTo>
                    <a:cubicBezTo>
                      <a:pt x="45" y="25"/>
                      <a:pt x="45" y="25"/>
                      <a:pt x="45" y="25"/>
                    </a:cubicBezTo>
                    <a:cubicBezTo>
                      <a:pt x="45" y="24"/>
                      <a:pt x="45" y="24"/>
                      <a:pt x="45" y="24"/>
                    </a:cubicBezTo>
                    <a:cubicBezTo>
                      <a:pt x="44" y="23"/>
                      <a:pt x="44" y="23"/>
                      <a:pt x="44" y="23"/>
                    </a:cubicBezTo>
                    <a:cubicBezTo>
                      <a:pt x="45" y="23"/>
                      <a:pt x="45" y="23"/>
                      <a:pt x="45" y="23"/>
                    </a:cubicBezTo>
                    <a:cubicBezTo>
                      <a:pt x="45" y="22"/>
                      <a:pt x="45" y="22"/>
                      <a:pt x="45" y="22"/>
                    </a:cubicBezTo>
                    <a:cubicBezTo>
                      <a:pt x="44" y="21"/>
                      <a:pt x="44" y="21"/>
                      <a:pt x="44" y="21"/>
                    </a:cubicBezTo>
                    <a:cubicBezTo>
                      <a:pt x="43" y="20"/>
                      <a:pt x="43" y="20"/>
                      <a:pt x="43" y="20"/>
                    </a:cubicBezTo>
                    <a:cubicBezTo>
                      <a:pt x="43" y="20"/>
                      <a:pt x="43" y="20"/>
                      <a:pt x="43" y="20"/>
                    </a:cubicBezTo>
                    <a:cubicBezTo>
                      <a:pt x="44" y="20"/>
                      <a:pt x="44" y="20"/>
                      <a:pt x="44" y="20"/>
                    </a:cubicBezTo>
                    <a:cubicBezTo>
                      <a:pt x="44" y="20"/>
                      <a:pt x="44" y="20"/>
                      <a:pt x="44" y="20"/>
                    </a:cubicBezTo>
                    <a:cubicBezTo>
                      <a:pt x="45" y="21"/>
                      <a:pt x="45" y="21"/>
                      <a:pt x="45" y="21"/>
                    </a:cubicBezTo>
                    <a:cubicBezTo>
                      <a:pt x="46" y="21"/>
                      <a:pt x="46" y="21"/>
                      <a:pt x="46" y="21"/>
                    </a:cubicBezTo>
                    <a:cubicBezTo>
                      <a:pt x="48" y="22"/>
                      <a:pt x="48" y="22"/>
                      <a:pt x="48" y="22"/>
                    </a:cubicBezTo>
                    <a:cubicBezTo>
                      <a:pt x="49" y="22"/>
                      <a:pt x="49" y="22"/>
                      <a:pt x="49" y="22"/>
                    </a:cubicBezTo>
                    <a:cubicBezTo>
                      <a:pt x="50" y="20"/>
                      <a:pt x="50" y="20"/>
                      <a:pt x="50" y="20"/>
                    </a:cubicBezTo>
                    <a:cubicBezTo>
                      <a:pt x="50" y="19"/>
                      <a:pt x="50" y="19"/>
                      <a:pt x="50" y="19"/>
                    </a:cubicBezTo>
                    <a:cubicBezTo>
                      <a:pt x="50" y="19"/>
                      <a:pt x="50" y="19"/>
                      <a:pt x="50" y="19"/>
                    </a:cubicBezTo>
                    <a:cubicBezTo>
                      <a:pt x="49" y="18"/>
                      <a:pt x="49" y="18"/>
                      <a:pt x="49" y="18"/>
                    </a:cubicBezTo>
                    <a:cubicBezTo>
                      <a:pt x="49" y="18"/>
                      <a:pt x="49" y="18"/>
                      <a:pt x="49" y="18"/>
                    </a:cubicBezTo>
                    <a:cubicBezTo>
                      <a:pt x="49" y="18"/>
                      <a:pt x="49" y="18"/>
                      <a:pt x="49" y="18"/>
                    </a:cubicBezTo>
                    <a:cubicBezTo>
                      <a:pt x="48" y="18"/>
                      <a:pt x="48" y="18"/>
                      <a:pt x="48" y="18"/>
                    </a:cubicBezTo>
                    <a:cubicBezTo>
                      <a:pt x="47" y="17"/>
                      <a:pt x="47" y="17"/>
                      <a:pt x="47" y="17"/>
                    </a:cubicBezTo>
                    <a:cubicBezTo>
                      <a:pt x="46" y="17"/>
                      <a:pt x="46" y="17"/>
                      <a:pt x="46" y="17"/>
                    </a:cubicBezTo>
                    <a:cubicBezTo>
                      <a:pt x="45" y="16"/>
                      <a:pt x="45" y="16"/>
                      <a:pt x="45" y="16"/>
                    </a:cubicBezTo>
                    <a:cubicBezTo>
                      <a:pt x="44" y="16"/>
                      <a:pt x="44" y="16"/>
                      <a:pt x="44" y="16"/>
                    </a:cubicBezTo>
                    <a:cubicBezTo>
                      <a:pt x="43" y="16"/>
                      <a:pt x="43" y="16"/>
                      <a:pt x="43" y="16"/>
                    </a:cubicBezTo>
                    <a:cubicBezTo>
                      <a:pt x="43" y="16"/>
                      <a:pt x="43" y="16"/>
                      <a:pt x="43" y="16"/>
                    </a:cubicBezTo>
                    <a:cubicBezTo>
                      <a:pt x="43" y="16"/>
                      <a:pt x="43" y="16"/>
                      <a:pt x="43" y="16"/>
                    </a:cubicBezTo>
                    <a:cubicBezTo>
                      <a:pt x="43" y="16"/>
                      <a:pt x="43" y="16"/>
                      <a:pt x="43" y="16"/>
                    </a:cubicBezTo>
                    <a:cubicBezTo>
                      <a:pt x="43" y="15"/>
                      <a:pt x="43" y="15"/>
                      <a:pt x="43" y="15"/>
                    </a:cubicBezTo>
                    <a:cubicBezTo>
                      <a:pt x="43" y="15"/>
                      <a:pt x="43" y="15"/>
                      <a:pt x="43" y="15"/>
                    </a:cubicBezTo>
                    <a:cubicBezTo>
                      <a:pt x="42" y="15"/>
                      <a:pt x="42" y="15"/>
                      <a:pt x="42" y="15"/>
                    </a:cubicBezTo>
                    <a:cubicBezTo>
                      <a:pt x="42" y="16"/>
                      <a:pt x="42" y="16"/>
                      <a:pt x="42" y="16"/>
                    </a:cubicBezTo>
                    <a:cubicBezTo>
                      <a:pt x="42" y="16"/>
                      <a:pt x="42" y="16"/>
                      <a:pt x="42" y="16"/>
                    </a:cubicBezTo>
                    <a:cubicBezTo>
                      <a:pt x="41" y="15"/>
                      <a:pt x="41" y="15"/>
                      <a:pt x="41" y="15"/>
                    </a:cubicBezTo>
                    <a:cubicBezTo>
                      <a:pt x="41" y="16"/>
                      <a:pt x="41" y="16"/>
                      <a:pt x="41" y="16"/>
                    </a:cubicBezTo>
                    <a:cubicBezTo>
                      <a:pt x="41" y="15"/>
                      <a:pt x="41" y="15"/>
                      <a:pt x="41" y="15"/>
                    </a:cubicBezTo>
                    <a:cubicBezTo>
                      <a:pt x="41" y="15"/>
                      <a:pt x="41" y="15"/>
                      <a:pt x="41" y="15"/>
                    </a:cubicBezTo>
                    <a:cubicBezTo>
                      <a:pt x="40" y="15"/>
                      <a:pt x="40" y="15"/>
                      <a:pt x="40" y="15"/>
                    </a:cubicBezTo>
                    <a:cubicBezTo>
                      <a:pt x="40" y="15"/>
                      <a:pt x="40" y="15"/>
                      <a:pt x="40" y="15"/>
                    </a:cubicBezTo>
                    <a:cubicBezTo>
                      <a:pt x="41" y="15"/>
                      <a:pt x="41" y="15"/>
                      <a:pt x="41" y="15"/>
                    </a:cubicBezTo>
                    <a:cubicBezTo>
                      <a:pt x="41" y="14"/>
                      <a:pt x="41" y="14"/>
                      <a:pt x="41" y="14"/>
                    </a:cubicBezTo>
                    <a:cubicBezTo>
                      <a:pt x="40" y="14"/>
                      <a:pt x="40" y="14"/>
                      <a:pt x="40" y="14"/>
                    </a:cubicBezTo>
                    <a:cubicBezTo>
                      <a:pt x="40" y="14"/>
                      <a:pt x="40" y="14"/>
                      <a:pt x="40" y="14"/>
                    </a:cubicBezTo>
                    <a:cubicBezTo>
                      <a:pt x="39" y="14"/>
                      <a:pt x="39" y="14"/>
                      <a:pt x="39" y="14"/>
                    </a:cubicBezTo>
                    <a:cubicBezTo>
                      <a:pt x="39" y="14"/>
                      <a:pt x="39" y="14"/>
                      <a:pt x="39" y="14"/>
                    </a:cubicBezTo>
                    <a:cubicBezTo>
                      <a:pt x="40" y="14"/>
                      <a:pt x="40" y="14"/>
                      <a:pt x="40" y="14"/>
                    </a:cubicBezTo>
                    <a:cubicBezTo>
                      <a:pt x="39" y="13"/>
                      <a:pt x="39" y="13"/>
                      <a:pt x="39" y="13"/>
                    </a:cubicBezTo>
                    <a:cubicBezTo>
                      <a:pt x="38" y="13"/>
                      <a:pt x="38" y="13"/>
                      <a:pt x="38" y="13"/>
                    </a:cubicBezTo>
                    <a:cubicBezTo>
                      <a:pt x="38" y="14"/>
                      <a:pt x="38" y="14"/>
                      <a:pt x="38" y="14"/>
                    </a:cubicBezTo>
                    <a:cubicBezTo>
                      <a:pt x="38" y="14"/>
                      <a:pt x="38" y="14"/>
                      <a:pt x="38" y="14"/>
                    </a:cubicBezTo>
                    <a:cubicBezTo>
                      <a:pt x="38" y="14"/>
                      <a:pt x="38" y="14"/>
                      <a:pt x="38" y="14"/>
                    </a:cubicBezTo>
                    <a:cubicBezTo>
                      <a:pt x="38" y="14"/>
                      <a:pt x="38" y="14"/>
                      <a:pt x="38" y="14"/>
                    </a:cubicBezTo>
                    <a:cubicBezTo>
                      <a:pt x="38" y="14"/>
                      <a:pt x="38" y="14"/>
                      <a:pt x="38" y="14"/>
                    </a:cubicBezTo>
                    <a:cubicBezTo>
                      <a:pt x="37" y="14"/>
                      <a:pt x="37" y="14"/>
                      <a:pt x="37" y="14"/>
                    </a:cubicBezTo>
                    <a:cubicBezTo>
                      <a:pt x="37" y="15"/>
                      <a:pt x="37" y="15"/>
                      <a:pt x="37" y="15"/>
                    </a:cubicBezTo>
                    <a:cubicBezTo>
                      <a:pt x="37" y="15"/>
                      <a:pt x="37" y="15"/>
                      <a:pt x="37" y="15"/>
                    </a:cubicBezTo>
                    <a:cubicBezTo>
                      <a:pt x="37" y="14"/>
                      <a:pt x="37" y="14"/>
                      <a:pt x="37" y="14"/>
                    </a:cubicBezTo>
                    <a:cubicBezTo>
                      <a:pt x="37" y="14"/>
                      <a:pt x="37" y="14"/>
                      <a:pt x="37" y="14"/>
                    </a:cubicBezTo>
                    <a:cubicBezTo>
                      <a:pt x="37" y="14"/>
                      <a:pt x="37" y="14"/>
                      <a:pt x="37" y="14"/>
                    </a:cubicBezTo>
                    <a:cubicBezTo>
                      <a:pt x="37" y="14"/>
                      <a:pt x="37" y="14"/>
                      <a:pt x="37" y="14"/>
                    </a:cubicBezTo>
                    <a:cubicBezTo>
                      <a:pt x="37" y="13"/>
                      <a:pt x="37" y="13"/>
                      <a:pt x="37" y="13"/>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5" y="15"/>
                      <a:pt x="35" y="15"/>
                      <a:pt x="35" y="15"/>
                    </a:cubicBezTo>
                    <a:cubicBezTo>
                      <a:pt x="35" y="15"/>
                      <a:pt x="35" y="15"/>
                      <a:pt x="35" y="15"/>
                    </a:cubicBezTo>
                    <a:cubicBezTo>
                      <a:pt x="35" y="15"/>
                      <a:pt x="35" y="15"/>
                      <a:pt x="35" y="15"/>
                    </a:cubicBezTo>
                    <a:cubicBezTo>
                      <a:pt x="35" y="15"/>
                      <a:pt x="35" y="15"/>
                      <a:pt x="35" y="15"/>
                    </a:cubicBezTo>
                    <a:cubicBezTo>
                      <a:pt x="34" y="15"/>
                      <a:pt x="34" y="15"/>
                      <a:pt x="34" y="15"/>
                    </a:cubicBezTo>
                    <a:cubicBezTo>
                      <a:pt x="34" y="15"/>
                      <a:pt x="34" y="15"/>
                      <a:pt x="34" y="15"/>
                    </a:cubicBezTo>
                    <a:cubicBezTo>
                      <a:pt x="33" y="15"/>
                      <a:pt x="33" y="15"/>
                      <a:pt x="33" y="15"/>
                    </a:cubicBezTo>
                    <a:cubicBezTo>
                      <a:pt x="33" y="15"/>
                      <a:pt x="33" y="15"/>
                      <a:pt x="33" y="15"/>
                    </a:cubicBezTo>
                    <a:cubicBezTo>
                      <a:pt x="34" y="15"/>
                      <a:pt x="34" y="15"/>
                      <a:pt x="34" y="15"/>
                    </a:cubicBezTo>
                    <a:cubicBezTo>
                      <a:pt x="34" y="15"/>
                      <a:pt x="34" y="15"/>
                      <a:pt x="34" y="15"/>
                    </a:cubicBezTo>
                    <a:cubicBezTo>
                      <a:pt x="34" y="15"/>
                      <a:pt x="34" y="15"/>
                      <a:pt x="34" y="15"/>
                    </a:cubicBezTo>
                    <a:cubicBezTo>
                      <a:pt x="34" y="15"/>
                      <a:pt x="34" y="15"/>
                      <a:pt x="34" y="15"/>
                    </a:cubicBezTo>
                    <a:cubicBezTo>
                      <a:pt x="33" y="15"/>
                      <a:pt x="33" y="15"/>
                      <a:pt x="33" y="15"/>
                    </a:cubicBezTo>
                    <a:cubicBezTo>
                      <a:pt x="33" y="16"/>
                      <a:pt x="33" y="16"/>
                      <a:pt x="33" y="16"/>
                    </a:cubicBezTo>
                    <a:cubicBezTo>
                      <a:pt x="33" y="16"/>
                      <a:pt x="33" y="16"/>
                      <a:pt x="33" y="16"/>
                    </a:cubicBezTo>
                    <a:cubicBezTo>
                      <a:pt x="33" y="16"/>
                      <a:pt x="33" y="16"/>
                      <a:pt x="33" y="16"/>
                    </a:cubicBezTo>
                    <a:cubicBezTo>
                      <a:pt x="32" y="16"/>
                      <a:pt x="32" y="16"/>
                      <a:pt x="32" y="16"/>
                    </a:cubicBezTo>
                    <a:cubicBezTo>
                      <a:pt x="32" y="16"/>
                      <a:pt x="32" y="16"/>
                      <a:pt x="32" y="16"/>
                    </a:cubicBezTo>
                    <a:cubicBezTo>
                      <a:pt x="32" y="16"/>
                      <a:pt x="32" y="16"/>
                      <a:pt x="32" y="16"/>
                    </a:cubicBezTo>
                    <a:cubicBezTo>
                      <a:pt x="33" y="15"/>
                      <a:pt x="33" y="15"/>
                      <a:pt x="33" y="15"/>
                    </a:cubicBezTo>
                    <a:cubicBezTo>
                      <a:pt x="32" y="15"/>
                      <a:pt x="32" y="15"/>
                      <a:pt x="32" y="15"/>
                    </a:cubicBezTo>
                    <a:cubicBezTo>
                      <a:pt x="32" y="15"/>
                      <a:pt x="32" y="15"/>
                      <a:pt x="32" y="15"/>
                    </a:cubicBezTo>
                    <a:cubicBezTo>
                      <a:pt x="32" y="16"/>
                      <a:pt x="32" y="16"/>
                      <a:pt x="32" y="16"/>
                    </a:cubicBezTo>
                    <a:cubicBezTo>
                      <a:pt x="32" y="16"/>
                      <a:pt x="32" y="16"/>
                      <a:pt x="32" y="16"/>
                    </a:cubicBezTo>
                    <a:cubicBezTo>
                      <a:pt x="31" y="16"/>
                      <a:pt x="31" y="16"/>
                      <a:pt x="31" y="16"/>
                    </a:cubicBezTo>
                    <a:cubicBezTo>
                      <a:pt x="31" y="16"/>
                      <a:pt x="31" y="16"/>
                      <a:pt x="31" y="16"/>
                    </a:cubicBezTo>
                    <a:cubicBezTo>
                      <a:pt x="31" y="16"/>
                      <a:pt x="31" y="16"/>
                      <a:pt x="31" y="16"/>
                    </a:cubicBezTo>
                    <a:cubicBezTo>
                      <a:pt x="32" y="16"/>
                      <a:pt x="32" y="16"/>
                      <a:pt x="32" y="16"/>
                    </a:cubicBezTo>
                    <a:cubicBezTo>
                      <a:pt x="31" y="16"/>
                      <a:pt x="31" y="16"/>
                      <a:pt x="31" y="16"/>
                    </a:cubicBezTo>
                    <a:cubicBezTo>
                      <a:pt x="31" y="16"/>
                      <a:pt x="31" y="16"/>
                      <a:pt x="31" y="16"/>
                    </a:cubicBezTo>
                    <a:cubicBezTo>
                      <a:pt x="31" y="16"/>
                      <a:pt x="31" y="16"/>
                      <a:pt x="31" y="16"/>
                    </a:cubicBezTo>
                    <a:cubicBezTo>
                      <a:pt x="31" y="17"/>
                      <a:pt x="31" y="17"/>
                      <a:pt x="31" y="17"/>
                    </a:cubicBezTo>
                    <a:cubicBezTo>
                      <a:pt x="31" y="16"/>
                      <a:pt x="31" y="16"/>
                      <a:pt x="31" y="16"/>
                    </a:cubicBezTo>
                    <a:cubicBezTo>
                      <a:pt x="30" y="16"/>
                      <a:pt x="30" y="16"/>
                      <a:pt x="30" y="16"/>
                    </a:cubicBezTo>
                    <a:cubicBezTo>
                      <a:pt x="30" y="17"/>
                      <a:pt x="30" y="17"/>
                      <a:pt x="30" y="17"/>
                    </a:cubicBezTo>
                    <a:cubicBezTo>
                      <a:pt x="30" y="17"/>
                      <a:pt x="30" y="17"/>
                      <a:pt x="30" y="17"/>
                    </a:cubicBezTo>
                    <a:cubicBezTo>
                      <a:pt x="30" y="17"/>
                      <a:pt x="30" y="17"/>
                      <a:pt x="30" y="17"/>
                    </a:cubicBezTo>
                    <a:cubicBezTo>
                      <a:pt x="29" y="17"/>
                      <a:pt x="29" y="17"/>
                      <a:pt x="29" y="17"/>
                    </a:cubicBezTo>
                    <a:cubicBezTo>
                      <a:pt x="29" y="18"/>
                      <a:pt x="29" y="18"/>
                      <a:pt x="29" y="18"/>
                    </a:cubicBezTo>
                    <a:cubicBezTo>
                      <a:pt x="29" y="18"/>
                      <a:pt x="29" y="18"/>
                      <a:pt x="29" y="18"/>
                    </a:cubicBezTo>
                    <a:cubicBezTo>
                      <a:pt x="30" y="18"/>
                      <a:pt x="30" y="18"/>
                      <a:pt x="30" y="18"/>
                    </a:cubicBezTo>
                    <a:cubicBezTo>
                      <a:pt x="30" y="18"/>
                      <a:pt x="30" y="18"/>
                      <a:pt x="30" y="18"/>
                    </a:cubicBezTo>
                    <a:cubicBezTo>
                      <a:pt x="29" y="18"/>
                      <a:pt x="29" y="18"/>
                      <a:pt x="29" y="18"/>
                    </a:cubicBezTo>
                    <a:cubicBezTo>
                      <a:pt x="29" y="18"/>
                      <a:pt x="29" y="18"/>
                      <a:pt x="29" y="18"/>
                    </a:cubicBezTo>
                    <a:cubicBezTo>
                      <a:pt x="29" y="18"/>
                      <a:pt x="29" y="18"/>
                      <a:pt x="29" y="18"/>
                    </a:cubicBezTo>
                    <a:cubicBezTo>
                      <a:pt x="29" y="18"/>
                      <a:pt x="29" y="18"/>
                      <a:pt x="29" y="18"/>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20"/>
                      <a:pt x="28" y="20"/>
                      <a:pt x="28" y="20"/>
                    </a:cubicBezTo>
                    <a:cubicBezTo>
                      <a:pt x="27" y="20"/>
                      <a:pt x="27" y="20"/>
                      <a:pt x="27" y="20"/>
                    </a:cubicBezTo>
                    <a:cubicBezTo>
                      <a:pt x="27" y="20"/>
                      <a:pt x="27" y="20"/>
                      <a:pt x="27" y="20"/>
                    </a:cubicBezTo>
                    <a:cubicBezTo>
                      <a:pt x="26" y="21"/>
                      <a:pt x="26" y="21"/>
                      <a:pt x="26" y="21"/>
                    </a:cubicBezTo>
                    <a:cubicBezTo>
                      <a:pt x="26" y="21"/>
                      <a:pt x="26" y="21"/>
                      <a:pt x="26" y="21"/>
                    </a:cubicBezTo>
                    <a:cubicBezTo>
                      <a:pt x="26" y="21"/>
                      <a:pt x="26" y="21"/>
                      <a:pt x="26" y="21"/>
                    </a:cubicBezTo>
                    <a:cubicBezTo>
                      <a:pt x="27" y="21"/>
                      <a:pt x="27" y="21"/>
                      <a:pt x="27" y="21"/>
                    </a:cubicBezTo>
                    <a:cubicBezTo>
                      <a:pt x="27" y="21"/>
                      <a:pt x="27" y="21"/>
                      <a:pt x="27" y="21"/>
                    </a:cubicBezTo>
                    <a:cubicBezTo>
                      <a:pt x="26" y="22"/>
                      <a:pt x="26" y="22"/>
                      <a:pt x="26" y="22"/>
                    </a:cubicBezTo>
                    <a:cubicBezTo>
                      <a:pt x="26" y="22"/>
                      <a:pt x="26" y="22"/>
                      <a:pt x="26" y="22"/>
                    </a:cubicBezTo>
                    <a:cubicBezTo>
                      <a:pt x="26" y="22"/>
                      <a:pt x="26" y="22"/>
                      <a:pt x="26" y="22"/>
                    </a:cubicBezTo>
                    <a:cubicBezTo>
                      <a:pt x="26" y="23"/>
                      <a:pt x="26" y="23"/>
                      <a:pt x="26" y="23"/>
                    </a:cubicBezTo>
                    <a:cubicBezTo>
                      <a:pt x="25" y="23"/>
                      <a:pt x="25" y="23"/>
                      <a:pt x="25" y="23"/>
                    </a:cubicBezTo>
                    <a:cubicBezTo>
                      <a:pt x="25" y="24"/>
                      <a:pt x="25" y="24"/>
                      <a:pt x="25" y="24"/>
                    </a:cubicBezTo>
                    <a:cubicBezTo>
                      <a:pt x="26" y="24"/>
                      <a:pt x="26" y="24"/>
                      <a:pt x="26" y="24"/>
                    </a:cubicBezTo>
                    <a:cubicBezTo>
                      <a:pt x="25" y="24"/>
                      <a:pt x="25" y="24"/>
                      <a:pt x="25" y="24"/>
                    </a:cubicBezTo>
                    <a:cubicBezTo>
                      <a:pt x="25" y="24"/>
                      <a:pt x="25" y="24"/>
                      <a:pt x="25" y="24"/>
                    </a:cubicBezTo>
                    <a:cubicBezTo>
                      <a:pt x="24" y="25"/>
                      <a:pt x="24" y="25"/>
                      <a:pt x="24" y="25"/>
                    </a:cubicBezTo>
                    <a:cubicBezTo>
                      <a:pt x="24" y="25"/>
                      <a:pt x="24" y="25"/>
                      <a:pt x="24" y="25"/>
                    </a:cubicBezTo>
                    <a:cubicBezTo>
                      <a:pt x="23" y="27"/>
                      <a:pt x="23" y="27"/>
                      <a:pt x="23" y="27"/>
                    </a:cubicBezTo>
                    <a:cubicBezTo>
                      <a:pt x="23" y="27"/>
                      <a:pt x="23" y="27"/>
                      <a:pt x="23" y="27"/>
                    </a:cubicBezTo>
                    <a:cubicBezTo>
                      <a:pt x="23" y="28"/>
                      <a:pt x="23" y="28"/>
                      <a:pt x="23" y="28"/>
                    </a:cubicBezTo>
                    <a:cubicBezTo>
                      <a:pt x="23" y="28"/>
                      <a:pt x="23" y="28"/>
                      <a:pt x="23" y="28"/>
                    </a:cubicBezTo>
                    <a:cubicBezTo>
                      <a:pt x="22" y="28"/>
                      <a:pt x="22" y="28"/>
                      <a:pt x="22" y="28"/>
                    </a:cubicBezTo>
                    <a:cubicBezTo>
                      <a:pt x="22" y="28"/>
                      <a:pt x="22" y="28"/>
                      <a:pt x="22" y="28"/>
                    </a:cubicBezTo>
                    <a:cubicBezTo>
                      <a:pt x="22" y="29"/>
                      <a:pt x="22" y="29"/>
                      <a:pt x="22" y="29"/>
                    </a:cubicBezTo>
                    <a:cubicBezTo>
                      <a:pt x="21" y="29"/>
                      <a:pt x="21" y="29"/>
                      <a:pt x="21" y="29"/>
                    </a:cubicBezTo>
                    <a:cubicBezTo>
                      <a:pt x="21" y="29"/>
                      <a:pt x="21" y="29"/>
                      <a:pt x="21" y="29"/>
                    </a:cubicBezTo>
                    <a:cubicBezTo>
                      <a:pt x="21" y="29"/>
                      <a:pt x="21" y="29"/>
                      <a:pt x="21" y="29"/>
                    </a:cubicBezTo>
                    <a:cubicBezTo>
                      <a:pt x="21" y="29"/>
                      <a:pt x="21" y="29"/>
                      <a:pt x="21" y="29"/>
                    </a:cubicBezTo>
                    <a:cubicBezTo>
                      <a:pt x="20" y="30"/>
                      <a:pt x="20" y="30"/>
                      <a:pt x="20" y="30"/>
                    </a:cubicBezTo>
                    <a:cubicBezTo>
                      <a:pt x="21" y="30"/>
                      <a:pt x="21" y="30"/>
                      <a:pt x="21" y="30"/>
                    </a:cubicBezTo>
                    <a:cubicBezTo>
                      <a:pt x="21" y="30"/>
                      <a:pt x="21" y="30"/>
                      <a:pt x="21" y="30"/>
                    </a:cubicBezTo>
                    <a:cubicBezTo>
                      <a:pt x="20" y="30"/>
                      <a:pt x="20" y="30"/>
                      <a:pt x="20" y="30"/>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2"/>
                      <a:pt x="19" y="32"/>
                      <a:pt x="19" y="32"/>
                    </a:cubicBezTo>
                    <a:cubicBezTo>
                      <a:pt x="19" y="33"/>
                      <a:pt x="19" y="33"/>
                      <a:pt x="19" y="33"/>
                    </a:cubicBezTo>
                    <a:cubicBezTo>
                      <a:pt x="19" y="33"/>
                      <a:pt x="19" y="33"/>
                      <a:pt x="19" y="33"/>
                    </a:cubicBezTo>
                    <a:cubicBezTo>
                      <a:pt x="20" y="33"/>
                      <a:pt x="20" y="33"/>
                      <a:pt x="20" y="33"/>
                    </a:cubicBezTo>
                    <a:cubicBezTo>
                      <a:pt x="20" y="33"/>
                      <a:pt x="20" y="33"/>
                      <a:pt x="20" y="33"/>
                    </a:cubicBezTo>
                    <a:cubicBezTo>
                      <a:pt x="21" y="32"/>
                      <a:pt x="21" y="32"/>
                      <a:pt x="21" y="32"/>
                    </a:cubicBezTo>
                    <a:cubicBezTo>
                      <a:pt x="21" y="32"/>
                      <a:pt x="21" y="32"/>
                      <a:pt x="21" y="32"/>
                    </a:cubicBezTo>
                    <a:cubicBezTo>
                      <a:pt x="21" y="33"/>
                      <a:pt x="21" y="33"/>
                      <a:pt x="21" y="33"/>
                    </a:cubicBezTo>
                    <a:cubicBezTo>
                      <a:pt x="21" y="33"/>
                      <a:pt x="21" y="33"/>
                      <a:pt x="21" y="33"/>
                    </a:cubicBezTo>
                    <a:cubicBezTo>
                      <a:pt x="20" y="33"/>
                      <a:pt x="20" y="33"/>
                      <a:pt x="20" y="33"/>
                    </a:cubicBezTo>
                    <a:cubicBezTo>
                      <a:pt x="20" y="33"/>
                      <a:pt x="20" y="33"/>
                      <a:pt x="20" y="33"/>
                    </a:cubicBezTo>
                    <a:cubicBezTo>
                      <a:pt x="20" y="33"/>
                      <a:pt x="20" y="33"/>
                      <a:pt x="20" y="33"/>
                    </a:cubicBezTo>
                    <a:cubicBezTo>
                      <a:pt x="19" y="33"/>
                      <a:pt x="19" y="33"/>
                      <a:pt x="19" y="33"/>
                    </a:cubicBezTo>
                    <a:cubicBezTo>
                      <a:pt x="19" y="33"/>
                      <a:pt x="19" y="33"/>
                      <a:pt x="19" y="33"/>
                    </a:cubicBezTo>
                    <a:cubicBezTo>
                      <a:pt x="19" y="34"/>
                      <a:pt x="19" y="34"/>
                      <a:pt x="19" y="34"/>
                    </a:cubicBezTo>
                    <a:cubicBezTo>
                      <a:pt x="20" y="34"/>
                      <a:pt x="20" y="34"/>
                      <a:pt x="20" y="34"/>
                    </a:cubicBezTo>
                    <a:cubicBezTo>
                      <a:pt x="19" y="34"/>
                      <a:pt x="19" y="34"/>
                      <a:pt x="19" y="34"/>
                    </a:cubicBezTo>
                    <a:cubicBezTo>
                      <a:pt x="20" y="34"/>
                      <a:pt x="20" y="34"/>
                      <a:pt x="20" y="34"/>
                    </a:cubicBezTo>
                    <a:cubicBezTo>
                      <a:pt x="20" y="34"/>
                      <a:pt x="20" y="34"/>
                      <a:pt x="20" y="34"/>
                    </a:cubicBezTo>
                    <a:cubicBezTo>
                      <a:pt x="20" y="34"/>
                      <a:pt x="20" y="34"/>
                      <a:pt x="20" y="34"/>
                    </a:cubicBezTo>
                    <a:cubicBezTo>
                      <a:pt x="20" y="34"/>
                      <a:pt x="20" y="34"/>
                      <a:pt x="20" y="34"/>
                    </a:cubicBezTo>
                    <a:cubicBezTo>
                      <a:pt x="20" y="34"/>
                      <a:pt x="20" y="34"/>
                      <a:pt x="20" y="34"/>
                    </a:cubicBezTo>
                    <a:cubicBezTo>
                      <a:pt x="20" y="35"/>
                      <a:pt x="20" y="35"/>
                      <a:pt x="20" y="35"/>
                    </a:cubicBezTo>
                    <a:cubicBezTo>
                      <a:pt x="20" y="35"/>
                      <a:pt x="20" y="35"/>
                      <a:pt x="20" y="35"/>
                    </a:cubicBezTo>
                    <a:cubicBezTo>
                      <a:pt x="19" y="35"/>
                      <a:pt x="19" y="35"/>
                      <a:pt x="19" y="35"/>
                    </a:cubicBezTo>
                    <a:cubicBezTo>
                      <a:pt x="19" y="36"/>
                      <a:pt x="19" y="36"/>
                      <a:pt x="19" y="36"/>
                    </a:cubicBezTo>
                    <a:cubicBezTo>
                      <a:pt x="19" y="36"/>
                      <a:pt x="19" y="36"/>
                      <a:pt x="19" y="36"/>
                    </a:cubicBezTo>
                    <a:cubicBezTo>
                      <a:pt x="20" y="36"/>
                      <a:pt x="20" y="36"/>
                      <a:pt x="20" y="36"/>
                    </a:cubicBezTo>
                    <a:cubicBezTo>
                      <a:pt x="20" y="36"/>
                      <a:pt x="20" y="36"/>
                      <a:pt x="20" y="36"/>
                    </a:cubicBezTo>
                    <a:cubicBezTo>
                      <a:pt x="20" y="36"/>
                      <a:pt x="20" y="36"/>
                      <a:pt x="20" y="36"/>
                    </a:cubicBezTo>
                    <a:cubicBezTo>
                      <a:pt x="20" y="36"/>
                      <a:pt x="20" y="36"/>
                      <a:pt x="20" y="36"/>
                    </a:cubicBezTo>
                    <a:cubicBezTo>
                      <a:pt x="20" y="37"/>
                      <a:pt x="20" y="37"/>
                      <a:pt x="20" y="37"/>
                    </a:cubicBezTo>
                    <a:cubicBezTo>
                      <a:pt x="19" y="37"/>
                      <a:pt x="19" y="37"/>
                      <a:pt x="19" y="37"/>
                    </a:cubicBezTo>
                    <a:cubicBezTo>
                      <a:pt x="19" y="37"/>
                      <a:pt x="19" y="37"/>
                      <a:pt x="19" y="37"/>
                    </a:cubicBezTo>
                    <a:cubicBezTo>
                      <a:pt x="20" y="37"/>
                      <a:pt x="20" y="37"/>
                      <a:pt x="20" y="37"/>
                    </a:cubicBezTo>
                    <a:cubicBezTo>
                      <a:pt x="20" y="37"/>
                      <a:pt x="20" y="37"/>
                      <a:pt x="20" y="37"/>
                    </a:cubicBezTo>
                    <a:cubicBezTo>
                      <a:pt x="20" y="38"/>
                      <a:pt x="20" y="38"/>
                      <a:pt x="20" y="38"/>
                    </a:cubicBezTo>
                    <a:cubicBezTo>
                      <a:pt x="20" y="38"/>
                      <a:pt x="20" y="38"/>
                      <a:pt x="20" y="38"/>
                    </a:cubicBezTo>
                    <a:cubicBezTo>
                      <a:pt x="20" y="38"/>
                      <a:pt x="20" y="38"/>
                      <a:pt x="20" y="38"/>
                    </a:cubicBezTo>
                    <a:cubicBezTo>
                      <a:pt x="21" y="38"/>
                      <a:pt x="21" y="38"/>
                      <a:pt x="21" y="38"/>
                    </a:cubicBezTo>
                    <a:cubicBezTo>
                      <a:pt x="20" y="38"/>
                      <a:pt x="20" y="38"/>
                      <a:pt x="20" y="38"/>
                    </a:cubicBezTo>
                    <a:cubicBezTo>
                      <a:pt x="21" y="39"/>
                      <a:pt x="21" y="39"/>
                      <a:pt x="21" y="39"/>
                    </a:cubicBezTo>
                    <a:cubicBezTo>
                      <a:pt x="21" y="39"/>
                      <a:pt x="21" y="39"/>
                      <a:pt x="21" y="39"/>
                    </a:cubicBezTo>
                    <a:cubicBezTo>
                      <a:pt x="22" y="38"/>
                      <a:pt x="22" y="38"/>
                      <a:pt x="22" y="38"/>
                    </a:cubicBezTo>
                    <a:cubicBezTo>
                      <a:pt x="22" y="38"/>
                      <a:pt x="22" y="38"/>
                      <a:pt x="22" y="38"/>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4" y="36"/>
                      <a:pt x="24" y="36"/>
                      <a:pt x="24" y="36"/>
                    </a:cubicBezTo>
                    <a:cubicBezTo>
                      <a:pt x="24" y="36"/>
                      <a:pt x="24" y="36"/>
                      <a:pt x="24" y="36"/>
                    </a:cubicBezTo>
                    <a:cubicBezTo>
                      <a:pt x="24" y="35"/>
                      <a:pt x="24" y="35"/>
                      <a:pt x="24" y="35"/>
                    </a:cubicBezTo>
                    <a:cubicBezTo>
                      <a:pt x="24" y="36"/>
                      <a:pt x="24" y="36"/>
                      <a:pt x="24" y="36"/>
                    </a:cubicBezTo>
                    <a:cubicBezTo>
                      <a:pt x="24" y="36"/>
                      <a:pt x="24" y="36"/>
                      <a:pt x="24" y="36"/>
                    </a:cubicBezTo>
                    <a:cubicBezTo>
                      <a:pt x="25" y="37"/>
                      <a:pt x="25" y="37"/>
                      <a:pt x="25" y="37"/>
                    </a:cubicBezTo>
                    <a:cubicBezTo>
                      <a:pt x="25" y="37"/>
                      <a:pt x="25" y="37"/>
                      <a:pt x="25" y="37"/>
                    </a:cubicBezTo>
                    <a:cubicBezTo>
                      <a:pt x="25" y="38"/>
                      <a:pt x="25" y="38"/>
                      <a:pt x="25" y="38"/>
                    </a:cubicBezTo>
                    <a:cubicBezTo>
                      <a:pt x="25" y="38"/>
                      <a:pt x="25" y="38"/>
                      <a:pt x="25" y="38"/>
                    </a:cubicBezTo>
                    <a:cubicBezTo>
                      <a:pt x="25" y="40"/>
                      <a:pt x="25" y="40"/>
                      <a:pt x="25" y="40"/>
                    </a:cubicBezTo>
                    <a:cubicBezTo>
                      <a:pt x="25" y="40"/>
                      <a:pt x="25" y="40"/>
                      <a:pt x="25" y="40"/>
                    </a:cubicBezTo>
                    <a:cubicBezTo>
                      <a:pt x="26" y="41"/>
                      <a:pt x="26" y="41"/>
                      <a:pt x="26" y="41"/>
                    </a:cubicBezTo>
                    <a:cubicBezTo>
                      <a:pt x="26" y="41"/>
                      <a:pt x="26" y="41"/>
                      <a:pt x="26" y="41"/>
                    </a:cubicBezTo>
                    <a:cubicBezTo>
                      <a:pt x="26" y="42"/>
                      <a:pt x="26" y="42"/>
                      <a:pt x="26" y="42"/>
                    </a:cubicBezTo>
                    <a:cubicBezTo>
                      <a:pt x="26" y="43"/>
                      <a:pt x="26" y="43"/>
                      <a:pt x="26" y="43"/>
                    </a:cubicBezTo>
                    <a:cubicBezTo>
                      <a:pt x="27" y="43"/>
                      <a:pt x="27" y="43"/>
                      <a:pt x="27" y="43"/>
                    </a:cubicBezTo>
                    <a:cubicBezTo>
                      <a:pt x="27" y="43"/>
                      <a:pt x="27" y="43"/>
                      <a:pt x="27" y="43"/>
                    </a:cubicBezTo>
                    <a:cubicBezTo>
                      <a:pt x="27" y="43"/>
                      <a:pt x="27" y="43"/>
                      <a:pt x="27" y="43"/>
                    </a:cubicBezTo>
                    <a:cubicBezTo>
                      <a:pt x="28" y="42"/>
                      <a:pt x="28" y="42"/>
                      <a:pt x="28" y="42"/>
                    </a:cubicBezTo>
                    <a:cubicBezTo>
                      <a:pt x="28" y="42"/>
                      <a:pt x="28" y="42"/>
                      <a:pt x="28" y="42"/>
                    </a:cubicBezTo>
                    <a:cubicBezTo>
                      <a:pt x="29" y="41"/>
                      <a:pt x="29" y="41"/>
                      <a:pt x="29" y="41"/>
                    </a:cubicBezTo>
                    <a:cubicBezTo>
                      <a:pt x="29" y="40"/>
                      <a:pt x="29" y="40"/>
                      <a:pt x="29" y="40"/>
                    </a:cubicBezTo>
                    <a:cubicBezTo>
                      <a:pt x="29" y="39"/>
                      <a:pt x="29" y="39"/>
                      <a:pt x="29" y="39"/>
                    </a:cubicBezTo>
                    <a:cubicBezTo>
                      <a:pt x="29" y="38"/>
                      <a:pt x="29" y="38"/>
                      <a:pt x="29" y="38"/>
                    </a:cubicBezTo>
                    <a:cubicBezTo>
                      <a:pt x="30" y="37"/>
                      <a:pt x="30" y="37"/>
                      <a:pt x="30" y="37"/>
                    </a:cubicBezTo>
                    <a:cubicBezTo>
                      <a:pt x="30" y="37"/>
                      <a:pt x="30" y="37"/>
                      <a:pt x="30" y="37"/>
                    </a:cubicBezTo>
                    <a:cubicBezTo>
                      <a:pt x="30" y="37"/>
                      <a:pt x="30" y="37"/>
                      <a:pt x="30" y="37"/>
                    </a:cubicBezTo>
                    <a:cubicBezTo>
                      <a:pt x="30" y="37"/>
                      <a:pt x="30" y="37"/>
                      <a:pt x="30" y="37"/>
                    </a:cubicBezTo>
                    <a:cubicBezTo>
                      <a:pt x="31" y="37"/>
                      <a:pt x="31" y="37"/>
                      <a:pt x="31" y="37"/>
                    </a:cubicBezTo>
                    <a:cubicBezTo>
                      <a:pt x="31" y="36"/>
                      <a:pt x="31" y="36"/>
                      <a:pt x="31" y="36"/>
                    </a:cubicBezTo>
                    <a:cubicBezTo>
                      <a:pt x="31" y="34"/>
                      <a:pt x="31" y="34"/>
                      <a:pt x="31" y="34"/>
                    </a:cubicBezTo>
                    <a:cubicBezTo>
                      <a:pt x="31" y="34"/>
                      <a:pt x="31" y="34"/>
                      <a:pt x="31" y="34"/>
                    </a:cubicBezTo>
                    <a:cubicBezTo>
                      <a:pt x="30" y="33"/>
                      <a:pt x="30" y="33"/>
                      <a:pt x="30" y="33"/>
                    </a:cubicBezTo>
                    <a:cubicBezTo>
                      <a:pt x="30" y="32"/>
                      <a:pt x="30" y="32"/>
                      <a:pt x="30" y="32"/>
                    </a:cubicBezTo>
                    <a:cubicBezTo>
                      <a:pt x="30" y="31"/>
                      <a:pt x="30" y="31"/>
                      <a:pt x="30" y="31"/>
                    </a:cubicBezTo>
                    <a:cubicBezTo>
                      <a:pt x="30" y="31"/>
                      <a:pt x="30" y="31"/>
                      <a:pt x="30" y="31"/>
                    </a:cubicBezTo>
                    <a:cubicBezTo>
                      <a:pt x="30" y="30"/>
                      <a:pt x="30" y="30"/>
                      <a:pt x="30" y="30"/>
                    </a:cubicBezTo>
                    <a:cubicBezTo>
                      <a:pt x="30" y="30"/>
                      <a:pt x="30" y="30"/>
                      <a:pt x="30" y="30"/>
                    </a:cubicBezTo>
                    <a:cubicBezTo>
                      <a:pt x="31" y="29"/>
                      <a:pt x="31" y="29"/>
                      <a:pt x="31" y="29"/>
                    </a:cubicBezTo>
                    <a:cubicBezTo>
                      <a:pt x="31" y="28"/>
                      <a:pt x="31" y="28"/>
                      <a:pt x="31" y="28"/>
                    </a:cubicBezTo>
                    <a:cubicBezTo>
                      <a:pt x="32" y="28"/>
                      <a:pt x="32" y="28"/>
                      <a:pt x="32" y="28"/>
                    </a:cubicBezTo>
                    <a:cubicBezTo>
                      <a:pt x="32" y="27"/>
                      <a:pt x="32" y="27"/>
                      <a:pt x="32" y="27"/>
                    </a:cubicBezTo>
                    <a:cubicBezTo>
                      <a:pt x="33" y="26"/>
                      <a:pt x="33" y="26"/>
                      <a:pt x="33" y="26"/>
                    </a:cubicBezTo>
                    <a:cubicBezTo>
                      <a:pt x="34" y="25"/>
                      <a:pt x="34" y="25"/>
                      <a:pt x="34" y="25"/>
                    </a:cubicBezTo>
                    <a:cubicBezTo>
                      <a:pt x="33" y="25"/>
                      <a:pt x="33" y="25"/>
                      <a:pt x="33" y="25"/>
                    </a:cubicBezTo>
                    <a:cubicBezTo>
                      <a:pt x="33" y="25"/>
                      <a:pt x="33" y="25"/>
                      <a:pt x="33" y="25"/>
                    </a:cubicBezTo>
                    <a:cubicBezTo>
                      <a:pt x="34" y="24"/>
                      <a:pt x="34" y="24"/>
                      <a:pt x="34" y="24"/>
                    </a:cubicBezTo>
                    <a:cubicBezTo>
                      <a:pt x="34" y="23"/>
                      <a:pt x="34" y="23"/>
                      <a:pt x="34" y="23"/>
                    </a:cubicBezTo>
                    <a:cubicBezTo>
                      <a:pt x="34" y="23"/>
                      <a:pt x="34" y="23"/>
                      <a:pt x="34" y="23"/>
                    </a:cubicBezTo>
                    <a:cubicBezTo>
                      <a:pt x="34" y="22"/>
                      <a:pt x="34" y="22"/>
                      <a:pt x="34" y="22"/>
                    </a:cubicBezTo>
                    <a:cubicBezTo>
                      <a:pt x="35" y="22"/>
                      <a:pt x="35" y="22"/>
                      <a:pt x="35" y="22"/>
                    </a:cubicBezTo>
                    <a:cubicBezTo>
                      <a:pt x="36" y="22"/>
                      <a:pt x="36" y="22"/>
                      <a:pt x="36" y="22"/>
                    </a:cubicBezTo>
                    <a:cubicBezTo>
                      <a:pt x="36" y="22"/>
                      <a:pt x="36" y="22"/>
                      <a:pt x="36" y="22"/>
                    </a:cubicBezTo>
                    <a:cubicBezTo>
                      <a:pt x="37" y="23"/>
                      <a:pt x="37" y="23"/>
                      <a:pt x="37" y="23"/>
                    </a:cubicBezTo>
                    <a:cubicBezTo>
                      <a:pt x="37" y="23"/>
                      <a:pt x="37" y="23"/>
                      <a:pt x="37" y="23"/>
                    </a:cubicBezTo>
                    <a:cubicBezTo>
                      <a:pt x="37" y="24"/>
                      <a:pt x="37" y="24"/>
                      <a:pt x="37" y="24"/>
                    </a:cubicBezTo>
                    <a:cubicBezTo>
                      <a:pt x="37" y="24"/>
                      <a:pt x="37" y="24"/>
                      <a:pt x="37" y="24"/>
                    </a:cubicBezTo>
                    <a:cubicBezTo>
                      <a:pt x="36" y="24"/>
                      <a:pt x="36" y="24"/>
                      <a:pt x="36" y="24"/>
                    </a:cubicBezTo>
                    <a:cubicBezTo>
                      <a:pt x="36" y="26"/>
                      <a:pt x="36" y="26"/>
                      <a:pt x="36" y="26"/>
                    </a:cubicBezTo>
                    <a:cubicBezTo>
                      <a:pt x="36" y="26"/>
                      <a:pt x="36" y="26"/>
                      <a:pt x="36" y="26"/>
                    </a:cubicBezTo>
                    <a:cubicBezTo>
                      <a:pt x="35" y="26"/>
                      <a:pt x="35" y="26"/>
                      <a:pt x="35" y="26"/>
                    </a:cubicBezTo>
                    <a:cubicBezTo>
                      <a:pt x="35" y="27"/>
                      <a:pt x="35" y="27"/>
                      <a:pt x="35" y="27"/>
                    </a:cubicBezTo>
                    <a:cubicBezTo>
                      <a:pt x="35" y="27"/>
                      <a:pt x="35" y="27"/>
                      <a:pt x="35" y="27"/>
                    </a:cubicBezTo>
                    <a:cubicBezTo>
                      <a:pt x="34" y="27"/>
                      <a:pt x="34" y="27"/>
                      <a:pt x="34" y="27"/>
                    </a:cubicBezTo>
                    <a:cubicBezTo>
                      <a:pt x="34" y="28"/>
                      <a:pt x="34" y="28"/>
                      <a:pt x="34" y="28"/>
                    </a:cubicBezTo>
                    <a:cubicBezTo>
                      <a:pt x="34" y="28"/>
                      <a:pt x="34" y="28"/>
                      <a:pt x="34" y="28"/>
                    </a:cubicBezTo>
                    <a:cubicBezTo>
                      <a:pt x="34" y="29"/>
                      <a:pt x="34" y="29"/>
                      <a:pt x="34" y="29"/>
                    </a:cubicBezTo>
                    <a:cubicBezTo>
                      <a:pt x="33" y="29"/>
                      <a:pt x="33" y="29"/>
                      <a:pt x="33" y="29"/>
                    </a:cubicBezTo>
                    <a:cubicBezTo>
                      <a:pt x="33" y="30"/>
                      <a:pt x="33" y="30"/>
                      <a:pt x="33" y="30"/>
                    </a:cubicBezTo>
                    <a:cubicBezTo>
                      <a:pt x="34" y="31"/>
                      <a:pt x="34" y="31"/>
                      <a:pt x="34" y="31"/>
                    </a:cubicBezTo>
                    <a:cubicBezTo>
                      <a:pt x="34" y="32"/>
                      <a:pt x="34" y="32"/>
                      <a:pt x="34" y="32"/>
                    </a:cubicBezTo>
                    <a:cubicBezTo>
                      <a:pt x="33" y="32"/>
                      <a:pt x="33" y="32"/>
                      <a:pt x="33" y="32"/>
                    </a:cubicBezTo>
                    <a:cubicBezTo>
                      <a:pt x="34" y="34"/>
                      <a:pt x="34" y="34"/>
                      <a:pt x="34" y="34"/>
                    </a:cubicBezTo>
                    <a:cubicBezTo>
                      <a:pt x="34" y="34"/>
                      <a:pt x="34" y="34"/>
                      <a:pt x="34" y="34"/>
                    </a:cubicBezTo>
                    <a:cubicBezTo>
                      <a:pt x="34" y="34"/>
                      <a:pt x="34" y="34"/>
                      <a:pt x="34" y="34"/>
                    </a:cubicBezTo>
                    <a:cubicBezTo>
                      <a:pt x="35" y="34"/>
                      <a:pt x="35" y="34"/>
                      <a:pt x="35" y="34"/>
                    </a:cubicBezTo>
                    <a:cubicBezTo>
                      <a:pt x="35" y="35"/>
                      <a:pt x="35" y="35"/>
                      <a:pt x="35" y="35"/>
                    </a:cubicBezTo>
                    <a:cubicBezTo>
                      <a:pt x="35" y="35"/>
                      <a:pt x="35" y="35"/>
                      <a:pt x="35" y="35"/>
                    </a:cubicBezTo>
                    <a:cubicBezTo>
                      <a:pt x="36" y="35"/>
                      <a:pt x="36" y="35"/>
                      <a:pt x="36" y="35"/>
                    </a:cubicBezTo>
                    <a:cubicBezTo>
                      <a:pt x="36" y="34"/>
                      <a:pt x="36" y="34"/>
                      <a:pt x="36" y="34"/>
                    </a:cubicBezTo>
                    <a:cubicBezTo>
                      <a:pt x="36" y="34"/>
                      <a:pt x="36" y="34"/>
                      <a:pt x="36" y="34"/>
                    </a:cubicBezTo>
                    <a:cubicBezTo>
                      <a:pt x="37" y="34"/>
                      <a:pt x="37" y="34"/>
                      <a:pt x="37" y="34"/>
                    </a:cubicBezTo>
                    <a:cubicBezTo>
                      <a:pt x="37" y="34"/>
                      <a:pt x="37" y="34"/>
                      <a:pt x="37" y="34"/>
                    </a:cubicBezTo>
                    <a:cubicBezTo>
                      <a:pt x="37" y="34"/>
                      <a:pt x="37" y="34"/>
                      <a:pt x="37" y="34"/>
                    </a:cubicBezTo>
                    <a:cubicBezTo>
                      <a:pt x="38" y="34"/>
                      <a:pt x="38" y="34"/>
                      <a:pt x="38" y="34"/>
                    </a:cubicBezTo>
                    <a:cubicBezTo>
                      <a:pt x="38" y="33"/>
                      <a:pt x="38" y="33"/>
                      <a:pt x="38" y="33"/>
                    </a:cubicBezTo>
                    <a:cubicBezTo>
                      <a:pt x="39" y="34"/>
                      <a:pt x="39" y="34"/>
                      <a:pt x="39" y="34"/>
                    </a:cubicBezTo>
                    <a:cubicBezTo>
                      <a:pt x="40" y="33"/>
                      <a:pt x="40" y="33"/>
                      <a:pt x="40" y="33"/>
                    </a:cubicBezTo>
                    <a:cubicBezTo>
                      <a:pt x="39" y="34"/>
                      <a:pt x="39" y="34"/>
                      <a:pt x="39" y="34"/>
                    </a:cubicBezTo>
                    <a:cubicBezTo>
                      <a:pt x="40" y="34"/>
                      <a:pt x="40" y="34"/>
                      <a:pt x="40" y="34"/>
                    </a:cubicBezTo>
                    <a:cubicBezTo>
                      <a:pt x="41" y="34"/>
                      <a:pt x="41" y="34"/>
                      <a:pt x="41" y="34"/>
                    </a:cubicBezTo>
                    <a:cubicBezTo>
                      <a:pt x="41" y="34"/>
                      <a:pt x="41" y="34"/>
                      <a:pt x="41" y="34"/>
                    </a:cubicBezTo>
                    <a:cubicBezTo>
                      <a:pt x="41" y="35"/>
                      <a:pt x="41" y="35"/>
                      <a:pt x="41" y="35"/>
                    </a:cubicBezTo>
                    <a:cubicBezTo>
                      <a:pt x="40" y="35"/>
                      <a:pt x="40" y="35"/>
                      <a:pt x="40" y="35"/>
                    </a:cubicBezTo>
                    <a:cubicBezTo>
                      <a:pt x="40" y="35"/>
                      <a:pt x="40" y="35"/>
                      <a:pt x="40" y="35"/>
                    </a:cubicBezTo>
                    <a:cubicBezTo>
                      <a:pt x="39" y="35"/>
                      <a:pt x="39" y="35"/>
                      <a:pt x="39" y="35"/>
                    </a:cubicBezTo>
                    <a:cubicBezTo>
                      <a:pt x="39" y="35"/>
                      <a:pt x="39" y="35"/>
                      <a:pt x="39" y="35"/>
                    </a:cubicBezTo>
                    <a:cubicBezTo>
                      <a:pt x="39" y="36"/>
                      <a:pt x="39" y="36"/>
                      <a:pt x="39" y="36"/>
                    </a:cubicBezTo>
                    <a:cubicBezTo>
                      <a:pt x="38" y="36"/>
                      <a:pt x="38" y="36"/>
                      <a:pt x="38" y="36"/>
                    </a:cubicBezTo>
                    <a:cubicBezTo>
                      <a:pt x="37" y="35"/>
                      <a:pt x="37" y="35"/>
                      <a:pt x="37" y="35"/>
                    </a:cubicBezTo>
                    <a:cubicBezTo>
                      <a:pt x="37" y="36"/>
                      <a:pt x="37" y="36"/>
                      <a:pt x="37" y="36"/>
                    </a:cubicBezTo>
                    <a:cubicBezTo>
                      <a:pt x="36" y="36"/>
                      <a:pt x="36" y="36"/>
                      <a:pt x="36" y="36"/>
                    </a:cubicBezTo>
                    <a:cubicBezTo>
                      <a:pt x="35" y="37"/>
                      <a:pt x="35" y="37"/>
                      <a:pt x="35" y="37"/>
                    </a:cubicBezTo>
                    <a:cubicBezTo>
                      <a:pt x="35" y="37"/>
                      <a:pt x="35" y="37"/>
                      <a:pt x="35" y="37"/>
                    </a:cubicBezTo>
                    <a:cubicBezTo>
                      <a:pt x="35" y="37"/>
                      <a:pt x="35" y="37"/>
                      <a:pt x="35" y="37"/>
                    </a:cubicBezTo>
                    <a:cubicBezTo>
                      <a:pt x="35" y="38"/>
                      <a:pt x="35" y="38"/>
                      <a:pt x="35" y="38"/>
                    </a:cubicBezTo>
                    <a:cubicBezTo>
                      <a:pt x="36" y="38"/>
                      <a:pt x="36" y="38"/>
                      <a:pt x="36" y="38"/>
                    </a:cubicBezTo>
                    <a:cubicBezTo>
                      <a:pt x="36" y="38"/>
                      <a:pt x="36" y="38"/>
                      <a:pt x="36" y="38"/>
                    </a:cubicBezTo>
                    <a:cubicBezTo>
                      <a:pt x="36" y="39"/>
                      <a:pt x="36" y="39"/>
                      <a:pt x="36" y="39"/>
                    </a:cubicBezTo>
                    <a:cubicBezTo>
                      <a:pt x="36" y="39"/>
                      <a:pt x="36" y="39"/>
                      <a:pt x="36" y="39"/>
                    </a:cubicBezTo>
                    <a:cubicBezTo>
                      <a:pt x="36" y="40"/>
                      <a:pt x="36" y="40"/>
                      <a:pt x="36" y="40"/>
                    </a:cubicBezTo>
                    <a:cubicBezTo>
                      <a:pt x="35" y="40"/>
                      <a:pt x="35" y="40"/>
                      <a:pt x="35" y="40"/>
                    </a:cubicBezTo>
                    <a:cubicBezTo>
                      <a:pt x="35" y="40"/>
                      <a:pt x="35" y="40"/>
                      <a:pt x="35" y="40"/>
                    </a:cubicBezTo>
                    <a:cubicBezTo>
                      <a:pt x="35" y="39"/>
                      <a:pt x="35" y="39"/>
                      <a:pt x="35" y="39"/>
                    </a:cubicBezTo>
                    <a:cubicBezTo>
                      <a:pt x="34" y="39"/>
                      <a:pt x="34" y="39"/>
                      <a:pt x="34" y="39"/>
                    </a:cubicBezTo>
                    <a:cubicBezTo>
                      <a:pt x="33" y="39"/>
                      <a:pt x="33" y="39"/>
                      <a:pt x="33" y="39"/>
                    </a:cubicBezTo>
                    <a:cubicBezTo>
                      <a:pt x="33" y="40"/>
                      <a:pt x="33" y="40"/>
                      <a:pt x="33" y="40"/>
                    </a:cubicBezTo>
                    <a:cubicBezTo>
                      <a:pt x="33" y="41"/>
                      <a:pt x="33" y="41"/>
                      <a:pt x="33" y="41"/>
                    </a:cubicBezTo>
                    <a:cubicBezTo>
                      <a:pt x="33" y="41"/>
                      <a:pt x="33" y="41"/>
                      <a:pt x="33" y="41"/>
                    </a:cubicBezTo>
                    <a:cubicBezTo>
                      <a:pt x="33" y="42"/>
                      <a:pt x="33" y="42"/>
                      <a:pt x="33" y="42"/>
                    </a:cubicBezTo>
                    <a:cubicBezTo>
                      <a:pt x="33" y="43"/>
                      <a:pt x="33" y="43"/>
                      <a:pt x="33" y="43"/>
                    </a:cubicBezTo>
                    <a:cubicBezTo>
                      <a:pt x="33" y="44"/>
                      <a:pt x="33" y="44"/>
                      <a:pt x="33" y="44"/>
                    </a:cubicBezTo>
                    <a:cubicBezTo>
                      <a:pt x="32" y="44"/>
                      <a:pt x="32" y="44"/>
                      <a:pt x="32" y="44"/>
                    </a:cubicBezTo>
                    <a:cubicBezTo>
                      <a:pt x="32" y="44"/>
                      <a:pt x="32" y="44"/>
                      <a:pt x="32" y="44"/>
                    </a:cubicBezTo>
                    <a:cubicBezTo>
                      <a:pt x="32" y="44"/>
                      <a:pt x="32" y="44"/>
                      <a:pt x="32" y="44"/>
                    </a:cubicBezTo>
                    <a:cubicBezTo>
                      <a:pt x="32" y="45"/>
                      <a:pt x="32" y="45"/>
                      <a:pt x="32" y="45"/>
                    </a:cubicBezTo>
                    <a:cubicBezTo>
                      <a:pt x="32" y="45"/>
                      <a:pt x="32" y="45"/>
                      <a:pt x="32" y="45"/>
                    </a:cubicBezTo>
                    <a:cubicBezTo>
                      <a:pt x="32" y="45"/>
                      <a:pt x="32" y="45"/>
                      <a:pt x="32" y="45"/>
                    </a:cubicBezTo>
                    <a:cubicBezTo>
                      <a:pt x="31" y="45"/>
                      <a:pt x="31" y="45"/>
                      <a:pt x="31" y="45"/>
                    </a:cubicBezTo>
                    <a:cubicBezTo>
                      <a:pt x="31" y="44"/>
                      <a:pt x="31" y="44"/>
                      <a:pt x="31" y="44"/>
                    </a:cubicBezTo>
                    <a:cubicBezTo>
                      <a:pt x="30" y="44"/>
                      <a:pt x="30" y="44"/>
                      <a:pt x="30" y="44"/>
                    </a:cubicBezTo>
                    <a:cubicBezTo>
                      <a:pt x="30" y="44"/>
                      <a:pt x="30" y="44"/>
                      <a:pt x="30" y="44"/>
                    </a:cubicBezTo>
                    <a:cubicBezTo>
                      <a:pt x="29" y="45"/>
                      <a:pt x="29" y="45"/>
                      <a:pt x="29" y="45"/>
                    </a:cubicBezTo>
                    <a:cubicBezTo>
                      <a:pt x="28" y="45"/>
                      <a:pt x="28" y="45"/>
                      <a:pt x="28" y="45"/>
                    </a:cubicBezTo>
                    <a:cubicBezTo>
                      <a:pt x="28" y="45"/>
                      <a:pt x="28" y="45"/>
                      <a:pt x="28" y="45"/>
                    </a:cubicBezTo>
                    <a:cubicBezTo>
                      <a:pt x="27" y="46"/>
                      <a:pt x="27" y="46"/>
                      <a:pt x="27" y="46"/>
                    </a:cubicBezTo>
                    <a:cubicBezTo>
                      <a:pt x="27" y="45"/>
                      <a:pt x="27" y="45"/>
                      <a:pt x="27" y="45"/>
                    </a:cubicBezTo>
                    <a:cubicBezTo>
                      <a:pt x="27" y="45"/>
                      <a:pt x="27" y="45"/>
                      <a:pt x="27" y="45"/>
                    </a:cubicBezTo>
                    <a:cubicBezTo>
                      <a:pt x="27" y="44"/>
                      <a:pt x="27" y="44"/>
                      <a:pt x="27" y="44"/>
                    </a:cubicBezTo>
                    <a:cubicBezTo>
                      <a:pt x="26" y="45"/>
                      <a:pt x="26" y="45"/>
                      <a:pt x="26" y="45"/>
                    </a:cubicBezTo>
                    <a:cubicBezTo>
                      <a:pt x="25" y="45"/>
                      <a:pt x="25" y="45"/>
                      <a:pt x="25" y="45"/>
                    </a:cubicBezTo>
                    <a:cubicBezTo>
                      <a:pt x="24" y="45"/>
                      <a:pt x="24" y="45"/>
                      <a:pt x="24" y="45"/>
                    </a:cubicBezTo>
                    <a:cubicBezTo>
                      <a:pt x="24" y="45"/>
                      <a:pt x="24" y="45"/>
                      <a:pt x="24" y="45"/>
                    </a:cubicBezTo>
                    <a:cubicBezTo>
                      <a:pt x="24" y="45"/>
                      <a:pt x="24" y="45"/>
                      <a:pt x="24" y="45"/>
                    </a:cubicBezTo>
                    <a:cubicBezTo>
                      <a:pt x="23" y="44"/>
                      <a:pt x="23" y="44"/>
                      <a:pt x="23" y="44"/>
                    </a:cubicBezTo>
                    <a:cubicBezTo>
                      <a:pt x="23" y="44"/>
                      <a:pt x="23" y="44"/>
                      <a:pt x="23" y="44"/>
                    </a:cubicBezTo>
                    <a:cubicBezTo>
                      <a:pt x="23" y="43"/>
                      <a:pt x="23" y="43"/>
                      <a:pt x="23" y="43"/>
                    </a:cubicBezTo>
                    <a:cubicBezTo>
                      <a:pt x="23" y="43"/>
                      <a:pt x="23" y="43"/>
                      <a:pt x="23" y="43"/>
                    </a:cubicBezTo>
                    <a:cubicBezTo>
                      <a:pt x="24" y="42"/>
                      <a:pt x="24" y="42"/>
                      <a:pt x="24" y="42"/>
                    </a:cubicBezTo>
                    <a:cubicBezTo>
                      <a:pt x="24" y="42"/>
                      <a:pt x="24" y="42"/>
                      <a:pt x="24" y="42"/>
                    </a:cubicBezTo>
                    <a:cubicBezTo>
                      <a:pt x="24" y="42"/>
                      <a:pt x="24" y="42"/>
                      <a:pt x="24" y="42"/>
                    </a:cubicBezTo>
                    <a:cubicBezTo>
                      <a:pt x="24" y="41"/>
                      <a:pt x="24" y="41"/>
                      <a:pt x="24" y="41"/>
                    </a:cubicBezTo>
                    <a:cubicBezTo>
                      <a:pt x="24" y="41"/>
                      <a:pt x="24" y="41"/>
                      <a:pt x="24" y="41"/>
                    </a:cubicBezTo>
                    <a:cubicBezTo>
                      <a:pt x="24" y="41"/>
                      <a:pt x="24" y="41"/>
                      <a:pt x="24" y="41"/>
                    </a:cubicBezTo>
                    <a:cubicBezTo>
                      <a:pt x="23" y="40"/>
                      <a:pt x="23" y="40"/>
                      <a:pt x="23" y="40"/>
                    </a:cubicBezTo>
                    <a:cubicBezTo>
                      <a:pt x="23" y="41"/>
                      <a:pt x="23" y="41"/>
                      <a:pt x="23" y="41"/>
                    </a:cubicBezTo>
                    <a:cubicBezTo>
                      <a:pt x="23" y="41"/>
                      <a:pt x="23" y="41"/>
                      <a:pt x="23" y="41"/>
                    </a:cubicBezTo>
                    <a:cubicBezTo>
                      <a:pt x="22" y="41"/>
                      <a:pt x="22" y="41"/>
                      <a:pt x="22" y="41"/>
                    </a:cubicBezTo>
                    <a:cubicBezTo>
                      <a:pt x="22" y="41"/>
                      <a:pt x="22" y="41"/>
                      <a:pt x="22" y="41"/>
                    </a:cubicBezTo>
                    <a:cubicBezTo>
                      <a:pt x="22" y="42"/>
                      <a:pt x="22" y="42"/>
                      <a:pt x="22" y="42"/>
                    </a:cubicBezTo>
                    <a:cubicBezTo>
                      <a:pt x="22" y="43"/>
                      <a:pt x="22" y="43"/>
                      <a:pt x="22" y="43"/>
                    </a:cubicBezTo>
                    <a:cubicBezTo>
                      <a:pt x="22" y="43"/>
                      <a:pt x="22" y="43"/>
                      <a:pt x="22" y="43"/>
                    </a:cubicBezTo>
                    <a:cubicBezTo>
                      <a:pt x="22" y="44"/>
                      <a:pt x="22" y="44"/>
                      <a:pt x="22" y="44"/>
                    </a:cubicBezTo>
                    <a:cubicBezTo>
                      <a:pt x="22" y="44"/>
                      <a:pt x="22" y="44"/>
                      <a:pt x="22" y="44"/>
                    </a:cubicBezTo>
                    <a:cubicBezTo>
                      <a:pt x="22" y="45"/>
                      <a:pt x="22" y="45"/>
                      <a:pt x="22" y="45"/>
                    </a:cubicBezTo>
                    <a:cubicBezTo>
                      <a:pt x="22" y="46"/>
                      <a:pt x="22" y="46"/>
                      <a:pt x="22" y="46"/>
                    </a:cubicBezTo>
                    <a:cubicBezTo>
                      <a:pt x="22" y="46"/>
                      <a:pt x="22" y="46"/>
                      <a:pt x="22" y="46"/>
                    </a:cubicBezTo>
                    <a:cubicBezTo>
                      <a:pt x="22" y="46"/>
                      <a:pt x="22" y="46"/>
                      <a:pt x="22" y="46"/>
                    </a:cubicBezTo>
                    <a:cubicBezTo>
                      <a:pt x="22" y="46"/>
                      <a:pt x="22" y="46"/>
                      <a:pt x="22" y="46"/>
                    </a:cubicBezTo>
                    <a:cubicBezTo>
                      <a:pt x="21" y="46"/>
                      <a:pt x="21" y="46"/>
                      <a:pt x="21" y="46"/>
                    </a:cubicBezTo>
                    <a:cubicBezTo>
                      <a:pt x="21" y="46"/>
                      <a:pt x="21" y="46"/>
                      <a:pt x="21" y="46"/>
                    </a:cubicBezTo>
                    <a:cubicBezTo>
                      <a:pt x="20" y="47"/>
                      <a:pt x="20" y="47"/>
                      <a:pt x="20" y="47"/>
                    </a:cubicBezTo>
                    <a:cubicBezTo>
                      <a:pt x="19" y="47"/>
                      <a:pt x="19" y="47"/>
                      <a:pt x="19" y="47"/>
                    </a:cubicBezTo>
                    <a:cubicBezTo>
                      <a:pt x="19" y="47"/>
                      <a:pt x="19" y="47"/>
                      <a:pt x="19" y="47"/>
                    </a:cubicBezTo>
                    <a:cubicBezTo>
                      <a:pt x="20" y="47"/>
                      <a:pt x="20" y="47"/>
                      <a:pt x="20" y="47"/>
                    </a:cubicBezTo>
                    <a:cubicBezTo>
                      <a:pt x="20" y="48"/>
                      <a:pt x="20" y="48"/>
                      <a:pt x="20" y="48"/>
                    </a:cubicBezTo>
                    <a:cubicBezTo>
                      <a:pt x="19" y="48"/>
                      <a:pt x="19" y="48"/>
                      <a:pt x="19" y="48"/>
                    </a:cubicBezTo>
                    <a:cubicBezTo>
                      <a:pt x="19" y="48"/>
                      <a:pt x="19" y="48"/>
                      <a:pt x="19" y="48"/>
                    </a:cubicBezTo>
                    <a:cubicBezTo>
                      <a:pt x="19" y="48"/>
                      <a:pt x="19" y="48"/>
                      <a:pt x="19" y="48"/>
                    </a:cubicBezTo>
                    <a:cubicBezTo>
                      <a:pt x="19" y="47"/>
                      <a:pt x="19" y="47"/>
                      <a:pt x="19" y="47"/>
                    </a:cubicBezTo>
                    <a:cubicBezTo>
                      <a:pt x="19" y="47"/>
                      <a:pt x="19" y="47"/>
                      <a:pt x="19" y="47"/>
                    </a:cubicBezTo>
                    <a:cubicBezTo>
                      <a:pt x="19" y="48"/>
                      <a:pt x="19" y="48"/>
                      <a:pt x="19" y="48"/>
                    </a:cubicBezTo>
                    <a:cubicBezTo>
                      <a:pt x="18" y="49"/>
                      <a:pt x="18" y="49"/>
                      <a:pt x="18" y="49"/>
                    </a:cubicBezTo>
                    <a:cubicBezTo>
                      <a:pt x="18" y="49"/>
                      <a:pt x="18" y="49"/>
                      <a:pt x="18" y="49"/>
                    </a:cubicBezTo>
                    <a:cubicBezTo>
                      <a:pt x="18" y="49"/>
                      <a:pt x="18" y="49"/>
                      <a:pt x="18" y="49"/>
                    </a:cubicBezTo>
                    <a:cubicBezTo>
                      <a:pt x="18" y="50"/>
                      <a:pt x="18" y="50"/>
                      <a:pt x="18" y="50"/>
                    </a:cubicBezTo>
                    <a:cubicBezTo>
                      <a:pt x="18" y="50"/>
                      <a:pt x="18" y="50"/>
                      <a:pt x="18" y="50"/>
                    </a:cubicBezTo>
                    <a:cubicBezTo>
                      <a:pt x="17" y="50"/>
                      <a:pt x="17" y="50"/>
                      <a:pt x="17" y="50"/>
                    </a:cubicBezTo>
                    <a:cubicBezTo>
                      <a:pt x="17" y="50"/>
                      <a:pt x="17" y="50"/>
                      <a:pt x="17" y="50"/>
                    </a:cubicBezTo>
                    <a:cubicBezTo>
                      <a:pt x="17" y="50"/>
                      <a:pt x="17" y="50"/>
                      <a:pt x="17" y="50"/>
                    </a:cubicBezTo>
                    <a:cubicBezTo>
                      <a:pt x="16" y="50"/>
                      <a:pt x="16" y="50"/>
                      <a:pt x="16" y="50"/>
                    </a:cubicBezTo>
                    <a:cubicBezTo>
                      <a:pt x="16" y="52"/>
                      <a:pt x="16" y="52"/>
                      <a:pt x="16" y="52"/>
                    </a:cubicBezTo>
                    <a:cubicBezTo>
                      <a:pt x="15" y="52"/>
                      <a:pt x="15" y="52"/>
                      <a:pt x="15" y="52"/>
                    </a:cubicBezTo>
                    <a:cubicBezTo>
                      <a:pt x="15" y="52"/>
                      <a:pt x="15" y="52"/>
                      <a:pt x="15" y="52"/>
                    </a:cubicBezTo>
                    <a:cubicBezTo>
                      <a:pt x="15" y="53"/>
                      <a:pt x="15" y="53"/>
                      <a:pt x="15" y="53"/>
                    </a:cubicBezTo>
                    <a:cubicBezTo>
                      <a:pt x="14" y="53"/>
                      <a:pt x="14" y="53"/>
                      <a:pt x="14" y="53"/>
                    </a:cubicBezTo>
                    <a:cubicBezTo>
                      <a:pt x="14" y="52"/>
                      <a:pt x="14" y="52"/>
                      <a:pt x="14" y="52"/>
                    </a:cubicBezTo>
                    <a:cubicBezTo>
                      <a:pt x="13" y="52"/>
                      <a:pt x="13" y="52"/>
                      <a:pt x="13" y="52"/>
                    </a:cubicBezTo>
                    <a:cubicBezTo>
                      <a:pt x="13" y="53"/>
                      <a:pt x="13" y="53"/>
                      <a:pt x="13" y="53"/>
                    </a:cubicBezTo>
                    <a:cubicBezTo>
                      <a:pt x="13" y="53"/>
                      <a:pt x="13" y="53"/>
                      <a:pt x="13" y="53"/>
                    </a:cubicBezTo>
                    <a:cubicBezTo>
                      <a:pt x="14" y="54"/>
                      <a:pt x="14" y="54"/>
                      <a:pt x="14" y="54"/>
                    </a:cubicBezTo>
                    <a:cubicBezTo>
                      <a:pt x="13" y="54"/>
                      <a:pt x="13" y="54"/>
                      <a:pt x="13" y="54"/>
                    </a:cubicBezTo>
                    <a:cubicBezTo>
                      <a:pt x="13" y="54"/>
                      <a:pt x="13" y="54"/>
                      <a:pt x="13" y="54"/>
                    </a:cubicBezTo>
                    <a:cubicBezTo>
                      <a:pt x="13" y="54"/>
                      <a:pt x="13" y="54"/>
                      <a:pt x="13" y="54"/>
                    </a:cubicBezTo>
                    <a:cubicBezTo>
                      <a:pt x="12" y="54"/>
                      <a:pt x="12" y="54"/>
                      <a:pt x="12" y="54"/>
                    </a:cubicBezTo>
                    <a:cubicBezTo>
                      <a:pt x="12" y="54"/>
                      <a:pt x="12" y="54"/>
                      <a:pt x="12" y="54"/>
                    </a:cubicBezTo>
                    <a:cubicBezTo>
                      <a:pt x="11" y="54"/>
                      <a:pt x="11" y="54"/>
                      <a:pt x="11" y="54"/>
                    </a:cubicBezTo>
                    <a:cubicBezTo>
                      <a:pt x="11" y="54"/>
                      <a:pt x="11" y="54"/>
                      <a:pt x="11" y="54"/>
                    </a:cubicBezTo>
                    <a:cubicBezTo>
                      <a:pt x="11" y="54"/>
                      <a:pt x="11" y="54"/>
                      <a:pt x="11" y="54"/>
                    </a:cubicBezTo>
                    <a:cubicBezTo>
                      <a:pt x="11" y="55"/>
                      <a:pt x="11" y="55"/>
                      <a:pt x="11" y="55"/>
                    </a:cubicBezTo>
                    <a:cubicBezTo>
                      <a:pt x="11" y="55"/>
                      <a:pt x="11" y="55"/>
                      <a:pt x="11" y="55"/>
                    </a:cubicBezTo>
                    <a:cubicBezTo>
                      <a:pt x="11" y="55"/>
                      <a:pt x="11" y="55"/>
                      <a:pt x="11" y="55"/>
                    </a:cubicBezTo>
                    <a:cubicBezTo>
                      <a:pt x="12" y="55"/>
                      <a:pt x="12" y="55"/>
                      <a:pt x="12" y="55"/>
                    </a:cubicBezTo>
                    <a:cubicBezTo>
                      <a:pt x="12" y="55"/>
                      <a:pt x="12" y="55"/>
                      <a:pt x="12" y="55"/>
                    </a:cubicBezTo>
                    <a:cubicBezTo>
                      <a:pt x="12" y="56"/>
                      <a:pt x="12" y="56"/>
                      <a:pt x="12" y="56"/>
                    </a:cubicBezTo>
                    <a:cubicBezTo>
                      <a:pt x="13" y="56"/>
                      <a:pt x="13" y="56"/>
                      <a:pt x="13" y="56"/>
                    </a:cubicBezTo>
                    <a:cubicBezTo>
                      <a:pt x="13" y="56"/>
                      <a:pt x="13" y="56"/>
                      <a:pt x="13" y="56"/>
                    </a:cubicBezTo>
                    <a:cubicBezTo>
                      <a:pt x="13" y="57"/>
                      <a:pt x="13" y="57"/>
                      <a:pt x="13" y="57"/>
                    </a:cubicBezTo>
                    <a:cubicBezTo>
                      <a:pt x="14" y="57"/>
                      <a:pt x="14" y="57"/>
                      <a:pt x="14" y="57"/>
                    </a:cubicBezTo>
                    <a:cubicBezTo>
                      <a:pt x="14" y="58"/>
                      <a:pt x="14" y="58"/>
                      <a:pt x="14" y="58"/>
                    </a:cubicBezTo>
                    <a:cubicBezTo>
                      <a:pt x="14" y="58"/>
                      <a:pt x="14" y="58"/>
                      <a:pt x="14" y="58"/>
                    </a:cubicBezTo>
                    <a:cubicBezTo>
                      <a:pt x="14" y="58"/>
                      <a:pt x="14" y="58"/>
                      <a:pt x="14" y="58"/>
                    </a:cubicBezTo>
                    <a:cubicBezTo>
                      <a:pt x="14" y="59"/>
                      <a:pt x="14" y="59"/>
                      <a:pt x="14" y="59"/>
                    </a:cubicBezTo>
                    <a:cubicBezTo>
                      <a:pt x="14" y="59"/>
                      <a:pt x="14" y="59"/>
                      <a:pt x="14" y="59"/>
                    </a:cubicBezTo>
                    <a:cubicBezTo>
                      <a:pt x="14" y="59"/>
                      <a:pt x="14" y="59"/>
                      <a:pt x="14" y="59"/>
                    </a:cubicBezTo>
                    <a:cubicBezTo>
                      <a:pt x="14" y="59"/>
                      <a:pt x="14" y="59"/>
                      <a:pt x="14" y="59"/>
                    </a:cubicBezTo>
                    <a:cubicBezTo>
                      <a:pt x="14" y="60"/>
                      <a:pt x="14" y="60"/>
                      <a:pt x="14" y="60"/>
                    </a:cubicBezTo>
                    <a:cubicBezTo>
                      <a:pt x="14" y="61"/>
                      <a:pt x="14" y="61"/>
                      <a:pt x="14" y="61"/>
                    </a:cubicBezTo>
                    <a:cubicBezTo>
                      <a:pt x="13" y="61"/>
                      <a:pt x="13" y="61"/>
                      <a:pt x="13" y="61"/>
                    </a:cubicBezTo>
                    <a:cubicBezTo>
                      <a:pt x="12" y="61"/>
                      <a:pt x="12" y="61"/>
                      <a:pt x="12" y="61"/>
                    </a:cubicBezTo>
                    <a:cubicBezTo>
                      <a:pt x="12" y="61"/>
                      <a:pt x="12" y="61"/>
                      <a:pt x="12" y="61"/>
                    </a:cubicBezTo>
                    <a:cubicBezTo>
                      <a:pt x="11" y="61"/>
                      <a:pt x="11" y="61"/>
                      <a:pt x="11" y="61"/>
                    </a:cubicBezTo>
                    <a:cubicBezTo>
                      <a:pt x="10" y="61"/>
                      <a:pt x="10" y="61"/>
                      <a:pt x="10" y="61"/>
                    </a:cubicBezTo>
                    <a:cubicBezTo>
                      <a:pt x="10" y="61"/>
                      <a:pt x="10" y="61"/>
                      <a:pt x="10" y="61"/>
                    </a:cubicBezTo>
                    <a:cubicBezTo>
                      <a:pt x="9" y="61"/>
                      <a:pt x="9" y="61"/>
                      <a:pt x="9" y="61"/>
                    </a:cubicBezTo>
                    <a:cubicBezTo>
                      <a:pt x="8" y="61"/>
                      <a:pt x="8" y="61"/>
                      <a:pt x="8" y="61"/>
                    </a:cubicBezTo>
                    <a:cubicBezTo>
                      <a:pt x="8" y="61"/>
                      <a:pt x="8" y="61"/>
                      <a:pt x="8" y="61"/>
                    </a:cubicBezTo>
                    <a:cubicBezTo>
                      <a:pt x="8" y="61"/>
                      <a:pt x="8" y="61"/>
                      <a:pt x="8" y="61"/>
                    </a:cubicBezTo>
                    <a:cubicBezTo>
                      <a:pt x="8" y="61"/>
                      <a:pt x="8" y="61"/>
                      <a:pt x="8" y="61"/>
                    </a:cubicBezTo>
                    <a:cubicBezTo>
                      <a:pt x="7" y="61"/>
                      <a:pt x="7" y="61"/>
                      <a:pt x="7" y="61"/>
                    </a:cubicBezTo>
                    <a:cubicBezTo>
                      <a:pt x="7" y="62"/>
                      <a:pt x="7" y="62"/>
                      <a:pt x="7" y="62"/>
                    </a:cubicBezTo>
                    <a:cubicBezTo>
                      <a:pt x="7" y="63"/>
                      <a:pt x="7" y="63"/>
                      <a:pt x="7" y="63"/>
                    </a:cubicBezTo>
                    <a:cubicBezTo>
                      <a:pt x="7" y="63"/>
                      <a:pt x="7" y="63"/>
                      <a:pt x="7" y="63"/>
                    </a:cubicBezTo>
                    <a:cubicBezTo>
                      <a:pt x="7" y="63"/>
                      <a:pt x="7" y="63"/>
                      <a:pt x="7" y="63"/>
                    </a:cubicBezTo>
                    <a:cubicBezTo>
                      <a:pt x="7" y="64"/>
                      <a:pt x="7" y="64"/>
                      <a:pt x="7" y="64"/>
                    </a:cubicBezTo>
                    <a:cubicBezTo>
                      <a:pt x="7" y="65"/>
                      <a:pt x="7" y="65"/>
                      <a:pt x="7" y="65"/>
                    </a:cubicBezTo>
                    <a:cubicBezTo>
                      <a:pt x="7" y="65"/>
                      <a:pt x="7" y="65"/>
                      <a:pt x="7" y="65"/>
                    </a:cubicBezTo>
                    <a:cubicBezTo>
                      <a:pt x="7" y="66"/>
                      <a:pt x="7" y="66"/>
                      <a:pt x="7" y="66"/>
                    </a:cubicBezTo>
                    <a:cubicBezTo>
                      <a:pt x="7" y="66"/>
                      <a:pt x="7" y="66"/>
                      <a:pt x="7" y="66"/>
                    </a:cubicBezTo>
                    <a:cubicBezTo>
                      <a:pt x="7" y="67"/>
                      <a:pt x="7" y="67"/>
                      <a:pt x="7" y="67"/>
                    </a:cubicBezTo>
                    <a:cubicBezTo>
                      <a:pt x="7" y="68"/>
                      <a:pt x="7" y="68"/>
                      <a:pt x="7" y="68"/>
                    </a:cubicBezTo>
                    <a:cubicBezTo>
                      <a:pt x="7" y="68"/>
                      <a:pt x="7" y="68"/>
                      <a:pt x="7" y="68"/>
                    </a:cubicBezTo>
                    <a:cubicBezTo>
                      <a:pt x="7" y="68"/>
                      <a:pt x="7" y="68"/>
                      <a:pt x="7" y="68"/>
                    </a:cubicBezTo>
                    <a:cubicBezTo>
                      <a:pt x="7" y="69"/>
                      <a:pt x="7" y="69"/>
                      <a:pt x="7" y="69"/>
                    </a:cubicBezTo>
                    <a:cubicBezTo>
                      <a:pt x="7" y="69"/>
                      <a:pt x="7" y="69"/>
                      <a:pt x="7" y="69"/>
                    </a:cubicBezTo>
                    <a:cubicBezTo>
                      <a:pt x="7" y="69"/>
                      <a:pt x="7" y="69"/>
                      <a:pt x="7" y="69"/>
                    </a:cubicBezTo>
                    <a:cubicBezTo>
                      <a:pt x="8" y="70"/>
                      <a:pt x="8" y="70"/>
                      <a:pt x="8" y="70"/>
                    </a:cubicBezTo>
                    <a:cubicBezTo>
                      <a:pt x="8" y="69"/>
                      <a:pt x="8" y="69"/>
                      <a:pt x="8" y="69"/>
                    </a:cubicBezTo>
                    <a:cubicBezTo>
                      <a:pt x="9" y="69"/>
                      <a:pt x="9" y="69"/>
                      <a:pt x="9" y="69"/>
                    </a:cubicBezTo>
                    <a:cubicBezTo>
                      <a:pt x="9" y="69"/>
                      <a:pt x="9" y="69"/>
                      <a:pt x="9" y="69"/>
                    </a:cubicBezTo>
                    <a:cubicBezTo>
                      <a:pt x="9" y="70"/>
                      <a:pt x="9" y="70"/>
                      <a:pt x="9" y="70"/>
                    </a:cubicBezTo>
                    <a:cubicBezTo>
                      <a:pt x="10" y="70"/>
                      <a:pt x="10" y="70"/>
                      <a:pt x="10" y="70"/>
                    </a:cubicBezTo>
                    <a:cubicBezTo>
                      <a:pt x="10" y="70"/>
                      <a:pt x="10" y="70"/>
                      <a:pt x="10" y="70"/>
                    </a:cubicBezTo>
                    <a:cubicBezTo>
                      <a:pt x="10" y="71"/>
                      <a:pt x="10" y="71"/>
                      <a:pt x="10" y="71"/>
                    </a:cubicBezTo>
                    <a:cubicBezTo>
                      <a:pt x="11" y="70"/>
                      <a:pt x="11" y="70"/>
                      <a:pt x="11" y="70"/>
                    </a:cubicBezTo>
                    <a:cubicBezTo>
                      <a:pt x="11" y="70"/>
                      <a:pt x="11" y="70"/>
                      <a:pt x="11" y="70"/>
                    </a:cubicBezTo>
                    <a:cubicBezTo>
                      <a:pt x="12" y="70"/>
                      <a:pt x="12" y="70"/>
                      <a:pt x="12" y="70"/>
                    </a:cubicBezTo>
                    <a:cubicBezTo>
                      <a:pt x="12" y="70"/>
                      <a:pt x="12" y="70"/>
                      <a:pt x="12" y="70"/>
                    </a:cubicBezTo>
                    <a:cubicBezTo>
                      <a:pt x="13" y="70"/>
                      <a:pt x="13" y="70"/>
                      <a:pt x="13" y="70"/>
                    </a:cubicBezTo>
                    <a:cubicBezTo>
                      <a:pt x="13" y="69"/>
                      <a:pt x="13" y="69"/>
                      <a:pt x="13" y="69"/>
                    </a:cubicBezTo>
                    <a:cubicBezTo>
                      <a:pt x="13" y="69"/>
                      <a:pt x="13" y="69"/>
                      <a:pt x="13" y="69"/>
                    </a:cubicBezTo>
                    <a:cubicBezTo>
                      <a:pt x="14" y="69"/>
                      <a:pt x="14" y="69"/>
                      <a:pt x="14" y="69"/>
                    </a:cubicBezTo>
                    <a:cubicBezTo>
                      <a:pt x="14" y="68"/>
                      <a:pt x="14" y="68"/>
                      <a:pt x="14" y="68"/>
                    </a:cubicBezTo>
                    <a:cubicBezTo>
                      <a:pt x="14" y="68"/>
                      <a:pt x="14" y="68"/>
                      <a:pt x="14" y="68"/>
                    </a:cubicBezTo>
                    <a:cubicBezTo>
                      <a:pt x="15" y="67"/>
                      <a:pt x="15" y="67"/>
                      <a:pt x="15" y="67"/>
                    </a:cubicBezTo>
                    <a:cubicBezTo>
                      <a:pt x="15" y="66"/>
                      <a:pt x="15" y="66"/>
                      <a:pt x="15" y="66"/>
                    </a:cubicBezTo>
                    <a:cubicBezTo>
                      <a:pt x="15" y="65"/>
                      <a:pt x="15" y="65"/>
                      <a:pt x="15" y="65"/>
                    </a:cubicBezTo>
                    <a:cubicBezTo>
                      <a:pt x="15" y="65"/>
                      <a:pt x="15" y="65"/>
                      <a:pt x="15" y="65"/>
                    </a:cubicBezTo>
                    <a:cubicBezTo>
                      <a:pt x="15" y="65"/>
                      <a:pt x="15" y="65"/>
                      <a:pt x="15" y="65"/>
                    </a:cubicBezTo>
                    <a:cubicBezTo>
                      <a:pt x="16" y="64"/>
                      <a:pt x="16" y="64"/>
                      <a:pt x="16" y="64"/>
                    </a:cubicBezTo>
                    <a:cubicBezTo>
                      <a:pt x="16" y="64"/>
                      <a:pt x="16" y="64"/>
                      <a:pt x="16" y="64"/>
                    </a:cubicBezTo>
                    <a:cubicBezTo>
                      <a:pt x="17" y="64"/>
                      <a:pt x="17" y="64"/>
                      <a:pt x="17" y="64"/>
                    </a:cubicBezTo>
                    <a:cubicBezTo>
                      <a:pt x="17" y="63"/>
                      <a:pt x="17" y="63"/>
                      <a:pt x="17" y="63"/>
                    </a:cubicBezTo>
                    <a:cubicBezTo>
                      <a:pt x="17" y="62"/>
                      <a:pt x="17" y="62"/>
                      <a:pt x="17" y="62"/>
                    </a:cubicBezTo>
                    <a:cubicBezTo>
                      <a:pt x="18" y="61"/>
                      <a:pt x="18" y="61"/>
                      <a:pt x="18" y="61"/>
                    </a:cubicBezTo>
                    <a:cubicBezTo>
                      <a:pt x="18" y="61"/>
                      <a:pt x="18" y="61"/>
                      <a:pt x="18" y="61"/>
                    </a:cubicBezTo>
                    <a:cubicBezTo>
                      <a:pt x="19" y="61"/>
                      <a:pt x="19" y="61"/>
                      <a:pt x="19" y="61"/>
                    </a:cubicBezTo>
                    <a:cubicBezTo>
                      <a:pt x="19" y="61"/>
                      <a:pt x="19" y="61"/>
                      <a:pt x="19" y="61"/>
                    </a:cubicBezTo>
                    <a:cubicBezTo>
                      <a:pt x="20" y="61"/>
                      <a:pt x="20" y="61"/>
                      <a:pt x="20" y="61"/>
                    </a:cubicBezTo>
                    <a:cubicBezTo>
                      <a:pt x="20" y="61"/>
                      <a:pt x="20" y="61"/>
                      <a:pt x="20" y="61"/>
                    </a:cubicBezTo>
                    <a:cubicBezTo>
                      <a:pt x="21" y="61"/>
                      <a:pt x="21" y="61"/>
                      <a:pt x="21" y="61"/>
                    </a:cubicBezTo>
                    <a:cubicBezTo>
                      <a:pt x="21" y="61"/>
                      <a:pt x="21" y="61"/>
                      <a:pt x="21" y="61"/>
                    </a:cubicBezTo>
                    <a:cubicBezTo>
                      <a:pt x="22" y="61"/>
                      <a:pt x="22" y="61"/>
                      <a:pt x="22" y="61"/>
                    </a:cubicBezTo>
                    <a:cubicBezTo>
                      <a:pt x="22" y="60"/>
                      <a:pt x="22" y="60"/>
                      <a:pt x="22" y="60"/>
                    </a:cubicBezTo>
                    <a:cubicBezTo>
                      <a:pt x="23" y="60"/>
                      <a:pt x="23" y="60"/>
                      <a:pt x="23" y="60"/>
                    </a:cubicBezTo>
                    <a:cubicBezTo>
                      <a:pt x="23" y="60"/>
                      <a:pt x="23" y="60"/>
                      <a:pt x="23" y="60"/>
                    </a:cubicBezTo>
                    <a:cubicBezTo>
                      <a:pt x="24" y="61"/>
                      <a:pt x="24" y="61"/>
                      <a:pt x="24" y="61"/>
                    </a:cubicBezTo>
                    <a:cubicBezTo>
                      <a:pt x="24" y="62"/>
                      <a:pt x="24" y="62"/>
                      <a:pt x="24" y="62"/>
                    </a:cubicBezTo>
                    <a:cubicBezTo>
                      <a:pt x="25" y="62"/>
                      <a:pt x="25" y="62"/>
                      <a:pt x="25" y="62"/>
                    </a:cubicBezTo>
                    <a:cubicBezTo>
                      <a:pt x="25" y="63"/>
                      <a:pt x="25" y="63"/>
                      <a:pt x="25" y="63"/>
                    </a:cubicBezTo>
                    <a:cubicBezTo>
                      <a:pt x="25" y="63"/>
                      <a:pt x="25" y="63"/>
                      <a:pt x="25" y="63"/>
                    </a:cubicBezTo>
                    <a:cubicBezTo>
                      <a:pt x="26" y="63"/>
                      <a:pt x="26" y="63"/>
                      <a:pt x="26" y="63"/>
                    </a:cubicBezTo>
                    <a:cubicBezTo>
                      <a:pt x="26" y="64"/>
                      <a:pt x="26" y="64"/>
                      <a:pt x="26" y="64"/>
                    </a:cubicBezTo>
                    <a:cubicBezTo>
                      <a:pt x="26" y="64"/>
                      <a:pt x="26" y="64"/>
                      <a:pt x="26" y="64"/>
                    </a:cubicBezTo>
                    <a:cubicBezTo>
                      <a:pt x="27" y="64"/>
                      <a:pt x="27" y="64"/>
                      <a:pt x="27" y="64"/>
                    </a:cubicBezTo>
                    <a:cubicBezTo>
                      <a:pt x="27" y="65"/>
                      <a:pt x="27" y="65"/>
                      <a:pt x="27" y="65"/>
                    </a:cubicBezTo>
                    <a:cubicBezTo>
                      <a:pt x="27" y="65"/>
                      <a:pt x="27" y="65"/>
                      <a:pt x="27" y="65"/>
                    </a:cubicBezTo>
                    <a:cubicBezTo>
                      <a:pt x="27" y="65"/>
                      <a:pt x="27" y="65"/>
                      <a:pt x="27" y="65"/>
                    </a:cubicBezTo>
                    <a:cubicBezTo>
                      <a:pt x="28" y="65"/>
                      <a:pt x="28" y="65"/>
                      <a:pt x="28" y="65"/>
                    </a:cubicBezTo>
                    <a:cubicBezTo>
                      <a:pt x="28" y="65"/>
                      <a:pt x="28" y="65"/>
                      <a:pt x="28" y="65"/>
                    </a:cubicBezTo>
                    <a:cubicBezTo>
                      <a:pt x="28" y="66"/>
                      <a:pt x="28" y="66"/>
                      <a:pt x="28" y="66"/>
                    </a:cubicBezTo>
                    <a:cubicBezTo>
                      <a:pt x="29" y="66"/>
                      <a:pt x="29" y="66"/>
                      <a:pt x="29" y="66"/>
                    </a:cubicBezTo>
                    <a:cubicBezTo>
                      <a:pt x="29" y="66"/>
                      <a:pt x="29" y="66"/>
                      <a:pt x="29" y="66"/>
                    </a:cubicBezTo>
                    <a:cubicBezTo>
                      <a:pt x="29" y="66"/>
                      <a:pt x="29" y="66"/>
                      <a:pt x="29" y="66"/>
                    </a:cubicBezTo>
                    <a:cubicBezTo>
                      <a:pt x="29" y="67"/>
                      <a:pt x="29" y="67"/>
                      <a:pt x="29" y="67"/>
                    </a:cubicBezTo>
                    <a:cubicBezTo>
                      <a:pt x="29" y="68"/>
                      <a:pt x="29" y="68"/>
                      <a:pt x="29" y="68"/>
                    </a:cubicBezTo>
                    <a:cubicBezTo>
                      <a:pt x="28" y="68"/>
                      <a:pt x="28" y="68"/>
                      <a:pt x="28" y="68"/>
                    </a:cubicBezTo>
                    <a:cubicBezTo>
                      <a:pt x="29" y="68"/>
                      <a:pt x="29" y="68"/>
                      <a:pt x="29" y="68"/>
                    </a:cubicBezTo>
                    <a:cubicBezTo>
                      <a:pt x="29" y="68"/>
                      <a:pt x="29" y="68"/>
                      <a:pt x="29" y="68"/>
                    </a:cubicBezTo>
                    <a:cubicBezTo>
                      <a:pt x="29" y="67"/>
                      <a:pt x="29" y="67"/>
                      <a:pt x="29" y="67"/>
                    </a:cubicBezTo>
                    <a:cubicBezTo>
                      <a:pt x="30" y="67"/>
                      <a:pt x="30" y="67"/>
                      <a:pt x="30" y="67"/>
                    </a:cubicBezTo>
                    <a:cubicBezTo>
                      <a:pt x="30" y="66"/>
                      <a:pt x="30" y="66"/>
                      <a:pt x="30" y="66"/>
                    </a:cubicBezTo>
                    <a:cubicBezTo>
                      <a:pt x="29" y="66"/>
                      <a:pt x="29" y="66"/>
                      <a:pt x="29" y="66"/>
                    </a:cubicBezTo>
                    <a:cubicBezTo>
                      <a:pt x="30" y="65"/>
                      <a:pt x="30" y="65"/>
                      <a:pt x="30" y="65"/>
                    </a:cubicBezTo>
                    <a:cubicBezTo>
                      <a:pt x="30" y="65"/>
                      <a:pt x="30" y="65"/>
                      <a:pt x="30" y="65"/>
                    </a:cubicBezTo>
                    <a:cubicBezTo>
                      <a:pt x="30" y="65"/>
                      <a:pt x="30" y="65"/>
                      <a:pt x="30" y="65"/>
                    </a:cubicBezTo>
                    <a:cubicBezTo>
                      <a:pt x="31" y="66"/>
                      <a:pt x="31" y="66"/>
                      <a:pt x="31" y="66"/>
                    </a:cubicBezTo>
                    <a:cubicBezTo>
                      <a:pt x="31" y="66"/>
                      <a:pt x="31" y="66"/>
                      <a:pt x="31" y="66"/>
                    </a:cubicBezTo>
                    <a:cubicBezTo>
                      <a:pt x="31" y="65"/>
                      <a:pt x="31" y="65"/>
                      <a:pt x="31" y="65"/>
                    </a:cubicBezTo>
                    <a:cubicBezTo>
                      <a:pt x="30" y="65"/>
                      <a:pt x="30" y="65"/>
                      <a:pt x="30" y="65"/>
                    </a:cubicBezTo>
                    <a:cubicBezTo>
                      <a:pt x="30" y="64"/>
                      <a:pt x="30" y="64"/>
                      <a:pt x="30" y="64"/>
                    </a:cubicBezTo>
                    <a:cubicBezTo>
                      <a:pt x="30" y="64"/>
                      <a:pt x="30" y="64"/>
                      <a:pt x="30" y="64"/>
                    </a:cubicBezTo>
                    <a:cubicBezTo>
                      <a:pt x="29" y="64"/>
                      <a:pt x="29" y="64"/>
                      <a:pt x="29" y="64"/>
                    </a:cubicBezTo>
                    <a:cubicBezTo>
                      <a:pt x="29" y="64"/>
                      <a:pt x="29" y="64"/>
                      <a:pt x="29" y="64"/>
                    </a:cubicBezTo>
                    <a:cubicBezTo>
                      <a:pt x="29" y="63"/>
                      <a:pt x="29" y="63"/>
                      <a:pt x="29" y="63"/>
                    </a:cubicBezTo>
                    <a:cubicBezTo>
                      <a:pt x="28" y="63"/>
                      <a:pt x="28" y="63"/>
                      <a:pt x="28" y="63"/>
                    </a:cubicBezTo>
                    <a:cubicBezTo>
                      <a:pt x="27" y="62"/>
                      <a:pt x="27" y="62"/>
                      <a:pt x="27" y="62"/>
                    </a:cubicBezTo>
                    <a:cubicBezTo>
                      <a:pt x="27" y="61"/>
                      <a:pt x="27" y="61"/>
                      <a:pt x="27" y="61"/>
                    </a:cubicBezTo>
                    <a:cubicBezTo>
                      <a:pt x="26" y="61"/>
                      <a:pt x="26" y="61"/>
                      <a:pt x="26" y="61"/>
                    </a:cubicBezTo>
                    <a:cubicBezTo>
                      <a:pt x="25" y="60"/>
                      <a:pt x="25" y="60"/>
                      <a:pt x="25" y="60"/>
                    </a:cubicBezTo>
                    <a:cubicBezTo>
                      <a:pt x="25" y="59"/>
                      <a:pt x="25" y="59"/>
                      <a:pt x="25" y="59"/>
                    </a:cubicBezTo>
                    <a:cubicBezTo>
                      <a:pt x="25" y="59"/>
                      <a:pt x="25" y="59"/>
                      <a:pt x="25" y="59"/>
                    </a:cubicBezTo>
                    <a:cubicBezTo>
                      <a:pt x="26" y="58"/>
                      <a:pt x="26" y="58"/>
                      <a:pt x="26" y="58"/>
                    </a:cubicBezTo>
                    <a:cubicBezTo>
                      <a:pt x="27" y="58"/>
                      <a:pt x="27" y="58"/>
                      <a:pt x="27" y="58"/>
                    </a:cubicBezTo>
                    <a:cubicBezTo>
                      <a:pt x="27" y="59"/>
                      <a:pt x="27" y="59"/>
                      <a:pt x="27" y="59"/>
                    </a:cubicBezTo>
                    <a:cubicBezTo>
                      <a:pt x="27" y="59"/>
                      <a:pt x="27" y="59"/>
                      <a:pt x="27" y="59"/>
                    </a:cubicBezTo>
                    <a:cubicBezTo>
                      <a:pt x="27" y="59"/>
                      <a:pt x="27" y="59"/>
                      <a:pt x="27" y="59"/>
                    </a:cubicBezTo>
                    <a:cubicBezTo>
                      <a:pt x="27" y="59"/>
                      <a:pt x="27" y="59"/>
                      <a:pt x="27" y="59"/>
                    </a:cubicBezTo>
                    <a:cubicBezTo>
                      <a:pt x="28" y="59"/>
                      <a:pt x="28" y="59"/>
                      <a:pt x="28" y="59"/>
                    </a:cubicBezTo>
                    <a:cubicBezTo>
                      <a:pt x="28" y="60"/>
                      <a:pt x="28" y="60"/>
                      <a:pt x="28" y="60"/>
                    </a:cubicBezTo>
                    <a:cubicBezTo>
                      <a:pt x="28" y="60"/>
                      <a:pt x="28" y="60"/>
                      <a:pt x="28" y="60"/>
                    </a:cubicBezTo>
                    <a:cubicBezTo>
                      <a:pt x="29" y="61"/>
                      <a:pt x="29" y="61"/>
                      <a:pt x="29" y="61"/>
                    </a:cubicBezTo>
                    <a:cubicBezTo>
                      <a:pt x="29" y="61"/>
                      <a:pt x="29" y="61"/>
                      <a:pt x="29" y="61"/>
                    </a:cubicBezTo>
                    <a:cubicBezTo>
                      <a:pt x="30" y="62"/>
                      <a:pt x="30" y="62"/>
                      <a:pt x="30" y="62"/>
                    </a:cubicBezTo>
                    <a:cubicBezTo>
                      <a:pt x="30" y="62"/>
                      <a:pt x="30" y="62"/>
                      <a:pt x="30" y="62"/>
                    </a:cubicBezTo>
                    <a:cubicBezTo>
                      <a:pt x="31" y="62"/>
                      <a:pt x="31" y="62"/>
                      <a:pt x="31" y="62"/>
                    </a:cubicBezTo>
                    <a:cubicBezTo>
                      <a:pt x="32" y="63"/>
                      <a:pt x="32" y="63"/>
                      <a:pt x="32" y="63"/>
                    </a:cubicBezTo>
                    <a:cubicBezTo>
                      <a:pt x="32" y="63"/>
                      <a:pt x="32" y="63"/>
                      <a:pt x="32" y="63"/>
                    </a:cubicBezTo>
                    <a:cubicBezTo>
                      <a:pt x="32" y="64"/>
                      <a:pt x="32" y="64"/>
                      <a:pt x="32" y="64"/>
                    </a:cubicBezTo>
                    <a:cubicBezTo>
                      <a:pt x="32" y="64"/>
                      <a:pt x="32" y="64"/>
                      <a:pt x="32" y="64"/>
                    </a:cubicBezTo>
                    <a:cubicBezTo>
                      <a:pt x="32" y="65"/>
                      <a:pt x="32" y="65"/>
                      <a:pt x="32" y="65"/>
                    </a:cubicBezTo>
                    <a:cubicBezTo>
                      <a:pt x="32" y="66"/>
                      <a:pt x="32" y="66"/>
                      <a:pt x="32" y="66"/>
                    </a:cubicBezTo>
                    <a:cubicBezTo>
                      <a:pt x="33" y="66"/>
                      <a:pt x="33" y="66"/>
                      <a:pt x="33" y="66"/>
                    </a:cubicBezTo>
                    <a:cubicBezTo>
                      <a:pt x="33" y="67"/>
                      <a:pt x="33" y="67"/>
                      <a:pt x="33" y="67"/>
                    </a:cubicBezTo>
                    <a:cubicBezTo>
                      <a:pt x="33" y="67"/>
                      <a:pt x="33" y="67"/>
                      <a:pt x="33" y="67"/>
                    </a:cubicBezTo>
                    <a:cubicBezTo>
                      <a:pt x="33" y="68"/>
                      <a:pt x="33" y="68"/>
                      <a:pt x="33" y="68"/>
                    </a:cubicBezTo>
                    <a:cubicBezTo>
                      <a:pt x="34" y="68"/>
                      <a:pt x="34" y="68"/>
                      <a:pt x="34" y="68"/>
                    </a:cubicBezTo>
                    <a:cubicBezTo>
                      <a:pt x="35" y="68"/>
                      <a:pt x="35" y="68"/>
                      <a:pt x="35" y="68"/>
                    </a:cubicBezTo>
                    <a:cubicBezTo>
                      <a:pt x="35" y="68"/>
                      <a:pt x="35" y="68"/>
                      <a:pt x="35" y="68"/>
                    </a:cubicBezTo>
                    <a:cubicBezTo>
                      <a:pt x="34" y="68"/>
                      <a:pt x="34" y="68"/>
                      <a:pt x="34" y="68"/>
                    </a:cubicBezTo>
                    <a:cubicBezTo>
                      <a:pt x="33" y="68"/>
                      <a:pt x="33" y="68"/>
                      <a:pt x="33" y="68"/>
                    </a:cubicBezTo>
                    <a:cubicBezTo>
                      <a:pt x="33" y="68"/>
                      <a:pt x="33" y="68"/>
                      <a:pt x="33" y="68"/>
                    </a:cubicBezTo>
                    <a:cubicBezTo>
                      <a:pt x="34" y="69"/>
                      <a:pt x="34" y="69"/>
                      <a:pt x="34" y="69"/>
                    </a:cubicBezTo>
                    <a:cubicBezTo>
                      <a:pt x="34" y="69"/>
                      <a:pt x="34" y="69"/>
                      <a:pt x="34" y="69"/>
                    </a:cubicBezTo>
                    <a:cubicBezTo>
                      <a:pt x="34" y="69"/>
                      <a:pt x="34" y="69"/>
                      <a:pt x="34" y="69"/>
                    </a:cubicBezTo>
                    <a:cubicBezTo>
                      <a:pt x="34" y="69"/>
                      <a:pt x="34" y="69"/>
                      <a:pt x="34" y="69"/>
                    </a:cubicBezTo>
                    <a:cubicBezTo>
                      <a:pt x="34" y="70"/>
                      <a:pt x="34" y="70"/>
                      <a:pt x="34" y="70"/>
                    </a:cubicBezTo>
                    <a:cubicBezTo>
                      <a:pt x="35" y="70"/>
                      <a:pt x="35" y="70"/>
                      <a:pt x="35" y="70"/>
                    </a:cubicBezTo>
                    <a:cubicBezTo>
                      <a:pt x="35" y="70"/>
                      <a:pt x="35" y="70"/>
                      <a:pt x="35" y="70"/>
                    </a:cubicBezTo>
                    <a:cubicBezTo>
                      <a:pt x="35" y="69"/>
                      <a:pt x="35" y="69"/>
                      <a:pt x="35" y="69"/>
                    </a:cubicBezTo>
                    <a:cubicBezTo>
                      <a:pt x="35" y="69"/>
                      <a:pt x="35" y="69"/>
                      <a:pt x="35" y="69"/>
                    </a:cubicBezTo>
                    <a:cubicBezTo>
                      <a:pt x="35" y="69"/>
                      <a:pt x="35" y="69"/>
                      <a:pt x="35" y="69"/>
                    </a:cubicBezTo>
                    <a:cubicBezTo>
                      <a:pt x="35" y="69"/>
                      <a:pt x="35" y="69"/>
                      <a:pt x="35" y="69"/>
                    </a:cubicBezTo>
                    <a:cubicBezTo>
                      <a:pt x="35" y="68"/>
                      <a:pt x="35" y="68"/>
                      <a:pt x="35" y="68"/>
                    </a:cubicBezTo>
                    <a:cubicBezTo>
                      <a:pt x="36" y="68"/>
                      <a:pt x="36" y="68"/>
                      <a:pt x="36" y="68"/>
                    </a:cubicBezTo>
                    <a:cubicBezTo>
                      <a:pt x="36" y="68"/>
                      <a:pt x="36" y="68"/>
                      <a:pt x="36" y="68"/>
                    </a:cubicBezTo>
                    <a:cubicBezTo>
                      <a:pt x="35" y="67"/>
                      <a:pt x="35" y="67"/>
                      <a:pt x="35" y="67"/>
                    </a:cubicBezTo>
                    <a:cubicBezTo>
                      <a:pt x="35" y="67"/>
                      <a:pt x="35" y="67"/>
                      <a:pt x="35" y="67"/>
                    </a:cubicBezTo>
                    <a:cubicBezTo>
                      <a:pt x="35" y="66"/>
                      <a:pt x="35" y="66"/>
                      <a:pt x="35" y="66"/>
                    </a:cubicBezTo>
                    <a:cubicBezTo>
                      <a:pt x="34" y="65"/>
                      <a:pt x="34" y="65"/>
                      <a:pt x="34" y="65"/>
                    </a:cubicBezTo>
                    <a:cubicBezTo>
                      <a:pt x="34" y="65"/>
                      <a:pt x="34" y="65"/>
                      <a:pt x="34" y="65"/>
                    </a:cubicBezTo>
                    <a:cubicBezTo>
                      <a:pt x="35" y="65"/>
                      <a:pt x="35" y="65"/>
                      <a:pt x="35" y="65"/>
                    </a:cubicBezTo>
                    <a:cubicBezTo>
                      <a:pt x="35" y="65"/>
                      <a:pt x="35" y="65"/>
                      <a:pt x="35" y="65"/>
                    </a:cubicBezTo>
                    <a:cubicBezTo>
                      <a:pt x="35" y="65"/>
                      <a:pt x="35" y="65"/>
                      <a:pt x="35" y="65"/>
                    </a:cubicBezTo>
                    <a:cubicBezTo>
                      <a:pt x="35" y="66"/>
                      <a:pt x="35" y="66"/>
                      <a:pt x="35" y="66"/>
                    </a:cubicBezTo>
                    <a:cubicBezTo>
                      <a:pt x="35" y="66"/>
                      <a:pt x="35" y="66"/>
                      <a:pt x="35" y="66"/>
                    </a:cubicBezTo>
                    <a:cubicBezTo>
                      <a:pt x="35" y="65"/>
                      <a:pt x="35" y="65"/>
                      <a:pt x="35" y="65"/>
                    </a:cubicBezTo>
                    <a:cubicBezTo>
                      <a:pt x="35" y="65"/>
                      <a:pt x="35" y="65"/>
                      <a:pt x="35" y="65"/>
                    </a:cubicBezTo>
                    <a:cubicBezTo>
                      <a:pt x="36" y="66"/>
                      <a:pt x="36" y="66"/>
                      <a:pt x="36" y="66"/>
                    </a:cubicBezTo>
                    <a:cubicBezTo>
                      <a:pt x="36" y="66"/>
                      <a:pt x="36" y="66"/>
                      <a:pt x="36" y="66"/>
                    </a:cubicBezTo>
                    <a:cubicBezTo>
                      <a:pt x="36" y="65"/>
                      <a:pt x="36" y="65"/>
                      <a:pt x="36" y="65"/>
                    </a:cubicBezTo>
                    <a:cubicBezTo>
                      <a:pt x="36" y="65"/>
                      <a:pt x="36" y="65"/>
                      <a:pt x="36" y="65"/>
                    </a:cubicBezTo>
                    <a:cubicBezTo>
                      <a:pt x="36" y="65"/>
                      <a:pt x="36" y="65"/>
                      <a:pt x="36" y="65"/>
                    </a:cubicBezTo>
                    <a:cubicBezTo>
                      <a:pt x="36" y="65"/>
                      <a:pt x="36" y="65"/>
                      <a:pt x="36" y="65"/>
                    </a:cubicBezTo>
                    <a:cubicBezTo>
                      <a:pt x="36" y="65"/>
                      <a:pt x="36" y="65"/>
                      <a:pt x="36" y="65"/>
                    </a:cubicBezTo>
                    <a:cubicBezTo>
                      <a:pt x="36" y="64"/>
                      <a:pt x="36" y="64"/>
                      <a:pt x="36" y="64"/>
                    </a:cubicBezTo>
                    <a:cubicBezTo>
                      <a:pt x="36" y="64"/>
                      <a:pt x="36" y="64"/>
                      <a:pt x="36" y="64"/>
                    </a:cubicBezTo>
                    <a:cubicBezTo>
                      <a:pt x="37" y="64"/>
                      <a:pt x="37" y="64"/>
                      <a:pt x="37" y="64"/>
                    </a:cubicBezTo>
                    <a:cubicBezTo>
                      <a:pt x="37" y="64"/>
                      <a:pt x="37" y="64"/>
                      <a:pt x="37" y="64"/>
                    </a:cubicBezTo>
                    <a:cubicBezTo>
                      <a:pt x="38" y="65"/>
                      <a:pt x="38" y="65"/>
                      <a:pt x="38" y="65"/>
                    </a:cubicBezTo>
                    <a:cubicBezTo>
                      <a:pt x="38" y="65"/>
                      <a:pt x="38" y="65"/>
                      <a:pt x="38" y="65"/>
                    </a:cubicBezTo>
                    <a:cubicBezTo>
                      <a:pt x="38" y="65"/>
                      <a:pt x="38" y="65"/>
                      <a:pt x="38" y="65"/>
                    </a:cubicBezTo>
                    <a:cubicBezTo>
                      <a:pt x="38" y="65"/>
                      <a:pt x="38" y="65"/>
                      <a:pt x="38" y="65"/>
                    </a:cubicBezTo>
                    <a:cubicBezTo>
                      <a:pt x="38" y="65"/>
                      <a:pt x="38" y="65"/>
                      <a:pt x="38" y="65"/>
                    </a:cubicBezTo>
                    <a:cubicBezTo>
                      <a:pt x="39" y="65"/>
                      <a:pt x="39" y="65"/>
                      <a:pt x="39" y="65"/>
                    </a:cubicBezTo>
                    <a:cubicBezTo>
                      <a:pt x="39" y="64"/>
                      <a:pt x="39" y="64"/>
                      <a:pt x="39" y="64"/>
                    </a:cubicBezTo>
                    <a:cubicBezTo>
                      <a:pt x="39" y="64"/>
                      <a:pt x="39" y="64"/>
                      <a:pt x="39" y="64"/>
                    </a:cubicBezTo>
                    <a:cubicBezTo>
                      <a:pt x="40" y="64"/>
                      <a:pt x="40" y="64"/>
                      <a:pt x="40" y="64"/>
                    </a:cubicBezTo>
                    <a:cubicBezTo>
                      <a:pt x="40" y="64"/>
                      <a:pt x="40" y="64"/>
                      <a:pt x="40" y="64"/>
                    </a:cubicBezTo>
                    <a:cubicBezTo>
                      <a:pt x="39" y="63"/>
                      <a:pt x="39" y="63"/>
                      <a:pt x="39" y="63"/>
                    </a:cubicBezTo>
                    <a:cubicBezTo>
                      <a:pt x="39" y="62"/>
                      <a:pt x="39" y="62"/>
                      <a:pt x="39" y="62"/>
                    </a:cubicBezTo>
                    <a:cubicBezTo>
                      <a:pt x="39" y="61"/>
                      <a:pt x="39" y="61"/>
                      <a:pt x="39" y="61"/>
                    </a:cubicBezTo>
                    <a:cubicBezTo>
                      <a:pt x="40" y="61"/>
                      <a:pt x="40" y="61"/>
                      <a:pt x="40" y="61"/>
                    </a:cubicBezTo>
                    <a:cubicBezTo>
                      <a:pt x="40" y="61"/>
                      <a:pt x="40" y="61"/>
                      <a:pt x="40" y="61"/>
                    </a:cubicBezTo>
                    <a:cubicBezTo>
                      <a:pt x="40" y="60"/>
                      <a:pt x="40" y="60"/>
                      <a:pt x="40" y="60"/>
                    </a:cubicBezTo>
                    <a:cubicBezTo>
                      <a:pt x="41" y="59"/>
                      <a:pt x="41" y="59"/>
                      <a:pt x="41" y="59"/>
                    </a:cubicBezTo>
                    <a:cubicBezTo>
                      <a:pt x="40" y="58"/>
                      <a:pt x="40" y="58"/>
                      <a:pt x="40" y="58"/>
                    </a:cubicBezTo>
                    <a:cubicBezTo>
                      <a:pt x="41" y="57"/>
                      <a:pt x="41" y="57"/>
                      <a:pt x="41" y="57"/>
                    </a:cubicBezTo>
                    <a:cubicBezTo>
                      <a:pt x="41" y="57"/>
                      <a:pt x="41" y="57"/>
                      <a:pt x="41" y="57"/>
                    </a:cubicBezTo>
                    <a:cubicBezTo>
                      <a:pt x="42" y="57"/>
                      <a:pt x="42" y="57"/>
                      <a:pt x="42" y="57"/>
                    </a:cubicBezTo>
                    <a:cubicBezTo>
                      <a:pt x="42" y="57"/>
                      <a:pt x="42" y="57"/>
                      <a:pt x="42" y="57"/>
                    </a:cubicBezTo>
                    <a:cubicBezTo>
                      <a:pt x="42" y="57"/>
                      <a:pt x="42" y="57"/>
                      <a:pt x="42" y="57"/>
                    </a:cubicBezTo>
                    <a:cubicBezTo>
                      <a:pt x="42" y="57"/>
                      <a:pt x="42" y="57"/>
                      <a:pt x="42" y="57"/>
                    </a:cubicBezTo>
                    <a:cubicBezTo>
                      <a:pt x="43" y="57"/>
                      <a:pt x="43" y="57"/>
                      <a:pt x="43" y="57"/>
                    </a:cubicBezTo>
                    <a:cubicBezTo>
                      <a:pt x="43" y="57"/>
                      <a:pt x="43" y="57"/>
                      <a:pt x="43" y="57"/>
                    </a:cubicBezTo>
                    <a:cubicBezTo>
                      <a:pt x="44" y="57"/>
                      <a:pt x="44" y="57"/>
                      <a:pt x="44" y="57"/>
                    </a:cubicBezTo>
                    <a:cubicBezTo>
                      <a:pt x="44" y="58"/>
                      <a:pt x="44" y="58"/>
                      <a:pt x="44" y="58"/>
                    </a:cubicBezTo>
                    <a:cubicBezTo>
                      <a:pt x="43" y="58"/>
                      <a:pt x="43" y="58"/>
                      <a:pt x="43" y="58"/>
                    </a:cubicBezTo>
                    <a:cubicBezTo>
                      <a:pt x="43" y="58"/>
                      <a:pt x="43" y="58"/>
                      <a:pt x="43" y="58"/>
                    </a:cubicBezTo>
                    <a:cubicBezTo>
                      <a:pt x="43" y="58"/>
                      <a:pt x="43" y="58"/>
                      <a:pt x="43" y="58"/>
                    </a:cubicBezTo>
                    <a:cubicBezTo>
                      <a:pt x="44" y="59"/>
                      <a:pt x="44" y="59"/>
                      <a:pt x="44" y="59"/>
                    </a:cubicBezTo>
                    <a:cubicBezTo>
                      <a:pt x="44" y="59"/>
                      <a:pt x="44" y="59"/>
                      <a:pt x="44" y="59"/>
                    </a:cubicBezTo>
                    <a:cubicBezTo>
                      <a:pt x="44" y="60"/>
                      <a:pt x="44" y="60"/>
                      <a:pt x="44" y="60"/>
                    </a:cubicBezTo>
                    <a:cubicBezTo>
                      <a:pt x="44" y="60"/>
                      <a:pt x="44" y="60"/>
                      <a:pt x="44" y="60"/>
                    </a:cubicBezTo>
                    <a:cubicBezTo>
                      <a:pt x="45" y="59"/>
                      <a:pt x="45" y="59"/>
                      <a:pt x="45" y="59"/>
                    </a:cubicBezTo>
                    <a:cubicBezTo>
                      <a:pt x="46" y="59"/>
                      <a:pt x="46" y="59"/>
                      <a:pt x="46" y="59"/>
                    </a:cubicBezTo>
                    <a:cubicBezTo>
                      <a:pt x="46" y="59"/>
                      <a:pt x="46" y="59"/>
                      <a:pt x="46" y="59"/>
                    </a:cubicBezTo>
                    <a:cubicBezTo>
                      <a:pt x="46" y="58"/>
                      <a:pt x="46" y="58"/>
                      <a:pt x="46" y="58"/>
                    </a:cubicBezTo>
                    <a:cubicBezTo>
                      <a:pt x="46" y="58"/>
                      <a:pt x="46" y="58"/>
                      <a:pt x="46" y="58"/>
                    </a:cubicBezTo>
                    <a:cubicBezTo>
                      <a:pt x="45" y="58"/>
                      <a:pt x="45" y="58"/>
                      <a:pt x="45" y="58"/>
                    </a:cubicBezTo>
                    <a:cubicBezTo>
                      <a:pt x="45" y="58"/>
                      <a:pt x="45" y="58"/>
                      <a:pt x="45" y="58"/>
                    </a:cubicBezTo>
                    <a:cubicBezTo>
                      <a:pt x="44" y="58"/>
                      <a:pt x="44" y="58"/>
                      <a:pt x="44" y="58"/>
                    </a:cubicBezTo>
                    <a:cubicBezTo>
                      <a:pt x="44" y="57"/>
                      <a:pt x="44" y="57"/>
                      <a:pt x="44" y="57"/>
                    </a:cubicBezTo>
                    <a:cubicBezTo>
                      <a:pt x="45" y="57"/>
                      <a:pt x="45" y="57"/>
                      <a:pt x="45" y="57"/>
                    </a:cubicBezTo>
                    <a:cubicBezTo>
                      <a:pt x="45" y="57"/>
                      <a:pt x="45" y="57"/>
                      <a:pt x="45" y="57"/>
                    </a:cubicBezTo>
                    <a:cubicBezTo>
                      <a:pt x="45" y="57"/>
                      <a:pt x="45" y="57"/>
                      <a:pt x="45" y="57"/>
                    </a:cubicBezTo>
                    <a:cubicBezTo>
                      <a:pt x="46" y="57"/>
                      <a:pt x="46" y="57"/>
                      <a:pt x="46" y="57"/>
                    </a:cubicBezTo>
                    <a:cubicBezTo>
                      <a:pt x="47" y="56"/>
                      <a:pt x="47" y="56"/>
                      <a:pt x="47" y="56"/>
                    </a:cubicBezTo>
                    <a:cubicBezTo>
                      <a:pt x="47" y="56"/>
                      <a:pt x="47" y="56"/>
                      <a:pt x="47" y="56"/>
                    </a:cubicBezTo>
                    <a:cubicBezTo>
                      <a:pt x="48" y="56"/>
                      <a:pt x="48" y="56"/>
                      <a:pt x="48" y="56"/>
                    </a:cubicBezTo>
                    <a:cubicBezTo>
                      <a:pt x="48" y="56"/>
                      <a:pt x="48" y="56"/>
                      <a:pt x="48" y="56"/>
                    </a:cubicBezTo>
                    <a:cubicBezTo>
                      <a:pt x="48" y="57"/>
                      <a:pt x="48" y="57"/>
                      <a:pt x="48" y="57"/>
                    </a:cubicBezTo>
                    <a:cubicBezTo>
                      <a:pt x="48" y="57"/>
                      <a:pt x="48" y="57"/>
                      <a:pt x="48" y="57"/>
                    </a:cubicBezTo>
                    <a:cubicBezTo>
                      <a:pt x="48" y="57"/>
                      <a:pt x="48" y="57"/>
                      <a:pt x="48" y="57"/>
                    </a:cubicBezTo>
                    <a:cubicBezTo>
                      <a:pt x="47" y="58"/>
                      <a:pt x="47" y="58"/>
                      <a:pt x="47" y="58"/>
                    </a:cubicBezTo>
                    <a:cubicBezTo>
                      <a:pt x="47" y="58"/>
                      <a:pt x="47" y="58"/>
                      <a:pt x="47" y="58"/>
                    </a:cubicBezTo>
                    <a:cubicBezTo>
                      <a:pt x="47" y="58"/>
                      <a:pt x="47" y="58"/>
                      <a:pt x="47" y="58"/>
                    </a:cubicBezTo>
                    <a:cubicBezTo>
                      <a:pt x="47" y="59"/>
                      <a:pt x="47" y="59"/>
                      <a:pt x="47" y="59"/>
                    </a:cubicBezTo>
                    <a:cubicBezTo>
                      <a:pt x="47" y="59"/>
                      <a:pt x="47" y="59"/>
                      <a:pt x="47" y="59"/>
                    </a:cubicBezTo>
                    <a:cubicBezTo>
                      <a:pt x="47" y="59"/>
                      <a:pt x="47" y="59"/>
                      <a:pt x="47" y="59"/>
                    </a:cubicBezTo>
                    <a:cubicBezTo>
                      <a:pt x="48" y="59"/>
                      <a:pt x="48" y="59"/>
                      <a:pt x="48" y="59"/>
                    </a:cubicBezTo>
                    <a:cubicBezTo>
                      <a:pt x="48" y="59"/>
                      <a:pt x="48" y="59"/>
                      <a:pt x="48" y="59"/>
                    </a:cubicBezTo>
                    <a:cubicBezTo>
                      <a:pt x="49" y="60"/>
                      <a:pt x="49" y="60"/>
                      <a:pt x="49" y="60"/>
                    </a:cubicBezTo>
                    <a:cubicBezTo>
                      <a:pt x="49" y="61"/>
                      <a:pt x="49" y="61"/>
                      <a:pt x="49" y="61"/>
                    </a:cubicBezTo>
                    <a:cubicBezTo>
                      <a:pt x="50" y="61"/>
                      <a:pt x="50" y="61"/>
                      <a:pt x="50" y="61"/>
                    </a:cubicBezTo>
                    <a:cubicBezTo>
                      <a:pt x="50" y="62"/>
                      <a:pt x="50" y="62"/>
                      <a:pt x="50" y="62"/>
                    </a:cubicBezTo>
                    <a:cubicBezTo>
                      <a:pt x="51" y="62"/>
                      <a:pt x="51" y="62"/>
                      <a:pt x="51" y="62"/>
                    </a:cubicBezTo>
                    <a:cubicBezTo>
                      <a:pt x="51" y="62"/>
                      <a:pt x="51" y="62"/>
                      <a:pt x="51" y="62"/>
                    </a:cubicBezTo>
                    <a:cubicBezTo>
                      <a:pt x="51" y="63"/>
                      <a:pt x="51" y="63"/>
                      <a:pt x="51" y="63"/>
                    </a:cubicBezTo>
                    <a:cubicBezTo>
                      <a:pt x="51" y="63"/>
                      <a:pt x="51" y="63"/>
                      <a:pt x="51" y="63"/>
                    </a:cubicBezTo>
                    <a:cubicBezTo>
                      <a:pt x="51" y="64"/>
                      <a:pt x="51" y="64"/>
                      <a:pt x="51" y="64"/>
                    </a:cubicBezTo>
                    <a:cubicBezTo>
                      <a:pt x="50" y="64"/>
                      <a:pt x="50" y="64"/>
                      <a:pt x="50" y="64"/>
                    </a:cubicBezTo>
                    <a:cubicBezTo>
                      <a:pt x="49" y="64"/>
                      <a:pt x="49" y="64"/>
                      <a:pt x="49" y="64"/>
                    </a:cubicBezTo>
                    <a:cubicBezTo>
                      <a:pt x="48" y="64"/>
                      <a:pt x="48" y="64"/>
                      <a:pt x="48" y="64"/>
                    </a:cubicBezTo>
                    <a:cubicBezTo>
                      <a:pt x="48" y="64"/>
                      <a:pt x="48" y="64"/>
                      <a:pt x="48" y="64"/>
                    </a:cubicBezTo>
                    <a:cubicBezTo>
                      <a:pt x="47" y="64"/>
                      <a:pt x="47" y="64"/>
                      <a:pt x="47" y="64"/>
                    </a:cubicBezTo>
                    <a:cubicBezTo>
                      <a:pt x="47" y="64"/>
                      <a:pt x="47" y="64"/>
                      <a:pt x="47" y="64"/>
                    </a:cubicBezTo>
                    <a:cubicBezTo>
                      <a:pt x="46" y="63"/>
                      <a:pt x="46" y="63"/>
                      <a:pt x="46" y="63"/>
                    </a:cubicBezTo>
                    <a:cubicBezTo>
                      <a:pt x="45" y="63"/>
                      <a:pt x="45" y="63"/>
                      <a:pt x="45" y="63"/>
                    </a:cubicBezTo>
                    <a:cubicBezTo>
                      <a:pt x="45" y="63"/>
                      <a:pt x="45" y="63"/>
                      <a:pt x="45" y="63"/>
                    </a:cubicBezTo>
                    <a:cubicBezTo>
                      <a:pt x="45" y="63"/>
                      <a:pt x="45" y="63"/>
                      <a:pt x="45" y="63"/>
                    </a:cubicBezTo>
                    <a:cubicBezTo>
                      <a:pt x="44" y="63"/>
                      <a:pt x="44" y="63"/>
                      <a:pt x="44" y="63"/>
                    </a:cubicBezTo>
                    <a:cubicBezTo>
                      <a:pt x="42" y="63"/>
                      <a:pt x="42" y="63"/>
                      <a:pt x="42" y="63"/>
                    </a:cubicBezTo>
                    <a:cubicBezTo>
                      <a:pt x="42" y="64"/>
                      <a:pt x="42" y="64"/>
                      <a:pt x="42" y="64"/>
                    </a:cubicBezTo>
                    <a:cubicBezTo>
                      <a:pt x="41" y="64"/>
                      <a:pt x="41" y="64"/>
                      <a:pt x="41" y="64"/>
                    </a:cubicBezTo>
                    <a:cubicBezTo>
                      <a:pt x="40" y="64"/>
                      <a:pt x="40" y="64"/>
                      <a:pt x="40" y="64"/>
                    </a:cubicBezTo>
                    <a:cubicBezTo>
                      <a:pt x="40" y="64"/>
                      <a:pt x="40" y="64"/>
                      <a:pt x="40" y="64"/>
                    </a:cubicBezTo>
                    <a:cubicBezTo>
                      <a:pt x="40" y="64"/>
                      <a:pt x="40" y="64"/>
                      <a:pt x="40" y="64"/>
                    </a:cubicBezTo>
                    <a:cubicBezTo>
                      <a:pt x="41" y="64"/>
                      <a:pt x="41" y="64"/>
                      <a:pt x="41" y="64"/>
                    </a:cubicBezTo>
                    <a:cubicBezTo>
                      <a:pt x="40" y="65"/>
                      <a:pt x="40" y="65"/>
                      <a:pt x="40" y="65"/>
                    </a:cubicBezTo>
                    <a:cubicBezTo>
                      <a:pt x="40" y="65"/>
                      <a:pt x="40" y="65"/>
                      <a:pt x="40" y="65"/>
                    </a:cubicBezTo>
                    <a:cubicBezTo>
                      <a:pt x="39" y="65"/>
                      <a:pt x="39" y="65"/>
                      <a:pt x="39" y="65"/>
                    </a:cubicBezTo>
                    <a:cubicBezTo>
                      <a:pt x="39" y="65"/>
                      <a:pt x="39" y="65"/>
                      <a:pt x="39" y="65"/>
                    </a:cubicBezTo>
                    <a:cubicBezTo>
                      <a:pt x="38" y="65"/>
                      <a:pt x="38" y="65"/>
                      <a:pt x="38" y="65"/>
                    </a:cubicBezTo>
                    <a:cubicBezTo>
                      <a:pt x="38" y="65"/>
                      <a:pt x="38" y="65"/>
                      <a:pt x="38" y="65"/>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8" y="67"/>
                      <a:pt x="38" y="67"/>
                      <a:pt x="38" y="67"/>
                    </a:cubicBezTo>
                    <a:cubicBezTo>
                      <a:pt x="38" y="67"/>
                      <a:pt x="38" y="67"/>
                      <a:pt x="38" y="67"/>
                    </a:cubicBezTo>
                    <a:cubicBezTo>
                      <a:pt x="38" y="67"/>
                      <a:pt x="38" y="67"/>
                      <a:pt x="38" y="67"/>
                    </a:cubicBezTo>
                    <a:cubicBezTo>
                      <a:pt x="38" y="68"/>
                      <a:pt x="38" y="68"/>
                      <a:pt x="38" y="68"/>
                    </a:cubicBezTo>
                    <a:cubicBezTo>
                      <a:pt x="38" y="68"/>
                      <a:pt x="38" y="68"/>
                      <a:pt x="38" y="68"/>
                    </a:cubicBezTo>
                    <a:cubicBezTo>
                      <a:pt x="38" y="68"/>
                      <a:pt x="38" y="68"/>
                      <a:pt x="38" y="68"/>
                    </a:cubicBezTo>
                    <a:cubicBezTo>
                      <a:pt x="38" y="68"/>
                      <a:pt x="38" y="68"/>
                      <a:pt x="38" y="68"/>
                    </a:cubicBezTo>
                    <a:cubicBezTo>
                      <a:pt x="38" y="69"/>
                      <a:pt x="38" y="69"/>
                      <a:pt x="38" y="69"/>
                    </a:cubicBezTo>
                    <a:cubicBezTo>
                      <a:pt x="39" y="69"/>
                      <a:pt x="39" y="69"/>
                      <a:pt x="39" y="69"/>
                    </a:cubicBezTo>
                    <a:cubicBezTo>
                      <a:pt x="39" y="69"/>
                      <a:pt x="39" y="69"/>
                      <a:pt x="39" y="69"/>
                    </a:cubicBezTo>
                    <a:cubicBezTo>
                      <a:pt x="38" y="69"/>
                      <a:pt x="38" y="69"/>
                      <a:pt x="38" y="69"/>
                    </a:cubicBezTo>
                    <a:cubicBezTo>
                      <a:pt x="38" y="70"/>
                      <a:pt x="38" y="70"/>
                      <a:pt x="38" y="70"/>
                    </a:cubicBezTo>
                    <a:cubicBezTo>
                      <a:pt x="39" y="69"/>
                      <a:pt x="39" y="69"/>
                      <a:pt x="39" y="69"/>
                    </a:cubicBezTo>
                    <a:cubicBezTo>
                      <a:pt x="39" y="69"/>
                      <a:pt x="39" y="69"/>
                      <a:pt x="39" y="69"/>
                    </a:cubicBezTo>
                    <a:cubicBezTo>
                      <a:pt x="39" y="69"/>
                      <a:pt x="39" y="69"/>
                      <a:pt x="39" y="69"/>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39" y="70"/>
                    </a:cubicBezTo>
                    <a:cubicBezTo>
                      <a:pt x="40" y="70"/>
                      <a:pt x="40" y="70"/>
                      <a:pt x="40" y="70"/>
                    </a:cubicBezTo>
                    <a:cubicBezTo>
                      <a:pt x="40" y="70"/>
                      <a:pt x="40" y="70"/>
                      <a:pt x="40" y="70"/>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69"/>
                      <a:pt x="42" y="69"/>
                      <a:pt x="42" y="69"/>
                    </a:cubicBezTo>
                    <a:cubicBezTo>
                      <a:pt x="43" y="70"/>
                      <a:pt x="43" y="70"/>
                      <a:pt x="43" y="70"/>
                    </a:cubicBezTo>
                    <a:cubicBezTo>
                      <a:pt x="43" y="70"/>
                      <a:pt x="43" y="70"/>
                      <a:pt x="43" y="70"/>
                    </a:cubicBezTo>
                    <a:cubicBezTo>
                      <a:pt x="44" y="70"/>
                      <a:pt x="44" y="70"/>
                      <a:pt x="44" y="70"/>
                    </a:cubicBezTo>
                    <a:cubicBezTo>
                      <a:pt x="44" y="70"/>
                      <a:pt x="44" y="70"/>
                      <a:pt x="44" y="70"/>
                    </a:cubicBezTo>
                    <a:cubicBezTo>
                      <a:pt x="45" y="70"/>
                      <a:pt x="45" y="70"/>
                      <a:pt x="45" y="70"/>
                    </a:cubicBezTo>
                    <a:cubicBezTo>
                      <a:pt x="45" y="70"/>
                      <a:pt x="45" y="70"/>
                      <a:pt x="45" y="70"/>
                    </a:cubicBezTo>
                    <a:cubicBezTo>
                      <a:pt x="46" y="70"/>
                      <a:pt x="46" y="70"/>
                      <a:pt x="46" y="70"/>
                    </a:cubicBezTo>
                    <a:cubicBezTo>
                      <a:pt x="46" y="70"/>
                      <a:pt x="46" y="70"/>
                      <a:pt x="46" y="70"/>
                    </a:cubicBezTo>
                    <a:cubicBezTo>
                      <a:pt x="46" y="70"/>
                      <a:pt x="46" y="70"/>
                      <a:pt x="46" y="70"/>
                    </a:cubicBezTo>
                    <a:cubicBezTo>
                      <a:pt x="46" y="71"/>
                      <a:pt x="46" y="71"/>
                      <a:pt x="46" y="71"/>
                    </a:cubicBezTo>
                    <a:cubicBezTo>
                      <a:pt x="46" y="73"/>
                      <a:pt x="46" y="73"/>
                      <a:pt x="46" y="73"/>
                    </a:cubicBezTo>
                    <a:cubicBezTo>
                      <a:pt x="46" y="73"/>
                      <a:pt x="46" y="73"/>
                      <a:pt x="46" y="73"/>
                    </a:cubicBezTo>
                    <a:cubicBezTo>
                      <a:pt x="45" y="73"/>
                      <a:pt x="45" y="73"/>
                      <a:pt x="45" y="73"/>
                    </a:cubicBezTo>
                    <a:cubicBezTo>
                      <a:pt x="45" y="74"/>
                      <a:pt x="45" y="74"/>
                      <a:pt x="45" y="74"/>
                    </a:cubicBezTo>
                    <a:cubicBezTo>
                      <a:pt x="45" y="74"/>
                      <a:pt x="45" y="74"/>
                      <a:pt x="45" y="74"/>
                    </a:cubicBezTo>
                    <a:cubicBezTo>
                      <a:pt x="45" y="75"/>
                      <a:pt x="45" y="75"/>
                      <a:pt x="45" y="75"/>
                    </a:cubicBezTo>
                    <a:cubicBezTo>
                      <a:pt x="45" y="75"/>
                      <a:pt x="45" y="75"/>
                      <a:pt x="45" y="75"/>
                    </a:cubicBezTo>
                    <a:cubicBezTo>
                      <a:pt x="45" y="76"/>
                      <a:pt x="45" y="76"/>
                      <a:pt x="45" y="76"/>
                    </a:cubicBezTo>
                    <a:cubicBezTo>
                      <a:pt x="44" y="76"/>
                      <a:pt x="44" y="76"/>
                      <a:pt x="44"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2" y="76"/>
                      <a:pt x="42" y="76"/>
                      <a:pt x="42" y="76"/>
                    </a:cubicBezTo>
                    <a:cubicBezTo>
                      <a:pt x="41" y="76"/>
                      <a:pt x="41" y="76"/>
                      <a:pt x="41" y="76"/>
                    </a:cubicBezTo>
                    <a:cubicBezTo>
                      <a:pt x="41" y="76"/>
                      <a:pt x="41" y="76"/>
                      <a:pt x="41" y="76"/>
                    </a:cubicBezTo>
                    <a:cubicBezTo>
                      <a:pt x="41" y="76"/>
                      <a:pt x="41" y="76"/>
                      <a:pt x="41" y="76"/>
                    </a:cubicBezTo>
                    <a:cubicBezTo>
                      <a:pt x="40" y="76"/>
                      <a:pt x="40" y="76"/>
                      <a:pt x="40" y="76"/>
                    </a:cubicBezTo>
                    <a:cubicBezTo>
                      <a:pt x="40" y="76"/>
                      <a:pt x="40" y="76"/>
                      <a:pt x="40" y="76"/>
                    </a:cubicBezTo>
                    <a:cubicBezTo>
                      <a:pt x="39" y="76"/>
                      <a:pt x="39" y="76"/>
                      <a:pt x="39" y="76"/>
                    </a:cubicBezTo>
                    <a:cubicBezTo>
                      <a:pt x="38" y="76"/>
                      <a:pt x="38" y="76"/>
                      <a:pt x="38" y="76"/>
                    </a:cubicBezTo>
                    <a:cubicBezTo>
                      <a:pt x="37" y="76"/>
                      <a:pt x="37" y="76"/>
                      <a:pt x="37" y="76"/>
                    </a:cubicBezTo>
                    <a:cubicBezTo>
                      <a:pt x="37" y="76"/>
                      <a:pt x="37" y="76"/>
                      <a:pt x="37" y="76"/>
                    </a:cubicBezTo>
                    <a:cubicBezTo>
                      <a:pt x="36" y="75"/>
                      <a:pt x="36" y="75"/>
                      <a:pt x="36" y="75"/>
                    </a:cubicBezTo>
                    <a:cubicBezTo>
                      <a:pt x="36" y="75"/>
                      <a:pt x="36" y="75"/>
                      <a:pt x="36" y="75"/>
                    </a:cubicBezTo>
                    <a:cubicBezTo>
                      <a:pt x="35" y="75"/>
                      <a:pt x="35" y="75"/>
                      <a:pt x="35" y="75"/>
                    </a:cubicBezTo>
                    <a:cubicBezTo>
                      <a:pt x="35" y="74"/>
                      <a:pt x="35" y="74"/>
                      <a:pt x="35" y="74"/>
                    </a:cubicBezTo>
                    <a:cubicBezTo>
                      <a:pt x="34" y="74"/>
                      <a:pt x="34" y="74"/>
                      <a:pt x="34" y="74"/>
                    </a:cubicBezTo>
                    <a:cubicBezTo>
                      <a:pt x="33" y="74"/>
                      <a:pt x="33" y="74"/>
                      <a:pt x="33" y="74"/>
                    </a:cubicBezTo>
                    <a:cubicBezTo>
                      <a:pt x="32" y="75"/>
                      <a:pt x="32" y="75"/>
                      <a:pt x="32" y="75"/>
                    </a:cubicBezTo>
                    <a:cubicBezTo>
                      <a:pt x="32" y="76"/>
                      <a:pt x="32" y="76"/>
                      <a:pt x="32" y="76"/>
                    </a:cubicBezTo>
                    <a:cubicBezTo>
                      <a:pt x="33" y="76"/>
                      <a:pt x="33" y="76"/>
                      <a:pt x="33" y="76"/>
                    </a:cubicBezTo>
                    <a:cubicBezTo>
                      <a:pt x="32" y="77"/>
                      <a:pt x="32" y="77"/>
                      <a:pt x="32" y="77"/>
                    </a:cubicBezTo>
                    <a:cubicBezTo>
                      <a:pt x="32" y="77"/>
                      <a:pt x="32" y="77"/>
                      <a:pt x="32" y="77"/>
                    </a:cubicBezTo>
                    <a:cubicBezTo>
                      <a:pt x="30" y="76"/>
                      <a:pt x="30" y="76"/>
                      <a:pt x="30" y="76"/>
                    </a:cubicBezTo>
                    <a:cubicBezTo>
                      <a:pt x="29" y="76"/>
                      <a:pt x="29" y="76"/>
                      <a:pt x="29" y="76"/>
                    </a:cubicBezTo>
                    <a:cubicBezTo>
                      <a:pt x="28" y="75"/>
                      <a:pt x="28" y="75"/>
                      <a:pt x="28" y="75"/>
                    </a:cubicBezTo>
                    <a:cubicBezTo>
                      <a:pt x="28" y="75"/>
                      <a:pt x="28" y="75"/>
                      <a:pt x="28" y="75"/>
                    </a:cubicBezTo>
                    <a:cubicBezTo>
                      <a:pt x="27" y="74"/>
                      <a:pt x="27" y="74"/>
                      <a:pt x="27" y="74"/>
                    </a:cubicBezTo>
                    <a:cubicBezTo>
                      <a:pt x="26" y="74"/>
                      <a:pt x="26" y="74"/>
                      <a:pt x="26" y="74"/>
                    </a:cubicBezTo>
                    <a:cubicBezTo>
                      <a:pt x="25" y="74"/>
                      <a:pt x="25" y="74"/>
                      <a:pt x="25" y="74"/>
                    </a:cubicBezTo>
                    <a:cubicBezTo>
                      <a:pt x="24" y="74"/>
                      <a:pt x="24" y="74"/>
                      <a:pt x="24" y="74"/>
                    </a:cubicBezTo>
                    <a:cubicBezTo>
                      <a:pt x="24" y="73"/>
                      <a:pt x="24" y="73"/>
                      <a:pt x="24" y="73"/>
                    </a:cubicBezTo>
                    <a:cubicBezTo>
                      <a:pt x="24" y="73"/>
                      <a:pt x="24" y="73"/>
                      <a:pt x="24" y="73"/>
                    </a:cubicBezTo>
                    <a:cubicBezTo>
                      <a:pt x="24" y="72"/>
                      <a:pt x="24" y="72"/>
                      <a:pt x="24" y="72"/>
                    </a:cubicBezTo>
                    <a:cubicBezTo>
                      <a:pt x="24" y="71"/>
                      <a:pt x="24" y="71"/>
                      <a:pt x="24" y="71"/>
                    </a:cubicBezTo>
                    <a:cubicBezTo>
                      <a:pt x="24" y="71"/>
                      <a:pt x="24" y="71"/>
                      <a:pt x="24" y="71"/>
                    </a:cubicBezTo>
                    <a:cubicBezTo>
                      <a:pt x="24" y="70"/>
                      <a:pt x="24" y="70"/>
                      <a:pt x="24" y="70"/>
                    </a:cubicBezTo>
                    <a:cubicBezTo>
                      <a:pt x="24" y="70"/>
                      <a:pt x="24" y="70"/>
                      <a:pt x="24" y="70"/>
                    </a:cubicBezTo>
                    <a:cubicBezTo>
                      <a:pt x="24" y="69"/>
                      <a:pt x="24" y="69"/>
                      <a:pt x="24" y="69"/>
                    </a:cubicBezTo>
                    <a:cubicBezTo>
                      <a:pt x="24" y="69"/>
                      <a:pt x="24" y="69"/>
                      <a:pt x="24" y="69"/>
                    </a:cubicBezTo>
                    <a:cubicBezTo>
                      <a:pt x="23" y="69"/>
                      <a:pt x="23" y="69"/>
                      <a:pt x="23" y="69"/>
                    </a:cubicBezTo>
                    <a:cubicBezTo>
                      <a:pt x="23" y="69"/>
                      <a:pt x="23" y="69"/>
                      <a:pt x="23" y="69"/>
                    </a:cubicBezTo>
                    <a:cubicBezTo>
                      <a:pt x="23" y="70"/>
                      <a:pt x="23" y="70"/>
                      <a:pt x="23" y="70"/>
                    </a:cubicBezTo>
                    <a:cubicBezTo>
                      <a:pt x="22" y="70"/>
                      <a:pt x="22" y="70"/>
                      <a:pt x="22" y="70"/>
                    </a:cubicBezTo>
                    <a:cubicBezTo>
                      <a:pt x="21" y="69"/>
                      <a:pt x="21" y="69"/>
                      <a:pt x="21" y="69"/>
                    </a:cubicBezTo>
                    <a:cubicBezTo>
                      <a:pt x="20" y="70"/>
                      <a:pt x="20" y="70"/>
                      <a:pt x="20" y="70"/>
                    </a:cubicBezTo>
                    <a:cubicBezTo>
                      <a:pt x="20" y="70"/>
                      <a:pt x="20" y="70"/>
                      <a:pt x="20" y="70"/>
                    </a:cubicBezTo>
                    <a:cubicBezTo>
                      <a:pt x="19" y="70"/>
                      <a:pt x="19" y="70"/>
                      <a:pt x="19" y="70"/>
                    </a:cubicBezTo>
                    <a:cubicBezTo>
                      <a:pt x="19" y="70"/>
                      <a:pt x="19" y="70"/>
                      <a:pt x="19" y="70"/>
                    </a:cubicBezTo>
                    <a:cubicBezTo>
                      <a:pt x="18" y="70"/>
                      <a:pt x="18" y="70"/>
                      <a:pt x="18" y="70"/>
                    </a:cubicBezTo>
                    <a:cubicBezTo>
                      <a:pt x="17" y="70"/>
                      <a:pt x="17" y="70"/>
                      <a:pt x="17" y="70"/>
                    </a:cubicBezTo>
                    <a:cubicBezTo>
                      <a:pt x="16" y="70"/>
                      <a:pt x="16" y="70"/>
                      <a:pt x="16" y="70"/>
                    </a:cubicBezTo>
                    <a:cubicBezTo>
                      <a:pt x="16" y="70"/>
                      <a:pt x="16" y="70"/>
                      <a:pt x="16" y="70"/>
                    </a:cubicBezTo>
                    <a:cubicBezTo>
                      <a:pt x="15" y="70"/>
                      <a:pt x="15" y="70"/>
                      <a:pt x="15" y="70"/>
                    </a:cubicBezTo>
                    <a:cubicBezTo>
                      <a:pt x="15" y="71"/>
                      <a:pt x="15" y="71"/>
                      <a:pt x="15" y="71"/>
                    </a:cubicBezTo>
                    <a:cubicBezTo>
                      <a:pt x="14" y="71"/>
                      <a:pt x="14" y="71"/>
                      <a:pt x="14" y="71"/>
                    </a:cubicBezTo>
                    <a:cubicBezTo>
                      <a:pt x="14" y="72"/>
                      <a:pt x="14" y="72"/>
                      <a:pt x="14" y="72"/>
                    </a:cubicBezTo>
                    <a:cubicBezTo>
                      <a:pt x="13" y="72"/>
                      <a:pt x="13" y="72"/>
                      <a:pt x="13" y="72"/>
                    </a:cubicBezTo>
                    <a:cubicBezTo>
                      <a:pt x="13" y="72"/>
                      <a:pt x="13" y="72"/>
                      <a:pt x="13" y="72"/>
                    </a:cubicBezTo>
                    <a:cubicBezTo>
                      <a:pt x="12" y="72"/>
                      <a:pt x="12" y="72"/>
                      <a:pt x="12" y="72"/>
                    </a:cubicBezTo>
                    <a:cubicBezTo>
                      <a:pt x="12" y="72"/>
                      <a:pt x="12" y="72"/>
                      <a:pt x="12" y="72"/>
                    </a:cubicBezTo>
                    <a:cubicBezTo>
                      <a:pt x="11" y="72"/>
                      <a:pt x="11" y="72"/>
                      <a:pt x="11" y="72"/>
                    </a:cubicBezTo>
                    <a:cubicBezTo>
                      <a:pt x="11" y="71"/>
                      <a:pt x="11" y="71"/>
                      <a:pt x="11" y="71"/>
                    </a:cubicBezTo>
                    <a:cubicBezTo>
                      <a:pt x="10" y="71"/>
                      <a:pt x="10" y="71"/>
                      <a:pt x="10" y="71"/>
                    </a:cubicBezTo>
                    <a:cubicBezTo>
                      <a:pt x="10" y="71"/>
                      <a:pt x="10" y="71"/>
                      <a:pt x="10" y="71"/>
                    </a:cubicBezTo>
                    <a:cubicBezTo>
                      <a:pt x="10" y="71"/>
                      <a:pt x="10" y="71"/>
                      <a:pt x="10" y="71"/>
                    </a:cubicBezTo>
                    <a:cubicBezTo>
                      <a:pt x="10" y="71"/>
                      <a:pt x="10" y="71"/>
                      <a:pt x="10" y="71"/>
                    </a:cubicBezTo>
                    <a:cubicBezTo>
                      <a:pt x="10" y="72"/>
                      <a:pt x="10" y="72"/>
                      <a:pt x="10" y="72"/>
                    </a:cubicBezTo>
                    <a:cubicBezTo>
                      <a:pt x="9" y="73"/>
                      <a:pt x="9" y="73"/>
                      <a:pt x="9" y="73"/>
                    </a:cubicBezTo>
                    <a:cubicBezTo>
                      <a:pt x="9" y="73"/>
                      <a:pt x="9" y="73"/>
                      <a:pt x="9" y="73"/>
                    </a:cubicBezTo>
                    <a:cubicBezTo>
                      <a:pt x="8" y="73"/>
                      <a:pt x="8" y="73"/>
                      <a:pt x="8" y="73"/>
                    </a:cubicBezTo>
                    <a:cubicBezTo>
                      <a:pt x="8" y="74"/>
                      <a:pt x="8" y="74"/>
                      <a:pt x="8" y="74"/>
                    </a:cubicBezTo>
                    <a:cubicBezTo>
                      <a:pt x="7" y="74"/>
                      <a:pt x="7" y="74"/>
                      <a:pt x="7" y="74"/>
                    </a:cubicBezTo>
                    <a:cubicBezTo>
                      <a:pt x="7" y="75"/>
                      <a:pt x="7" y="75"/>
                      <a:pt x="7" y="75"/>
                    </a:cubicBezTo>
                    <a:cubicBezTo>
                      <a:pt x="7" y="75"/>
                      <a:pt x="7" y="75"/>
                      <a:pt x="7" y="75"/>
                    </a:cubicBezTo>
                    <a:cubicBezTo>
                      <a:pt x="6" y="76"/>
                      <a:pt x="6" y="76"/>
                      <a:pt x="6" y="76"/>
                    </a:cubicBezTo>
                    <a:cubicBezTo>
                      <a:pt x="6" y="77"/>
                      <a:pt x="6" y="77"/>
                      <a:pt x="6" y="77"/>
                    </a:cubicBezTo>
                    <a:cubicBezTo>
                      <a:pt x="6" y="78"/>
                      <a:pt x="6" y="78"/>
                      <a:pt x="6" y="78"/>
                    </a:cubicBezTo>
                    <a:cubicBezTo>
                      <a:pt x="5" y="79"/>
                      <a:pt x="5" y="79"/>
                      <a:pt x="5" y="79"/>
                    </a:cubicBezTo>
                    <a:cubicBezTo>
                      <a:pt x="5" y="79"/>
                      <a:pt x="5" y="79"/>
                      <a:pt x="5" y="79"/>
                    </a:cubicBezTo>
                    <a:cubicBezTo>
                      <a:pt x="5" y="80"/>
                      <a:pt x="5" y="80"/>
                      <a:pt x="5" y="80"/>
                    </a:cubicBezTo>
                    <a:cubicBezTo>
                      <a:pt x="4" y="80"/>
                      <a:pt x="4" y="80"/>
                      <a:pt x="4" y="80"/>
                    </a:cubicBezTo>
                    <a:cubicBezTo>
                      <a:pt x="4" y="80"/>
                      <a:pt x="4" y="80"/>
                      <a:pt x="4" y="80"/>
                    </a:cubicBezTo>
                    <a:cubicBezTo>
                      <a:pt x="3" y="80"/>
                      <a:pt x="3" y="80"/>
                      <a:pt x="3" y="80"/>
                    </a:cubicBezTo>
                    <a:cubicBezTo>
                      <a:pt x="3" y="81"/>
                      <a:pt x="3" y="81"/>
                      <a:pt x="3" y="81"/>
                    </a:cubicBezTo>
                    <a:cubicBezTo>
                      <a:pt x="3" y="82"/>
                      <a:pt x="3" y="82"/>
                      <a:pt x="3" y="82"/>
                    </a:cubicBezTo>
                    <a:cubicBezTo>
                      <a:pt x="2" y="82"/>
                      <a:pt x="2" y="82"/>
                      <a:pt x="2" y="82"/>
                    </a:cubicBezTo>
                    <a:cubicBezTo>
                      <a:pt x="2" y="82"/>
                      <a:pt x="2" y="82"/>
                      <a:pt x="2" y="82"/>
                    </a:cubicBezTo>
                    <a:cubicBezTo>
                      <a:pt x="2" y="83"/>
                      <a:pt x="2" y="83"/>
                      <a:pt x="2" y="83"/>
                    </a:cubicBezTo>
                    <a:cubicBezTo>
                      <a:pt x="1" y="84"/>
                      <a:pt x="1" y="84"/>
                      <a:pt x="1" y="84"/>
                    </a:cubicBezTo>
                    <a:cubicBezTo>
                      <a:pt x="0" y="85"/>
                      <a:pt x="0" y="85"/>
                      <a:pt x="0" y="85"/>
                    </a:cubicBezTo>
                    <a:cubicBezTo>
                      <a:pt x="0" y="87"/>
                      <a:pt x="0" y="87"/>
                      <a:pt x="0" y="87"/>
                    </a:cubicBezTo>
                    <a:cubicBezTo>
                      <a:pt x="0" y="87"/>
                      <a:pt x="0" y="87"/>
                      <a:pt x="0" y="87"/>
                    </a:cubicBezTo>
                    <a:cubicBezTo>
                      <a:pt x="0" y="87"/>
                      <a:pt x="0" y="87"/>
                      <a:pt x="0" y="87"/>
                    </a:cubicBezTo>
                    <a:cubicBezTo>
                      <a:pt x="0" y="88"/>
                      <a:pt x="0" y="88"/>
                      <a:pt x="0" y="88"/>
                    </a:cubicBezTo>
                    <a:cubicBezTo>
                      <a:pt x="0" y="89"/>
                      <a:pt x="0" y="89"/>
                      <a:pt x="0" y="89"/>
                    </a:cubicBezTo>
                    <a:cubicBezTo>
                      <a:pt x="1" y="90"/>
                      <a:pt x="1" y="90"/>
                      <a:pt x="1" y="90"/>
                    </a:cubicBezTo>
                    <a:cubicBezTo>
                      <a:pt x="1" y="90"/>
                      <a:pt x="1" y="90"/>
                      <a:pt x="1" y="90"/>
                    </a:cubicBezTo>
                    <a:cubicBezTo>
                      <a:pt x="1" y="91"/>
                      <a:pt x="1" y="91"/>
                      <a:pt x="1" y="91"/>
                    </a:cubicBezTo>
                    <a:cubicBezTo>
                      <a:pt x="0" y="93"/>
                      <a:pt x="0" y="93"/>
                      <a:pt x="0" y="93"/>
                    </a:cubicBezTo>
                    <a:cubicBezTo>
                      <a:pt x="0" y="93"/>
                      <a:pt x="0" y="93"/>
                      <a:pt x="0" y="93"/>
                    </a:cubicBezTo>
                    <a:cubicBezTo>
                      <a:pt x="0" y="94"/>
                      <a:pt x="0" y="94"/>
                      <a:pt x="0" y="94"/>
                    </a:cubicBezTo>
                    <a:cubicBezTo>
                      <a:pt x="0" y="94"/>
                      <a:pt x="0" y="94"/>
                      <a:pt x="0" y="94"/>
                    </a:cubicBezTo>
                    <a:cubicBezTo>
                      <a:pt x="0" y="95"/>
                      <a:pt x="0" y="95"/>
                      <a:pt x="0" y="95"/>
                    </a:cubicBezTo>
                    <a:cubicBezTo>
                      <a:pt x="0" y="95"/>
                      <a:pt x="0" y="95"/>
                      <a:pt x="0" y="95"/>
                    </a:cubicBezTo>
                    <a:cubicBezTo>
                      <a:pt x="0" y="96"/>
                      <a:pt x="0" y="96"/>
                      <a:pt x="0" y="96"/>
                    </a:cubicBezTo>
                    <a:cubicBezTo>
                      <a:pt x="0" y="96"/>
                      <a:pt x="0" y="96"/>
                      <a:pt x="0" y="96"/>
                    </a:cubicBezTo>
                    <a:cubicBezTo>
                      <a:pt x="1" y="96"/>
                      <a:pt x="1" y="96"/>
                      <a:pt x="1" y="96"/>
                    </a:cubicBezTo>
                    <a:cubicBezTo>
                      <a:pt x="1" y="96"/>
                      <a:pt x="1" y="96"/>
                      <a:pt x="1" y="96"/>
                    </a:cubicBezTo>
                    <a:cubicBezTo>
                      <a:pt x="2" y="97"/>
                      <a:pt x="2" y="97"/>
                      <a:pt x="2" y="97"/>
                    </a:cubicBezTo>
                    <a:cubicBezTo>
                      <a:pt x="2" y="97"/>
                      <a:pt x="2" y="97"/>
                      <a:pt x="2" y="97"/>
                    </a:cubicBezTo>
                    <a:cubicBezTo>
                      <a:pt x="3" y="99"/>
                      <a:pt x="3" y="99"/>
                      <a:pt x="3" y="99"/>
                    </a:cubicBezTo>
                    <a:cubicBezTo>
                      <a:pt x="3" y="100"/>
                      <a:pt x="3" y="100"/>
                      <a:pt x="3" y="100"/>
                    </a:cubicBezTo>
                    <a:cubicBezTo>
                      <a:pt x="4" y="101"/>
                      <a:pt x="4" y="101"/>
                      <a:pt x="4" y="101"/>
                    </a:cubicBezTo>
                    <a:cubicBezTo>
                      <a:pt x="5" y="101"/>
                      <a:pt x="5" y="101"/>
                      <a:pt x="5" y="101"/>
                    </a:cubicBezTo>
                    <a:cubicBezTo>
                      <a:pt x="6" y="102"/>
                      <a:pt x="6" y="102"/>
                      <a:pt x="6" y="102"/>
                    </a:cubicBezTo>
                    <a:cubicBezTo>
                      <a:pt x="7" y="103"/>
                      <a:pt x="7" y="103"/>
                      <a:pt x="7" y="103"/>
                    </a:cubicBezTo>
                    <a:cubicBezTo>
                      <a:pt x="8" y="104"/>
                      <a:pt x="8" y="104"/>
                      <a:pt x="8" y="104"/>
                    </a:cubicBezTo>
                    <a:cubicBezTo>
                      <a:pt x="9" y="103"/>
                      <a:pt x="9" y="103"/>
                      <a:pt x="9" y="103"/>
                    </a:cubicBezTo>
                    <a:cubicBezTo>
                      <a:pt x="10" y="103"/>
                      <a:pt x="10" y="103"/>
                      <a:pt x="10" y="103"/>
                    </a:cubicBezTo>
                    <a:cubicBezTo>
                      <a:pt x="11" y="103"/>
                      <a:pt x="11" y="103"/>
                      <a:pt x="11" y="103"/>
                    </a:cubicBezTo>
                    <a:cubicBezTo>
                      <a:pt x="13" y="103"/>
                      <a:pt x="13" y="103"/>
                      <a:pt x="13" y="103"/>
                    </a:cubicBezTo>
                    <a:cubicBezTo>
                      <a:pt x="13" y="103"/>
                      <a:pt x="13" y="103"/>
                      <a:pt x="13" y="103"/>
                    </a:cubicBezTo>
                    <a:cubicBezTo>
                      <a:pt x="15" y="102"/>
                      <a:pt x="15" y="102"/>
                      <a:pt x="15" y="102"/>
                    </a:cubicBezTo>
                    <a:cubicBezTo>
                      <a:pt x="15" y="102"/>
                      <a:pt x="15" y="102"/>
                      <a:pt x="15" y="102"/>
                    </a:cubicBezTo>
                    <a:cubicBezTo>
                      <a:pt x="16" y="102"/>
                      <a:pt x="16" y="102"/>
                      <a:pt x="16" y="102"/>
                    </a:cubicBezTo>
                    <a:cubicBezTo>
                      <a:pt x="17" y="102"/>
                      <a:pt x="17" y="102"/>
                      <a:pt x="17" y="102"/>
                    </a:cubicBezTo>
                    <a:cubicBezTo>
                      <a:pt x="18" y="102"/>
                      <a:pt x="18" y="102"/>
                      <a:pt x="18" y="102"/>
                    </a:cubicBezTo>
                    <a:cubicBezTo>
                      <a:pt x="20" y="103"/>
                      <a:pt x="20" y="103"/>
                      <a:pt x="20" y="103"/>
                    </a:cubicBezTo>
                    <a:cubicBezTo>
                      <a:pt x="20" y="103"/>
                      <a:pt x="20" y="103"/>
                      <a:pt x="20" y="103"/>
                    </a:cubicBezTo>
                    <a:cubicBezTo>
                      <a:pt x="20" y="103"/>
                      <a:pt x="20" y="103"/>
                      <a:pt x="20" y="103"/>
                    </a:cubicBezTo>
                    <a:cubicBezTo>
                      <a:pt x="22" y="103"/>
                      <a:pt x="22" y="103"/>
                      <a:pt x="22" y="103"/>
                    </a:cubicBezTo>
                    <a:cubicBezTo>
                      <a:pt x="23" y="104"/>
                      <a:pt x="23" y="104"/>
                      <a:pt x="23" y="104"/>
                    </a:cubicBezTo>
                    <a:cubicBezTo>
                      <a:pt x="23" y="105"/>
                      <a:pt x="23" y="105"/>
                      <a:pt x="23" y="105"/>
                    </a:cubicBezTo>
                    <a:cubicBezTo>
                      <a:pt x="23" y="106"/>
                      <a:pt x="23" y="106"/>
                      <a:pt x="23" y="106"/>
                    </a:cubicBezTo>
                    <a:cubicBezTo>
                      <a:pt x="23" y="106"/>
                      <a:pt x="23" y="106"/>
                      <a:pt x="23" y="106"/>
                    </a:cubicBezTo>
                    <a:cubicBezTo>
                      <a:pt x="23" y="107"/>
                      <a:pt x="23" y="107"/>
                      <a:pt x="23" y="107"/>
                    </a:cubicBezTo>
                    <a:cubicBezTo>
                      <a:pt x="23" y="108"/>
                      <a:pt x="23" y="108"/>
                      <a:pt x="23" y="108"/>
                    </a:cubicBezTo>
                    <a:cubicBezTo>
                      <a:pt x="23" y="109"/>
                      <a:pt x="23" y="109"/>
                      <a:pt x="23" y="109"/>
                    </a:cubicBezTo>
                    <a:cubicBezTo>
                      <a:pt x="23" y="110"/>
                      <a:pt x="23" y="110"/>
                      <a:pt x="23" y="110"/>
                    </a:cubicBezTo>
                    <a:cubicBezTo>
                      <a:pt x="24" y="111"/>
                      <a:pt x="24" y="111"/>
                      <a:pt x="24" y="111"/>
                    </a:cubicBezTo>
                    <a:cubicBezTo>
                      <a:pt x="25" y="112"/>
                      <a:pt x="25" y="112"/>
                      <a:pt x="25" y="112"/>
                    </a:cubicBezTo>
                    <a:cubicBezTo>
                      <a:pt x="25" y="113"/>
                      <a:pt x="25" y="113"/>
                      <a:pt x="25" y="113"/>
                    </a:cubicBezTo>
                    <a:cubicBezTo>
                      <a:pt x="25" y="113"/>
                      <a:pt x="25" y="113"/>
                      <a:pt x="25" y="113"/>
                    </a:cubicBezTo>
                    <a:cubicBezTo>
                      <a:pt x="26" y="114"/>
                      <a:pt x="26" y="114"/>
                      <a:pt x="26" y="114"/>
                    </a:cubicBezTo>
                    <a:cubicBezTo>
                      <a:pt x="26" y="114"/>
                      <a:pt x="26" y="114"/>
                      <a:pt x="26" y="114"/>
                    </a:cubicBezTo>
                    <a:cubicBezTo>
                      <a:pt x="26" y="115"/>
                      <a:pt x="26" y="115"/>
                      <a:pt x="26" y="115"/>
                    </a:cubicBezTo>
                    <a:cubicBezTo>
                      <a:pt x="26" y="116"/>
                      <a:pt x="26" y="116"/>
                      <a:pt x="26" y="116"/>
                    </a:cubicBezTo>
                    <a:cubicBezTo>
                      <a:pt x="26" y="117"/>
                      <a:pt x="26" y="117"/>
                      <a:pt x="26" y="117"/>
                    </a:cubicBezTo>
                    <a:cubicBezTo>
                      <a:pt x="27" y="118"/>
                      <a:pt x="27" y="118"/>
                      <a:pt x="27" y="118"/>
                    </a:cubicBezTo>
                    <a:cubicBezTo>
                      <a:pt x="27" y="119"/>
                      <a:pt x="27" y="119"/>
                      <a:pt x="27" y="119"/>
                    </a:cubicBezTo>
                    <a:cubicBezTo>
                      <a:pt x="26" y="120"/>
                      <a:pt x="26" y="120"/>
                      <a:pt x="26" y="120"/>
                    </a:cubicBezTo>
                    <a:cubicBezTo>
                      <a:pt x="26" y="121"/>
                      <a:pt x="26" y="121"/>
                      <a:pt x="26" y="121"/>
                    </a:cubicBezTo>
                    <a:cubicBezTo>
                      <a:pt x="25" y="123"/>
                      <a:pt x="25" y="123"/>
                      <a:pt x="25" y="123"/>
                    </a:cubicBezTo>
                    <a:cubicBezTo>
                      <a:pt x="25" y="124"/>
                      <a:pt x="25" y="124"/>
                      <a:pt x="25" y="124"/>
                    </a:cubicBezTo>
                    <a:cubicBezTo>
                      <a:pt x="25" y="125"/>
                      <a:pt x="25" y="125"/>
                      <a:pt x="25" y="125"/>
                    </a:cubicBezTo>
                    <a:cubicBezTo>
                      <a:pt x="25" y="126"/>
                      <a:pt x="25" y="126"/>
                      <a:pt x="25" y="126"/>
                    </a:cubicBezTo>
                    <a:cubicBezTo>
                      <a:pt x="26" y="127"/>
                      <a:pt x="26" y="127"/>
                      <a:pt x="26" y="127"/>
                    </a:cubicBezTo>
                    <a:cubicBezTo>
                      <a:pt x="26" y="127"/>
                      <a:pt x="26" y="127"/>
                      <a:pt x="26" y="127"/>
                    </a:cubicBezTo>
                    <a:cubicBezTo>
                      <a:pt x="27" y="130"/>
                      <a:pt x="27" y="130"/>
                      <a:pt x="27" y="130"/>
                    </a:cubicBezTo>
                    <a:cubicBezTo>
                      <a:pt x="27" y="130"/>
                      <a:pt x="27" y="130"/>
                      <a:pt x="27" y="130"/>
                    </a:cubicBezTo>
                    <a:cubicBezTo>
                      <a:pt x="28" y="132"/>
                      <a:pt x="28" y="132"/>
                      <a:pt x="28" y="132"/>
                    </a:cubicBezTo>
                    <a:cubicBezTo>
                      <a:pt x="28" y="134"/>
                      <a:pt x="28" y="134"/>
                      <a:pt x="28" y="134"/>
                    </a:cubicBezTo>
                    <a:cubicBezTo>
                      <a:pt x="28" y="135"/>
                      <a:pt x="28" y="135"/>
                      <a:pt x="28" y="135"/>
                    </a:cubicBezTo>
                    <a:cubicBezTo>
                      <a:pt x="29" y="136"/>
                      <a:pt x="29" y="136"/>
                      <a:pt x="29" y="136"/>
                    </a:cubicBezTo>
                    <a:cubicBezTo>
                      <a:pt x="29" y="137"/>
                      <a:pt x="29" y="137"/>
                      <a:pt x="29" y="137"/>
                    </a:cubicBezTo>
                    <a:cubicBezTo>
                      <a:pt x="29" y="137"/>
                      <a:pt x="29" y="137"/>
                      <a:pt x="29" y="137"/>
                    </a:cubicBezTo>
                    <a:cubicBezTo>
                      <a:pt x="30" y="138"/>
                      <a:pt x="30" y="138"/>
                      <a:pt x="30" y="138"/>
                    </a:cubicBezTo>
                    <a:cubicBezTo>
                      <a:pt x="30" y="139"/>
                      <a:pt x="30" y="139"/>
                      <a:pt x="30" y="139"/>
                    </a:cubicBezTo>
                    <a:cubicBezTo>
                      <a:pt x="31" y="141"/>
                      <a:pt x="31" y="141"/>
                      <a:pt x="31" y="141"/>
                    </a:cubicBezTo>
                    <a:cubicBezTo>
                      <a:pt x="31" y="141"/>
                      <a:pt x="31" y="141"/>
                      <a:pt x="31" y="141"/>
                    </a:cubicBezTo>
                    <a:cubicBezTo>
                      <a:pt x="31" y="142"/>
                      <a:pt x="31" y="142"/>
                      <a:pt x="31" y="142"/>
                    </a:cubicBezTo>
                    <a:cubicBezTo>
                      <a:pt x="31" y="142"/>
                      <a:pt x="31" y="142"/>
                      <a:pt x="31" y="142"/>
                    </a:cubicBezTo>
                    <a:cubicBezTo>
                      <a:pt x="32" y="144"/>
                      <a:pt x="32" y="144"/>
                      <a:pt x="32" y="144"/>
                    </a:cubicBezTo>
                    <a:cubicBezTo>
                      <a:pt x="33" y="144"/>
                      <a:pt x="33" y="144"/>
                      <a:pt x="33" y="144"/>
                    </a:cubicBezTo>
                    <a:cubicBezTo>
                      <a:pt x="33" y="143"/>
                      <a:pt x="33" y="143"/>
                      <a:pt x="33" y="143"/>
                    </a:cubicBezTo>
                    <a:cubicBezTo>
                      <a:pt x="34" y="143"/>
                      <a:pt x="34" y="143"/>
                      <a:pt x="34" y="143"/>
                    </a:cubicBezTo>
                    <a:cubicBezTo>
                      <a:pt x="35" y="143"/>
                      <a:pt x="35" y="143"/>
                      <a:pt x="35" y="143"/>
                    </a:cubicBezTo>
                    <a:cubicBezTo>
                      <a:pt x="37" y="143"/>
                      <a:pt x="37" y="143"/>
                      <a:pt x="37" y="143"/>
                    </a:cubicBezTo>
                    <a:cubicBezTo>
                      <a:pt x="37" y="143"/>
                      <a:pt x="37" y="143"/>
                      <a:pt x="37" y="143"/>
                    </a:cubicBezTo>
                    <a:cubicBezTo>
                      <a:pt x="38" y="143"/>
                      <a:pt x="38" y="143"/>
                      <a:pt x="38" y="143"/>
                    </a:cubicBezTo>
                    <a:cubicBezTo>
                      <a:pt x="39" y="142"/>
                      <a:pt x="39" y="142"/>
                      <a:pt x="39" y="142"/>
                    </a:cubicBezTo>
                    <a:cubicBezTo>
                      <a:pt x="40" y="141"/>
                      <a:pt x="40" y="141"/>
                      <a:pt x="40" y="141"/>
                    </a:cubicBezTo>
                    <a:cubicBezTo>
                      <a:pt x="40" y="140"/>
                      <a:pt x="40" y="140"/>
                      <a:pt x="40" y="140"/>
                    </a:cubicBezTo>
                    <a:cubicBezTo>
                      <a:pt x="41" y="139"/>
                      <a:pt x="41" y="139"/>
                      <a:pt x="41" y="139"/>
                    </a:cubicBezTo>
                    <a:cubicBezTo>
                      <a:pt x="41" y="138"/>
                      <a:pt x="41" y="138"/>
                      <a:pt x="41" y="138"/>
                    </a:cubicBezTo>
                    <a:cubicBezTo>
                      <a:pt x="42" y="137"/>
                      <a:pt x="42" y="137"/>
                      <a:pt x="42" y="137"/>
                    </a:cubicBezTo>
                    <a:cubicBezTo>
                      <a:pt x="43" y="136"/>
                      <a:pt x="43" y="136"/>
                      <a:pt x="43" y="136"/>
                    </a:cubicBezTo>
                    <a:cubicBezTo>
                      <a:pt x="43" y="135"/>
                      <a:pt x="43" y="135"/>
                      <a:pt x="43" y="135"/>
                    </a:cubicBezTo>
                    <a:cubicBezTo>
                      <a:pt x="43" y="135"/>
                      <a:pt x="43" y="135"/>
                      <a:pt x="43" y="135"/>
                    </a:cubicBezTo>
                    <a:cubicBezTo>
                      <a:pt x="43" y="135"/>
                      <a:pt x="43" y="135"/>
                      <a:pt x="43" y="135"/>
                    </a:cubicBezTo>
                    <a:cubicBezTo>
                      <a:pt x="43" y="134"/>
                      <a:pt x="43" y="134"/>
                      <a:pt x="43" y="134"/>
                    </a:cubicBezTo>
                    <a:cubicBezTo>
                      <a:pt x="43" y="134"/>
                      <a:pt x="43" y="134"/>
                      <a:pt x="43" y="134"/>
                    </a:cubicBezTo>
                    <a:cubicBezTo>
                      <a:pt x="44" y="133"/>
                      <a:pt x="44" y="133"/>
                      <a:pt x="44" y="133"/>
                    </a:cubicBezTo>
                    <a:cubicBezTo>
                      <a:pt x="45" y="132"/>
                      <a:pt x="45" y="132"/>
                      <a:pt x="45" y="132"/>
                    </a:cubicBezTo>
                    <a:cubicBezTo>
                      <a:pt x="46" y="131"/>
                      <a:pt x="46" y="131"/>
                      <a:pt x="46" y="131"/>
                    </a:cubicBezTo>
                    <a:cubicBezTo>
                      <a:pt x="45" y="129"/>
                      <a:pt x="45" y="129"/>
                      <a:pt x="45" y="129"/>
                    </a:cubicBezTo>
                    <a:cubicBezTo>
                      <a:pt x="45" y="128"/>
                      <a:pt x="45" y="128"/>
                      <a:pt x="45" y="128"/>
                    </a:cubicBezTo>
                    <a:cubicBezTo>
                      <a:pt x="45" y="127"/>
                      <a:pt x="45" y="127"/>
                      <a:pt x="45" y="127"/>
                    </a:cubicBezTo>
                    <a:cubicBezTo>
                      <a:pt x="46" y="126"/>
                      <a:pt x="46" y="126"/>
                      <a:pt x="46" y="126"/>
                    </a:cubicBezTo>
                    <a:cubicBezTo>
                      <a:pt x="46" y="126"/>
                      <a:pt x="46" y="126"/>
                      <a:pt x="46" y="126"/>
                    </a:cubicBezTo>
                    <a:cubicBezTo>
                      <a:pt x="47" y="125"/>
                      <a:pt x="47" y="125"/>
                      <a:pt x="47" y="125"/>
                    </a:cubicBezTo>
                    <a:cubicBezTo>
                      <a:pt x="47" y="125"/>
                      <a:pt x="47" y="125"/>
                      <a:pt x="47" y="125"/>
                    </a:cubicBezTo>
                    <a:cubicBezTo>
                      <a:pt x="49" y="124"/>
                      <a:pt x="49" y="124"/>
                      <a:pt x="49" y="124"/>
                    </a:cubicBezTo>
                    <a:cubicBezTo>
                      <a:pt x="50" y="122"/>
                      <a:pt x="50" y="122"/>
                      <a:pt x="50" y="122"/>
                    </a:cubicBezTo>
                    <a:cubicBezTo>
                      <a:pt x="50" y="120"/>
                      <a:pt x="50" y="120"/>
                      <a:pt x="50" y="120"/>
                    </a:cubicBezTo>
                    <a:cubicBezTo>
                      <a:pt x="50" y="119"/>
                      <a:pt x="50" y="119"/>
                      <a:pt x="50" y="119"/>
                    </a:cubicBezTo>
                    <a:cubicBezTo>
                      <a:pt x="50" y="118"/>
                      <a:pt x="50" y="118"/>
                      <a:pt x="50" y="118"/>
                    </a:cubicBezTo>
                    <a:cubicBezTo>
                      <a:pt x="49" y="116"/>
                      <a:pt x="49" y="116"/>
                      <a:pt x="49" y="116"/>
                    </a:cubicBezTo>
                    <a:cubicBezTo>
                      <a:pt x="49" y="115"/>
                      <a:pt x="49" y="115"/>
                      <a:pt x="49" y="115"/>
                    </a:cubicBezTo>
                    <a:cubicBezTo>
                      <a:pt x="49" y="114"/>
                      <a:pt x="49" y="114"/>
                      <a:pt x="49" y="114"/>
                    </a:cubicBezTo>
                    <a:cubicBezTo>
                      <a:pt x="48" y="114"/>
                      <a:pt x="48" y="114"/>
                      <a:pt x="48" y="114"/>
                    </a:cubicBezTo>
                    <a:cubicBezTo>
                      <a:pt x="48" y="113"/>
                      <a:pt x="48" y="113"/>
                      <a:pt x="48" y="113"/>
                    </a:cubicBezTo>
                    <a:cubicBezTo>
                      <a:pt x="49" y="112"/>
                      <a:pt x="49" y="112"/>
                      <a:pt x="49" y="112"/>
                    </a:cubicBezTo>
                    <a:cubicBezTo>
                      <a:pt x="49" y="111"/>
                      <a:pt x="49" y="111"/>
                      <a:pt x="49" y="111"/>
                    </a:cubicBezTo>
                    <a:cubicBezTo>
                      <a:pt x="50" y="110"/>
                      <a:pt x="50" y="110"/>
                      <a:pt x="50" y="110"/>
                    </a:cubicBezTo>
                    <a:cubicBezTo>
                      <a:pt x="50" y="110"/>
                      <a:pt x="50" y="110"/>
                      <a:pt x="50" y="110"/>
                    </a:cubicBezTo>
                    <a:cubicBezTo>
                      <a:pt x="50" y="110"/>
                      <a:pt x="50" y="110"/>
                      <a:pt x="50" y="110"/>
                    </a:cubicBezTo>
                    <a:cubicBezTo>
                      <a:pt x="51" y="109"/>
                      <a:pt x="51" y="109"/>
                      <a:pt x="51" y="109"/>
                    </a:cubicBezTo>
                    <a:cubicBezTo>
                      <a:pt x="51" y="109"/>
                      <a:pt x="51" y="109"/>
                      <a:pt x="51" y="109"/>
                    </a:cubicBezTo>
                    <a:cubicBezTo>
                      <a:pt x="52" y="108"/>
                      <a:pt x="52" y="108"/>
                      <a:pt x="52" y="108"/>
                    </a:cubicBezTo>
                    <a:cubicBezTo>
                      <a:pt x="52" y="107"/>
                      <a:pt x="52" y="107"/>
                      <a:pt x="52" y="107"/>
                    </a:cubicBezTo>
                    <a:cubicBezTo>
                      <a:pt x="53" y="106"/>
                      <a:pt x="53" y="106"/>
                      <a:pt x="53" y="106"/>
                    </a:cubicBezTo>
                    <a:cubicBezTo>
                      <a:pt x="54" y="105"/>
                      <a:pt x="54" y="105"/>
                      <a:pt x="54" y="105"/>
                    </a:cubicBezTo>
                    <a:cubicBezTo>
                      <a:pt x="55" y="105"/>
                      <a:pt x="55" y="105"/>
                      <a:pt x="55" y="105"/>
                    </a:cubicBezTo>
                    <a:cubicBezTo>
                      <a:pt x="56" y="104"/>
                      <a:pt x="56" y="104"/>
                      <a:pt x="56" y="104"/>
                    </a:cubicBezTo>
                    <a:cubicBezTo>
                      <a:pt x="57" y="103"/>
                      <a:pt x="57" y="103"/>
                      <a:pt x="57" y="103"/>
                    </a:cubicBezTo>
                    <a:cubicBezTo>
                      <a:pt x="57" y="102"/>
                      <a:pt x="57" y="102"/>
                      <a:pt x="57" y="102"/>
                    </a:cubicBezTo>
                    <a:cubicBezTo>
                      <a:pt x="57" y="101"/>
                      <a:pt x="57" y="101"/>
                      <a:pt x="57" y="101"/>
                    </a:cubicBezTo>
                    <a:cubicBezTo>
                      <a:pt x="58" y="101"/>
                      <a:pt x="58" y="101"/>
                      <a:pt x="58" y="101"/>
                    </a:cubicBezTo>
                    <a:cubicBezTo>
                      <a:pt x="59" y="99"/>
                      <a:pt x="59" y="99"/>
                      <a:pt x="59" y="99"/>
                    </a:cubicBezTo>
                    <a:cubicBezTo>
                      <a:pt x="59" y="98"/>
                      <a:pt x="59" y="98"/>
                      <a:pt x="59" y="98"/>
                    </a:cubicBezTo>
                    <a:cubicBezTo>
                      <a:pt x="59" y="96"/>
                      <a:pt x="59" y="96"/>
                      <a:pt x="59" y="96"/>
                    </a:cubicBezTo>
                    <a:cubicBezTo>
                      <a:pt x="59" y="96"/>
                      <a:pt x="59" y="96"/>
                      <a:pt x="59" y="96"/>
                    </a:cubicBezTo>
                    <a:cubicBezTo>
                      <a:pt x="59" y="96"/>
                      <a:pt x="59" y="96"/>
                      <a:pt x="59" y="96"/>
                    </a:cubicBezTo>
                    <a:cubicBezTo>
                      <a:pt x="58" y="96"/>
                      <a:pt x="58" y="96"/>
                      <a:pt x="58" y="96"/>
                    </a:cubicBezTo>
                    <a:cubicBezTo>
                      <a:pt x="57" y="97"/>
                      <a:pt x="57" y="97"/>
                      <a:pt x="57" y="97"/>
                    </a:cubicBezTo>
                    <a:cubicBezTo>
                      <a:pt x="57" y="97"/>
                      <a:pt x="57" y="97"/>
                      <a:pt x="57" y="97"/>
                    </a:cubicBezTo>
                    <a:cubicBezTo>
                      <a:pt x="56" y="97"/>
                      <a:pt x="56" y="97"/>
                      <a:pt x="56" y="97"/>
                    </a:cubicBezTo>
                    <a:cubicBezTo>
                      <a:pt x="55" y="97"/>
                      <a:pt x="55" y="97"/>
                      <a:pt x="55" y="97"/>
                    </a:cubicBezTo>
                    <a:cubicBezTo>
                      <a:pt x="54" y="97"/>
                      <a:pt x="54" y="97"/>
                      <a:pt x="54" y="97"/>
                    </a:cubicBezTo>
                    <a:cubicBezTo>
                      <a:pt x="54" y="98"/>
                      <a:pt x="54" y="98"/>
                      <a:pt x="54" y="98"/>
                    </a:cubicBezTo>
                    <a:cubicBezTo>
                      <a:pt x="53" y="97"/>
                      <a:pt x="53" y="97"/>
                      <a:pt x="53" y="97"/>
                    </a:cubicBezTo>
                    <a:cubicBezTo>
                      <a:pt x="52" y="97"/>
                      <a:pt x="52" y="97"/>
                      <a:pt x="52" y="97"/>
                    </a:cubicBezTo>
                    <a:cubicBezTo>
                      <a:pt x="52" y="96"/>
                      <a:pt x="52" y="96"/>
                      <a:pt x="52" y="96"/>
                    </a:cubicBezTo>
                    <a:cubicBezTo>
                      <a:pt x="53" y="96"/>
                      <a:pt x="53" y="96"/>
                      <a:pt x="53" y="96"/>
                    </a:cubicBezTo>
                    <a:cubicBezTo>
                      <a:pt x="52" y="95"/>
                      <a:pt x="52" y="95"/>
                      <a:pt x="52" y="95"/>
                    </a:cubicBezTo>
                    <a:cubicBezTo>
                      <a:pt x="52" y="95"/>
                      <a:pt x="52" y="95"/>
                      <a:pt x="52" y="95"/>
                    </a:cubicBezTo>
                    <a:cubicBezTo>
                      <a:pt x="52" y="95"/>
                      <a:pt x="52" y="95"/>
                      <a:pt x="52" y="95"/>
                    </a:cubicBezTo>
                    <a:cubicBezTo>
                      <a:pt x="51" y="94"/>
                      <a:pt x="51" y="94"/>
                      <a:pt x="51" y="94"/>
                    </a:cubicBezTo>
                    <a:cubicBezTo>
                      <a:pt x="50" y="93"/>
                      <a:pt x="50" y="93"/>
                      <a:pt x="50" y="93"/>
                    </a:cubicBezTo>
                    <a:cubicBezTo>
                      <a:pt x="49" y="93"/>
                      <a:pt x="49" y="93"/>
                      <a:pt x="49" y="93"/>
                    </a:cubicBezTo>
                    <a:cubicBezTo>
                      <a:pt x="49" y="91"/>
                      <a:pt x="49" y="91"/>
                      <a:pt x="49" y="91"/>
                    </a:cubicBezTo>
                    <a:cubicBezTo>
                      <a:pt x="48" y="90"/>
                      <a:pt x="48" y="90"/>
                      <a:pt x="48" y="90"/>
                    </a:cubicBezTo>
                    <a:cubicBezTo>
                      <a:pt x="47" y="89"/>
                      <a:pt x="47" y="89"/>
                      <a:pt x="47" y="89"/>
                    </a:cubicBezTo>
                    <a:cubicBezTo>
                      <a:pt x="47" y="88"/>
                      <a:pt x="47" y="88"/>
                      <a:pt x="47" y="88"/>
                    </a:cubicBezTo>
                    <a:cubicBezTo>
                      <a:pt x="47" y="86"/>
                      <a:pt x="47" y="86"/>
                      <a:pt x="47" y="86"/>
                    </a:cubicBezTo>
                    <a:cubicBezTo>
                      <a:pt x="47" y="86"/>
                      <a:pt x="47" y="86"/>
                      <a:pt x="47" y="86"/>
                    </a:cubicBezTo>
                    <a:cubicBezTo>
                      <a:pt x="46" y="85"/>
                      <a:pt x="46" y="85"/>
                      <a:pt x="46" y="85"/>
                    </a:cubicBezTo>
                    <a:cubicBezTo>
                      <a:pt x="45" y="83"/>
                      <a:pt x="45" y="83"/>
                      <a:pt x="45" y="83"/>
                    </a:cubicBezTo>
                    <a:cubicBezTo>
                      <a:pt x="45" y="82"/>
                      <a:pt x="45" y="82"/>
                      <a:pt x="45" y="82"/>
                    </a:cubicBezTo>
                    <a:cubicBezTo>
                      <a:pt x="44" y="81"/>
                      <a:pt x="44" y="81"/>
                      <a:pt x="44" y="81"/>
                    </a:cubicBezTo>
                    <a:cubicBezTo>
                      <a:pt x="44" y="80"/>
                      <a:pt x="44" y="80"/>
                      <a:pt x="44" y="80"/>
                    </a:cubicBezTo>
                    <a:cubicBezTo>
                      <a:pt x="44" y="79"/>
                      <a:pt x="44" y="79"/>
                      <a:pt x="44" y="79"/>
                    </a:cubicBezTo>
                    <a:cubicBezTo>
                      <a:pt x="43" y="79"/>
                      <a:pt x="43" y="79"/>
                      <a:pt x="43" y="79"/>
                    </a:cubicBezTo>
                    <a:cubicBezTo>
                      <a:pt x="43" y="77"/>
                      <a:pt x="43" y="77"/>
                      <a:pt x="43" y="77"/>
                    </a:cubicBezTo>
                    <a:cubicBezTo>
                      <a:pt x="43" y="77"/>
                      <a:pt x="43" y="77"/>
                      <a:pt x="43" y="77"/>
                    </a:cubicBezTo>
                    <a:cubicBezTo>
                      <a:pt x="43" y="77"/>
                      <a:pt x="43" y="77"/>
                      <a:pt x="43" y="77"/>
                    </a:cubicBezTo>
                    <a:cubicBezTo>
                      <a:pt x="43" y="77"/>
                      <a:pt x="43" y="77"/>
                      <a:pt x="43" y="77"/>
                    </a:cubicBezTo>
                    <a:cubicBezTo>
                      <a:pt x="43" y="78"/>
                      <a:pt x="43" y="78"/>
                      <a:pt x="43" y="78"/>
                    </a:cubicBezTo>
                    <a:cubicBezTo>
                      <a:pt x="44" y="79"/>
                      <a:pt x="44" y="79"/>
                      <a:pt x="44" y="79"/>
                    </a:cubicBezTo>
                    <a:cubicBezTo>
                      <a:pt x="44" y="80"/>
                      <a:pt x="44" y="80"/>
                      <a:pt x="44" y="80"/>
                    </a:cubicBezTo>
                    <a:cubicBezTo>
                      <a:pt x="45" y="79"/>
                      <a:pt x="45" y="79"/>
                      <a:pt x="45" y="79"/>
                    </a:cubicBezTo>
                    <a:cubicBezTo>
                      <a:pt x="45" y="79"/>
                      <a:pt x="45" y="79"/>
                      <a:pt x="45" y="79"/>
                    </a:cubicBezTo>
                    <a:cubicBezTo>
                      <a:pt x="45" y="78"/>
                      <a:pt x="45" y="78"/>
                      <a:pt x="45" y="78"/>
                    </a:cubicBezTo>
                    <a:cubicBezTo>
                      <a:pt x="45" y="78"/>
                      <a:pt x="45" y="78"/>
                      <a:pt x="45" y="78"/>
                    </a:cubicBezTo>
                    <a:cubicBezTo>
                      <a:pt x="45" y="78"/>
                      <a:pt x="45" y="78"/>
                      <a:pt x="45" y="78"/>
                    </a:cubicBezTo>
                    <a:cubicBezTo>
                      <a:pt x="45" y="78"/>
                      <a:pt x="45" y="78"/>
                      <a:pt x="45" y="78"/>
                    </a:cubicBezTo>
                    <a:cubicBezTo>
                      <a:pt x="45" y="80"/>
                      <a:pt x="45" y="80"/>
                      <a:pt x="45" y="80"/>
                    </a:cubicBezTo>
                    <a:cubicBezTo>
                      <a:pt x="45" y="80"/>
                      <a:pt x="45" y="80"/>
                      <a:pt x="45" y="80"/>
                    </a:cubicBezTo>
                    <a:cubicBezTo>
                      <a:pt x="46" y="80"/>
                      <a:pt x="46" y="80"/>
                      <a:pt x="46" y="80"/>
                    </a:cubicBezTo>
                    <a:cubicBezTo>
                      <a:pt x="46" y="81"/>
                      <a:pt x="46" y="81"/>
                      <a:pt x="46" y="81"/>
                    </a:cubicBezTo>
                    <a:cubicBezTo>
                      <a:pt x="46" y="82"/>
                      <a:pt x="46" y="82"/>
                      <a:pt x="46" y="82"/>
                    </a:cubicBezTo>
                    <a:cubicBezTo>
                      <a:pt x="47" y="82"/>
                      <a:pt x="47" y="82"/>
                      <a:pt x="47" y="82"/>
                    </a:cubicBezTo>
                    <a:cubicBezTo>
                      <a:pt x="47" y="83"/>
                      <a:pt x="47" y="83"/>
                      <a:pt x="47" y="83"/>
                    </a:cubicBezTo>
                    <a:cubicBezTo>
                      <a:pt x="47" y="84"/>
                      <a:pt x="47" y="84"/>
                      <a:pt x="47" y="84"/>
                    </a:cubicBezTo>
                    <a:cubicBezTo>
                      <a:pt x="48" y="84"/>
                      <a:pt x="48" y="84"/>
                      <a:pt x="48" y="84"/>
                    </a:cubicBezTo>
                    <a:cubicBezTo>
                      <a:pt x="48" y="85"/>
                      <a:pt x="48" y="85"/>
                      <a:pt x="48" y="85"/>
                    </a:cubicBezTo>
                    <a:cubicBezTo>
                      <a:pt x="49" y="85"/>
                      <a:pt x="49" y="85"/>
                      <a:pt x="49" y="85"/>
                    </a:cubicBezTo>
                    <a:cubicBezTo>
                      <a:pt x="49" y="86"/>
                      <a:pt x="49" y="86"/>
                      <a:pt x="49" y="86"/>
                    </a:cubicBezTo>
                    <a:cubicBezTo>
                      <a:pt x="49" y="87"/>
                      <a:pt x="49" y="87"/>
                      <a:pt x="49" y="87"/>
                    </a:cubicBezTo>
                    <a:cubicBezTo>
                      <a:pt x="49" y="88"/>
                      <a:pt x="49" y="88"/>
                      <a:pt x="49" y="88"/>
                    </a:cubicBezTo>
                    <a:cubicBezTo>
                      <a:pt x="50" y="88"/>
                      <a:pt x="50" y="88"/>
                      <a:pt x="50" y="88"/>
                    </a:cubicBezTo>
                    <a:cubicBezTo>
                      <a:pt x="50" y="88"/>
                      <a:pt x="50" y="88"/>
                      <a:pt x="50" y="88"/>
                    </a:cubicBezTo>
                    <a:cubicBezTo>
                      <a:pt x="51" y="90"/>
                      <a:pt x="51" y="90"/>
                      <a:pt x="51" y="90"/>
                    </a:cubicBezTo>
                    <a:cubicBezTo>
                      <a:pt x="51" y="90"/>
                      <a:pt x="51" y="90"/>
                      <a:pt x="51" y="90"/>
                    </a:cubicBezTo>
                    <a:cubicBezTo>
                      <a:pt x="52" y="91"/>
                      <a:pt x="52" y="91"/>
                      <a:pt x="52" y="91"/>
                    </a:cubicBezTo>
                    <a:cubicBezTo>
                      <a:pt x="52" y="92"/>
                      <a:pt x="52" y="92"/>
                      <a:pt x="52" y="92"/>
                    </a:cubicBezTo>
                    <a:cubicBezTo>
                      <a:pt x="52" y="93"/>
                      <a:pt x="52" y="93"/>
                      <a:pt x="52" y="93"/>
                    </a:cubicBezTo>
                    <a:cubicBezTo>
                      <a:pt x="52" y="93"/>
                      <a:pt x="52" y="93"/>
                      <a:pt x="52" y="93"/>
                    </a:cubicBezTo>
                    <a:cubicBezTo>
                      <a:pt x="52" y="94"/>
                      <a:pt x="52" y="94"/>
                      <a:pt x="52" y="94"/>
                    </a:cubicBezTo>
                    <a:cubicBezTo>
                      <a:pt x="52" y="95"/>
                      <a:pt x="52" y="95"/>
                      <a:pt x="52" y="95"/>
                    </a:cubicBezTo>
                    <a:cubicBezTo>
                      <a:pt x="53" y="95"/>
                      <a:pt x="53" y="95"/>
                      <a:pt x="53" y="95"/>
                    </a:cubicBezTo>
                    <a:cubicBezTo>
                      <a:pt x="53" y="95"/>
                      <a:pt x="53" y="95"/>
                      <a:pt x="53" y="95"/>
                    </a:cubicBezTo>
                    <a:cubicBezTo>
                      <a:pt x="54" y="95"/>
                      <a:pt x="54" y="95"/>
                      <a:pt x="54" y="95"/>
                    </a:cubicBezTo>
                    <a:cubicBezTo>
                      <a:pt x="54" y="95"/>
                      <a:pt x="54" y="95"/>
                      <a:pt x="54" y="95"/>
                    </a:cubicBezTo>
                    <a:cubicBezTo>
                      <a:pt x="55" y="95"/>
                      <a:pt x="55" y="95"/>
                      <a:pt x="55" y="95"/>
                    </a:cubicBezTo>
                    <a:cubicBezTo>
                      <a:pt x="55" y="94"/>
                      <a:pt x="55" y="94"/>
                      <a:pt x="55" y="94"/>
                    </a:cubicBezTo>
                    <a:cubicBezTo>
                      <a:pt x="57" y="94"/>
                      <a:pt x="57" y="94"/>
                      <a:pt x="57" y="94"/>
                    </a:cubicBezTo>
                    <a:cubicBezTo>
                      <a:pt x="57" y="94"/>
                      <a:pt x="57" y="94"/>
                      <a:pt x="57" y="94"/>
                    </a:cubicBezTo>
                    <a:cubicBezTo>
                      <a:pt x="58" y="93"/>
                      <a:pt x="58" y="93"/>
                      <a:pt x="58" y="93"/>
                    </a:cubicBezTo>
                    <a:cubicBezTo>
                      <a:pt x="58" y="93"/>
                      <a:pt x="58" y="93"/>
                      <a:pt x="58" y="93"/>
                    </a:cubicBezTo>
                    <a:cubicBezTo>
                      <a:pt x="59" y="93"/>
                      <a:pt x="59" y="93"/>
                      <a:pt x="59" y="93"/>
                    </a:cubicBezTo>
                    <a:cubicBezTo>
                      <a:pt x="59" y="93"/>
                      <a:pt x="59" y="93"/>
                      <a:pt x="59" y="93"/>
                    </a:cubicBezTo>
                    <a:cubicBezTo>
                      <a:pt x="60" y="93"/>
                      <a:pt x="60" y="93"/>
                      <a:pt x="60" y="93"/>
                    </a:cubicBezTo>
                    <a:cubicBezTo>
                      <a:pt x="60" y="92"/>
                      <a:pt x="60" y="92"/>
                      <a:pt x="60" y="92"/>
                    </a:cubicBezTo>
                    <a:cubicBezTo>
                      <a:pt x="60" y="92"/>
                      <a:pt x="60" y="92"/>
                      <a:pt x="60" y="92"/>
                    </a:cubicBezTo>
                    <a:cubicBezTo>
                      <a:pt x="61" y="91"/>
                      <a:pt x="61" y="91"/>
                      <a:pt x="61" y="91"/>
                    </a:cubicBezTo>
                    <a:cubicBezTo>
                      <a:pt x="62" y="91"/>
                      <a:pt x="62" y="91"/>
                      <a:pt x="62" y="91"/>
                    </a:cubicBezTo>
                    <a:cubicBezTo>
                      <a:pt x="63" y="91"/>
                      <a:pt x="63" y="91"/>
                      <a:pt x="63" y="91"/>
                    </a:cubicBezTo>
                    <a:cubicBezTo>
                      <a:pt x="63" y="90"/>
                      <a:pt x="63" y="90"/>
                      <a:pt x="63" y="90"/>
                    </a:cubicBezTo>
                    <a:cubicBezTo>
                      <a:pt x="64" y="90"/>
                      <a:pt x="64" y="90"/>
                      <a:pt x="64" y="90"/>
                    </a:cubicBezTo>
                    <a:cubicBezTo>
                      <a:pt x="64" y="90"/>
                      <a:pt x="64" y="90"/>
                      <a:pt x="64" y="90"/>
                    </a:cubicBezTo>
                    <a:cubicBezTo>
                      <a:pt x="64" y="89"/>
                      <a:pt x="64" y="89"/>
                      <a:pt x="64" y="89"/>
                    </a:cubicBezTo>
                    <a:cubicBezTo>
                      <a:pt x="65" y="89"/>
                      <a:pt x="65" y="89"/>
                      <a:pt x="65" y="89"/>
                    </a:cubicBezTo>
                    <a:cubicBezTo>
                      <a:pt x="65" y="88"/>
                      <a:pt x="65" y="88"/>
                      <a:pt x="65" y="88"/>
                    </a:cubicBezTo>
                    <a:cubicBezTo>
                      <a:pt x="65" y="87"/>
                      <a:pt x="65" y="87"/>
                      <a:pt x="65" y="87"/>
                    </a:cubicBezTo>
                    <a:cubicBezTo>
                      <a:pt x="66" y="87"/>
                      <a:pt x="66" y="87"/>
                      <a:pt x="66" y="87"/>
                    </a:cubicBezTo>
                    <a:cubicBezTo>
                      <a:pt x="67" y="86"/>
                      <a:pt x="67" y="86"/>
                      <a:pt x="67" y="86"/>
                    </a:cubicBezTo>
                    <a:cubicBezTo>
                      <a:pt x="67" y="86"/>
                      <a:pt x="67" y="86"/>
                      <a:pt x="67" y="86"/>
                    </a:cubicBezTo>
                    <a:cubicBezTo>
                      <a:pt x="67" y="85"/>
                      <a:pt x="67" y="85"/>
                      <a:pt x="67" y="85"/>
                    </a:cubicBezTo>
                    <a:cubicBezTo>
                      <a:pt x="66" y="85"/>
                      <a:pt x="66" y="85"/>
                      <a:pt x="66" y="85"/>
                    </a:cubicBezTo>
                    <a:cubicBezTo>
                      <a:pt x="66" y="84"/>
                      <a:pt x="66" y="84"/>
                      <a:pt x="66" y="84"/>
                    </a:cubicBezTo>
                    <a:cubicBezTo>
                      <a:pt x="66" y="84"/>
                      <a:pt x="66" y="84"/>
                      <a:pt x="66" y="84"/>
                    </a:cubicBezTo>
                    <a:cubicBezTo>
                      <a:pt x="65" y="84"/>
                      <a:pt x="65" y="84"/>
                      <a:pt x="65" y="84"/>
                    </a:cubicBezTo>
                    <a:cubicBezTo>
                      <a:pt x="64" y="84"/>
                      <a:pt x="64" y="84"/>
                      <a:pt x="64" y="84"/>
                    </a:cubicBezTo>
                    <a:cubicBezTo>
                      <a:pt x="64" y="83"/>
                      <a:pt x="64" y="83"/>
                      <a:pt x="64" y="83"/>
                    </a:cubicBezTo>
                    <a:cubicBezTo>
                      <a:pt x="64" y="83"/>
                      <a:pt x="64" y="83"/>
                      <a:pt x="64" y="83"/>
                    </a:cubicBezTo>
                    <a:cubicBezTo>
                      <a:pt x="64" y="82"/>
                      <a:pt x="64" y="82"/>
                      <a:pt x="64" y="82"/>
                    </a:cubicBezTo>
                    <a:cubicBezTo>
                      <a:pt x="64" y="82"/>
                      <a:pt x="64" y="82"/>
                      <a:pt x="64" y="82"/>
                    </a:cubicBezTo>
                    <a:cubicBezTo>
                      <a:pt x="64" y="81"/>
                      <a:pt x="64" y="81"/>
                      <a:pt x="64" y="81"/>
                    </a:cubicBezTo>
                    <a:cubicBezTo>
                      <a:pt x="64" y="82"/>
                      <a:pt x="64" y="82"/>
                      <a:pt x="64" y="82"/>
                    </a:cubicBezTo>
                    <a:cubicBezTo>
                      <a:pt x="63" y="82"/>
                      <a:pt x="63" y="82"/>
                      <a:pt x="63" y="82"/>
                    </a:cubicBezTo>
                    <a:cubicBezTo>
                      <a:pt x="63" y="82"/>
                      <a:pt x="63" y="82"/>
                      <a:pt x="63" y="82"/>
                    </a:cubicBezTo>
                    <a:cubicBezTo>
                      <a:pt x="62" y="83"/>
                      <a:pt x="62" y="83"/>
                      <a:pt x="62" y="83"/>
                    </a:cubicBezTo>
                    <a:cubicBezTo>
                      <a:pt x="62" y="84"/>
                      <a:pt x="62" y="84"/>
                      <a:pt x="62" y="84"/>
                    </a:cubicBezTo>
                    <a:cubicBezTo>
                      <a:pt x="61" y="84"/>
                      <a:pt x="61" y="84"/>
                      <a:pt x="61" y="84"/>
                    </a:cubicBezTo>
                    <a:cubicBezTo>
                      <a:pt x="60" y="84"/>
                      <a:pt x="60" y="84"/>
                      <a:pt x="60" y="84"/>
                    </a:cubicBezTo>
                    <a:cubicBezTo>
                      <a:pt x="60" y="84"/>
                      <a:pt x="60" y="84"/>
                      <a:pt x="60" y="84"/>
                    </a:cubicBezTo>
                    <a:cubicBezTo>
                      <a:pt x="60" y="83"/>
                      <a:pt x="60" y="83"/>
                      <a:pt x="60" y="83"/>
                    </a:cubicBezTo>
                    <a:cubicBezTo>
                      <a:pt x="60" y="83"/>
                      <a:pt x="60" y="83"/>
                      <a:pt x="60" y="83"/>
                    </a:cubicBezTo>
                    <a:cubicBezTo>
                      <a:pt x="60" y="81"/>
                      <a:pt x="60" y="81"/>
                      <a:pt x="60" y="81"/>
                    </a:cubicBezTo>
                    <a:cubicBezTo>
                      <a:pt x="59" y="81"/>
                      <a:pt x="59" y="81"/>
                      <a:pt x="59" y="81"/>
                    </a:cubicBezTo>
                    <a:cubicBezTo>
                      <a:pt x="59" y="82"/>
                      <a:pt x="59" y="82"/>
                      <a:pt x="59" y="82"/>
                    </a:cubicBezTo>
                    <a:cubicBezTo>
                      <a:pt x="59" y="82"/>
                      <a:pt x="59" y="82"/>
                      <a:pt x="59" y="82"/>
                    </a:cubicBezTo>
                    <a:cubicBezTo>
                      <a:pt x="59" y="83"/>
                      <a:pt x="59" y="83"/>
                      <a:pt x="59" y="83"/>
                    </a:cubicBezTo>
                    <a:cubicBezTo>
                      <a:pt x="58" y="82"/>
                      <a:pt x="58" y="82"/>
                      <a:pt x="58" y="82"/>
                    </a:cubicBezTo>
                    <a:cubicBezTo>
                      <a:pt x="58" y="81"/>
                      <a:pt x="58" y="81"/>
                      <a:pt x="58" y="81"/>
                    </a:cubicBezTo>
                    <a:cubicBezTo>
                      <a:pt x="58" y="81"/>
                      <a:pt x="58" y="81"/>
                      <a:pt x="58" y="81"/>
                    </a:cubicBezTo>
                    <a:cubicBezTo>
                      <a:pt x="58" y="80"/>
                      <a:pt x="58" y="80"/>
                      <a:pt x="58" y="80"/>
                    </a:cubicBezTo>
                    <a:cubicBezTo>
                      <a:pt x="57" y="79"/>
                      <a:pt x="57" y="79"/>
                      <a:pt x="57" y="79"/>
                    </a:cubicBezTo>
                    <a:cubicBezTo>
                      <a:pt x="57" y="79"/>
                      <a:pt x="57" y="79"/>
                      <a:pt x="57" y="79"/>
                    </a:cubicBezTo>
                    <a:cubicBezTo>
                      <a:pt x="57" y="79"/>
                      <a:pt x="57" y="79"/>
                      <a:pt x="57" y="79"/>
                    </a:cubicBezTo>
                    <a:cubicBezTo>
                      <a:pt x="56" y="78"/>
                      <a:pt x="56" y="78"/>
                      <a:pt x="56" y="78"/>
                    </a:cubicBezTo>
                    <a:cubicBezTo>
                      <a:pt x="56" y="78"/>
                      <a:pt x="56" y="78"/>
                      <a:pt x="56" y="78"/>
                    </a:cubicBezTo>
                    <a:cubicBezTo>
                      <a:pt x="57" y="77"/>
                      <a:pt x="57" y="77"/>
                      <a:pt x="57" y="77"/>
                    </a:cubicBezTo>
                    <a:cubicBezTo>
                      <a:pt x="57" y="77"/>
                      <a:pt x="57" y="77"/>
                      <a:pt x="57" y="77"/>
                    </a:cubicBezTo>
                    <a:cubicBezTo>
                      <a:pt x="57" y="77"/>
                      <a:pt x="57" y="77"/>
                      <a:pt x="57" y="77"/>
                    </a:cubicBezTo>
                    <a:cubicBezTo>
                      <a:pt x="58" y="77"/>
                      <a:pt x="58" y="77"/>
                      <a:pt x="58" y="77"/>
                    </a:cubicBezTo>
                    <a:cubicBezTo>
                      <a:pt x="59" y="77"/>
                      <a:pt x="59" y="77"/>
                      <a:pt x="59" y="77"/>
                    </a:cubicBezTo>
                    <a:cubicBezTo>
                      <a:pt x="59" y="78"/>
                      <a:pt x="59" y="78"/>
                      <a:pt x="59" y="78"/>
                    </a:cubicBezTo>
                    <a:cubicBezTo>
                      <a:pt x="59" y="79"/>
                      <a:pt x="59" y="79"/>
                      <a:pt x="59" y="79"/>
                    </a:cubicBezTo>
                    <a:cubicBezTo>
                      <a:pt x="59" y="79"/>
                      <a:pt x="59" y="79"/>
                      <a:pt x="59" y="79"/>
                    </a:cubicBezTo>
                    <a:cubicBezTo>
                      <a:pt x="60" y="80"/>
                      <a:pt x="60" y="80"/>
                      <a:pt x="60" y="80"/>
                    </a:cubicBezTo>
                    <a:cubicBezTo>
                      <a:pt x="60" y="80"/>
                      <a:pt x="60" y="80"/>
                      <a:pt x="60" y="80"/>
                    </a:cubicBezTo>
                    <a:cubicBezTo>
                      <a:pt x="61" y="80"/>
                      <a:pt x="61" y="80"/>
                      <a:pt x="61" y="80"/>
                    </a:cubicBezTo>
                    <a:cubicBezTo>
                      <a:pt x="61" y="81"/>
                      <a:pt x="61" y="81"/>
                      <a:pt x="61" y="81"/>
                    </a:cubicBezTo>
                    <a:cubicBezTo>
                      <a:pt x="62" y="81"/>
                      <a:pt x="62" y="81"/>
                      <a:pt x="62" y="81"/>
                    </a:cubicBezTo>
                    <a:cubicBezTo>
                      <a:pt x="63" y="81"/>
                      <a:pt x="63" y="81"/>
                      <a:pt x="63" y="81"/>
                    </a:cubicBezTo>
                    <a:cubicBezTo>
                      <a:pt x="64" y="80"/>
                      <a:pt x="64" y="80"/>
                      <a:pt x="64" y="80"/>
                    </a:cubicBezTo>
                    <a:cubicBezTo>
                      <a:pt x="64" y="80"/>
                      <a:pt x="64" y="80"/>
                      <a:pt x="64" y="80"/>
                    </a:cubicBezTo>
                    <a:cubicBezTo>
                      <a:pt x="64" y="80"/>
                      <a:pt x="64" y="80"/>
                      <a:pt x="64" y="80"/>
                    </a:cubicBezTo>
                    <a:cubicBezTo>
                      <a:pt x="65" y="81"/>
                      <a:pt x="65" y="81"/>
                      <a:pt x="65" y="81"/>
                    </a:cubicBezTo>
                    <a:cubicBezTo>
                      <a:pt x="65" y="82"/>
                      <a:pt x="65" y="82"/>
                      <a:pt x="65" y="82"/>
                    </a:cubicBezTo>
                    <a:cubicBezTo>
                      <a:pt x="65" y="82"/>
                      <a:pt x="65" y="82"/>
                      <a:pt x="65" y="82"/>
                    </a:cubicBezTo>
                    <a:cubicBezTo>
                      <a:pt x="66" y="82"/>
                      <a:pt x="66" y="82"/>
                      <a:pt x="66" y="82"/>
                    </a:cubicBezTo>
                    <a:cubicBezTo>
                      <a:pt x="66" y="82"/>
                      <a:pt x="66" y="82"/>
                      <a:pt x="66" y="82"/>
                    </a:cubicBezTo>
                    <a:cubicBezTo>
                      <a:pt x="67" y="82"/>
                      <a:pt x="67" y="82"/>
                      <a:pt x="67" y="82"/>
                    </a:cubicBezTo>
                    <a:cubicBezTo>
                      <a:pt x="68" y="82"/>
                      <a:pt x="68" y="82"/>
                      <a:pt x="68" y="82"/>
                    </a:cubicBezTo>
                    <a:cubicBezTo>
                      <a:pt x="68" y="82"/>
                      <a:pt x="68" y="82"/>
                      <a:pt x="68" y="82"/>
                    </a:cubicBezTo>
                    <a:cubicBezTo>
                      <a:pt x="68" y="82"/>
                      <a:pt x="68" y="82"/>
                      <a:pt x="68" y="82"/>
                    </a:cubicBezTo>
                    <a:cubicBezTo>
                      <a:pt x="69" y="82"/>
                      <a:pt x="69" y="82"/>
                      <a:pt x="69" y="82"/>
                    </a:cubicBezTo>
                    <a:cubicBezTo>
                      <a:pt x="69" y="82"/>
                      <a:pt x="69" y="82"/>
                      <a:pt x="69" y="82"/>
                    </a:cubicBezTo>
                    <a:cubicBezTo>
                      <a:pt x="69" y="83"/>
                      <a:pt x="69" y="83"/>
                      <a:pt x="69" y="83"/>
                    </a:cubicBezTo>
                    <a:cubicBezTo>
                      <a:pt x="70" y="83"/>
                      <a:pt x="70" y="83"/>
                      <a:pt x="70" y="83"/>
                    </a:cubicBezTo>
                    <a:cubicBezTo>
                      <a:pt x="71" y="82"/>
                      <a:pt x="71" y="82"/>
                      <a:pt x="71" y="82"/>
                    </a:cubicBezTo>
                    <a:cubicBezTo>
                      <a:pt x="72" y="83"/>
                      <a:pt x="72" y="83"/>
                      <a:pt x="72" y="83"/>
                    </a:cubicBezTo>
                    <a:cubicBezTo>
                      <a:pt x="72" y="82"/>
                      <a:pt x="72" y="82"/>
                      <a:pt x="72" y="82"/>
                    </a:cubicBezTo>
                    <a:cubicBezTo>
                      <a:pt x="73" y="82"/>
                      <a:pt x="73" y="82"/>
                      <a:pt x="73" y="82"/>
                    </a:cubicBezTo>
                    <a:cubicBezTo>
                      <a:pt x="73" y="83"/>
                      <a:pt x="73" y="83"/>
                      <a:pt x="73" y="83"/>
                    </a:cubicBezTo>
                    <a:cubicBezTo>
                      <a:pt x="73" y="83"/>
                      <a:pt x="73" y="83"/>
                      <a:pt x="73" y="83"/>
                    </a:cubicBezTo>
                    <a:cubicBezTo>
                      <a:pt x="74" y="84"/>
                      <a:pt x="74" y="84"/>
                      <a:pt x="74" y="84"/>
                    </a:cubicBezTo>
                    <a:cubicBezTo>
                      <a:pt x="74" y="84"/>
                      <a:pt x="74" y="84"/>
                      <a:pt x="74" y="84"/>
                    </a:cubicBezTo>
                    <a:cubicBezTo>
                      <a:pt x="74" y="84"/>
                      <a:pt x="74" y="84"/>
                      <a:pt x="74" y="84"/>
                    </a:cubicBezTo>
                    <a:cubicBezTo>
                      <a:pt x="74" y="84"/>
                      <a:pt x="74" y="84"/>
                      <a:pt x="74" y="84"/>
                    </a:cubicBezTo>
                    <a:cubicBezTo>
                      <a:pt x="75" y="84"/>
                      <a:pt x="75" y="84"/>
                      <a:pt x="75" y="84"/>
                    </a:cubicBezTo>
                    <a:cubicBezTo>
                      <a:pt x="75" y="85"/>
                      <a:pt x="75" y="85"/>
                      <a:pt x="75" y="85"/>
                    </a:cubicBezTo>
                    <a:cubicBezTo>
                      <a:pt x="75" y="85"/>
                      <a:pt x="75" y="85"/>
                      <a:pt x="75" y="85"/>
                    </a:cubicBezTo>
                    <a:cubicBezTo>
                      <a:pt x="76" y="85"/>
                      <a:pt x="76" y="85"/>
                      <a:pt x="76" y="85"/>
                    </a:cubicBezTo>
                    <a:cubicBezTo>
                      <a:pt x="76" y="85"/>
                      <a:pt x="76" y="85"/>
                      <a:pt x="76" y="85"/>
                    </a:cubicBezTo>
                    <a:cubicBezTo>
                      <a:pt x="76" y="85"/>
                      <a:pt x="76" y="85"/>
                      <a:pt x="76" y="85"/>
                    </a:cubicBezTo>
                    <a:cubicBezTo>
                      <a:pt x="75" y="85"/>
                      <a:pt x="75" y="85"/>
                      <a:pt x="75" y="85"/>
                    </a:cubicBezTo>
                    <a:cubicBezTo>
                      <a:pt x="75" y="85"/>
                      <a:pt x="75" y="85"/>
                      <a:pt x="75" y="85"/>
                    </a:cubicBezTo>
                    <a:cubicBezTo>
                      <a:pt x="75" y="86"/>
                      <a:pt x="75" y="86"/>
                      <a:pt x="75" y="86"/>
                    </a:cubicBezTo>
                    <a:cubicBezTo>
                      <a:pt x="76" y="87"/>
                      <a:pt x="76" y="87"/>
                      <a:pt x="76" y="87"/>
                    </a:cubicBezTo>
                    <a:cubicBezTo>
                      <a:pt x="77" y="87"/>
                      <a:pt x="77" y="87"/>
                      <a:pt x="77" y="87"/>
                    </a:cubicBezTo>
                    <a:cubicBezTo>
                      <a:pt x="77" y="87"/>
                      <a:pt x="77" y="87"/>
                      <a:pt x="77" y="87"/>
                    </a:cubicBezTo>
                    <a:cubicBezTo>
                      <a:pt x="78" y="87"/>
                      <a:pt x="78" y="87"/>
                      <a:pt x="78" y="87"/>
                    </a:cubicBezTo>
                    <a:cubicBezTo>
                      <a:pt x="78" y="86"/>
                      <a:pt x="78" y="86"/>
                      <a:pt x="78" y="86"/>
                    </a:cubicBezTo>
                    <a:cubicBezTo>
                      <a:pt x="78" y="85"/>
                      <a:pt x="78" y="85"/>
                      <a:pt x="78" y="85"/>
                    </a:cubicBezTo>
                    <a:cubicBezTo>
                      <a:pt x="78" y="86"/>
                      <a:pt x="78" y="86"/>
                      <a:pt x="78" y="86"/>
                    </a:cubicBezTo>
                    <a:cubicBezTo>
                      <a:pt x="78" y="87"/>
                      <a:pt x="78" y="87"/>
                      <a:pt x="78" y="87"/>
                    </a:cubicBezTo>
                    <a:cubicBezTo>
                      <a:pt x="78" y="87"/>
                      <a:pt x="78" y="87"/>
                      <a:pt x="78" y="87"/>
                    </a:cubicBezTo>
                    <a:cubicBezTo>
                      <a:pt x="78" y="89"/>
                      <a:pt x="78" y="89"/>
                      <a:pt x="78" y="89"/>
                    </a:cubicBezTo>
                    <a:cubicBezTo>
                      <a:pt x="79" y="90"/>
                      <a:pt x="79" y="90"/>
                      <a:pt x="79" y="90"/>
                    </a:cubicBezTo>
                    <a:cubicBezTo>
                      <a:pt x="79" y="92"/>
                      <a:pt x="79" y="92"/>
                      <a:pt x="79" y="92"/>
                    </a:cubicBezTo>
                    <a:cubicBezTo>
                      <a:pt x="79" y="92"/>
                      <a:pt x="79" y="92"/>
                      <a:pt x="79" y="92"/>
                    </a:cubicBezTo>
                    <a:cubicBezTo>
                      <a:pt x="80" y="94"/>
                      <a:pt x="80" y="94"/>
                      <a:pt x="80" y="94"/>
                    </a:cubicBezTo>
                    <a:cubicBezTo>
                      <a:pt x="80" y="94"/>
                      <a:pt x="80" y="94"/>
                      <a:pt x="80" y="94"/>
                    </a:cubicBezTo>
                    <a:cubicBezTo>
                      <a:pt x="80" y="95"/>
                      <a:pt x="80" y="95"/>
                      <a:pt x="80" y="95"/>
                    </a:cubicBezTo>
                    <a:cubicBezTo>
                      <a:pt x="80" y="95"/>
                      <a:pt x="80" y="95"/>
                      <a:pt x="80" y="95"/>
                    </a:cubicBezTo>
                    <a:cubicBezTo>
                      <a:pt x="81" y="96"/>
                      <a:pt x="81" y="96"/>
                      <a:pt x="81" y="96"/>
                    </a:cubicBezTo>
                    <a:cubicBezTo>
                      <a:pt x="81" y="97"/>
                      <a:pt x="81" y="97"/>
                      <a:pt x="81" y="97"/>
                    </a:cubicBezTo>
                    <a:cubicBezTo>
                      <a:pt x="81" y="98"/>
                      <a:pt x="81" y="98"/>
                      <a:pt x="81" y="98"/>
                    </a:cubicBezTo>
                    <a:cubicBezTo>
                      <a:pt x="82" y="99"/>
                      <a:pt x="82" y="99"/>
                      <a:pt x="82" y="99"/>
                    </a:cubicBezTo>
                    <a:cubicBezTo>
                      <a:pt x="82" y="100"/>
                      <a:pt x="82" y="100"/>
                      <a:pt x="82" y="100"/>
                    </a:cubicBezTo>
                    <a:cubicBezTo>
                      <a:pt x="83" y="100"/>
                      <a:pt x="83" y="100"/>
                      <a:pt x="83" y="100"/>
                    </a:cubicBezTo>
                    <a:cubicBezTo>
                      <a:pt x="83" y="99"/>
                      <a:pt x="83" y="99"/>
                      <a:pt x="83" y="99"/>
                    </a:cubicBezTo>
                    <a:cubicBezTo>
                      <a:pt x="83" y="99"/>
                      <a:pt x="83" y="99"/>
                      <a:pt x="83" y="99"/>
                    </a:cubicBezTo>
                    <a:cubicBezTo>
                      <a:pt x="84" y="99"/>
                      <a:pt x="84" y="99"/>
                      <a:pt x="84" y="99"/>
                    </a:cubicBezTo>
                    <a:cubicBezTo>
                      <a:pt x="84" y="98"/>
                      <a:pt x="84" y="98"/>
                      <a:pt x="84" y="98"/>
                    </a:cubicBezTo>
                    <a:cubicBezTo>
                      <a:pt x="84" y="98"/>
                      <a:pt x="84" y="98"/>
                      <a:pt x="84" y="98"/>
                    </a:cubicBezTo>
                    <a:cubicBezTo>
                      <a:pt x="84" y="98"/>
                      <a:pt x="84" y="98"/>
                      <a:pt x="84" y="98"/>
                    </a:cubicBezTo>
                    <a:cubicBezTo>
                      <a:pt x="85" y="97"/>
                      <a:pt x="85" y="97"/>
                      <a:pt x="85" y="97"/>
                    </a:cubicBezTo>
                    <a:cubicBezTo>
                      <a:pt x="85" y="96"/>
                      <a:pt x="85" y="96"/>
                      <a:pt x="85" y="96"/>
                    </a:cubicBezTo>
                    <a:cubicBezTo>
                      <a:pt x="85" y="96"/>
                      <a:pt x="85" y="96"/>
                      <a:pt x="85" y="96"/>
                    </a:cubicBezTo>
                    <a:cubicBezTo>
                      <a:pt x="85" y="94"/>
                      <a:pt x="85" y="94"/>
                      <a:pt x="85" y="94"/>
                    </a:cubicBezTo>
                    <a:cubicBezTo>
                      <a:pt x="85" y="94"/>
                      <a:pt x="85" y="94"/>
                      <a:pt x="85" y="94"/>
                    </a:cubicBezTo>
                    <a:cubicBezTo>
                      <a:pt x="85" y="93"/>
                      <a:pt x="85" y="93"/>
                      <a:pt x="85" y="93"/>
                    </a:cubicBezTo>
                    <a:cubicBezTo>
                      <a:pt x="85" y="92"/>
                      <a:pt x="85" y="92"/>
                      <a:pt x="85" y="92"/>
                    </a:cubicBezTo>
                    <a:cubicBezTo>
                      <a:pt x="86" y="92"/>
                      <a:pt x="86" y="92"/>
                      <a:pt x="86" y="92"/>
                    </a:cubicBezTo>
                    <a:cubicBezTo>
                      <a:pt x="86" y="92"/>
                      <a:pt x="86" y="92"/>
                      <a:pt x="86" y="92"/>
                    </a:cubicBezTo>
                    <a:cubicBezTo>
                      <a:pt x="87" y="92"/>
                      <a:pt x="87" y="92"/>
                      <a:pt x="87" y="92"/>
                    </a:cubicBezTo>
                    <a:cubicBezTo>
                      <a:pt x="87" y="91"/>
                      <a:pt x="87" y="91"/>
                      <a:pt x="87" y="91"/>
                    </a:cubicBezTo>
                    <a:cubicBezTo>
                      <a:pt x="88" y="90"/>
                      <a:pt x="88" y="90"/>
                      <a:pt x="88" y="90"/>
                    </a:cubicBezTo>
                    <a:cubicBezTo>
                      <a:pt x="88" y="90"/>
                      <a:pt x="88" y="90"/>
                      <a:pt x="88" y="90"/>
                    </a:cubicBezTo>
                    <a:cubicBezTo>
                      <a:pt x="88" y="90"/>
                      <a:pt x="88" y="90"/>
                      <a:pt x="88" y="90"/>
                    </a:cubicBezTo>
                    <a:cubicBezTo>
                      <a:pt x="89" y="89"/>
                      <a:pt x="89" y="89"/>
                      <a:pt x="89" y="89"/>
                    </a:cubicBezTo>
                    <a:cubicBezTo>
                      <a:pt x="89" y="89"/>
                      <a:pt x="89" y="89"/>
                      <a:pt x="89" y="89"/>
                    </a:cubicBezTo>
                    <a:cubicBezTo>
                      <a:pt x="90" y="88"/>
                      <a:pt x="90" y="88"/>
                      <a:pt x="90" y="88"/>
                    </a:cubicBezTo>
                    <a:cubicBezTo>
                      <a:pt x="90" y="88"/>
                      <a:pt x="90" y="88"/>
                      <a:pt x="90" y="88"/>
                    </a:cubicBezTo>
                    <a:cubicBezTo>
                      <a:pt x="91" y="88"/>
                      <a:pt x="91" y="88"/>
                      <a:pt x="91" y="88"/>
                    </a:cubicBezTo>
                    <a:cubicBezTo>
                      <a:pt x="91" y="87"/>
                      <a:pt x="91" y="87"/>
                      <a:pt x="91" y="87"/>
                    </a:cubicBezTo>
                    <a:cubicBezTo>
                      <a:pt x="91" y="87"/>
                      <a:pt x="91" y="87"/>
                      <a:pt x="91" y="87"/>
                    </a:cubicBezTo>
                    <a:cubicBezTo>
                      <a:pt x="91" y="86"/>
                      <a:pt x="91" y="86"/>
                      <a:pt x="91" y="86"/>
                    </a:cubicBezTo>
                    <a:cubicBezTo>
                      <a:pt x="93" y="86"/>
                      <a:pt x="93" y="86"/>
                      <a:pt x="93" y="86"/>
                    </a:cubicBezTo>
                    <a:cubicBezTo>
                      <a:pt x="93" y="86"/>
                      <a:pt x="93" y="86"/>
                      <a:pt x="93" y="86"/>
                    </a:cubicBezTo>
                    <a:cubicBezTo>
                      <a:pt x="93" y="86"/>
                      <a:pt x="93" y="86"/>
                      <a:pt x="93" y="86"/>
                    </a:cubicBezTo>
                    <a:cubicBezTo>
                      <a:pt x="94" y="85"/>
                      <a:pt x="94" y="85"/>
                      <a:pt x="94" y="85"/>
                    </a:cubicBezTo>
                    <a:cubicBezTo>
                      <a:pt x="94" y="85"/>
                      <a:pt x="94" y="85"/>
                      <a:pt x="94" y="85"/>
                    </a:cubicBezTo>
                    <a:cubicBezTo>
                      <a:pt x="94" y="85"/>
                      <a:pt x="94" y="85"/>
                      <a:pt x="94" y="85"/>
                    </a:cubicBezTo>
                    <a:cubicBezTo>
                      <a:pt x="95" y="85"/>
                      <a:pt x="95" y="85"/>
                      <a:pt x="95" y="85"/>
                    </a:cubicBezTo>
                    <a:cubicBezTo>
                      <a:pt x="95" y="85"/>
                      <a:pt x="95" y="85"/>
                      <a:pt x="95" y="85"/>
                    </a:cubicBezTo>
                    <a:cubicBezTo>
                      <a:pt x="95" y="86"/>
                      <a:pt x="95" y="86"/>
                      <a:pt x="95" y="86"/>
                    </a:cubicBezTo>
                    <a:cubicBezTo>
                      <a:pt x="95" y="87"/>
                      <a:pt x="95" y="87"/>
                      <a:pt x="95" y="87"/>
                    </a:cubicBezTo>
                    <a:cubicBezTo>
                      <a:pt x="96" y="87"/>
                      <a:pt x="96" y="87"/>
                      <a:pt x="96" y="87"/>
                    </a:cubicBezTo>
                    <a:cubicBezTo>
                      <a:pt x="97" y="88"/>
                      <a:pt x="97" y="88"/>
                      <a:pt x="97" y="88"/>
                    </a:cubicBezTo>
                    <a:cubicBezTo>
                      <a:pt x="97" y="89"/>
                      <a:pt x="97" y="89"/>
                      <a:pt x="97" y="89"/>
                    </a:cubicBezTo>
                    <a:cubicBezTo>
                      <a:pt x="97" y="89"/>
                      <a:pt x="97" y="89"/>
                      <a:pt x="97" y="89"/>
                    </a:cubicBezTo>
                    <a:cubicBezTo>
                      <a:pt x="97" y="91"/>
                      <a:pt x="97" y="91"/>
                      <a:pt x="97" y="91"/>
                    </a:cubicBezTo>
                    <a:cubicBezTo>
                      <a:pt x="98" y="91"/>
                      <a:pt x="98" y="91"/>
                      <a:pt x="98" y="91"/>
                    </a:cubicBezTo>
                    <a:cubicBezTo>
                      <a:pt x="97" y="92"/>
                      <a:pt x="97" y="92"/>
                      <a:pt x="97" y="92"/>
                    </a:cubicBezTo>
                    <a:cubicBezTo>
                      <a:pt x="98" y="92"/>
                      <a:pt x="98" y="92"/>
                      <a:pt x="98" y="92"/>
                    </a:cubicBezTo>
                    <a:cubicBezTo>
                      <a:pt x="99" y="92"/>
                      <a:pt x="99" y="92"/>
                      <a:pt x="99" y="92"/>
                    </a:cubicBezTo>
                    <a:cubicBezTo>
                      <a:pt x="99" y="91"/>
                      <a:pt x="99" y="91"/>
                      <a:pt x="99" y="91"/>
                    </a:cubicBezTo>
                    <a:cubicBezTo>
                      <a:pt x="100" y="91"/>
                      <a:pt x="100" y="91"/>
                      <a:pt x="100" y="91"/>
                    </a:cubicBezTo>
                    <a:cubicBezTo>
                      <a:pt x="100" y="91"/>
                      <a:pt x="100" y="91"/>
                      <a:pt x="100" y="91"/>
                    </a:cubicBezTo>
                    <a:cubicBezTo>
                      <a:pt x="100" y="91"/>
                      <a:pt x="100" y="91"/>
                      <a:pt x="100" y="91"/>
                    </a:cubicBezTo>
                    <a:cubicBezTo>
                      <a:pt x="101" y="93"/>
                      <a:pt x="101" y="93"/>
                      <a:pt x="101" y="93"/>
                    </a:cubicBezTo>
                    <a:cubicBezTo>
                      <a:pt x="101" y="94"/>
                      <a:pt x="101" y="94"/>
                      <a:pt x="101" y="94"/>
                    </a:cubicBezTo>
                    <a:cubicBezTo>
                      <a:pt x="101" y="94"/>
                      <a:pt x="101" y="94"/>
                      <a:pt x="101" y="94"/>
                    </a:cubicBezTo>
                    <a:cubicBezTo>
                      <a:pt x="101" y="95"/>
                      <a:pt x="101" y="95"/>
                      <a:pt x="101" y="95"/>
                    </a:cubicBezTo>
                    <a:cubicBezTo>
                      <a:pt x="101" y="95"/>
                      <a:pt x="101" y="95"/>
                      <a:pt x="101" y="95"/>
                    </a:cubicBezTo>
                    <a:cubicBezTo>
                      <a:pt x="101" y="97"/>
                      <a:pt x="101" y="97"/>
                      <a:pt x="101" y="97"/>
                    </a:cubicBezTo>
                    <a:cubicBezTo>
                      <a:pt x="101" y="98"/>
                      <a:pt x="101" y="98"/>
                      <a:pt x="101" y="98"/>
                    </a:cubicBezTo>
                    <a:cubicBezTo>
                      <a:pt x="101" y="98"/>
                      <a:pt x="101" y="98"/>
                      <a:pt x="101" y="98"/>
                    </a:cubicBezTo>
                    <a:cubicBezTo>
                      <a:pt x="101" y="99"/>
                      <a:pt x="101" y="99"/>
                      <a:pt x="101" y="99"/>
                    </a:cubicBezTo>
                    <a:cubicBezTo>
                      <a:pt x="101" y="100"/>
                      <a:pt x="101" y="100"/>
                      <a:pt x="101" y="100"/>
                    </a:cubicBezTo>
                    <a:cubicBezTo>
                      <a:pt x="101" y="100"/>
                      <a:pt x="101" y="100"/>
                      <a:pt x="101" y="100"/>
                    </a:cubicBezTo>
                    <a:cubicBezTo>
                      <a:pt x="102" y="101"/>
                      <a:pt x="102" y="101"/>
                      <a:pt x="102" y="101"/>
                    </a:cubicBezTo>
                    <a:cubicBezTo>
                      <a:pt x="103" y="101"/>
                      <a:pt x="103" y="101"/>
                      <a:pt x="103" y="101"/>
                    </a:cubicBezTo>
                    <a:cubicBezTo>
                      <a:pt x="103" y="102"/>
                      <a:pt x="103" y="102"/>
                      <a:pt x="103" y="102"/>
                    </a:cubicBezTo>
                    <a:cubicBezTo>
                      <a:pt x="103" y="103"/>
                      <a:pt x="103" y="103"/>
                      <a:pt x="103" y="103"/>
                    </a:cubicBezTo>
                    <a:cubicBezTo>
                      <a:pt x="103" y="104"/>
                      <a:pt x="103" y="104"/>
                      <a:pt x="103" y="104"/>
                    </a:cubicBezTo>
                    <a:cubicBezTo>
                      <a:pt x="103" y="104"/>
                      <a:pt x="103" y="104"/>
                      <a:pt x="103" y="104"/>
                    </a:cubicBezTo>
                    <a:cubicBezTo>
                      <a:pt x="104" y="105"/>
                      <a:pt x="104" y="105"/>
                      <a:pt x="104" y="105"/>
                    </a:cubicBezTo>
                    <a:cubicBezTo>
                      <a:pt x="104" y="105"/>
                      <a:pt x="104" y="105"/>
                      <a:pt x="104" y="105"/>
                    </a:cubicBezTo>
                    <a:cubicBezTo>
                      <a:pt x="105" y="106"/>
                      <a:pt x="105" y="106"/>
                      <a:pt x="105" y="106"/>
                    </a:cubicBezTo>
                    <a:cubicBezTo>
                      <a:pt x="105" y="106"/>
                      <a:pt x="105" y="106"/>
                      <a:pt x="105" y="106"/>
                    </a:cubicBezTo>
                    <a:cubicBezTo>
                      <a:pt x="106" y="106"/>
                      <a:pt x="106" y="106"/>
                      <a:pt x="106" y="106"/>
                    </a:cubicBezTo>
                    <a:cubicBezTo>
                      <a:pt x="106" y="107"/>
                      <a:pt x="106" y="107"/>
                      <a:pt x="106" y="107"/>
                    </a:cubicBezTo>
                    <a:cubicBezTo>
                      <a:pt x="106" y="106"/>
                      <a:pt x="106" y="106"/>
                      <a:pt x="106" y="106"/>
                    </a:cubicBezTo>
                    <a:cubicBezTo>
                      <a:pt x="106" y="105"/>
                      <a:pt x="106" y="105"/>
                      <a:pt x="106" y="105"/>
                    </a:cubicBezTo>
                    <a:cubicBezTo>
                      <a:pt x="105" y="105"/>
                      <a:pt x="105" y="105"/>
                      <a:pt x="105" y="105"/>
                    </a:cubicBezTo>
                    <a:cubicBezTo>
                      <a:pt x="105" y="103"/>
                      <a:pt x="105" y="103"/>
                      <a:pt x="105" y="103"/>
                    </a:cubicBezTo>
                    <a:cubicBezTo>
                      <a:pt x="105" y="102"/>
                      <a:pt x="105" y="102"/>
                      <a:pt x="105" y="102"/>
                    </a:cubicBezTo>
                    <a:cubicBezTo>
                      <a:pt x="104" y="102"/>
                      <a:pt x="104" y="102"/>
                      <a:pt x="104" y="102"/>
                    </a:cubicBezTo>
                    <a:cubicBezTo>
                      <a:pt x="104" y="101"/>
                      <a:pt x="104" y="101"/>
                      <a:pt x="104" y="101"/>
                    </a:cubicBezTo>
                    <a:cubicBezTo>
                      <a:pt x="103" y="101"/>
                      <a:pt x="103" y="101"/>
                      <a:pt x="103" y="101"/>
                    </a:cubicBezTo>
                    <a:cubicBezTo>
                      <a:pt x="103" y="100"/>
                      <a:pt x="103" y="100"/>
                      <a:pt x="103" y="100"/>
                    </a:cubicBezTo>
                    <a:cubicBezTo>
                      <a:pt x="102" y="99"/>
                      <a:pt x="102" y="99"/>
                      <a:pt x="102" y="99"/>
                    </a:cubicBezTo>
                    <a:cubicBezTo>
                      <a:pt x="102" y="99"/>
                      <a:pt x="102" y="99"/>
                      <a:pt x="102" y="99"/>
                    </a:cubicBezTo>
                    <a:cubicBezTo>
                      <a:pt x="102" y="98"/>
                      <a:pt x="102" y="98"/>
                      <a:pt x="102" y="98"/>
                    </a:cubicBezTo>
                    <a:cubicBezTo>
                      <a:pt x="102" y="97"/>
                      <a:pt x="102" y="97"/>
                      <a:pt x="102" y="97"/>
                    </a:cubicBezTo>
                    <a:cubicBezTo>
                      <a:pt x="102" y="96"/>
                      <a:pt x="102" y="96"/>
                      <a:pt x="102" y="96"/>
                    </a:cubicBezTo>
                    <a:cubicBezTo>
                      <a:pt x="103" y="95"/>
                      <a:pt x="103" y="95"/>
                      <a:pt x="103" y="95"/>
                    </a:cubicBezTo>
                    <a:cubicBezTo>
                      <a:pt x="103" y="94"/>
                      <a:pt x="103" y="94"/>
                      <a:pt x="103" y="94"/>
                    </a:cubicBezTo>
                    <a:cubicBezTo>
                      <a:pt x="103" y="94"/>
                      <a:pt x="103" y="94"/>
                      <a:pt x="103" y="94"/>
                    </a:cubicBezTo>
                    <a:cubicBezTo>
                      <a:pt x="104" y="95"/>
                      <a:pt x="104" y="95"/>
                      <a:pt x="104" y="95"/>
                    </a:cubicBezTo>
                    <a:cubicBezTo>
                      <a:pt x="104" y="95"/>
                      <a:pt x="104" y="95"/>
                      <a:pt x="104" y="95"/>
                    </a:cubicBezTo>
                    <a:cubicBezTo>
                      <a:pt x="105" y="96"/>
                      <a:pt x="105" y="96"/>
                      <a:pt x="105" y="96"/>
                    </a:cubicBezTo>
                    <a:cubicBezTo>
                      <a:pt x="105" y="96"/>
                      <a:pt x="105" y="96"/>
                      <a:pt x="105" y="96"/>
                    </a:cubicBezTo>
                    <a:cubicBezTo>
                      <a:pt x="105" y="97"/>
                      <a:pt x="105" y="97"/>
                      <a:pt x="105" y="97"/>
                    </a:cubicBezTo>
                    <a:cubicBezTo>
                      <a:pt x="106" y="98"/>
                      <a:pt x="106" y="98"/>
                      <a:pt x="106" y="98"/>
                    </a:cubicBezTo>
                    <a:cubicBezTo>
                      <a:pt x="106" y="98"/>
                      <a:pt x="106" y="98"/>
                      <a:pt x="106" y="98"/>
                    </a:cubicBezTo>
                    <a:cubicBezTo>
                      <a:pt x="107" y="98"/>
                      <a:pt x="107" y="98"/>
                      <a:pt x="107" y="98"/>
                    </a:cubicBezTo>
                    <a:cubicBezTo>
                      <a:pt x="107" y="99"/>
                      <a:pt x="107" y="99"/>
                      <a:pt x="107" y="99"/>
                    </a:cubicBezTo>
                    <a:cubicBezTo>
                      <a:pt x="107" y="99"/>
                      <a:pt x="107" y="99"/>
                      <a:pt x="107" y="99"/>
                    </a:cubicBezTo>
                    <a:cubicBezTo>
                      <a:pt x="108" y="99"/>
                      <a:pt x="108" y="99"/>
                      <a:pt x="108" y="99"/>
                    </a:cubicBezTo>
                    <a:cubicBezTo>
                      <a:pt x="108" y="98"/>
                      <a:pt x="108" y="98"/>
                      <a:pt x="108" y="98"/>
                    </a:cubicBezTo>
                    <a:cubicBezTo>
                      <a:pt x="109" y="98"/>
                      <a:pt x="109" y="98"/>
                      <a:pt x="109" y="98"/>
                    </a:cubicBezTo>
                    <a:cubicBezTo>
                      <a:pt x="109" y="97"/>
                      <a:pt x="109" y="97"/>
                      <a:pt x="109" y="97"/>
                    </a:cubicBezTo>
                    <a:cubicBezTo>
                      <a:pt x="110" y="97"/>
                      <a:pt x="110" y="97"/>
                      <a:pt x="110" y="97"/>
                    </a:cubicBezTo>
                    <a:cubicBezTo>
                      <a:pt x="110" y="97"/>
                      <a:pt x="110" y="97"/>
                      <a:pt x="110" y="97"/>
                    </a:cubicBezTo>
                    <a:cubicBezTo>
                      <a:pt x="110" y="96"/>
                      <a:pt x="110" y="96"/>
                      <a:pt x="110" y="96"/>
                    </a:cubicBezTo>
                    <a:cubicBezTo>
                      <a:pt x="111" y="95"/>
                      <a:pt x="111" y="95"/>
                      <a:pt x="111" y="95"/>
                    </a:cubicBezTo>
                    <a:cubicBezTo>
                      <a:pt x="110" y="93"/>
                      <a:pt x="110" y="93"/>
                      <a:pt x="110" y="93"/>
                    </a:cubicBezTo>
                    <a:cubicBezTo>
                      <a:pt x="110" y="92"/>
                      <a:pt x="110" y="92"/>
                      <a:pt x="110" y="92"/>
                    </a:cubicBezTo>
                    <a:cubicBezTo>
                      <a:pt x="109" y="91"/>
                      <a:pt x="109" y="91"/>
                      <a:pt x="109" y="91"/>
                    </a:cubicBezTo>
                    <a:cubicBezTo>
                      <a:pt x="109" y="91"/>
                      <a:pt x="109" y="91"/>
                      <a:pt x="109" y="91"/>
                    </a:cubicBezTo>
                    <a:cubicBezTo>
                      <a:pt x="108" y="90"/>
                      <a:pt x="108" y="90"/>
                      <a:pt x="108" y="90"/>
                    </a:cubicBezTo>
                    <a:cubicBezTo>
                      <a:pt x="108" y="89"/>
                      <a:pt x="108" y="89"/>
                      <a:pt x="108" y="89"/>
                    </a:cubicBezTo>
                    <a:cubicBezTo>
                      <a:pt x="108" y="88"/>
                      <a:pt x="108" y="88"/>
                      <a:pt x="108" y="88"/>
                    </a:cubicBezTo>
                    <a:cubicBezTo>
                      <a:pt x="108" y="88"/>
                      <a:pt x="108" y="88"/>
                      <a:pt x="108" y="88"/>
                    </a:cubicBezTo>
                    <a:cubicBezTo>
                      <a:pt x="108" y="88"/>
                      <a:pt x="108" y="88"/>
                      <a:pt x="108" y="88"/>
                    </a:cubicBezTo>
                    <a:cubicBezTo>
                      <a:pt x="109" y="87"/>
                      <a:pt x="109" y="87"/>
                      <a:pt x="109" y="87"/>
                    </a:cubicBezTo>
                    <a:cubicBezTo>
                      <a:pt x="109" y="86"/>
                      <a:pt x="109" y="86"/>
                      <a:pt x="109" y="86"/>
                    </a:cubicBezTo>
                    <a:cubicBezTo>
                      <a:pt x="110" y="86"/>
                      <a:pt x="110" y="86"/>
                      <a:pt x="110" y="86"/>
                    </a:cubicBezTo>
                    <a:cubicBezTo>
                      <a:pt x="110" y="86"/>
                      <a:pt x="110" y="86"/>
                      <a:pt x="110" y="86"/>
                    </a:cubicBezTo>
                    <a:cubicBezTo>
                      <a:pt x="111" y="86"/>
                      <a:pt x="111" y="86"/>
                      <a:pt x="111" y="86"/>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2" y="87"/>
                      <a:pt x="112" y="87"/>
                      <a:pt x="112" y="87"/>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4" y="86"/>
                      <a:pt x="114" y="86"/>
                      <a:pt x="114" y="86"/>
                    </a:cubicBezTo>
                    <a:cubicBezTo>
                      <a:pt x="114" y="85"/>
                      <a:pt x="114" y="85"/>
                      <a:pt x="114"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6" y="85"/>
                      <a:pt x="116" y="85"/>
                      <a:pt x="116" y="85"/>
                    </a:cubicBezTo>
                    <a:cubicBezTo>
                      <a:pt x="116" y="85"/>
                      <a:pt x="116" y="85"/>
                      <a:pt x="116" y="85"/>
                    </a:cubicBezTo>
                    <a:cubicBezTo>
                      <a:pt x="117" y="85"/>
                      <a:pt x="117" y="85"/>
                      <a:pt x="117" y="85"/>
                    </a:cubicBezTo>
                    <a:cubicBezTo>
                      <a:pt x="117" y="84"/>
                      <a:pt x="117" y="84"/>
                      <a:pt x="117" y="84"/>
                    </a:cubicBezTo>
                    <a:cubicBezTo>
                      <a:pt x="117" y="84"/>
                      <a:pt x="117" y="84"/>
                      <a:pt x="117" y="84"/>
                    </a:cubicBezTo>
                    <a:cubicBezTo>
                      <a:pt x="118" y="84"/>
                      <a:pt x="118" y="84"/>
                      <a:pt x="118" y="84"/>
                    </a:cubicBezTo>
                    <a:cubicBezTo>
                      <a:pt x="118" y="83"/>
                      <a:pt x="118" y="83"/>
                      <a:pt x="118" y="83"/>
                    </a:cubicBezTo>
                    <a:cubicBezTo>
                      <a:pt x="119" y="83"/>
                      <a:pt x="119" y="83"/>
                      <a:pt x="119" y="83"/>
                    </a:cubicBezTo>
                    <a:cubicBezTo>
                      <a:pt x="119" y="83"/>
                      <a:pt x="119" y="83"/>
                      <a:pt x="119" y="83"/>
                    </a:cubicBezTo>
                    <a:cubicBezTo>
                      <a:pt x="119" y="82"/>
                      <a:pt x="119" y="82"/>
                      <a:pt x="119" y="82"/>
                    </a:cubicBezTo>
                    <a:cubicBezTo>
                      <a:pt x="120" y="82"/>
                      <a:pt x="120" y="82"/>
                      <a:pt x="120" y="82"/>
                    </a:cubicBezTo>
                    <a:cubicBezTo>
                      <a:pt x="120" y="81"/>
                      <a:pt x="120" y="81"/>
                      <a:pt x="120" y="81"/>
                    </a:cubicBezTo>
                    <a:cubicBezTo>
                      <a:pt x="120" y="81"/>
                      <a:pt x="120" y="81"/>
                      <a:pt x="120" y="81"/>
                    </a:cubicBezTo>
                    <a:cubicBezTo>
                      <a:pt x="120" y="80"/>
                      <a:pt x="120" y="80"/>
                      <a:pt x="120" y="80"/>
                    </a:cubicBezTo>
                    <a:cubicBezTo>
                      <a:pt x="121" y="80"/>
                      <a:pt x="121" y="80"/>
                      <a:pt x="121" y="80"/>
                    </a:cubicBezTo>
                    <a:cubicBezTo>
                      <a:pt x="121" y="79"/>
                      <a:pt x="121" y="79"/>
                      <a:pt x="121" y="79"/>
                    </a:cubicBezTo>
                    <a:cubicBezTo>
                      <a:pt x="121" y="79"/>
                      <a:pt x="121" y="79"/>
                      <a:pt x="121" y="79"/>
                    </a:cubicBezTo>
                    <a:cubicBezTo>
                      <a:pt x="121" y="79"/>
                      <a:pt x="121" y="79"/>
                      <a:pt x="121" y="79"/>
                    </a:cubicBezTo>
                    <a:cubicBezTo>
                      <a:pt x="121" y="78"/>
                      <a:pt x="121" y="78"/>
                      <a:pt x="121" y="78"/>
                    </a:cubicBezTo>
                    <a:cubicBezTo>
                      <a:pt x="122" y="78"/>
                      <a:pt x="122" y="78"/>
                      <a:pt x="122" y="78"/>
                    </a:cubicBezTo>
                    <a:cubicBezTo>
                      <a:pt x="122" y="77"/>
                      <a:pt x="122" y="77"/>
                      <a:pt x="122" y="77"/>
                    </a:cubicBezTo>
                    <a:cubicBezTo>
                      <a:pt x="121" y="77"/>
                      <a:pt x="121" y="77"/>
                      <a:pt x="121" y="77"/>
                    </a:cubicBezTo>
                    <a:cubicBezTo>
                      <a:pt x="121" y="77"/>
                      <a:pt x="121" y="77"/>
                      <a:pt x="121" y="77"/>
                    </a:cubicBezTo>
                    <a:cubicBezTo>
                      <a:pt x="121" y="77"/>
                      <a:pt x="121" y="77"/>
                      <a:pt x="121" y="77"/>
                    </a:cubicBezTo>
                    <a:cubicBezTo>
                      <a:pt x="121" y="76"/>
                      <a:pt x="121" y="76"/>
                      <a:pt x="121" y="76"/>
                    </a:cubicBezTo>
                    <a:cubicBezTo>
                      <a:pt x="121" y="76"/>
                      <a:pt x="121" y="76"/>
                      <a:pt x="121" y="76"/>
                    </a:cubicBezTo>
                    <a:cubicBezTo>
                      <a:pt x="122" y="76"/>
                      <a:pt x="122" y="76"/>
                      <a:pt x="122" y="76"/>
                    </a:cubicBezTo>
                    <a:cubicBezTo>
                      <a:pt x="122" y="75"/>
                      <a:pt x="122" y="75"/>
                      <a:pt x="122" y="75"/>
                    </a:cubicBezTo>
                    <a:cubicBezTo>
                      <a:pt x="121" y="75"/>
                      <a:pt x="121" y="75"/>
                      <a:pt x="121" y="75"/>
                    </a:cubicBezTo>
                    <a:cubicBezTo>
                      <a:pt x="122" y="75"/>
                      <a:pt x="122" y="75"/>
                      <a:pt x="122" y="75"/>
                    </a:cubicBezTo>
                    <a:cubicBezTo>
                      <a:pt x="122" y="75"/>
                      <a:pt x="122" y="75"/>
                      <a:pt x="122" y="75"/>
                    </a:cubicBezTo>
                    <a:cubicBezTo>
                      <a:pt x="121" y="74"/>
                      <a:pt x="121" y="74"/>
                      <a:pt x="121" y="74"/>
                    </a:cubicBezTo>
                    <a:cubicBezTo>
                      <a:pt x="121" y="74"/>
                      <a:pt x="121" y="74"/>
                      <a:pt x="121" y="74"/>
                    </a:cubicBezTo>
                    <a:cubicBezTo>
                      <a:pt x="121" y="73"/>
                      <a:pt x="121" y="73"/>
                      <a:pt x="121" y="73"/>
                    </a:cubicBezTo>
                    <a:cubicBezTo>
                      <a:pt x="121" y="73"/>
                      <a:pt x="121" y="73"/>
                      <a:pt x="121" y="73"/>
                    </a:cubicBezTo>
                    <a:cubicBezTo>
                      <a:pt x="120" y="72"/>
                      <a:pt x="120" y="72"/>
                      <a:pt x="120" y="72"/>
                    </a:cubicBezTo>
                    <a:cubicBezTo>
                      <a:pt x="120" y="72"/>
                      <a:pt x="120" y="72"/>
                      <a:pt x="120" y="72"/>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0" y="70"/>
                      <a:pt x="120" y="70"/>
                      <a:pt x="120" y="70"/>
                    </a:cubicBezTo>
                    <a:cubicBezTo>
                      <a:pt x="120" y="70"/>
                      <a:pt x="120" y="70"/>
                      <a:pt x="120" y="70"/>
                    </a:cubicBezTo>
                    <a:cubicBezTo>
                      <a:pt x="121" y="70"/>
                      <a:pt x="121" y="70"/>
                      <a:pt x="121" y="70"/>
                    </a:cubicBezTo>
                    <a:cubicBezTo>
                      <a:pt x="121" y="69"/>
                      <a:pt x="121" y="69"/>
                      <a:pt x="121" y="69"/>
                    </a:cubicBezTo>
                    <a:cubicBezTo>
                      <a:pt x="121" y="69"/>
                      <a:pt x="121" y="69"/>
                      <a:pt x="121" y="69"/>
                    </a:cubicBezTo>
                    <a:cubicBezTo>
                      <a:pt x="122" y="69"/>
                      <a:pt x="122" y="69"/>
                      <a:pt x="122" y="69"/>
                    </a:cubicBezTo>
                    <a:cubicBezTo>
                      <a:pt x="122" y="69"/>
                      <a:pt x="122" y="69"/>
                      <a:pt x="122" y="69"/>
                    </a:cubicBezTo>
                    <a:cubicBezTo>
                      <a:pt x="122" y="69"/>
                      <a:pt x="122" y="69"/>
                      <a:pt x="122" y="69"/>
                    </a:cubicBezTo>
                    <a:cubicBezTo>
                      <a:pt x="122" y="68"/>
                      <a:pt x="122" y="68"/>
                      <a:pt x="122" y="68"/>
                    </a:cubicBezTo>
                    <a:cubicBezTo>
                      <a:pt x="121" y="68"/>
                      <a:pt x="121" y="68"/>
                      <a:pt x="121" y="68"/>
                    </a:cubicBezTo>
                    <a:cubicBezTo>
                      <a:pt x="121" y="68"/>
                      <a:pt x="121" y="68"/>
                      <a:pt x="121" y="68"/>
                    </a:cubicBezTo>
                    <a:cubicBezTo>
                      <a:pt x="120" y="68"/>
                      <a:pt x="120" y="68"/>
                      <a:pt x="120" y="68"/>
                    </a:cubicBezTo>
                    <a:cubicBezTo>
                      <a:pt x="120" y="69"/>
                      <a:pt x="120" y="69"/>
                      <a:pt x="120" y="69"/>
                    </a:cubicBezTo>
                    <a:cubicBezTo>
                      <a:pt x="119" y="69"/>
                      <a:pt x="119" y="69"/>
                      <a:pt x="119" y="69"/>
                    </a:cubicBezTo>
                    <a:cubicBezTo>
                      <a:pt x="119" y="68"/>
                      <a:pt x="119" y="68"/>
                      <a:pt x="119" y="68"/>
                    </a:cubicBezTo>
                    <a:cubicBezTo>
                      <a:pt x="118" y="68"/>
                      <a:pt x="118" y="68"/>
                      <a:pt x="118" y="68"/>
                    </a:cubicBezTo>
                    <a:cubicBezTo>
                      <a:pt x="118" y="67"/>
                      <a:pt x="118" y="67"/>
                      <a:pt x="118" y="67"/>
                    </a:cubicBezTo>
                    <a:cubicBezTo>
                      <a:pt x="118" y="67"/>
                      <a:pt x="118" y="67"/>
                      <a:pt x="118" y="67"/>
                    </a:cubicBezTo>
                    <a:cubicBezTo>
                      <a:pt x="119" y="66"/>
                      <a:pt x="119" y="66"/>
                      <a:pt x="119" y="66"/>
                    </a:cubicBezTo>
                    <a:cubicBezTo>
                      <a:pt x="119" y="66"/>
                      <a:pt x="119" y="66"/>
                      <a:pt x="119" y="66"/>
                    </a:cubicBezTo>
                    <a:cubicBezTo>
                      <a:pt x="119" y="66"/>
                      <a:pt x="119" y="66"/>
                      <a:pt x="119" y="66"/>
                    </a:cubicBezTo>
                    <a:cubicBezTo>
                      <a:pt x="119" y="66"/>
                      <a:pt x="119" y="66"/>
                      <a:pt x="119" y="66"/>
                    </a:cubicBezTo>
                    <a:cubicBezTo>
                      <a:pt x="120" y="65"/>
                      <a:pt x="120" y="65"/>
                      <a:pt x="120" y="65"/>
                    </a:cubicBezTo>
                    <a:cubicBezTo>
                      <a:pt x="120" y="65"/>
                      <a:pt x="120" y="65"/>
                      <a:pt x="120" y="65"/>
                    </a:cubicBezTo>
                    <a:cubicBezTo>
                      <a:pt x="121" y="64"/>
                      <a:pt x="121" y="64"/>
                      <a:pt x="121" y="64"/>
                    </a:cubicBezTo>
                    <a:cubicBezTo>
                      <a:pt x="122" y="64"/>
                      <a:pt x="122" y="64"/>
                      <a:pt x="122" y="64"/>
                    </a:cubicBezTo>
                    <a:cubicBezTo>
                      <a:pt x="122" y="65"/>
                      <a:pt x="122" y="65"/>
                      <a:pt x="122" y="65"/>
                    </a:cubicBezTo>
                    <a:cubicBezTo>
                      <a:pt x="121" y="66"/>
                      <a:pt x="121" y="66"/>
                      <a:pt x="121" y="66"/>
                    </a:cubicBezTo>
                    <a:cubicBezTo>
                      <a:pt x="122" y="66"/>
                      <a:pt x="122" y="66"/>
                      <a:pt x="122" y="66"/>
                    </a:cubicBezTo>
                    <a:cubicBezTo>
                      <a:pt x="121" y="67"/>
                      <a:pt x="121" y="67"/>
                      <a:pt x="121" y="67"/>
                    </a:cubicBezTo>
                    <a:cubicBezTo>
                      <a:pt x="122" y="66"/>
                      <a:pt x="122" y="66"/>
                      <a:pt x="122" y="66"/>
                    </a:cubicBezTo>
                    <a:cubicBezTo>
                      <a:pt x="123" y="66"/>
                      <a:pt x="123" y="66"/>
                      <a:pt x="123" y="66"/>
                    </a:cubicBezTo>
                    <a:cubicBezTo>
                      <a:pt x="124" y="65"/>
                      <a:pt x="124" y="65"/>
                      <a:pt x="124" y="65"/>
                    </a:cubicBezTo>
                    <a:cubicBezTo>
                      <a:pt x="124" y="66"/>
                      <a:pt x="124" y="66"/>
                      <a:pt x="124" y="66"/>
                    </a:cubicBezTo>
                    <a:cubicBezTo>
                      <a:pt x="124" y="66"/>
                      <a:pt x="124" y="66"/>
                      <a:pt x="124" y="66"/>
                    </a:cubicBezTo>
                    <a:cubicBezTo>
                      <a:pt x="125" y="66"/>
                      <a:pt x="125" y="66"/>
                      <a:pt x="125" y="66"/>
                    </a:cubicBezTo>
                    <a:cubicBezTo>
                      <a:pt x="125" y="66"/>
                      <a:pt x="125" y="66"/>
                      <a:pt x="125" y="66"/>
                    </a:cubicBezTo>
                    <a:cubicBezTo>
                      <a:pt x="125" y="67"/>
                      <a:pt x="125" y="67"/>
                      <a:pt x="125" y="67"/>
                    </a:cubicBezTo>
                    <a:cubicBezTo>
                      <a:pt x="124" y="68"/>
                      <a:pt x="124" y="68"/>
                      <a:pt x="124" y="68"/>
                    </a:cubicBezTo>
                    <a:cubicBezTo>
                      <a:pt x="125" y="68"/>
                      <a:pt x="125" y="68"/>
                      <a:pt x="125" y="68"/>
                    </a:cubicBezTo>
                    <a:cubicBezTo>
                      <a:pt x="125" y="68"/>
                      <a:pt x="125" y="68"/>
                      <a:pt x="125" y="68"/>
                    </a:cubicBezTo>
                    <a:cubicBezTo>
                      <a:pt x="125" y="68"/>
                      <a:pt x="125" y="68"/>
                      <a:pt x="125" y="68"/>
                    </a:cubicBezTo>
                    <a:cubicBezTo>
                      <a:pt x="126" y="68"/>
                      <a:pt x="126" y="68"/>
                      <a:pt x="126" y="68"/>
                    </a:cubicBezTo>
                    <a:cubicBezTo>
                      <a:pt x="126" y="69"/>
                      <a:pt x="126" y="69"/>
                      <a:pt x="126" y="69"/>
                    </a:cubicBezTo>
                    <a:cubicBezTo>
                      <a:pt x="126" y="69"/>
                      <a:pt x="126" y="69"/>
                      <a:pt x="126" y="69"/>
                    </a:cubicBezTo>
                    <a:cubicBezTo>
                      <a:pt x="126" y="69"/>
                      <a:pt x="126" y="69"/>
                      <a:pt x="126" y="69"/>
                    </a:cubicBezTo>
                    <a:cubicBezTo>
                      <a:pt x="126" y="70"/>
                      <a:pt x="126" y="70"/>
                      <a:pt x="126" y="70"/>
                    </a:cubicBezTo>
                    <a:cubicBezTo>
                      <a:pt x="126" y="71"/>
                      <a:pt x="126" y="71"/>
                      <a:pt x="126" y="71"/>
                    </a:cubicBezTo>
                    <a:cubicBezTo>
                      <a:pt x="126" y="71"/>
                      <a:pt x="126" y="71"/>
                      <a:pt x="126" y="71"/>
                    </a:cubicBezTo>
                    <a:cubicBezTo>
                      <a:pt x="125" y="71"/>
                      <a:pt x="125" y="71"/>
                      <a:pt x="125" y="71"/>
                    </a:cubicBezTo>
                    <a:cubicBezTo>
                      <a:pt x="126" y="72"/>
                      <a:pt x="126" y="72"/>
                      <a:pt x="126" y="72"/>
                    </a:cubicBezTo>
                    <a:cubicBezTo>
                      <a:pt x="126" y="72"/>
                      <a:pt x="126" y="72"/>
                      <a:pt x="126" y="72"/>
                    </a:cubicBezTo>
                    <a:cubicBezTo>
                      <a:pt x="126" y="72"/>
                      <a:pt x="126" y="72"/>
                      <a:pt x="126" y="72"/>
                    </a:cubicBezTo>
                    <a:cubicBezTo>
                      <a:pt x="127" y="72"/>
                      <a:pt x="127" y="72"/>
                      <a:pt x="127" y="72"/>
                    </a:cubicBezTo>
                    <a:cubicBezTo>
                      <a:pt x="127" y="72"/>
                      <a:pt x="127" y="72"/>
                      <a:pt x="127" y="72"/>
                    </a:cubicBezTo>
                    <a:cubicBezTo>
                      <a:pt x="128" y="71"/>
                      <a:pt x="128" y="71"/>
                      <a:pt x="128" y="71"/>
                    </a:cubicBezTo>
                    <a:cubicBezTo>
                      <a:pt x="128" y="71"/>
                      <a:pt x="128" y="71"/>
                      <a:pt x="128" y="71"/>
                    </a:cubicBezTo>
                    <a:cubicBezTo>
                      <a:pt x="128" y="71"/>
                      <a:pt x="128" y="71"/>
                      <a:pt x="128" y="71"/>
                    </a:cubicBezTo>
                    <a:cubicBezTo>
                      <a:pt x="128" y="71"/>
                      <a:pt x="128" y="71"/>
                      <a:pt x="128" y="71"/>
                    </a:cubicBezTo>
                    <a:cubicBezTo>
                      <a:pt x="128" y="70"/>
                      <a:pt x="128" y="70"/>
                      <a:pt x="128" y="70"/>
                    </a:cubicBezTo>
                    <a:cubicBezTo>
                      <a:pt x="128" y="69"/>
                      <a:pt x="128" y="69"/>
                      <a:pt x="128" y="69"/>
                    </a:cubicBezTo>
                    <a:cubicBezTo>
                      <a:pt x="128" y="68"/>
                      <a:pt x="128" y="68"/>
                      <a:pt x="128" y="68"/>
                    </a:cubicBezTo>
                    <a:cubicBezTo>
                      <a:pt x="128" y="67"/>
                      <a:pt x="128" y="67"/>
                      <a:pt x="128" y="67"/>
                    </a:cubicBezTo>
                    <a:cubicBezTo>
                      <a:pt x="128" y="67"/>
                      <a:pt x="128" y="67"/>
                      <a:pt x="128" y="67"/>
                    </a:cubicBezTo>
                    <a:cubicBezTo>
                      <a:pt x="127" y="66"/>
                      <a:pt x="127" y="66"/>
                      <a:pt x="127" y="66"/>
                    </a:cubicBezTo>
                    <a:cubicBezTo>
                      <a:pt x="127" y="66"/>
                      <a:pt x="127" y="66"/>
                      <a:pt x="127" y="66"/>
                    </a:cubicBezTo>
                    <a:cubicBezTo>
                      <a:pt x="127" y="66"/>
                      <a:pt x="127" y="66"/>
                      <a:pt x="127" y="66"/>
                    </a:cubicBezTo>
                    <a:cubicBezTo>
                      <a:pt x="127" y="65"/>
                      <a:pt x="127" y="65"/>
                      <a:pt x="127" y="65"/>
                    </a:cubicBezTo>
                    <a:cubicBezTo>
                      <a:pt x="127" y="65"/>
                      <a:pt x="127" y="65"/>
                      <a:pt x="127" y="65"/>
                    </a:cubicBezTo>
                    <a:cubicBezTo>
                      <a:pt x="128" y="65"/>
                      <a:pt x="128" y="65"/>
                      <a:pt x="128" y="65"/>
                    </a:cubicBezTo>
                    <a:cubicBezTo>
                      <a:pt x="129" y="64"/>
                      <a:pt x="129" y="64"/>
                      <a:pt x="129" y="64"/>
                    </a:cubicBezTo>
                    <a:cubicBezTo>
                      <a:pt x="129" y="63"/>
                      <a:pt x="129" y="63"/>
                      <a:pt x="129" y="63"/>
                    </a:cubicBezTo>
                    <a:cubicBezTo>
                      <a:pt x="129" y="62"/>
                      <a:pt x="129" y="62"/>
                      <a:pt x="129" y="62"/>
                    </a:cubicBezTo>
                    <a:cubicBezTo>
                      <a:pt x="130" y="62"/>
                      <a:pt x="130" y="62"/>
                      <a:pt x="130" y="62"/>
                    </a:cubicBezTo>
                    <a:cubicBezTo>
                      <a:pt x="130" y="62"/>
                      <a:pt x="130" y="62"/>
                      <a:pt x="130" y="62"/>
                    </a:cubicBezTo>
                    <a:cubicBezTo>
                      <a:pt x="130" y="61"/>
                      <a:pt x="130" y="61"/>
                      <a:pt x="130" y="61"/>
                    </a:cubicBezTo>
                    <a:cubicBezTo>
                      <a:pt x="131" y="61"/>
                      <a:pt x="131" y="61"/>
                      <a:pt x="131" y="61"/>
                    </a:cubicBezTo>
                    <a:cubicBezTo>
                      <a:pt x="131" y="61"/>
                      <a:pt x="131" y="61"/>
                      <a:pt x="131" y="61"/>
                    </a:cubicBezTo>
                    <a:cubicBezTo>
                      <a:pt x="131" y="61"/>
                      <a:pt x="131" y="61"/>
                      <a:pt x="131" y="61"/>
                    </a:cubicBezTo>
                    <a:cubicBezTo>
                      <a:pt x="132" y="62"/>
                      <a:pt x="132" y="62"/>
                      <a:pt x="132" y="62"/>
                    </a:cubicBezTo>
                    <a:cubicBezTo>
                      <a:pt x="132" y="62"/>
                      <a:pt x="132" y="62"/>
                      <a:pt x="132" y="62"/>
                    </a:cubicBezTo>
                    <a:cubicBezTo>
                      <a:pt x="132" y="61"/>
                      <a:pt x="132" y="61"/>
                      <a:pt x="132" y="61"/>
                    </a:cubicBezTo>
                    <a:cubicBezTo>
                      <a:pt x="133" y="61"/>
                      <a:pt x="133" y="61"/>
                      <a:pt x="133" y="61"/>
                    </a:cubicBezTo>
                    <a:cubicBezTo>
                      <a:pt x="134" y="59"/>
                      <a:pt x="134" y="59"/>
                      <a:pt x="134" y="59"/>
                    </a:cubicBezTo>
                    <a:cubicBezTo>
                      <a:pt x="135" y="58"/>
                      <a:pt x="135" y="58"/>
                      <a:pt x="135" y="58"/>
                    </a:cubicBezTo>
                    <a:cubicBezTo>
                      <a:pt x="136" y="57"/>
                      <a:pt x="136" y="57"/>
                      <a:pt x="136" y="57"/>
                    </a:cubicBezTo>
                    <a:cubicBezTo>
                      <a:pt x="136" y="56"/>
                      <a:pt x="136" y="56"/>
                      <a:pt x="136" y="56"/>
                    </a:cubicBezTo>
                    <a:cubicBezTo>
                      <a:pt x="136" y="55"/>
                      <a:pt x="136" y="55"/>
                      <a:pt x="136" y="55"/>
                    </a:cubicBezTo>
                    <a:cubicBezTo>
                      <a:pt x="137" y="54"/>
                      <a:pt x="137" y="54"/>
                      <a:pt x="137" y="54"/>
                    </a:cubicBezTo>
                    <a:cubicBezTo>
                      <a:pt x="137" y="54"/>
                      <a:pt x="137" y="54"/>
                      <a:pt x="137" y="54"/>
                    </a:cubicBezTo>
                    <a:cubicBezTo>
                      <a:pt x="138" y="53"/>
                      <a:pt x="138" y="53"/>
                      <a:pt x="138" y="53"/>
                    </a:cubicBezTo>
                    <a:cubicBezTo>
                      <a:pt x="138" y="52"/>
                      <a:pt x="138" y="52"/>
                      <a:pt x="138" y="52"/>
                    </a:cubicBezTo>
                    <a:cubicBezTo>
                      <a:pt x="138" y="51"/>
                      <a:pt x="138" y="51"/>
                      <a:pt x="138" y="51"/>
                    </a:cubicBezTo>
                    <a:cubicBezTo>
                      <a:pt x="138" y="51"/>
                      <a:pt x="138" y="51"/>
                      <a:pt x="138" y="51"/>
                    </a:cubicBezTo>
                    <a:cubicBezTo>
                      <a:pt x="138" y="50"/>
                      <a:pt x="138" y="50"/>
                      <a:pt x="138" y="50"/>
                    </a:cubicBezTo>
                    <a:cubicBezTo>
                      <a:pt x="139" y="48"/>
                      <a:pt x="139" y="48"/>
                      <a:pt x="139" y="48"/>
                    </a:cubicBezTo>
                    <a:cubicBezTo>
                      <a:pt x="139" y="47"/>
                      <a:pt x="139" y="47"/>
                      <a:pt x="139" y="47"/>
                    </a:cubicBezTo>
                    <a:cubicBezTo>
                      <a:pt x="138" y="47"/>
                      <a:pt x="138" y="47"/>
                      <a:pt x="138" y="47"/>
                    </a:cubicBezTo>
                    <a:cubicBezTo>
                      <a:pt x="138" y="47"/>
                      <a:pt x="138" y="47"/>
                      <a:pt x="138" y="47"/>
                    </a:cubicBezTo>
                    <a:cubicBezTo>
                      <a:pt x="139" y="47"/>
                      <a:pt x="139" y="47"/>
                      <a:pt x="139" y="47"/>
                    </a:cubicBezTo>
                    <a:cubicBezTo>
                      <a:pt x="139" y="47"/>
                      <a:pt x="139" y="47"/>
                      <a:pt x="139" y="47"/>
                    </a:cubicBezTo>
                    <a:cubicBezTo>
                      <a:pt x="138" y="46"/>
                      <a:pt x="138" y="46"/>
                      <a:pt x="138" y="46"/>
                    </a:cubicBezTo>
                    <a:cubicBezTo>
                      <a:pt x="138" y="45"/>
                      <a:pt x="138" y="45"/>
                      <a:pt x="138" y="45"/>
                    </a:cubicBezTo>
                    <a:cubicBezTo>
                      <a:pt x="138" y="45"/>
                      <a:pt x="138" y="45"/>
                      <a:pt x="138" y="45"/>
                    </a:cubicBezTo>
                    <a:cubicBezTo>
                      <a:pt x="137" y="45"/>
                      <a:pt x="137" y="45"/>
                      <a:pt x="137" y="45"/>
                    </a:cubicBezTo>
                    <a:cubicBezTo>
                      <a:pt x="136" y="46"/>
                      <a:pt x="136" y="46"/>
                      <a:pt x="136" y="46"/>
                    </a:cubicBezTo>
                    <a:cubicBezTo>
                      <a:pt x="136" y="46"/>
                      <a:pt x="136" y="46"/>
                      <a:pt x="136" y="46"/>
                    </a:cubicBezTo>
                    <a:cubicBezTo>
                      <a:pt x="136" y="46"/>
                      <a:pt x="136" y="46"/>
                      <a:pt x="136" y="46"/>
                    </a:cubicBezTo>
                    <a:cubicBezTo>
                      <a:pt x="135" y="46"/>
                      <a:pt x="135" y="46"/>
                      <a:pt x="135"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5" y="44"/>
                      <a:pt x="135" y="44"/>
                      <a:pt x="135" y="44"/>
                    </a:cubicBezTo>
                    <a:cubicBezTo>
                      <a:pt x="134" y="44"/>
                      <a:pt x="134" y="44"/>
                      <a:pt x="134" y="44"/>
                    </a:cubicBezTo>
                    <a:cubicBezTo>
                      <a:pt x="134" y="44"/>
                      <a:pt x="134" y="44"/>
                      <a:pt x="134" y="44"/>
                    </a:cubicBezTo>
                    <a:cubicBezTo>
                      <a:pt x="133" y="44"/>
                      <a:pt x="133" y="44"/>
                      <a:pt x="133" y="44"/>
                    </a:cubicBezTo>
                    <a:cubicBezTo>
                      <a:pt x="133" y="43"/>
                      <a:pt x="133" y="43"/>
                      <a:pt x="133" y="43"/>
                    </a:cubicBezTo>
                    <a:cubicBezTo>
                      <a:pt x="134" y="43"/>
                      <a:pt x="134" y="43"/>
                      <a:pt x="134" y="43"/>
                    </a:cubicBezTo>
                    <a:cubicBezTo>
                      <a:pt x="134" y="43"/>
                      <a:pt x="134" y="43"/>
                      <a:pt x="134" y="43"/>
                    </a:cubicBezTo>
                    <a:cubicBezTo>
                      <a:pt x="135" y="42"/>
                      <a:pt x="135" y="42"/>
                      <a:pt x="135" y="42"/>
                    </a:cubicBezTo>
                    <a:cubicBezTo>
                      <a:pt x="135" y="42"/>
                      <a:pt x="135" y="42"/>
                      <a:pt x="135" y="42"/>
                    </a:cubicBezTo>
                    <a:cubicBezTo>
                      <a:pt x="136" y="41"/>
                      <a:pt x="136" y="41"/>
                      <a:pt x="136" y="41"/>
                    </a:cubicBezTo>
                    <a:cubicBezTo>
                      <a:pt x="136" y="40"/>
                      <a:pt x="136" y="40"/>
                      <a:pt x="136" y="40"/>
                    </a:cubicBezTo>
                    <a:cubicBezTo>
                      <a:pt x="137" y="39"/>
                      <a:pt x="137" y="39"/>
                      <a:pt x="137" y="39"/>
                    </a:cubicBezTo>
                    <a:cubicBezTo>
                      <a:pt x="138" y="38"/>
                      <a:pt x="138" y="38"/>
                      <a:pt x="138" y="38"/>
                    </a:cubicBezTo>
                    <a:cubicBezTo>
                      <a:pt x="138" y="38"/>
                      <a:pt x="138" y="38"/>
                      <a:pt x="138" y="38"/>
                    </a:cubicBezTo>
                    <a:cubicBezTo>
                      <a:pt x="139" y="37"/>
                      <a:pt x="139" y="37"/>
                      <a:pt x="139" y="37"/>
                    </a:cubicBezTo>
                    <a:cubicBezTo>
                      <a:pt x="139" y="36"/>
                      <a:pt x="139" y="36"/>
                      <a:pt x="139" y="36"/>
                    </a:cubicBezTo>
                    <a:cubicBezTo>
                      <a:pt x="140" y="36"/>
                      <a:pt x="140" y="36"/>
                      <a:pt x="140" y="36"/>
                    </a:cubicBezTo>
                    <a:cubicBezTo>
                      <a:pt x="141" y="36"/>
                      <a:pt x="141" y="36"/>
                      <a:pt x="141" y="36"/>
                    </a:cubicBezTo>
                    <a:cubicBezTo>
                      <a:pt x="141" y="36"/>
                      <a:pt x="141" y="36"/>
                      <a:pt x="141" y="36"/>
                    </a:cubicBezTo>
                    <a:cubicBezTo>
                      <a:pt x="142" y="35"/>
                      <a:pt x="142" y="35"/>
                      <a:pt x="142" y="35"/>
                    </a:cubicBezTo>
                    <a:cubicBezTo>
                      <a:pt x="143" y="35"/>
                      <a:pt x="143" y="35"/>
                      <a:pt x="143" y="35"/>
                    </a:cubicBezTo>
                    <a:cubicBezTo>
                      <a:pt x="143" y="36"/>
                      <a:pt x="143" y="36"/>
                      <a:pt x="143" y="36"/>
                    </a:cubicBezTo>
                    <a:cubicBezTo>
                      <a:pt x="143" y="36"/>
                      <a:pt x="143" y="36"/>
                      <a:pt x="143" y="36"/>
                    </a:cubicBezTo>
                    <a:cubicBezTo>
                      <a:pt x="143" y="36"/>
                      <a:pt x="143" y="36"/>
                      <a:pt x="143" y="36"/>
                    </a:cubicBezTo>
                    <a:cubicBezTo>
                      <a:pt x="144" y="35"/>
                      <a:pt x="144" y="35"/>
                      <a:pt x="144" y="35"/>
                    </a:cubicBezTo>
                    <a:cubicBezTo>
                      <a:pt x="144" y="36"/>
                      <a:pt x="144" y="36"/>
                      <a:pt x="144" y="36"/>
                    </a:cubicBezTo>
                    <a:cubicBezTo>
                      <a:pt x="145" y="36"/>
                      <a:pt x="145" y="36"/>
                      <a:pt x="145" y="36"/>
                    </a:cubicBezTo>
                    <a:cubicBezTo>
                      <a:pt x="145" y="36"/>
                      <a:pt x="145" y="36"/>
                      <a:pt x="145" y="36"/>
                    </a:cubicBezTo>
                    <a:cubicBezTo>
                      <a:pt x="146" y="35"/>
                      <a:pt x="146" y="35"/>
                      <a:pt x="146" y="35"/>
                    </a:cubicBezTo>
                    <a:cubicBezTo>
                      <a:pt x="146" y="35"/>
                      <a:pt x="146" y="35"/>
                      <a:pt x="146" y="35"/>
                    </a:cubicBezTo>
                    <a:cubicBezTo>
                      <a:pt x="147" y="35"/>
                      <a:pt x="147" y="35"/>
                      <a:pt x="147" y="35"/>
                    </a:cubicBezTo>
                    <a:cubicBezTo>
                      <a:pt x="148" y="35"/>
                      <a:pt x="148" y="35"/>
                      <a:pt x="148" y="35"/>
                    </a:cubicBezTo>
                    <a:cubicBezTo>
                      <a:pt x="148" y="36"/>
                      <a:pt x="148" y="36"/>
                      <a:pt x="148" y="36"/>
                    </a:cubicBezTo>
                    <a:cubicBezTo>
                      <a:pt x="148" y="36"/>
                      <a:pt x="148" y="36"/>
                      <a:pt x="148" y="36"/>
                    </a:cubicBezTo>
                    <a:cubicBezTo>
                      <a:pt x="147" y="36"/>
                      <a:pt x="147" y="36"/>
                      <a:pt x="147" y="36"/>
                    </a:cubicBezTo>
                    <a:cubicBezTo>
                      <a:pt x="148" y="36"/>
                      <a:pt x="148" y="36"/>
                      <a:pt x="148" y="36"/>
                    </a:cubicBezTo>
                    <a:cubicBezTo>
                      <a:pt x="148" y="36"/>
                      <a:pt x="148" y="36"/>
                      <a:pt x="148" y="36"/>
                    </a:cubicBezTo>
                    <a:cubicBezTo>
                      <a:pt x="149" y="36"/>
                      <a:pt x="149" y="36"/>
                      <a:pt x="149" y="36"/>
                    </a:cubicBezTo>
                    <a:cubicBezTo>
                      <a:pt x="149" y="36"/>
                      <a:pt x="149" y="36"/>
                      <a:pt x="149" y="36"/>
                    </a:cubicBezTo>
                    <a:cubicBezTo>
                      <a:pt x="150" y="36"/>
                      <a:pt x="150" y="36"/>
                      <a:pt x="150" y="36"/>
                    </a:cubicBezTo>
                    <a:cubicBezTo>
                      <a:pt x="150" y="36"/>
                      <a:pt x="150" y="36"/>
                      <a:pt x="150" y="36"/>
                    </a:cubicBezTo>
                    <a:cubicBezTo>
                      <a:pt x="150" y="36"/>
                      <a:pt x="150" y="36"/>
                      <a:pt x="150" y="36"/>
                    </a:cubicBezTo>
                    <a:cubicBezTo>
                      <a:pt x="151" y="36"/>
                      <a:pt x="151" y="36"/>
                      <a:pt x="151" y="36"/>
                    </a:cubicBezTo>
                    <a:cubicBezTo>
                      <a:pt x="151" y="35"/>
                      <a:pt x="151" y="35"/>
                      <a:pt x="151" y="35"/>
                    </a:cubicBezTo>
                    <a:cubicBezTo>
                      <a:pt x="150" y="35"/>
                      <a:pt x="150" y="35"/>
                      <a:pt x="150" y="35"/>
                    </a:cubicBezTo>
                    <a:cubicBezTo>
                      <a:pt x="150" y="35"/>
                      <a:pt x="150" y="35"/>
                      <a:pt x="150" y="35"/>
                    </a:cubicBezTo>
                    <a:cubicBezTo>
                      <a:pt x="150" y="35"/>
                      <a:pt x="150" y="35"/>
                      <a:pt x="150" y="35"/>
                    </a:cubicBezTo>
                    <a:cubicBezTo>
                      <a:pt x="150" y="34"/>
                      <a:pt x="150" y="34"/>
                      <a:pt x="150" y="34"/>
                    </a:cubicBezTo>
                    <a:cubicBezTo>
                      <a:pt x="151" y="34"/>
                      <a:pt x="151" y="34"/>
                      <a:pt x="151" y="34"/>
                    </a:cubicBezTo>
                    <a:cubicBezTo>
                      <a:pt x="151" y="33"/>
                      <a:pt x="151" y="33"/>
                      <a:pt x="151" y="33"/>
                    </a:cubicBezTo>
                    <a:cubicBezTo>
                      <a:pt x="151" y="33"/>
                      <a:pt x="151" y="33"/>
                      <a:pt x="151" y="33"/>
                    </a:cubicBezTo>
                    <a:cubicBezTo>
                      <a:pt x="152" y="32"/>
                      <a:pt x="152" y="32"/>
                      <a:pt x="152" y="32"/>
                    </a:cubicBezTo>
                    <a:cubicBezTo>
                      <a:pt x="152" y="31"/>
                      <a:pt x="152" y="31"/>
                      <a:pt x="152" y="31"/>
                    </a:cubicBezTo>
                    <a:cubicBezTo>
                      <a:pt x="152" y="31"/>
                      <a:pt x="152" y="31"/>
                      <a:pt x="152" y="31"/>
                    </a:cubicBezTo>
                    <a:cubicBezTo>
                      <a:pt x="153" y="31"/>
                      <a:pt x="153" y="31"/>
                      <a:pt x="153" y="31"/>
                    </a:cubicBezTo>
                    <a:cubicBezTo>
                      <a:pt x="154" y="31"/>
                      <a:pt x="154" y="31"/>
                      <a:pt x="154" y="31"/>
                    </a:cubicBezTo>
                    <a:cubicBezTo>
                      <a:pt x="154" y="30"/>
                      <a:pt x="154" y="30"/>
                      <a:pt x="154" y="30"/>
                    </a:cubicBezTo>
                    <a:cubicBezTo>
                      <a:pt x="155" y="31"/>
                      <a:pt x="155" y="31"/>
                      <a:pt x="155" y="31"/>
                    </a:cubicBezTo>
                    <a:cubicBezTo>
                      <a:pt x="155" y="31"/>
                      <a:pt x="155" y="31"/>
                      <a:pt x="155" y="31"/>
                    </a:cubicBezTo>
                    <a:cubicBezTo>
                      <a:pt x="155" y="30"/>
                      <a:pt x="155" y="30"/>
                      <a:pt x="155" y="30"/>
                    </a:cubicBezTo>
                    <a:cubicBezTo>
                      <a:pt x="155" y="31"/>
                      <a:pt x="155" y="31"/>
                      <a:pt x="155" y="31"/>
                    </a:cubicBezTo>
                    <a:cubicBezTo>
                      <a:pt x="155" y="31"/>
                      <a:pt x="155" y="31"/>
                      <a:pt x="155" y="31"/>
                    </a:cubicBezTo>
                    <a:cubicBezTo>
                      <a:pt x="155" y="31"/>
                      <a:pt x="155" y="31"/>
                      <a:pt x="155" y="31"/>
                    </a:cubicBezTo>
                    <a:cubicBezTo>
                      <a:pt x="155" y="32"/>
                      <a:pt x="155" y="32"/>
                      <a:pt x="155" y="32"/>
                    </a:cubicBezTo>
                    <a:cubicBezTo>
                      <a:pt x="155" y="32"/>
                      <a:pt x="155" y="32"/>
                      <a:pt x="155" y="32"/>
                    </a:cubicBezTo>
                    <a:cubicBezTo>
                      <a:pt x="155" y="32"/>
                      <a:pt x="155" y="32"/>
                      <a:pt x="155" y="32"/>
                    </a:cubicBezTo>
                    <a:cubicBezTo>
                      <a:pt x="155" y="33"/>
                      <a:pt x="155" y="33"/>
                      <a:pt x="155" y="33"/>
                    </a:cubicBezTo>
                    <a:cubicBezTo>
                      <a:pt x="156" y="33"/>
                      <a:pt x="156" y="33"/>
                      <a:pt x="156" y="33"/>
                    </a:cubicBezTo>
                    <a:cubicBezTo>
                      <a:pt x="156" y="32"/>
                      <a:pt x="156" y="32"/>
                      <a:pt x="156" y="32"/>
                    </a:cubicBezTo>
                    <a:cubicBezTo>
                      <a:pt x="157" y="31"/>
                      <a:pt x="157" y="31"/>
                      <a:pt x="157" y="31"/>
                    </a:cubicBezTo>
                    <a:cubicBezTo>
                      <a:pt x="157" y="31"/>
                      <a:pt x="157" y="31"/>
                      <a:pt x="157" y="31"/>
                    </a:cubicBezTo>
                    <a:cubicBezTo>
                      <a:pt x="158" y="31"/>
                      <a:pt x="158" y="31"/>
                      <a:pt x="158" y="31"/>
                    </a:cubicBezTo>
                    <a:cubicBezTo>
                      <a:pt x="158" y="31"/>
                      <a:pt x="158" y="31"/>
                      <a:pt x="158" y="31"/>
                    </a:cubicBezTo>
                    <a:cubicBezTo>
                      <a:pt x="158" y="30"/>
                      <a:pt x="158" y="30"/>
                      <a:pt x="158" y="30"/>
                    </a:cubicBezTo>
                    <a:cubicBezTo>
                      <a:pt x="158" y="29"/>
                      <a:pt x="158" y="29"/>
                      <a:pt x="158" y="29"/>
                    </a:cubicBezTo>
                    <a:cubicBezTo>
                      <a:pt x="159" y="29"/>
                      <a:pt x="159" y="29"/>
                      <a:pt x="159" y="29"/>
                    </a:cubicBezTo>
                    <a:cubicBezTo>
                      <a:pt x="159" y="29"/>
                      <a:pt x="159" y="29"/>
                      <a:pt x="159" y="29"/>
                    </a:cubicBezTo>
                    <a:cubicBezTo>
                      <a:pt x="159" y="29"/>
                      <a:pt x="159" y="29"/>
                      <a:pt x="159" y="29"/>
                    </a:cubicBezTo>
                    <a:cubicBezTo>
                      <a:pt x="159" y="30"/>
                      <a:pt x="159" y="30"/>
                      <a:pt x="159" y="30"/>
                    </a:cubicBezTo>
                    <a:cubicBezTo>
                      <a:pt x="159" y="31"/>
                      <a:pt x="159" y="31"/>
                      <a:pt x="159" y="31"/>
                    </a:cubicBezTo>
                    <a:cubicBezTo>
                      <a:pt x="158" y="31"/>
                      <a:pt x="158" y="31"/>
                      <a:pt x="158" y="31"/>
                    </a:cubicBezTo>
                    <a:cubicBezTo>
                      <a:pt x="158" y="32"/>
                      <a:pt x="158" y="32"/>
                      <a:pt x="158" y="32"/>
                    </a:cubicBezTo>
                    <a:cubicBezTo>
                      <a:pt x="158" y="32"/>
                      <a:pt x="158" y="32"/>
                      <a:pt x="158" y="32"/>
                    </a:cubicBezTo>
                    <a:cubicBezTo>
                      <a:pt x="158" y="33"/>
                      <a:pt x="158" y="33"/>
                      <a:pt x="158" y="33"/>
                    </a:cubicBezTo>
                    <a:cubicBezTo>
                      <a:pt x="157" y="33"/>
                      <a:pt x="157" y="33"/>
                      <a:pt x="157" y="33"/>
                    </a:cubicBezTo>
                    <a:cubicBezTo>
                      <a:pt x="157" y="34"/>
                      <a:pt x="157" y="34"/>
                      <a:pt x="157" y="34"/>
                    </a:cubicBezTo>
                    <a:cubicBezTo>
                      <a:pt x="156" y="35"/>
                      <a:pt x="156" y="35"/>
                      <a:pt x="156" y="35"/>
                    </a:cubicBezTo>
                    <a:cubicBezTo>
                      <a:pt x="155" y="35"/>
                      <a:pt x="155" y="35"/>
                      <a:pt x="155" y="35"/>
                    </a:cubicBezTo>
                    <a:cubicBezTo>
                      <a:pt x="155" y="36"/>
                      <a:pt x="155" y="36"/>
                      <a:pt x="155" y="36"/>
                    </a:cubicBezTo>
                    <a:cubicBezTo>
                      <a:pt x="154" y="37"/>
                      <a:pt x="154" y="37"/>
                      <a:pt x="154" y="37"/>
                    </a:cubicBezTo>
                    <a:cubicBezTo>
                      <a:pt x="154" y="37"/>
                      <a:pt x="154" y="37"/>
                      <a:pt x="154" y="37"/>
                    </a:cubicBezTo>
                    <a:cubicBezTo>
                      <a:pt x="154" y="38"/>
                      <a:pt x="154" y="38"/>
                      <a:pt x="154" y="38"/>
                    </a:cubicBezTo>
                    <a:cubicBezTo>
                      <a:pt x="153" y="38"/>
                      <a:pt x="153" y="38"/>
                      <a:pt x="153" y="38"/>
                    </a:cubicBezTo>
                    <a:cubicBezTo>
                      <a:pt x="153" y="38"/>
                      <a:pt x="153" y="38"/>
                      <a:pt x="153" y="38"/>
                    </a:cubicBezTo>
                    <a:cubicBezTo>
                      <a:pt x="152" y="38"/>
                      <a:pt x="152" y="38"/>
                      <a:pt x="152" y="38"/>
                    </a:cubicBezTo>
                    <a:cubicBezTo>
                      <a:pt x="152" y="40"/>
                      <a:pt x="152" y="40"/>
                      <a:pt x="152" y="40"/>
                    </a:cubicBezTo>
                    <a:cubicBezTo>
                      <a:pt x="152" y="40"/>
                      <a:pt x="152" y="40"/>
                      <a:pt x="152" y="40"/>
                    </a:cubicBezTo>
                    <a:cubicBezTo>
                      <a:pt x="151" y="41"/>
                      <a:pt x="151" y="41"/>
                      <a:pt x="151" y="41"/>
                    </a:cubicBezTo>
                    <a:cubicBezTo>
                      <a:pt x="151" y="43"/>
                      <a:pt x="151" y="43"/>
                      <a:pt x="151" y="43"/>
                    </a:cubicBezTo>
                    <a:cubicBezTo>
                      <a:pt x="151" y="44"/>
                      <a:pt x="151" y="44"/>
                      <a:pt x="151" y="44"/>
                    </a:cubicBezTo>
                    <a:cubicBezTo>
                      <a:pt x="151" y="45"/>
                      <a:pt x="151" y="45"/>
                      <a:pt x="151" y="45"/>
                    </a:cubicBezTo>
                    <a:cubicBezTo>
                      <a:pt x="152" y="46"/>
                      <a:pt x="152" y="46"/>
                      <a:pt x="152" y="46"/>
                    </a:cubicBezTo>
                    <a:cubicBezTo>
                      <a:pt x="152" y="47"/>
                      <a:pt x="152" y="47"/>
                      <a:pt x="152" y="47"/>
                    </a:cubicBezTo>
                    <a:cubicBezTo>
                      <a:pt x="152" y="48"/>
                      <a:pt x="152" y="48"/>
                      <a:pt x="152" y="48"/>
                    </a:cubicBezTo>
                    <a:cubicBezTo>
                      <a:pt x="152" y="49"/>
                      <a:pt x="152" y="49"/>
                      <a:pt x="152" y="49"/>
                    </a:cubicBezTo>
                    <a:cubicBezTo>
                      <a:pt x="152" y="50"/>
                      <a:pt x="152" y="50"/>
                      <a:pt x="152" y="50"/>
                    </a:cubicBezTo>
                    <a:cubicBezTo>
                      <a:pt x="152" y="50"/>
                      <a:pt x="152" y="50"/>
                      <a:pt x="152" y="50"/>
                    </a:cubicBezTo>
                    <a:cubicBezTo>
                      <a:pt x="152" y="50"/>
                      <a:pt x="152" y="50"/>
                      <a:pt x="152" y="50"/>
                    </a:cubicBezTo>
                    <a:cubicBezTo>
                      <a:pt x="154" y="48"/>
                      <a:pt x="154" y="48"/>
                      <a:pt x="154" y="48"/>
                    </a:cubicBezTo>
                    <a:cubicBezTo>
                      <a:pt x="154" y="47"/>
                      <a:pt x="154" y="47"/>
                      <a:pt x="154" y="47"/>
                    </a:cubicBezTo>
                    <a:cubicBezTo>
                      <a:pt x="154" y="46"/>
                      <a:pt x="154" y="46"/>
                      <a:pt x="154" y="46"/>
                    </a:cubicBezTo>
                    <a:cubicBezTo>
                      <a:pt x="155" y="46"/>
                      <a:pt x="155" y="46"/>
                      <a:pt x="155" y="46"/>
                    </a:cubicBezTo>
                    <a:cubicBezTo>
                      <a:pt x="155" y="46"/>
                      <a:pt x="155" y="46"/>
                      <a:pt x="155" y="46"/>
                    </a:cubicBezTo>
                    <a:cubicBezTo>
                      <a:pt x="155" y="46"/>
                      <a:pt x="155" y="46"/>
                      <a:pt x="155" y="46"/>
                    </a:cubicBezTo>
                    <a:cubicBezTo>
                      <a:pt x="155" y="45"/>
                      <a:pt x="155" y="45"/>
                      <a:pt x="155" y="45"/>
                    </a:cubicBezTo>
                    <a:cubicBezTo>
                      <a:pt x="156" y="44"/>
                      <a:pt x="156" y="44"/>
                      <a:pt x="156" y="44"/>
                    </a:cubicBezTo>
                    <a:cubicBezTo>
                      <a:pt x="156" y="44"/>
                      <a:pt x="156" y="44"/>
                      <a:pt x="156" y="44"/>
                    </a:cubicBezTo>
                    <a:cubicBezTo>
                      <a:pt x="157" y="44"/>
                      <a:pt x="157" y="44"/>
                      <a:pt x="157" y="44"/>
                    </a:cubicBezTo>
                    <a:cubicBezTo>
                      <a:pt x="157" y="43"/>
                      <a:pt x="157" y="43"/>
                      <a:pt x="157" y="43"/>
                    </a:cubicBezTo>
                    <a:cubicBezTo>
                      <a:pt x="157" y="43"/>
                      <a:pt x="157" y="43"/>
                      <a:pt x="157" y="43"/>
                    </a:cubicBezTo>
                    <a:cubicBezTo>
                      <a:pt x="157" y="43"/>
                      <a:pt x="157" y="43"/>
                      <a:pt x="157" y="43"/>
                    </a:cubicBezTo>
                    <a:cubicBezTo>
                      <a:pt x="157" y="41"/>
                      <a:pt x="157" y="41"/>
                      <a:pt x="157" y="41"/>
                    </a:cubicBezTo>
                    <a:cubicBezTo>
                      <a:pt x="158" y="41"/>
                      <a:pt x="158" y="41"/>
                      <a:pt x="158" y="41"/>
                    </a:cubicBezTo>
                    <a:cubicBezTo>
                      <a:pt x="158" y="41"/>
                      <a:pt x="158" y="41"/>
                      <a:pt x="158" y="41"/>
                    </a:cubicBezTo>
                    <a:cubicBezTo>
                      <a:pt x="158" y="41"/>
                      <a:pt x="158" y="41"/>
                      <a:pt x="158" y="41"/>
                    </a:cubicBezTo>
                    <a:cubicBezTo>
                      <a:pt x="158" y="41"/>
                      <a:pt x="158" y="41"/>
                      <a:pt x="158" y="41"/>
                    </a:cubicBezTo>
                    <a:cubicBezTo>
                      <a:pt x="158" y="40"/>
                      <a:pt x="158" y="40"/>
                      <a:pt x="158" y="40"/>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7" y="38"/>
                      <a:pt x="157" y="38"/>
                      <a:pt x="157" y="38"/>
                    </a:cubicBezTo>
                    <a:cubicBezTo>
                      <a:pt x="157" y="38"/>
                      <a:pt x="157" y="38"/>
                      <a:pt x="157" y="38"/>
                    </a:cubicBezTo>
                    <a:cubicBezTo>
                      <a:pt x="157" y="38"/>
                      <a:pt x="157" y="38"/>
                      <a:pt x="157" y="38"/>
                    </a:cubicBezTo>
                    <a:cubicBezTo>
                      <a:pt x="157" y="37"/>
                      <a:pt x="157" y="37"/>
                      <a:pt x="157" y="37"/>
                    </a:cubicBezTo>
                    <a:cubicBezTo>
                      <a:pt x="157" y="37"/>
                      <a:pt x="157" y="37"/>
                      <a:pt x="157" y="37"/>
                    </a:cubicBezTo>
                    <a:cubicBezTo>
                      <a:pt x="158" y="36"/>
                      <a:pt x="158" y="36"/>
                      <a:pt x="158" y="36"/>
                    </a:cubicBezTo>
                    <a:cubicBezTo>
                      <a:pt x="158" y="35"/>
                      <a:pt x="158" y="35"/>
                      <a:pt x="158" y="35"/>
                    </a:cubicBezTo>
                    <a:cubicBezTo>
                      <a:pt x="159" y="34"/>
                      <a:pt x="159" y="34"/>
                      <a:pt x="159" y="34"/>
                    </a:cubicBezTo>
                    <a:cubicBezTo>
                      <a:pt x="159" y="34"/>
                      <a:pt x="159" y="34"/>
                      <a:pt x="159" y="34"/>
                    </a:cubicBezTo>
                    <a:cubicBezTo>
                      <a:pt x="159" y="35"/>
                      <a:pt x="159" y="35"/>
                      <a:pt x="159" y="35"/>
                    </a:cubicBezTo>
                    <a:cubicBezTo>
                      <a:pt x="160" y="34"/>
                      <a:pt x="160" y="34"/>
                      <a:pt x="160" y="34"/>
                    </a:cubicBezTo>
                    <a:cubicBezTo>
                      <a:pt x="160" y="34"/>
                      <a:pt x="160" y="34"/>
                      <a:pt x="160" y="34"/>
                    </a:cubicBezTo>
                    <a:cubicBezTo>
                      <a:pt x="161" y="33"/>
                      <a:pt x="161" y="33"/>
                      <a:pt x="161" y="33"/>
                    </a:cubicBezTo>
                    <a:cubicBezTo>
                      <a:pt x="161" y="33"/>
                      <a:pt x="161" y="33"/>
                      <a:pt x="161" y="33"/>
                    </a:cubicBezTo>
                    <a:cubicBezTo>
                      <a:pt x="160" y="34"/>
                      <a:pt x="160" y="34"/>
                      <a:pt x="160" y="34"/>
                    </a:cubicBezTo>
                    <a:cubicBezTo>
                      <a:pt x="160" y="35"/>
                      <a:pt x="160" y="35"/>
                      <a:pt x="160" y="35"/>
                    </a:cubicBezTo>
                    <a:cubicBezTo>
                      <a:pt x="161" y="34"/>
                      <a:pt x="161" y="34"/>
                      <a:pt x="161" y="34"/>
                    </a:cubicBezTo>
                    <a:cubicBezTo>
                      <a:pt x="161" y="34"/>
                      <a:pt x="161" y="34"/>
                      <a:pt x="161" y="34"/>
                    </a:cubicBezTo>
                    <a:cubicBezTo>
                      <a:pt x="163" y="33"/>
                      <a:pt x="163" y="33"/>
                      <a:pt x="163" y="33"/>
                    </a:cubicBezTo>
                    <a:cubicBezTo>
                      <a:pt x="164" y="33"/>
                      <a:pt x="164" y="33"/>
                      <a:pt x="164" y="33"/>
                    </a:cubicBezTo>
                    <a:cubicBezTo>
                      <a:pt x="164" y="34"/>
                      <a:pt x="164" y="34"/>
                      <a:pt x="164" y="34"/>
                    </a:cubicBezTo>
                    <a:cubicBezTo>
                      <a:pt x="164" y="34"/>
                      <a:pt x="164" y="34"/>
                      <a:pt x="164" y="34"/>
                    </a:cubicBezTo>
                    <a:cubicBezTo>
                      <a:pt x="164" y="34"/>
                      <a:pt x="164" y="34"/>
                      <a:pt x="164" y="34"/>
                    </a:cubicBezTo>
                    <a:cubicBezTo>
                      <a:pt x="164" y="34"/>
                      <a:pt x="164" y="34"/>
                      <a:pt x="164" y="34"/>
                    </a:cubicBezTo>
                    <a:cubicBezTo>
                      <a:pt x="165" y="33"/>
                      <a:pt x="165" y="33"/>
                      <a:pt x="165" y="33"/>
                    </a:cubicBezTo>
                    <a:cubicBezTo>
                      <a:pt x="166" y="32"/>
                      <a:pt x="166" y="32"/>
                      <a:pt x="166" y="32"/>
                    </a:cubicBezTo>
                    <a:cubicBezTo>
                      <a:pt x="166" y="32"/>
                      <a:pt x="166" y="32"/>
                      <a:pt x="166" y="32"/>
                    </a:cubicBezTo>
                    <a:cubicBezTo>
                      <a:pt x="167" y="32"/>
                      <a:pt x="167" y="32"/>
                      <a:pt x="167" y="32"/>
                    </a:cubicBezTo>
                    <a:cubicBezTo>
                      <a:pt x="167" y="31"/>
                      <a:pt x="167" y="31"/>
                      <a:pt x="167" y="31"/>
                    </a:cubicBezTo>
                    <a:cubicBezTo>
                      <a:pt x="167" y="31"/>
                      <a:pt x="167" y="31"/>
                      <a:pt x="167" y="31"/>
                    </a:cubicBezTo>
                    <a:cubicBezTo>
                      <a:pt x="168" y="31"/>
                      <a:pt x="168" y="31"/>
                      <a:pt x="168" y="31"/>
                    </a:cubicBezTo>
                    <a:cubicBezTo>
                      <a:pt x="168" y="30"/>
                      <a:pt x="168" y="30"/>
                      <a:pt x="168" y="30"/>
                    </a:cubicBezTo>
                    <a:cubicBezTo>
                      <a:pt x="169" y="30"/>
                      <a:pt x="169" y="30"/>
                      <a:pt x="169" y="30"/>
                    </a:cubicBezTo>
                    <a:cubicBezTo>
                      <a:pt x="170" y="29"/>
                      <a:pt x="170" y="29"/>
                      <a:pt x="170" y="29"/>
                    </a:cubicBezTo>
                    <a:cubicBezTo>
                      <a:pt x="171" y="29"/>
                      <a:pt x="171" y="29"/>
                      <a:pt x="171" y="29"/>
                    </a:cubicBezTo>
                    <a:cubicBezTo>
                      <a:pt x="171" y="29"/>
                      <a:pt x="171" y="29"/>
                      <a:pt x="171" y="29"/>
                    </a:cubicBezTo>
                    <a:cubicBezTo>
                      <a:pt x="172" y="30"/>
                      <a:pt x="172" y="30"/>
                      <a:pt x="172" y="30"/>
                    </a:cubicBezTo>
                    <a:cubicBezTo>
                      <a:pt x="172" y="29"/>
                      <a:pt x="172" y="29"/>
                      <a:pt x="172" y="29"/>
                    </a:cubicBezTo>
                    <a:cubicBezTo>
                      <a:pt x="172" y="29"/>
                      <a:pt x="172" y="29"/>
                      <a:pt x="172" y="29"/>
                    </a:cubicBezTo>
                    <a:cubicBezTo>
                      <a:pt x="172" y="28"/>
                      <a:pt x="172" y="28"/>
                      <a:pt x="172" y="28"/>
                    </a:cubicBezTo>
                    <a:cubicBezTo>
                      <a:pt x="172" y="27"/>
                      <a:pt x="172" y="27"/>
                      <a:pt x="172" y="27"/>
                    </a:cubicBezTo>
                    <a:cubicBezTo>
                      <a:pt x="172" y="27"/>
                      <a:pt x="172" y="27"/>
                      <a:pt x="172" y="27"/>
                    </a:cubicBezTo>
                    <a:cubicBezTo>
                      <a:pt x="172" y="26"/>
                      <a:pt x="172" y="26"/>
                      <a:pt x="172" y="26"/>
                    </a:cubicBezTo>
                    <a:cubicBezTo>
                      <a:pt x="171" y="26"/>
                      <a:pt x="171" y="26"/>
                      <a:pt x="171" y="26"/>
                    </a:cubicBezTo>
                    <a:cubicBezTo>
                      <a:pt x="171" y="25"/>
                      <a:pt x="171" y="25"/>
                      <a:pt x="171" y="25"/>
                    </a:cubicBezTo>
                    <a:cubicBezTo>
                      <a:pt x="171" y="25"/>
                      <a:pt x="171" y="25"/>
                      <a:pt x="171" y="25"/>
                    </a:cubicBezTo>
                    <a:cubicBezTo>
                      <a:pt x="171" y="25"/>
                      <a:pt x="171" y="25"/>
                      <a:pt x="171" y="25"/>
                    </a:cubicBezTo>
                    <a:cubicBezTo>
                      <a:pt x="170" y="25"/>
                      <a:pt x="170" y="25"/>
                      <a:pt x="170" y="25"/>
                    </a:cubicBezTo>
                    <a:cubicBezTo>
                      <a:pt x="170" y="25"/>
                      <a:pt x="170" y="25"/>
                      <a:pt x="170" y="25"/>
                    </a:cubicBezTo>
                    <a:cubicBezTo>
                      <a:pt x="170" y="25"/>
                      <a:pt x="170" y="25"/>
                      <a:pt x="170" y="25"/>
                    </a:cubicBezTo>
                    <a:cubicBezTo>
                      <a:pt x="169" y="24"/>
                      <a:pt x="169" y="24"/>
                      <a:pt x="169"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1" y="25"/>
                      <a:pt x="171" y="25"/>
                      <a:pt x="171" y="25"/>
                    </a:cubicBezTo>
                    <a:cubicBezTo>
                      <a:pt x="172" y="24"/>
                      <a:pt x="172" y="24"/>
                      <a:pt x="172" y="24"/>
                    </a:cubicBezTo>
                    <a:cubicBezTo>
                      <a:pt x="172" y="24"/>
                      <a:pt x="172" y="24"/>
                      <a:pt x="172" y="24"/>
                    </a:cubicBezTo>
                    <a:cubicBezTo>
                      <a:pt x="172" y="24"/>
                      <a:pt x="172" y="24"/>
                      <a:pt x="172" y="24"/>
                    </a:cubicBezTo>
                    <a:cubicBezTo>
                      <a:pt x="173" y="23"/>
                      <a:pt x="173" y="23"/>
                      <a:pt x="173" y="23"/>
                    </a:cubicBezTo>
                    <a:cubicBezTo>
                      <a:pt x="173" y="22"/>
                      <a:pt x="173" y="22"/>
                      <a:pt x="173" y="22"/>
                    </a:cubicBezTo>
                    <a:cubicBezTo>
                      <a:pt x="173" y="21"/>
                      <a:pt x="173" y="21"/>
                      <a:pt x="173" y="21"/>
                    </a:cubicBezTo>
                    <a:cubicBezTo>
                      <a:pt x="173" y="21"/>
                      <a:pt x="173" y="21"/>
                      <a:pt x="173" y="21"/>
                    </a:cubicBezTo>
                    <a:cubicBezTo>
                      <a:pt x="173" y="21"/>
                      <a:pt x="173" y="21"/>
                      <a:pt x="173" y="21"/>
                    </a:cubicBezTo>
                    <a:cubicBezTo>
                      <a:pt x="174" y="21"/>
                      <a:pt x="174" y="21"/>
                      <a:pt x="174" y="21"/>
                    </a:cubicBezTo>
                    <a:cubicBezTo>
                      <a:pt x="174" y="21"/>
                      <a:pt x="174" y="21"/>
                      <a:pt x="174" y="21"/>
                    </a:cubicBezTo>
                    <a:cubicBezTo>
                      <a:pt x="174" y="22"/>
                      <a:pt x="174" y="22"/>
                      <a:pt x="174" y="22"/>
                    </a:cubicBezTo>
                    <a:cubicBezTo>
                      <a:pt x="174" y="22"/>
                      <a:pt x="174" y="22"/>
                      <a:pt x="174" y="22"/>
                    </a:cubicBezTo>
                    <a:cubicBezTo>
                      <a:pt x="174" y="23"/>
                      <a:pt x="174" y="23"/>
                      <a:pt x="174" y="23"/>
                    </a:cubicBezTo>
                    <a:cubicBezTo>
                      <a:pt x="175" y="23"/>
                      <a:pt x="175" y="23"/>
                      <a:pt x="175" y="23"/>
                    </a:cubicBezTo>
                    <a:cubicBezTo>
                      <a:pt x="175" y="23"/>
                      <a:pt x="175" y="23"/>
                      <a:pt x="175" y="23"/>
                    </a:cubicBezTo>
                    <a:cubicBezTo>
                      <a:pt x="176" y="23"/>
                      <a:pt x="176" y="23"/>
                      <a:pt x="176" y="23"/>
                    </a:cubicBezTo>
                    <a:cubicBezTo>
                      <a:pt x="176" y="23"/>
                      <a:pt x="176" y="23"/>
                      <a:pt x="176" y="23"/>
                    </a:cubicBezTo>
                    <a:cubicBezTo>
                      <a:pt x="176" y="24"/>
                      <a:pt x="176" y="24"/>
                      <a:pt x="176" y="24"/>
                    </a:cubicBezTo>
                    <a:cubicBezTo>
                      <a:pt x="177" y="24"/>
                      <a:pt x="177" y="24"/>
                      <a:pt x="177" y="24"/>
                    </a:cubicBezTo>
                    <a:cubicBezTo>
                      <a:pt x="177" y="24"/>
                      <a:pt x="177" y="24"/>
                      <a:pt x="177" y="24"/>
                    </a:cubicBezTo>
                    <a:cubicBezTo>
                      <a:pt x="178" y="25"/>
                      <a:pt x="178" y="25"/>
                      <a:pt x="178" y="25"/>
                    </a:cubicBezTo>
                    <a:cubicBezTo>
                      <a:pt x="178" y="25"/>
                      <a:pt x="178" y="25"/>
                      <a:pt x="178" y="25"/>
                    </a:cubicBezTo>
                    <a:cubicBezTo>
                      <a:pt x="179" y="25"/>
                      <a:pt x="179" y="25"/>
                      <a:pt x="179" y="25"/>
                    </a:cubicBezTo>
                    <a:cubicBezTo>
                      <a:pt x="179" y="25"/>
                      <a:pt x="179" y="25"/>
                      <a:pt x="179" y="25"/>
                    </a:cubicBezTo>
                    <a:moveTo>
                      <a:pt x="68" y="29"/>
                    </a:moveTo>
                    <a:cubicBezTo>
                      <a:pt x="68" y="29"/>
                      <a:pt x="67" y="30"/>
                      <a:pt x="67" y="30"/>
                    </a:cubicBezTo>
                    <a:cubicBezTo>
                      <a:pt x="68" y="29"/>
                      <a:pt x="68" y="29"/>
                      <a:pt x="68" y="29"/>
                    </a:cubicBezTo>
                    <a:moveTo>
                      <a:pt x="67" y="32"/>
                    </a:moveTo>
                    <a:cubicBezTo>
                      <a:pt x="67" y="32"/>
                      <a:pt x="67" y="32"/>
                      <a:pt x="67" y="32"/>
                    </a:cubicBezTo>
                    <a:cubicBezTo>
                      <a:pt x="67" y="32"/>
                      <a:pt x="67" y="32"/>
                      <a:pt x="67" y="32"/>
                    </a:cubicBezTo>
                    <a:moveTo>
                      <a:pt x="103" y="86"/>
                    </a:moveTo>
                    <a:cubicBezTo>
                      <a:pt x="103" y="86"/>
                      <a:pt x="103" y="86"/>
                      <a:pt x="103" y="86"/>
                    </a:cubicBezTo>
                    <a:cubicBezTo>
                      <a:pt x="104" y="86"/>
                      <a:pt x="104" y="86"/>
                      <a:pt x="104" y="86"/>
                    </a:cubicBezTo>
                    <a:cubicBezTo>
                      <a:pt x="103" y="86"/>
                      <a:pt x="103" y="86"/>
                      <a:pt x="103" y="86"/>
                    </a:cubicBezTo>
                    <a:moveTo>
                      <a:pt x="16" y="62"/>
                    </a:moveTo>
                    <a:cubicBezTo>
                      <a:pt x="16" y="62"/>
                      <a:pt x="16" y="62"/>
                      <a:pt x="16" y="62"/>
                    </a:cubicBezTo>
                    <a:cubicBezTo>
                      <a:pt x="16" y="62"/>
                      <a:pt x="16" y="62"/>
                      <a:pt x="16" y="62"/>
                    </a:cubicBezTo>
                    <a:cubicBezTo>
                      <a:pt x="16" y="62"/>
                      <a:pt x="16" y="62"/>
                      <a:pt x="16" y="62"/>
                    </a:cubicBezTo>
                    <a:moveTo>
                      <a:pt x="62" y="69"/>
                    </a:moveTo>
                    <a:cubicBezTo>
                      <a:pt x="62" y="69"/>
                      <a:pt x="61" y="69"/>
                      <a:pt x="61" y="69"/>
                    </a:cubicBezTo>
                    <a:cubicBezTo>
                      <a:pt x="61" y="69"/>
                      <a:pt x="61" y="69"/>
                      <a:pt x="61" y="69"/>
                    </a:cubicBezTo>
                    <a:cubicBezTo>
                      <a:pt x="60" y="70"/>
                      <a:pt x="60" y="70"/>
                      <a:pt x="59" y="70"/>
                    </a:cubicBezTo>
                    <a:cubicBezTo>
                      <a:pt x="59" y="69"/>
                      <a:pt x="58" y="69"/>
                      <a:pt x="58" y="68"/>
                    </a:cubicBezTo>
                    <a:cubicBezTo>
                      <a:pt x="58" y="68"/>
                      <a:pt x="57" y="68"/>
                      <a:pt x="57" y="68"/>
                    </a:cubicBezTo>
                    <a:cubicBezTo>
                      <a:pt x="57" y="67"/>
                      <a:pt x="57" y="67"/>
                      <a:pt x="57" y="66"/>
                    </a:cubicBezTo>
                    <a:cubicBezTo>
                      <a:pt x="58" y="65"/>
                      <a:pt x="58" y="65"/>
                      <a:pt x="58" y="65"/>
                    </a:cubicBezTo>
                    <a:cubicBezTo>
                      <a:pt x="58" y="65"/>
                      <a:pt x="58" y="65"/>
                      <a:pt x="58" y="64"/>
                    </a:cubicBezTo>
                    <a:cubicBezTo>
                      <a:pt x="58" y="64"/>
                      <a:pt x="57" y="63"/>
                      <a:pt x="57" y="63"/>
                    </a:cubicBezTo>
                    <a:cubicBezTo>
                      <a:pt x="57" y="62"/>
                      <a:pt x="57" y="62"/>
                      <a:pt x="57" y="62"/>
                    </a:cubicBezTo>
                    <a:cubicBezTo>
                      <a:pt x="56" y="62"/>
                      <a:pt x="56" y="61"/>
                      <a:pt x="56" y="60"/>
                    </a:cubicBezTo>
                    <a:cubicBezTo>
                      <a:pt x="56" y="60"/>
                      <a:pt x="55" y="60"/>
                      <a:pt x="55" y="59"/>
                    </a:cubicBezTo>
                    <a:cubicBezTo>
                      <a:pt x="56" y="59"/>
                      <a:pt x="56" y="59"/>
                      <a:pt x="56" y="59"/>
                    </a:cubicBezTo>
                    <a:cubicBezTo>
                      <a:pt x="56" y="58"/>
                      <a:pt x="56" y="58"/>
                      <a:pt x="56" y="58"/>
                    </a:cubicBezTo>
                    <a:cubicBezTo>
                      <a:pt x="57" y="58"/>
                      <a:pt x="57" y="57"/>
                      <a:pt x="57" y="57"/>
                    </a:cubicBezTo>
                    <a:cubicBezTo>
                      <a:pt x="58" y="57"/>
                      <a:pt x="58" y="57"/>
                      <a:pt x="58" y="57"/>
                    </a:cubicBezTo>
                    <a:cubicBezTo>
                      <a:pt x="58" y="57"/>
                      <a:pt x="58" y="57"/>
                      <a:pt x="59" y="56"/>
                    </a:cubicBezTo>
                    <a:cubicBezTo>
                      <a:pt x="59" y="57"/>
                      <a:pt x="59" y="56"/>
                      <a:pt x="59" y="56"/>
                    </a:cubicBezTo>
                    <a:cubicBezTo>
                      <a:pt x="59" y="56"/>
                      <a:pt x="59" y="56"/>
                      <a:pt x="60" y="56"/>
                    </a:cubicBezTo>
                    <a:cubicBezTo>
                      <a:pt x="60" y="56"/>
                      <a:pt x="60" y="56"/>
                      <a:pt x="61" y="56"/>
                    </a:cubicBezTo>
                    <a:cubicBezTo>
                      <a:pt x="61" y="56"/>
                      <a:pt x="61" y="56"/>
                      <a:pt x="61" y="56"/>
                    </a:cubicBezTo>
                    <a:cubicBezTo>
                      <a:pt x="61" y="57"/>
                      <a:pt x="61" y="57"/>
                      <a:pt x="61" y="57"/>
                    </a:cubicBezTo>
                    <a:cubicBezTo>
                      <a:pt x="61" y="58"/>
                      <a:pt x="61" y="58"/>
                      <a:pt x="61" y="58"/>
                    </a:cubicBezTo>
                    <a:cubicBezTo>
                      <a:pt x="60" y="58"/>
                      <a:pt x="60" y="58"/>
                      <a:pt x="59" y="59"/>
                    </a:cubicBezTo>
                    <a:cubicBezTo>
                      <a:pt x="59" y="59"/>
                      <a:pt x="59" y="59"/>
                      <a:pt x="59" y="59"/>
                    </a:cubicBezTo>
                    <a:cubicBezTo>
                      <a:pt x="59" y="59"/>
                      <a:pt x="59" y="59"/>
                      <a:pt x="59" y="59"/>
                    </a:cubicBezTo>
                    <a:cubicBezTo>
                      <a:pt x="59" y="59"/>
                      <a:pt x="59" y="59"/>
                      <a:pt x="59" y="59"/>
                    </a:cubicBezTo>
                    <a:cubicBezTo>
                      <a:pt x="59" y="60"/>
                      <a:pt x="59" y="60"/>
                      <a:pt x="59" y="60"/>
                    </a:cubicBezTo>
                    <a:cubicBezTo>
                      <a:pt x="60" y="61"/>
                      <a:pt x="60" y="61"/>
                      <a:pt x="60" y="61"/>
                    </a:cubicBezTo>
                    <a:cubicBezTo>
                      <a:pt x="60" y="61"/>
                      <a:pt x="60" y="62"/>
                      <a:pt x="61" y="62"/>
                    </a:cubicBezTo>
                    <a:cubicBezTo>
                      <a:pt x="61" y="62"/>
                      <a:pt x="61" y="62"/>
                      <a:pt x="61" y="62"/>
                    </a:cubicBezTo>
                    <a:cubicBezTo>
                      <a:pt x="61" y="63"/>
                      <a:pt x="61" y="63"/>
                      <a:pt x="61" y="63"/>
                    </a:cubicBezTo>
                    <a:cubicBezTo>
                      <a:pt x="61" y="62"/>
                      <a:pt x="61" y="62"/>
                      <a:pt x="61" y="62"/>
                    </a:cubicBezTo>
                    <a:cubicBezTo>
                      <a:pt x="62" y="63"/>
                      <a:pt x="62" y="63"/>
                      <a:pt x="62" y="63"/>
                    </a:cubicBezTo>
                    <a:cubicBezTo>
                      <a:pt x="62" y="63"/>
                      <a:pt x="62" y="63"/>
                      <a:pt x="62" y="63"/>
                    </a:cubicBezTo>
                    <a:cubicBezTo>
                      <a:pt x="63" y="64"/>
                      <a:pt x="63" y="64"/>
                      <a:pt x="63" y="64"/>
                    </a:cubicBezTo>
                    <a:cubicBezTo>
                      <a:pt x="62" y="64"/>
                      <a:pt x="62" y="65"/>
                      <a:pt x="61" y="65"/>
                    </a:cubicBezTo>
                    <a:cubicBezTo>
                      <a:pt x="61" y="65"/>
                      <a:pt x="61" y="65"/>
                      <a:pt x="61" y="65"/>
                    </a:cubicBezTo>
                    <a:cubicBezTo>
                      <a:pt x="61" y="65"/>
                      <a:pt x="61" y="65"/>
                      <a:pt x="61" y="65"/>
                    </a:cubicBezTo>
                    <a:cubicBezTo>
                      <a:pt x="62" y="66"/>
                      <a:pt x="62" y="66"/>
                      <a:pt x="62" y="66"/>
                    </a:cubicBezTo>
                    <a:cubicBezTo>
                      <a:pt x="61" y="66"/>
                      <a:pt x="61" y="66"/>
                      <a:pt x="61" y="66"/>
                    </a:cubicBezTo>
                    <a:cubicBezTo>
                      <a:pt x="62" y="67"/>
                      <a:pt x="62" y="67"/>
                      <a:pt x="62" y="67"/>
                    </a:cubicBezTo>
                    <a:cubicBezTo>
                      <a:pt x="62" y="68"/>
                      <a:pt x="62" y="68"/>
                      <a:pt x="62" y="68"/>
                    </a:cubicBezTo>
                    <a:cubicBezTo>
                      <a:pt x="62" y="69"/>
                      <a:pt x="62" y="69"/>
                      <a:pt x="62" y="69"/>
                    </a:cubicBezTo>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8" name="Freeform 1190"/>
              <p:cNvSpPr>
                <a:spLocks/>
              </p:cNvSpPr>
              <p:nvPr/>
            </p:nvSpPr>
            <p:spPr bwMode="auto">
              <a:xfrm>
                <a:off x="979488" y="17287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19" name="Freeform 1191"/>
              <p:cNvSpPr>
                <a:spLocks/>
              </p:cNvSpPr>
              <p:nvPr/>
            </p:nvSpPr>
            <p:spPr bwMode="auto">
              <a:xfrm>
                <a:off x="979488" y="1724026"/>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20" name="Freeform 1192"/>
              <p:cNvSpPr>
                <a:spLocks/>
              </p:cNvSpPr>
              <p:nvPr/>
            </p:nvSpPr>
            <p:spPr bwMode="auto">
              <a:xfrm>
                <a:off x="979488" y="17287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21" name="Rectangle 1193"/>
              <p:cNvSpPr>
                <a:spLocks noChangeArrowheads="1"/>
              </p:cNvSpPr>
              <p:nvPr/>
            </p:nvSpPr>
            <p:spPr bwMode="auto">
              <a:xfrm>
                <a:off x="982663" y="17319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22" name="Rectangle 1194"/>
              <p:cNvSpPr>
                <a:spLocks noChangeArrowheads="1"/>
              </p:cNvSpPr>
              <p:nvPr/>
            </p:nvSpPr>
            <p:spPr bwMode="auto">
              <a:xfrm>
                <a:off x="982663" y="17351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23" name="Freeform 1195"/>
              <p:cNvSpPr>
                <a:spLocks/>
              </p:cNvSpPr>
              <p:nvPr/>
            </p:nvSpPr>
            <p:spPr bwMode="auto">
              <a:xfrm>
                <a:off x="982663" y="173990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24" name="Rectangle 1196"/>
              <p:cNvSpPr>
                <a:spLocks noChangeArrowheads="1"/>
              </p:cNvSpPr>
              <p:nvPr/>
            </p:nvSpPr>
            <p:spPr bwMode="auto">
              <a:xfrm>
                <a:off x="982663" y="17430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25" name="Freeform 1197"/>
              <p:cNvSpPr>
                <a:spLocks/>
              </p:cNvSpPr>
              <p:nvPr/>
            </p:nvSpPr>
            <p:spPr bwMode="auto">
              <a:xfrm>
                <a:off x="982663" y="1743076"/>
                <a:ext cx="0" cy="4763"/>
              </a:xfrm>
              <a:custGeom>
                <a:avLst/>
                <a:gdLst>
                  <a:gd name="T0" fmla="*/ 0 h 3"/>
                  <a:gd name="T1" fmla="*/ 2147483647 h 3"/>
                  <a:gd name="T2" fmla="*/ 2147483647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26" name="Rectangle 1198"/>
              <p:cNvSpPr>
                <a:spLocks noChangeArrowheads="1"/>
              </p:cNvSpPr>
              <p:nvPr/>
            </p:nvSpPr>
            <p:spPr bwMode="auto">
              <a:xfrm>
                <a:off x="979488" y="17478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27" name="Freeform 1200"/>
              <p:cNvSpPr>
                <a:spLocks/>
              </p:cNvSpPr>
              <p:nvPr/>
            </p:nvSpPr>
            <p:spPr bwMode="auto">
              <a:xfrm>
                <a:off x="557213" y="1412876"/>
                <a:ext cx="3175" cy="6350"/>
              </a:xfrm>
              <a:custGeom>
                <a:avLst/>
                <a:gdLst>
                  <a:gd name="T0" fmla="*/ 0 w 2"/>
                  <a:gd name="T1" fmla="*/ 2147483647 h 4"/>
                  <a:gd name="T2" fmla="*/ 0 w 2"/>
                  <a:gd name="T3" fmla="*/ 0 h 4"/>
                  <a:gd name="T4" fmla="*/ 0 w 2"/>
                  <a:gd name="T5" fmla="*/ 0 h 4"/>
                  <a:gd name="T6" fmla="*/ 0 w 2"/>
                  <a:gd name="T7" fmla="*/ 2147483647 h 4"/>
                  <a:gd name="T8" fmla="*/ 0 w 2"/>
                  <a:gd name="T9" fmla="*/ 2147483647 h 4"/>
                  <a:gd name="T10" fmla="*/ 0 w 2"/>
                  <a:gd name="T11" fmla="*/ 2147483647 h 4"/>
                  <a:gd name="T12" fmla="*/ 2147483647 w 2"/>
                  <a:gd name="T13" fmla="*/ 2147483647 h 4"/>
                  <a:gd name="T14" fmla="*/ 2147483647 w 2"/>
                  <a:gd name="T15" fmla="*/ 2147483647 h 4"/>
                  <a:gd name="T16" fmla="*/ 0 w 2"/>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2"/>
                    </a:moveTo>
                    <a:lnTo>
                      <a:pt x="0" y="0"/>
                    </a:lnTo>
                    <a:lnTo>
                      <a:pt x="0" y="2"/>
                    </a:lnTo>
                    <a:lnTo>
                      <a:pt x="0" y="4"/>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28" name="Freeform 1201"/>
              <p:cNvSpPr>
                <a:spLocks/>
              </p:cNvSpPr>
              <p:nvPr/>
            </p:nvSpPr>
            <p:spPr bwMode="auto">
              <a:xfrm>
                <a:off x="554038" y="1412876"/>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29" name="Rectangle 1202"/>
              <p:cNvSpPr>
                <a:spLocks noChangeArrowheads="1"/>
              </p:cNvSpPr>
              <p:nvPr/>
            </p:nvSpPr>
            <p:spPr bwMode="auto">
              <a:xfrm>
                <a:off x="554038"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30" name="Rectangle 1203"/>
              <p:cNvSpPr>
                <a:spLocks noChangeArrowheads="1"/>
              </p:cNvSpPr>
              <p:nvPr/>
            </p:nvSpPr>
            <p:spPr bwMode="auto">
              <a:xfrm>
                <a:off x="549276"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31" name="Freeform 1204"/>
              <p:cNvSpPr>
                <a:spLocks/>
              </p:cNvSpPr>
              <p:nvPr/>
            </p:nvSpPr>
            <p:spPr bwMode="auto">
              <a:xfrm>
                <a:off x="542926" y="1404938"/>
                <a:ext cx="3175" cy="0"/>
              </a:xfrm>
              <a:custGeom>
                <a:avLst/>
                <a:gdLst>
                  <a:gd name="T0" fmla="*/ 0 w 2"/>
                  <a:gd name="T1" fmla="*/ 2147483647 w 2"/>
                  <a:gd name="T2" fmla="*/ 2147483647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2" name="Freeform 1205"/>
              <p:cNvSpPr>
                <a:spLocks/>
              </p:cNvSpPr>
              <p:nvPr/>
            </p:nvSpPr>
            <p:spPr bwMode="auto">
              <a:xfrm>
                <a:off x="515938" y="1393826"/>
                <a:ext cx="0" cy="3175"/>
              </a:xfrm>
              <a:custGeom>
                <a:avLst/>
                <a:gdLst>
                  <a:gd name="T0" fmla="*/ 0 h 2"/>
                  <a:gd name="T1" fmla="*/ 2147483647 h 2"/>
                  <a:gd name="T2" fmla="*/ 0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3" name="Freeform 1206"/>
              <p:cNvSpPr>
                <a:spLocks/>
              </p:cNvSpPr>
              <p:nvPr/>
            </p:nvSpPr>
            <p:spPr bwMode="auto">
              <a:xfrm>
                <a:off x="839788" y="1720851"/>
                <a:ext cx="7938" cy="3175"/>
              </a:xfrm>
              <a:custGeom>
                <a:avLst/>
                <a:gdLst>
                  <a:gd name="T0" fmla="*/ 2147483647 w 5"/>
                  <a:gd name="T1" fmla="*/ 0 h 2"/>
                  <a:gd name="T2" fmla="*/ 0 w 5"/>
                  <a:gd name="T3" fmla="*/ 0 h 2"/>
                  <a:gd name="T4" fmla="*/ 0 w 5"/>
                  <a:gd name="T5" fmla="*/ 0 h 2"/>
                  <a:gd name="T6" fmla="*/ 0 w 5"/>
                  <a:gd name="T7" fmla="*/ 0 h 2"/>
                  <a:gd name="T8" fmla="*/ 2147483647 w 5"/>
                  <a:gd name="T9" fmla="*/ 0 h 2"/>
                  <a:gd name="T10" fmla="*/ 2147483647 w 5"/>
                  <a:gd name="T11" fmla="*/ 0 h 2"/>
                  <a:gd name="T12" fmla="*/ 2147483647 w 5"/>
                  <a:gd name="T13" fmla="*/ 2147483647 h 2"/>
                  <a:gd name="T14" fmla="*/ 2147483647 w 5"/>
                  <a:gd name="T15" fmla="*/ 2147483647 h 2"/>
                  <a:gd name="T16" fmla="*/ 2147483647 w 5"/>
                  <a:gd name="T17" fmla="*/ 0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0" y="0"/>
                    </a:lnTo>
                    <a:lnTo>
                      <a:pt x="2" y="0"/>
                    </a:lnTo>
                    <a:lnTo>
                      <a:pt x="2" y="2"/>
                    </a:lnTo>
                    <a:lnTo>
                      <a:pt x="5"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4" name="Freeform 1207"/>
              <p:cNvSpPr>
                <a:spLocks/>
              </p:cNvSpPr>
              <p:nvPr/>
            </p:nvSpPr>
            <p:spPr bwMode="auto">
              <a:xfrm>
                <a:off x="847726" y="1720851"/>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5" name="Freeform 1208"/>
              <p:cNvSpPr>
                <a:spLocks/>
              </p:cNvSpPr>
              <p:nvPr/>
            </p:nvSpPr>
            <p:spPr bwMode="auto">
              <a:xfrm>
                <a:off x="847726" y="17240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6" name="Freeform 1209"/>
              <p:cNvSpPr>
                <a:spLocks/>
              </p:cNvSpPr>
              <p:nvPr/>
            </p:nvSpPr>
            <p:spPr bwMode="auto">
              <a:xfrm>
                <a:off x="854076" y="1717676"/>
                <a:ext cx="4763" cy="3175"/>
              </a:xfrm>
              <a:custGeom>
                <a:avLst/>
                <a:gdLst>
                  <a:gd name="T0" fmla="*/ 2147483647 w 3"/>
                  <a:gd name="T1" fmla="*/ 0 h 2"/>
                  <a:gd name="T2" fmla="*/ 2147483647 w 3"/>
                  <a:gd name="T3" fmla="*/ 0 h 2"/>
                  <a:gd name="T4" fmla="*/ 0 w 3"/>
                  <a:gd name="T5" fmla="*/ 2147483647 h 2"/>
                  <a:gd name="T6" fmla="*/ 2147483647 w 3"/>
                  <a:gd name="T7" fmla="*/ 0 h 2"/>
                  <a:gd name="T8" fmla="*/ 2147483647 w 3"/>
                  <a:gd name="T9" fmla="*/ 0 h 2"/>
                  <a:gd name="T10" fmla="*/ 2147483647 w 3"/>
                  <a:gd name="T11" fmla="*/ 0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7" name="Freeform 1210"/>
              <p:cNvSpPr>
                <a:spLocks/>
              </p:cNvSpPr>
              <p:nvPr/>
            </p:nvSpPr>
            <p:spPr bwMode="auto">
              <a:xfrm>
                <a:off x="836613" y="1712913"/>
                <a:ext cx="3175" cy="4763"/>
              </a:xfrm>
              <a:custGeom>
                <a:avLst/>
                <a:gdLst>
                  <a:gd name="T0" fmla="*/ 2147483647 w 2"/>
                  <a:gd name="T1" fmla="*/ 0 h 3"/>
                  <a:gd name="T2" fmla="*/ 0 w 2"/>
                  <a:gd name="T3" fmla="*/ 0 h 3"/>
                  <a:gd name="T4" fmla="*/ 0 w 2"/>
                  <a:gd name="T5" fmla="*/ 0 h 3"/>
                  <a:gd name="T6" fmla="*/ 0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8" name="Freeform 1211"/>
              <p:cNvSpPr>
                <a:spLocks/>
              </p:cNvSpPr>
              <p:nvPr/>
            </p:nvSpPr>
            <p:spPr bwMode="auto">
              <a:xfrm>
                <a:off x="836613" y="1712913"/>
                <a:ext cx="0" cy="4763"/>
              </a:xfrm>
              <a:custGeom>
                <a:avLst/>
                <a:gdLst>
                  <a:gd name="T0" fmla="*/ 0 h 3"/>
                  <a:gd name="T1" fmla="*/ 2147483647 h 3"/>
                  <a:gd name="T2" fmla="*/ 2147483647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39" name="Freeform 1212"/>
              <p:cNvSpPr>
                <a:spLocks/>
              </p:cNvSpPr>
              <p:nvPr/>
            </p:nvSpPr>
            <p:spPr bwMode="auto">
              <a:xfrm>
                <a:off x="836613" y="1712913"/>
                <a:ext cx="0" cy="4763"/>
              </a:xfrm>
              <a:custGeom>
                <a:avLst/>
                <a:gdLst>
                  <a:gd name="T0" fmla="*/ 0 h 3"/>
                  <a:gd name="T1" fmla="*/ 0 h 3"/>
                  <a:gd name="T2" fmla="*/ 0 h 3"/>
                  <a:gd name="T3" fmla="*/ 2147483647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0" name="Freeform 1213"/>
              <p:cNvSpPr>
                <a:spLocks/>
              </p:cNvSpPr>
              <p:nvPr/>
            </p:nvSpPr>
            <p:spPr bwMode="auto">
              <a:xfrm>
                <a:off x="831851" y="1712913"/>
                <a:ext cx="0" cy="4763"/>
              </a:xfrm>
              <a:custGeom>
                <a:avLst/>
                <a:gdLst>
                  <a:gd name="T0" fmla="*/ 2147483647 h 3"/>
                  <a:gd name="T1" fmla="*/ 2147483647 h 3"/>
                  <a:gd name="T2" fmla="*/ 0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1" name="Freeform 1214"/>
              <p:cNvSpPr>
                <a:spLocks/>
              </p:cNvSpPr>
              <p:nvPr/>
            </p:nvSpPr>
            <p:spPr bwMode="auto">
              <a:xfrm>
                <a:off x="828676" y="1712913"/>
                <a:ext cx="3175" cy="4763"/>
              </a:xfrm>
              <a:custGeom>
                <a:avLst/>
                <a:gdLst>
                  <a:gd name="T0" fmla="*/ 2147483647 w 2"/>
                  <a:gd name="T1" fmla="*/ 0 h 3"/>
                  <a:gd name="T2" fmla="*/ 0 w 2"/>
                  <a:gd name="T3" fmla="*/ 0 h 3"/>
                  <a:gd name="T4" fmla="*/ 0 w 2"/>
                  <a:gd name="T5" fmla="*/ 0 h 3"/>
                  <a:gd name="T6" fmla="*/ 0 w 2"/>
                  <a:gd name="T7" fmla="*/ 0 h 3"/>
                  <a:gd name="T8" fmla="*/ 0 w 2"/>
                  <a:gd name="T9" fmla="*/ 0 h 3"/>
                  <a:gd name="T10" fmla="*/ 2147483647 w 2"/>
                  <a:gd name="T11" fmla="*/ 2147483647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2" name="Freeform 1215"/>
              <p:cNvSpPr>
                <a:spLocks/>
              </p:cNvSpPr>
              <p:nvPr/>
            </p:nvSpPr>
            <p:spPr bwMode="auto">
              <a:xfrm>
                <a:off x="823913" y="1706563"/>
                <a:ext cx="4763" cy="3175"/>
              </a:xfrm>
              <a:custGeom>
                <a:avLst/>
                <a:gdLst>
                  <a:gd name="T0" fmla="*/ 2147483647 w 3"/>
                  <a:gd name="T1" fmla="*/ 2147483647 h 2"/>
                  <a:gd name="T2" fmla="*/ 0 w 3"/>
                  <a:gd name="T3" fmla="*/ 0 h 2"/>
                  <a:gd name="T4" fmla="*/ 0 w 3"/>
                  <a:gd name="T5" fmla="*/ 0 h 2"/>
                  <a:gd name="T6" fmla="*/ 0 w 3"/>
                  <a:gd name="T7" fmla="*/ 2147483647 h 2"/>
                  <a:gd name="T8" fmla="*/ 0 w 3"/>
                  <a:gd name="T9" fmla="*/ 2147483647 h 2"/>
                  <a:gd name="T10" fmla="*/ 2147483647 w 3"/>
                  <a:gd name="T11" fmla="*/ 2147483647 h 2"/>
                  <a:gd name="T12" fmla="*/ 2147483647 w 3"/>
                  <a:gd name="T13" fmla="*/ 2147483647 h 2"/>
                  <a:gd name="T14" fmla="*/ 2147483647 w 3"/>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3" y="2"/>
                    </a:move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3" name="Freeform 1216"/>
              <p:cNvSpPr>
                <a:spLocks/>
              </p:cNvSpPr>
              <p:nvPr/>
            </p:nvSpPr>
            <p:spPr bwMode="auto">
              <a:xfrm>
                <a:off x="828676" y="1706563"/>
                <a:ext cx="3175" cy="3175"/>
              </a:xfrm>
              <a:custGeom>
                <a:avLst/>
                <a:gdLst>
                  <a:gd name="T0" fmla="*/ 2147483647 w 2"/>
                  <a:gd name="T1" fmla="*/ 2147483647 h 2"/>
                  <a:gd name="T2" fmla="*/ 2147483647 w 2"/>
                  <a:gd name="T3" fmla="*/ 2147483647 h 2"/>
                  <a:gd name="T4" fmla="*/ 2147483647 w 2"/>
                  <a:gd name="T5" fmla="*/ 0 h 2"/>
                  <a:gd name="T6" fmla="*/ 0 w 2"/>
                  <a:gd name="T7" fmla="*/ 2147483647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4" name="Freeform 1217"/>
              <p:cNvSpPr>
                <a:spLocks/>
              </p:cNvSpPr>
              <p:nvPr/>
            </p:nvSpPr>
            <p:spPr bwMode="auto">
              <a:xfrm>
                <a:off x="823913" y="1701801"/>
                <a:ext cx="0" cy="4763"/>
              </a:xfrm>
              <a:custGeom>
                <a:avLst/>
                <a:gdLst>
                  <a:gd name="T0" fmla="*/ 0 h 3"/>
                  <a:gd name="T1" fmla="*/ 0 h 3"/>
                  <a:gd name="T2" fmla="*/ 2147483647 h 3"/>
                  <a:gd name="T3" fmla="*/ 0 h 3"/>
                  <a:gd name="T4" fmla="*/ 0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5" name="Rectangle 1218"/>
              <p:cNvSpPr>
                <a:spLocks noChangeArrowheads="1"/>
              </p:cNvSpPr>
              <p:nvPr/>
            </p:nvSpPr>
            <p:spPr bwMode="auto">
              <a:xfrm>
                <a:off x="823913" y="17065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46" name="Rectangle 1219"/>
              <p:cNvSpPr>
                <a:spLocks noChangeArrowheads="1"/>
              </p:cNvSpPr>
              <p:nvPr/>
            </p:nvSpPr>
            <p:spPr bwMode="auto">
              <a:xfrm>
                <a:off x="823913" y="17065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47" name="Freeform 1220"/>
              <p:cNvSpPr>
                <a:spLocks/>
              </p:cNvSpPr>
              <p:nvPr/>
            </p:nvSpPr>
            <p:spPr bwMode="auto">
              <a:xfrm>
                <a:off x="820738" y="17018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8" name="Freeform 1221"/>
              <p:cNvSpPr>
                <a:spLocks/>
              </p:cNvSpPr>
              <p:nvPr/>
            </p:nvSpPr>
            <p:spPr bwMode="auto">
              <a:xfrm>
                <a:off x="823913" y="16986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49" name="Freeform 1222"/>
              <p:cNvSpPr>
                <a:spLocks/>
              </p:cNvSpPr>
              <p:nvPr/>
            </p:nvSpPr>
            <p:spPr bwMode="auto">
              <a:xfrm>
                <a:off x="820738" y="1687513"/>
                <a:ext cx="3175" cy="6350"/>
              </a:xfrm>
              <a:custGeom>
                <a:avLst/>
                <a:gdLst>
                  <a:gd name="T0" fmla="*/ 0 w 2"/>
                  <a:gd name="T1" fmla="*/ 2147483647 h 4"/>
                  <a:gd name="T2" fmla="*/ 0 w 2"/>
                  <a:gd name="T3" fmla="*/ 2147483647 h 4"/>
                  <a:gd name="T4" fmla="*/ 0 w 2"/>
                  <a:gd name="T5" fmla="*/ 2147483647 h 4"/>
                  <a:gd name="T6" fmla="*/ 2147483647 w 2"/>
                  <a:gd name="T7" fmla="*/ 2147483647 h 4"/>
                  <a:gd name="T8" fmla="*/ 2147483647 w 2"/>
                  <a:gd name="T9" fmla="*/ 2147483647 h 4"/>
                  <a:gd name="T10" fmla="*/ 2147483647 w 2"/>
                  <a:gd name="T11" fmla="*/ 2147483647 h 4"/>
                  <a:gd name="T12" fmla="*/ 2147483647 w 2"/>
                  <a:gd name="T13" fmla="*/ 2147483647 h 4"/>
                  <a:gd name="T14" fmla="*/ 2147483647 w 2"/>
                  <a:gd name="T15" fmla="*/ 0 h 4"/>
                  <a:gd name="T16" fmla="*/ 2147483647 w 2"/>
                  <a:gd name="T17" fmla="*/ 0 h 4"/>
                  <a:gd name="T18" fmla="*/ 0 w 2"/>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2"/>
                    </a:moveTo>
                    <a:lnTo>
                      <a:pt x="0" y="2"/>
                    </a:lnTo>
                    <a:lnTo>
                      <a:pt x="2" y="4"/>
                    </a:lnTo>
                    <a:lnTo>
                      <a:pt x="2"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0" name="Freeform 1223"/>
              <p:cNvSpPr>
                <a:spLocks/>
              </p:cNvSpPr>
              <p:nvPr/>
            </p:nvSpPr>
            <p:spPr bwMode="auto">
              <a:xfrm>
                <a:off x="820738" y="1693863"/>
                <a:ext cx="3175" cy="4763"/>
              </a:xfrm>
              <a:custGeom>
                <a:avLst/>
                <a:gdLst>
                  <a:gd name="T0" fmla="*/ 2147483647 w 2"/>
                  <a:gd name="T1" fmla="*/ 2147483647 h 3"/>
                  <a:gd name="T2" fmla="*/ 2147483647 w 2"/>
                  <a:gd name="T3" fmla="*/ 0 h 3"/>
                  <a:gd name="T4" fmla="*/ 0 w 2"/>
                  <a:gd name="T5" fmla="*/ 0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3"/>
                    </a:move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1" name="Freeform 1224"/>
              <p:cNvSpPr>
                <a:spLocks/>
              </p:cNvSpPr>
              <p:nvPr/>
            </p:nvSpPr>
            <p:spPr bwMode="auto">
              <a:xfrm>
                <a:off x="820738" y="1693863"/>
                <a:ext cx="3175" cy="0"/>
              </a:xfrm>
              <a:custGeom>
                <a:avLst/>
                <a:gdLst>
                  <a:gd name="T0" fmla="*/ 0 w 2"/>
                  <a:gd name="T1" fmla="*/ 0 w 2"/>
                  <a:gd name="T2" fmla="*/ 0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2" name="Freeform 1225"/>
              <p:cNvSpPr>
                <a:spLocks/>
              </p:cNvSpPr>
              <p:nvPr/>
            </p:nvSpPr>
            <p:spPr bwMode="auto">
              <a:xfrm>
                <a:off x="820738" y="1693863"/>
                <a:ext cx="0" cy="4763"/>
              </a:xfrm>
              <a:custGeom>
                <a:avLst/>
                <a:gdLst>
                  <a:gd name="T0" fmla="*/ 0 h 3"/>
                  <a:gd name="T1" fmla="*/ 2147483647 h 3"/>
                  <a:gd name="T2" fmla="*/ 2147483647 h 3"/>
                  <a:gd name="T3" fmla="*/ 2147483647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3" name="Rectangle 1226"/>
              <p:cNvSpPr>
                <a:spLocks noChangeArrowheads="1"/>
              </p:cNvSpPr>
              <p:nvPr/>
            </p:nvSpPr>
            <p:spPr bwMode="auto">
              <a:xfrm>
                <a:off x="823913" y="1682751"/>
                <a:ext cx="1588"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54" name="Freeform 1227"/>
              <p:cNvSpPr>
                <a:spLocks/>
              </p:cNvSpPr>
              <p:nvPr/>
            </p:nvSpPr>
            <p:spPr bwMode="auto">
              <a:xfrm>
                <a:off x="820738" y="1682751"/>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5" name="Freeform 1228"/>
              <p:cNvSpPr>
                <a:spLocks/>
              </p:cNvSpPr>
              <p:nvPr/>
            </p:nvSpPr>
            <p:spPr bwMode="auto">
              <a:xfrm>
                <a:off x="820738" y="1690688"/>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6" name="Freeform 1229"/>
              <p:cNvSpPr>
                <a:spLocks/>
              </p:cNvSpPr>
              <p:nvPr/>
            </p:nvSpPr>
            <p:spPr bwMode="auto">
              <a:xfrm>
                <a:off x="869951" y="1701801"/>
                <a:ext cx="3175" cy="4763"/>
              </a:xfrm>
              <a:custGeom>
                <a:avLst/>
                <a:gdLst>
                  <a:gd name="T0" fmla="*/ 0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2147483647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7" name="Freeform 1230"/>
              <p:cNvSpPr>
                <a:spLocks/>
              </p:cNvSpPr>
              <p:nvPr/>
            </p:nvSpPr>
            <p:spPr bwMode="auto">
              <a:xfrm>
                <a:off x="873126" y="1701801"/>
                <a:ext cx="4763" cy="4763"/>
              </a:xfrm>
              <a:custGeom>
                <a:avLst/>
                <a:gdLst>
                  <a:gd name="T0" fmla="*/ 2147483647 w 3"/>
                  <a:gd name="T1" fmla="*/ 0 h 3"/>
                  <a:gd name="T2" fmla="*/ 2147483647 w 3"/>
                  <a:gd name="T3" fmla="*/ 0 h 3"/>
                  <a:gd name="T4" fmla="*/ 0 w 3"/>
                  <a:gd name="T5" fmla="*/ 0 h 3"/>
                  <a:gd name="T6" fmla="*/ 0 w 3"/>
                  <a:gd name="T7" fmla="*/ 2147483647 h 3"/>
                  <a:gd name="T8" fmla="*/ 0 w 3"/>
                  <a:gd name="T9" fmla="*/ 2147483647 h 3"/>
                  <a:gd name="T10" fmla="*/ 2147483647 w 3"/>
                  <a:gd name="T11" fmla="*/ 2147483647 h 3"/>
                  <a:gd name="T12" fmla="*/ 2147483647 w 3"/>
                  <a:gd name="T13" fmla="*/ 0 h 3"/>
                  <a:gd name="T14" fmla="*/ 2147483647 w 3"/>
                  <a:gd name="T15" fmla="*/ 0 h 3"/>
                  <a:gd name="T16" fmla="*/ 2147483647 w 3"/>
                  <a:gd name="T17" fmla="*/ 0 h 3"/>
                  <a:gd name="T18" fmla="*/ 2147483647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3">
                    <a:moveTo>
                      <a:pt x="3" y="0"/>
                    </a:moveTo>
                    <a:lnTo>
                      <a:pt x="3" y="0"/>
                    </a:lnTo>
                    <a:lnTo>
                      <a:pt x="0" y="0"/>
                    </a:lnTo>
                    <a:lnTo>
                      <a:pt x="0" y="3"/>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8" name="Freeform 1231"/>
              <p:cNvSpPr>
                <a:spLocks/>
              </p:cNvSpPr>
              <p:nvPr/>
            </p:nvSpPr>
            <p:spPr bwMode="auto">
              <a:xfrm>
                <a:off x="823913" y="16716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59" name="Freeform 1232"/>
              <p:cNvSpPr>
                <a:spLocks/>
              </p:cNvSpPr>
              <p:nvPr/>
            </p:nvSpPr>
            <p:spPr bwMode="auto">
              <a:xfrm>
                <a:off x="823913" y="166846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0" name="Freeform 1233"/>
              <p:cNvSpPr>
                <a:spLocks/>
              </p:cNvSpPr>
              <p:nvPr/>
            </p:nvSpPr>
            <p:spPr bwMode="auto">
              <a:xfrm>
                <a:off x="828676" y="1668463"/>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1" name="Freeform 1234"/>
              <p:cNvSpPr>
                <a:spLocks/>
              </p:cNvSpPr>
              <p:nvPr/>
            </p:nvSpPr>
            <p:spPr bwMode="auto">
              <a:xfrm>
                <a:off x="823913" y="1657351"/>
                <a:ext cx="4763" cy="3175"/>
              </a:xfrm>
              <a:custGeom>
                <a:avLst/>
                <a:gdLst>
                  <a:gd name="T0" fmla="*/ 0 w 3"/>
                  <a:gd name="T1" fmla="*/ 0 h 2"/>
                  <a:gd name="T2" fmla="*/ 0 w 3"/>
                  <a:gd name="T3" fmla="*/ 0 h 2"/>
                  <a:gd name="T4" fmla="*/ 0 w 3"/>
                  <a:gd name="T5" fmla="*/ 2147483647 h 2"/>
                  <a:gd name="T6" fmla="*/ 0 w 3"/>
                  <a:gd name="T7" fmla="*/ 2147483647 h 2"/>
                  <a:gd name="T8" fmla="*/ 2147483647 w 3"/>
                  <a:gd name="T9" fmla="*/ 2147483647 h 2"/>
                  <a:gd name="T10" fmla="*/ 2147483647 w 3"/>
                  <a:gd name="T11" fmla="*/ 0 h 2"/>
                  <a:gd name="T12" fmla="*/ 2147483647 w 3"/>
                  <a:gd name="T13" fmla="*/ 0 h 2"/>
                  <a:gd name="T14" fmla="*/ 0 w 3"/>
                  <a:gd name="T15" fmla="*/ 0 h 2"/>
                  <a:gd name="T16" fmla="*/ 0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0" y="0"/>
                    </a:moveTo>
                    <a:lnTo>
                      <a:pt x="0" y="0"/>
                    </a:lnTo>
                    <a:lnTo>
                      <a:pt x="0" y="2"/>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2" name="Freeform 1235"/>
              <p:cNvSpPr>
                <a:spLocks/>
              </p:cNvSpPr>
              <p:nvPr/>
            </p:nvSpPr>
            <p:spPr bwMode="auto">
              <a:xfrm>
                <a:off x="534988"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3" name="Freeform 1236"/>
              <p:cNvSpPr>
                <a:spLocks/>
              </p:cNvSpPr>
              <p:nvPr/>
            </p:nvSpPr>
            <p:spPr bwMode="auto">
              <a:xfrm>
                <a:off x="647701" y="1273176"/>
                <a:ext cx="14288" cy="11113"/>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0 h 7"/>
                  <a:gd name="T18" fmla="*/ 2147483647 w 9"/>
                  <a:gd name="T19" fmla="*/ 0 h 7"/>
                  <a:gd name="T20" fmla="*/ 0 w 9"/>
                  <a:gd name="T21" fmla="*/ 0 h 7"/>
                  <a:gd name="T22" fmla="*/ 0 w 9"/>
                  <a:gd name="T23" fmla="*/ 0 h 7"/>
                  <a:gd name="T24" fmla="*/ 0 w 9"/>
                  <a:gd name="T25" fmla="*/ 2147483647 h 7"/>
                  <a:gd name="T26" fmla="*/ 2147483647 w 9"/>
                  <a:gd name="T27" fmla="*/ 2147483647 h 7"/>
                  <a:gd name="T28" fmla="*/ 2147483647 w 9"/>
                  <a:gd name="T29" fmla="*/ 2147483647 h 7"/>
                  <a:gd name="T30" fmla="*/ 2147483647 w 9"/>
                  <a:gd name="T31" fmla="*/ 2147483647 h 7"/>
                  <a:gd name="T32" fmla="*/ 2147483647 w 9"/>
                  <a:gd name="T33" fmla="*/ 2147483647 h 7"/>
                  <a:gd name="T34" fmla="*/ 2147483647 w 9"/>
                  <a:gd name="T35" fmla="*/ 2147483647 h 7"/>
                  <a:gd name="T36" fmla="*/ 2147483647 w 9"/>
                  <a:gd name="T37" fmla="*/ 2147483647 h 7"/>
                  <a:gd name="T38" fmla="*/ 2147483647 w 9"/>
                  <a:gd name="T39" fmla="*/ 2147483647 h 7"/>
                  <a:gd name="T40" fmla="*/ 2147483647 w 9"/>
                  <a:gd name="T41" fmla="*/ 214748364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7">
                    <a:moveTo>
                      <a:pt x="9" y="7"/>
                    </a:moveTo>
                    <a:lnTo>
                      <a:pt x="9" y="7"/>
                    </a:lnTo>
                    <a:lnTo>
                      <a:pt x="9" y="5"/>
                    </a:lnTo>
                    <a:lnTo>
                      <a:pt x="7" y="5"/>
                    </a:lnTo>
                    <a:lnTo>
                      <a:pt x="7" y="2"/>
                    </a:lnTo>
                    <a:lnTo>
                      <a:pt x="5" y="2"/>
                    </a:lnTo>
                    <a:lnTo>
                      <a:pt x="2" y="0"/>
                    </a:lnTo>
                    <a:lnTo>
                      <a:pt x="0" y="0"/>
                    </a:lnTo>
                    <a:lnTo>
                      <a:pt x="0" y="2"/>
                    </a:lnTo>
                    <a:lnTo>
                      <a:pt x="2" y="2"/>
                    </a:lnTo>
                    <a:lnTo>
                      <a:pt x="5" y="2"/>
                    </a:lnTo>
                    <a:lnTo>
                      <a:pt x="5" y="5"/>
                    </a:lnTo>
                    <a:lnTo>
                      <a:pt x="7" y="7"/>
                    </a:lnTo>
                    <a:lnTo>
                      <a:pt x="9"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4" name="Freeform 1237"/>
              <p:cNvSpPr>
                <a:spLocks/>
              </p:cNvSpPr>
              <p:nvPr/>
            </p:nvSpPr>
            <p:spPr bwMode="auto">
              <a:xfrm>
                <a:off x="631826" y="1254126"/>
                <a:ext cx="4763" cy="3175"/>
              </a:xfrm>
              <a:custGeom>
                <a:avLst/>
                <a:gdLst>
                  <a:gd name="T0" fmla="*/ 2147483647 w 3"/>
                  <a:gd name="T1" fmla="*/ 0 h 2"/>
                  <a:gd name="T2" fmla="*/ 2147483647 w 3"/>
                  <a:gd name="T3" fmla="*/ 0 h 2"/>
                  <a:gd name="T4" fmla="*/ 2147483647 w 3"/>
                  <a:gd name="T5" fmla="*/ 0 h 2"/>
                  <a:gd name="T6" fmla="*/ 2147483647 w 3"/>
                  <a:gd name="T7" fmla="*/ 0 h 2"/>
                  <a:gd name="T8" fmla="*/ 0 w 3"/>
                  <a:gd name="T9" fmla="*/ 0 h 2"/>
                  <a:gd name="T10" fmla="*/ 0 w 3"/>
                  <a:gd name="T11" fmla="*/ 0 h 2"/>
                  <a:gd name="T12" fmla="*/ 0 w 3"/>
                  <a:gd name="T13" fmla="*/ 0 h 2"/>
                  <a:gd name="T14" fmla="*/ 0 w 3"/>
                  <a:gd name="T15" fmla="*/ 2147483647 h 2"/>
                  <a:gd name="T16" fmla="*/ 2147483647 w 3"/>
                  <a:gd name="T17" fmla="*/ 2147483647 h 2"/>
                  <a:gd name="T18" fmla="*/ 2147483647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3" y="0"/>
                    </a:moveTo>
                    <a:lnTo>
                      <a:pt x="3" y="0"/>
                    </a:lnTo>
                    <a:lnTo>
                      <a:pt x="0" y="0"/>
                    </a:lnTo>
                    <a:lnTo>
                      <a:pt x="0" y="2"/>
                    </a:lnTo>
                    <a:lnTo>
                      <a:pt x="3"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5" name="Freeform 1238"/>
              <p:cNvSpPr>
                <a:spLocks/>
              </p:cNvSpPr>
              <p:nvPr/>
            </p:nvSpPr>
            <p:spPr bwMode="auto">
              <a:xfrm>
                <a:off x="631826" y="1238251"/>
                <a:ext cx="4763" cy="7938"/>
              </a:xfrm>
              <a:custGeom>
                <a:avLst/>
                <a:gdLst>
                  <a:gd name="T0" fmla="*/ 2147483647 w 3"/>
                  <a:gd name="T1" fmla="*/ 2147483647 h 5"/>
                  <a:gd name="T2" fmla="*/ 2147483647 w 3"/>
                  <a:gd name="T3" fmla="*/ 2147483647 h 5"/>
                  <a:gd name="T4" fmla="*/ 0 w 3"/>
                  <a:gd name="T5" fmla="*/ 2147483647 h 5"/>
                  <a:gd name="T6" fmla="*/ 0 w 3"/>
                  <a:gd name="T7" fmla="*/ 0 h 5"/>
                  <a:gd name="T8" fmla="*/ 0 w 3"/>
                  <a:gd name="T9" fmla="*/ 0 h 5"/>
                  <a:gd name="T10" fmla="*/ 0 w 3"/>
                  <a:gd name="T11" fmla="*/ 2147483647 h 5"/>
                  <a:gd name="T12" fmla="*/ 2147483647 w 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3" y="5"/>
                    </a:lnTo>
                    <a:lnTo>
                      <a:pt x="0" y="3"/>
                    </a:lnTo>
                    <a:lnTo>
                      <a:pt x="0" y="0"/>
                    </a:lnTo>
                    <a:lnTo>
                      <a:pt x="0" y="3"/>
                    </a:lnTo>
                    <a:lnTo>
                      <a:pt x="3"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6" name="Freeform 1239"/>
              <p:cNvSpPr>
                <a:spLocks/>
              </p:cNvSpPr>
              <p:nvPr/>
            </p:nvSpPr>
            <p:spPr bwMode="auto">
              <a:xfrm>
                <a:off x="631826" y="1246188"/>
                <a:ext cx="0" cy="4763"/>
              </a:xfrm>
              <a:custGeom>
                <a:avLst/>
                <a:gdLst>
                  <a:gd name="T0" fmla="*/ 0 h 3"/>
                  <a:gd name="T1" fmla="*/ 0 h 3"/>
                  <a:gd name="T2" fmla="*/ 0 h 3"/>
                  <a:gd name="T3" fmla="*/ 2147483647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7" name="Freeform 1240"/>
              <p:cNvSpPr>
                <a:spLocks/>
              </p:cNvSpPr>
              <p:nvPr/>
            </p:nvSpPr>
            <p:spPr bwMode="auto">
              <a:xfrm>
                <a:off x="628651" y="1235076"/>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8" name="Freeform 1241"/>
              <p:cNvSpPr>
                <a:spLocks/>
              </p:cNvSpPr>
              <p:nvPr/>
            </p:nvSpPr>
            <p:spPr bwMode="auto">
              <a:xfrm>
                <a:off x="625476" y="1235076"/>
                <a:ext cx="3175" cy="3175"/>
              </a:xfrm>
              <a:custGeom>
                <a:avLst/>
                <a:gdLst>
                  <a:gd name="T0" fmla="*/ 0 w 2"/>
                  <a:gd name="T1" fmla="*/ 0 h 2"/>
                  <a:gd name="T2" fmla="*/ 0 w 2"/>
                  <a:gd name="T3" fmla="*/ 0 h 2"/>
                  <a:gd name="T4" fmla="*/ 0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69" name="Freeform 1242"/>
              <p:cNvSpPr>
                <a:spLocks/>
              </p:cNvSpPr>
              <p:nvPr/>
            </p:nvSpPr>
            <p:spPr bwMode="auto">
              <a:xfrm>
                <a:off x="628651" y="1227138"/>
                <a:ext cx="0" cy="4763"/>
              </a:xfrm>
              <a:custGeom>
                <a:avLst/>
                <a:gdLst>
                  <a:gd name="T0" fmla="*/ 0 h 3"/>
                  <a:gd name="T1" fmla="*/ 0 h 3"/>
                  <a:gd name="T2" fmla="*/ 2147483647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0" name="Freeform 1243"/>
              <p:cNvSpPr>
                <a:spLocks/>
              </p:cNvSpPr>
              <p:nvPr/>
            </p:nvSpPr>
            <p:spPr bwMode="auto">
              <a:xfrm>
                <a:off x="620713" y="1223963"/>
                <a:ext cx="4763" cy="7938"/>
              </a:xfrm>
              <a:custGeom>
                <a:avLst/>
                <a:gdLst>
                  <a:gd name="T0" fmla="*/ 2147483647 w 3"/>
                  <a:gd name="T1" fmla="*/ 2147483647 h 5"/>
                  <a:gd name="T2" fmla="*/ 2147483647 w 3"/>
                  <a:gd name="T3" fmla="*/ 2147483647 h 5"/>
                  <a:gd name="T4" fmla="*/ 2147483647 w 3"/>
                  <a:gd name="T5" fmla="*/ 2147483647 h 5"/>
                  <a:gd name="T6" fmla="*/ 2147483647 w 3"/>
                  <a:gd name="T7" fmla="*/ 2147483647 h 5"/>
                  <a:gd name="T8" fmla="*/ 2147483647 w 3"/>
                  <a:gd name="T9" fmla="*/ 2147483647 h 5"/>
                  <a:gd name="T10" fmla="*/ 2147483647 w 3"/>
                  <a:gd name="T11" fmla="*/ 2147483647 h 5"/>
                  <a:gd name="T12" fmla="*/ 2147483647 w 3"/>
                  <a:gd name="T13" fmla="*/ 2147483647 h 5"/>
                  <a:gd name="T14" fmla="*/ 2147483647 w 3"/>
                  <a:gd name="T15" fmla="*/ 2147483647 h 5"/>
                  <a:gd name="T16" fmla="*/ 2147483647 w 3"/>
                  <a:gd name="T17" fmla="*/ 0 h 5"/>
                  <a:gd name="T18" fmla="*/ 0 w 3"/>
                  <a:gd name="T19" fmla="*/ 2147483647 h 5"/>
                  <a:gd name="T20" fmla="*/ 0 w 3"/>
                  <a:gd name="T21" fmla="*/ 2147483647 h 5"/>
                  <a:gd name="T22" fmla="*/ 0 w 3"/>
                  <a:gd name="T23" fmla="*/ 2147483647 h 5"/>
                  <a:gd name="T24" fmla="*/ 0 w 3"/>
                  <a:gd name="T25" fmla="*/ 2147483647 h 5"/>
                  <a:gd name="T26" fmla="*/ 2147483647 w 3"/>
                  <a:gd name="T27" fmla="*/ 2147483647 h 5"/>
                  <a:gd name="T28" fmla="*/ 2147483647 w 3"/>
                  <a:gd name="T29" fmla="*/ 2147483647 h 5"/>
                  <a:gd name="T30" fmla="*/ 2147483647 w 3"/>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5">
                    <a:moveTo>
                      <a:pt x="3" y="2"/>
                    </a:moveTo>
                    <a:lnTo>
                      <a:pt x="3" y="5"/>
                    </a:lnTo>
                    <a:lnTo>
                      <a:pt x="3" y="2"/>
                    </a:lnTo>
                    <a:lnTo>
                      <a:pt x="3" y="0"/>
                    </a:lnTo>
                    <a:lnTo>
                      <a:pt x="0" y="2"/>
                    </a:lnTo>
                    <a:lnTo>
                      <a:pt x="0" y="5"/>
                    </a:lnTo>
                    <a:lnTo>
                      <a:pt x="3" y="5"/>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1" name="Freeform 1244"/>
              <p:cNvSpPr>
                <a:spLocks/>
              </p:cNvSpPr>
              <p:nvPr/>
            </p:nvSpPr>
            <p:spPr bwMode="auto">
              <a:xfrm>
                <a:off x="628651" y="1235076"/>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2" name="Freeform 1245"/>
              <p:cNvSpPr>
                <a:spLocks/>
              </p:cNvSpPr>
              <p:nvPr/>
            </p:nvSpPr>
            <p:spPr bwMode="auto">
              <a:xfrm>
                <a:off x="636588" y="12573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3" name="Freeform 1246"/>
              <p:cNvSpPr>
                <a:spLocks/>
              </p:cNvSpPr>
              <p:nvPr/>
            </p:nvSpPr>
            <p:spPr bwMode="auto">
              <a:xfrm>
                <a:off x="636588" y="12620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4" name="Freeform 1247"/>
              <p:cNvSpPr>
                <a:spLocks/>
              </p:cNvSpPr>
              <p:nvPr/>
            </p:nvSpPr>
            <p:spPr bwMode="auto">
              <a:xfrm>
                <a:off x="636588" y="1262063"/>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5" name="Freeform 1248"/>
              <p:cNvSpPr>
                <a:spLocks/>
              </p:cNvSpPr>
              <p:nvPr/>
            </p:nvSpPr>
            <p:spPr bwMode="auto">
              <a:xfrm>
                <a:off x="639763" y="12541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6" name="Freeform 1249"/>
              <p:cNvSpPr>
                <a:spLocks/>
              </p:cNvSpPr>
              <p:nvPr/>
            </p:nvSpPr>
            <p:spPr bwMode="auto">
              <a:xfrm>
                <a:off x="639763" y="1257301"/>
                <a:ext cx="4763" cy="0"/>
              </a:xfrm>
              <a:custGeom>
                <a:avLst/>
                <a:gdLst>
                  <a:gd name="T0" fmla="*/ 0 w 3"/>
                  <a:gd name="T1" fmla="*/ 0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7" name="Freeform 1250"/>
              <p:cNvSpPr>
                <a:spLocks/>
              </p:cNvSpPr>
              <p:nvPr/>
            </p:nvSpPr>
            <p:spPr bwMode="auto">
              <a:xfrm>
                <a:off x="519113" y="1254126"/>
                <a:ext cx="4763" cy="3175"/>
              </a:xfrm>
              <a:custGeom>
                <a:avLst/>
                <a:gdLst>
                  <a:gd name="T0" fmla="*/ 0 w 3"/>
                  <a:gd name="T1" fmla="*/ 0 h 2"/>
                  <a:gd name="T2" fmla="*/ 0 w 3"/>
                  <a:gd name="T3" fmla="*/ 2147483647 h 2"/>
                  <a:gd name="T4" fmla="*/ 0 w 3"/>
                  <a:gd name="T5" fmla="*/ 2147483647 h 2"/>
                  <a:gd name="T6" fmla="*/ 0 w 3"/>
                  <a:gd name="T7" fmla="*/ 2147483647 h 2"/>
                  <a:gd name="T8" fmla="*/ 2147483647 w 3"/>
                  <a:gd name="T9" fmla="*/ 2147483647 h 2"/>
                  <a:gd name="T10" fmla="*/ 2147483647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2"/>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8" name="Freeform 1251"/>
              <p:cNvSpPr>
                <a:spLocks/>
              </p:cNvSpPr>
              <p:nvPr/>
            </p:nvSpPr>
            <p:spPr bwMode="auto">
              <a:xfrm>
                <a:off x="512763" y="1257301"/>
                <a:ext cx="3175" cy="4763"/>
              </a:xfrm>
              <a:custGeom>
                <a:avLst/>
                <a:gdLst>
                  <a:gd name="T0" fmla="*/ 2147483647 w 2"/>
                  <a:gd name="T1" fmla="*/ 0 h 3"/>
                  <a:gd name="T2" fmla="*/ 2147483647 w 2"/>
                  <a:gd name="T3" fmla="*/ 0 h 3"/>
                  <a:gd name="T4" fmla="*/ 0 w 2"/>
                  <a:gd name="T5" fmla="*/ 2147483647 h 3"/>
                  <a:gd name="T6" fmla="*/ 2147483647 w 2"/>
                  <a:gd name="T7" fmla="*/ 2147483647 h 3"/>
                  <a:gd name="T8" fmla="*/ 2147483647 w 2"/>
                  <a:gd name="T9" fmla="*/ 0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79" name="Freeform 1252"/>
              <p:cNvSpPr>
                <a:spLocks/>
              </p:cNvSpPr>
              <p:nvPr/>
            </p:nvSpPr>
            <p:spPr bwMode="auto">
              <a:xfrm>
                <a:off x="493713" y="1265238"/>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0" name="Rectangle 1253"/>
              <p:cNvSpPr>
                <a:spLocks noChangeArrowheads="1"/>
              </p:cNvSpPr>
              <p:nvPr/>
            </p:nvSpPr>
            <p:spPr bwMode="auto">
              <a:xfrm>
                <a:off x="496888" y="126523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81" name="Freeform 1254"/>
              <p:cNvSpPr>
                <a:spLocks/>
              </p:cNvSpPr>
              <p:nvPr/>
            </p:nvSpPr>
            <p:spPr bwMode="auto">
              <a:xfrm>
                <a:off x="519113" y="1212851"/>
                <a:ext cx="4763" cy="3175"/>
              </a:xfrm>
              <a:custGeom>
                <a:avLst/>
                <a:gdLst>
                  <a:gd name="T0" fmla="*/ 2147483647 w 3"/>
                  <a:gd name="T1" fmla="*/ 0 h 2"/>
                  <a:gd name="T2" fmla="*/ 0 w 3"/>
                  <a:gd name="T3" fmla="*/ 0 h 2"/>
                  <a:gd name="T4" fmla="*/ 0 w 3"/>
                  <a:gd name="T5" fmla="*/ 0 h 2"/>
                  <a:gd name="T6" fmla="*/ 0 w 3"/>
                  <a:gd name="T7" fmla="*/ 0 h 2"/>
                  <a:gd name="T8" fmla="*/ 0 w 3"/>
                  <a:gd name="T9" fmla="*/ 0 h 2"/>
                  <a:gd name="T10" fmla="*/ 2147483647 w 3"/>
                  <a:gd name="T11" fmla="*/ 2147483647 h 2"/>
                  <a:gd name="T12" fmla="*/ 2147483647 w 3"/>
                  <a:gd name="T13" fmla="*/ 2147483647 h 2"/>
                  <a:gd name="T14" fmla="*/ 2147483647 w 3"/>
                  <a:gd name="T15" fmla="*/ 2147483647 h 2"/>
                  <a:gd name="T16" fmla="*/ 2147483647 w 3"/>
                  <a:gd name="T17" fmla="*/ 0 h 2"/>
                  <a:gd name="T18" fmla="*/ 2147483647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3" y="0"/>
                    </a:moveTo>
                    <a:lnTo>
                      <a:pt x="0" y="0"/>
                    </a:lnTo>
                    <a:lnTo>
                      <a:pt x="3"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2" name="Freeform 1255"/>
              <p:cNvSpPr>
                <a:spLocks/>
              </p:cNvSpPr>
              <p:nvPr/>
            </p:nvSpPr>
            <p:spPr bwMode="auto">
              <a:xfrm>
                <a:off x="504826" y="1185863"/>
                <a:ext cx="11113" cy="4763"/>
              </a:xfrm>
              <a:custGeom>
                <a:avLst/>
                <a:gdLst>
                  <a:gd name="T0" fmla="*/ 2147483647 w 7"/>
                  <a:gd name="T1" fmla="*/ 2147483647 h 3"/>
                  <a:gd name="T2" fmla="*/ 2147483647 w 7"/>
                  <a:gd name="T3" fmla="*/ 2147483647 h 3"/>
                  <a:gd name="T4" fmla="*/ 2147483647 w 7"/>
                  <a:gd name="T5" fmla="*/ 0 h 3"/>
                  <a:gd name="T6" fmla="*/ 0 w 7"/>
                  <a:gd name="T7" fmla="*/ 0 h 3"/>
                  <a:gd name="T8" fmla="*/ 0 w 7"/>
                  <a:gd name="T9" fmla="*/ 0 h 3"/>
                  <a:gd name="T10" fmla="*/ 0 w 7"/>
                  <a:gd name="T11" fmla="*/ 0 h 3"/>
                  <a:gd name="T12" fmla="*/ 0 w 7"/>
                  <a:gd name="T13" fmla="*/ 2147483647 h 3"/>
                  <a:gd name="T14" fmla="*/ 2147483647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7" y="3"/>
                    </a:moveTo>
                    <a:lnTo>
                      <a:pt x="5" y="3"/>
                    </a:lnTo>
                    <a:lnTo>
                      <a:pt x="2" y="0"/>
                    </a:lnTo>
                    <a:lnTo>
                      <a:pt x="0" y="0"/>
                    </a:lnTo>
                    <a:lnTo>
                      <a:pt x="0" y="3"/>
                    </a:lnTo>
                    <a:lnTo>
                      <a:pt x="2" y="3"/>
                    </a:lnTo>
                    <a:lnTo>
                      <a:pt x="5" y="3"/>
                    </a:lnTo>
                    <a:lnTo>
                      <a:pt x="7"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3" name="Freeform 1256"/>
              <p:cNvSpPr>
                <a:spLocks/>
              </p:cNvSpPr>
              <p:nvPr/>
            </p:nvSpPr>
            <p:spPr bwMode="auto">
              <a:xfrm>
                <a:off x="584201" y="1212851"/>
                <a:ext cx="3175" cy="3175"/>
              </a:xfrm>
              <a:custGeom>
                <a:avLst/>
                <a:gdLst>
                  <a:gd name="T0" fmla="*/ 0 w 2"/>
                  <a:gd name="T1" fmla="*/ 0 h 2"/>
                  <a:gd name="T2" fmla="*/ 0 w 2"/>
                  <a:gd name="T3" fmla="*/ 2147483647 h 2"/>
                  <a:gd name="T4" fmla="*/ 0 w 2"/>
                  <a:gd name="T5" fmla="*/ 2147483647 h 2"/>
                  <a:gd name="T6" fmla="*/ 2147483647 w 2"/>
                  <a:gd name="T7" fmla="*/ 0 h 2"/>
                  <a:gd name="T8" fmla="*/ 2147483647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4" name="Freeform 1257"/>
              <p:cNvSpPr>
                <a:spLocks/>
              </p:cNvSpPr>
              <p:nvPr/>
            </p:nvSpPr>
            <p:spPr bwMode="auto">
              <a:xfrm>
                <a:off x="587376" y="1209676"/>
                <a:ext cx="0" cy="3175"/>
              </a:xfrm>
              <a:custGeom>
                <a:avLst/>
                <a:gdLst>
                  <a:gd name="T0" fmla="*/ 0 h 2"/>
                  <a:gd name="T1" fmla="*/ 2147483647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5" name="Freeform 1258"/>
              <p:cNvSpPr>
                <a:spLocks/>
              </p:cNvSpPr>
              <p:nvPr/>
            </p:nvSpPr>
            <p:spPr bwMode="auto">
              <a:xfrm>
                <a:off x="565151" y="1223963"/>
                <a:ext cx="3175" cy="3175"/>
              </a:xfrm>
              <a:custGeom>
                <a:avLst/>
                <a:gdLst>
                  <a:gd name="T0" fmla="*/ 0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6" name="Freeform 1259"/>
              <p:cNvSpPr>
                <a:spLocks/>
              </p:cNvSpPr>
              <p:nvPr/>
            </p:nvSpPr>
            <p:spPr bwMode="auto">
              <a:xfrm>
                <a:off x="560388" y="1227138"/>
                <a:ext cx="7938" cy="7938"/>
              </a:xfrm>
              <a:custGeom>
                <a:avLst/>
                <a:gdLst>
                  <a:gd name="T0" fmla="*/ 2147483647 w 5"/>
                  <a:gd name="T1" fmla="*/ 0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0 h 5"/>
                  <a:gd name="T28" fmla="*/ 2147483647 w 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5">
                    <a:moveTo>
                      <a:pt x="3" y="0"/>
                    </a:moveTo>
                    <a:lnTo>
                      <a:pt x="3" y="3"/>
                    </a:lnTo>
                    <a:lnTo>
                      <a:pt x="0" y="3"/>
                    </a:lnTo>
                    <a:lnTo>
                      <a:pt x="0" y="5"/>
                    </a:lnTo>
                    <a:lnTo>
                      <a:pt x="3" y="5"/>
                    </a:lnTo>
                    <a:lnTo>
                      <a:pt x="3" y="3"/>
                    </a:lnTo>
                    <a:lnTo>
                      <a:pt x="5" y="3"/>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87" name="Rectangle 1260"/>
              <p:cNvSpPr>
                <a:spLocks noChangeArrowheads="1"/>
              </p:cNvSpPr>
              <p:nvPr/>
            </p:nvSpPr>
            <p:spPr bwMode="auto">
              <a:xfrm>
                <a:off x="584201" y="1209676"/>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88" name="Rectangle 1261"/>
              <p:cNvSpPr>
                <a:spLocks noChangeArrowheads="1"/>
              </p:cNvSpPr>
              <p:nvPr/>
            </p:nvSpPr>
            <p:spPr bwMode="auto">
              <a:xfrm>
                <a:off x="584201" y="12128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89" name="Rectangle 1262"/>
              <p:cNvSpPr>
                <a:spLocks noChangeArrowheads="1"/>
              </p:cNvSpPr>
              <p:nvPr/>
            </p:nvSpPr>
            <p:spPr bwMode="auto">
              <a:xfrm>
                <a:off x="538163" y="1246188"/>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790" name="Freeform 1263"/>
              <p:cNvSpPr>
                <a:spLocks/>
              </p:cNvSpPr>
              <p:nvPr/>
            </p:nvSpPr>
            <p:spPr bwMode="auto">
              <a:xfrm>
                <a:off x="542926" y="1246188"/>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1" name="Freeform 1264"/>
              <p:cNvSpPr>
                <a:spLocks/>
              </p:cNvSpPr>
              <p:nvPr/>
            </p:nvSpPr>
            <p:spPr bwMode="auto">
              <a:xfrm>
                <a:off x="681038" y="1114426"/>
                <a:ext cx="57150" cy="34925"/>
              </a:xfrm>
              <a:custGeom>
                <a:avLst/>
                <a:gdLst>
                  <a:gd name="T0" fmla="*/ 2147483647 w 36"/>
                  <a:gd name="T1" fmla="*/ 2147483647 h 22"/>
                  <a:gd name="T2" fmla="*/ 2147483647 w 36"/>
                  <a:gd name="T3" fmla="*/ 2147483647 h 22"/>
                  <a:gd name="T4" fmla="*/ 2147483647 w 36"/>
                  <a:gd name="T5" fmla="*/ 2147483647 h 22"/>
                  <a:gd name="T6" fmla="*/ 2147483647 w 36"/>
                  <a:gd name="T7" fmla="*/ 2147483647 h 22"/>
                  <a:gd name="T8" fmla="*/ 2147483647 w 36"/>
                  <a:gd name="T9" fmla="*/ 2147483647 h 22"/>
                  <a:gd name="T10" fmla="*/ 2147483647 w 36"/>
                  <a:gd name="T11" fmla="*/ 2147483647 h 22"/>
                  <a:gd name="T12" fmla="*/ 2147483647 w 36"/>
                  <a:gd name="T13" fmla="*/ 2147483647 h 22"/>
                  <a:gd name="T14" fmla="*/ 2147483647 w 36"/>
                  <a:gd name="T15" fmla="*/ 0 h 22"/>
                  <a:gd name="T16" fmla="*/ 2147483647 w 36"/>
                  <a:gd name="T17" fmla="*/ 0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2147483647 w 36"/>
                  <a:gd name="T27" fmla="*/ 2147483647 h 22"/>
                  <a:gd name="T28" fmla="*/ 2147483647 w 36"/>
                  <a:gd name="T29" fmla="*/ 2147483647 h 22"/>
                  <a:gd name="T30" fmla="*/ 2147483647 w 36"/>
                  <a:gd name="T31" fmla="*/ 2147483647 h 22"/>
                  <a:gd name="T32" fmla="*/ 2147483647 w 36"/>
                  <a:gd name="T33" fmla="*/ 2147483647 h 22"/>
                  <a:gd name="T34" fmla="*/ 2147483647 w 36"/>
                  <a:gd name="T35" fmla="*/ 2147483647 h 22"/>
                  <a:gd name="T36" fmla="*/ 2147483647 w 36"/>
                  <a:gd name="T37" fmla="*/ 2147483647 h 22"/>
                  <a:gd name="T38" fmla="*/ 2147483647 w 36"/>
                  <a:gd name="T39" fmla="*/ 2147483647 h 22"/>
                  <a:gd name="T40" fmla="*/ 2147483647 w 36"/>
                  <a:gd name="T41" fmla="*/ 2147483647 h 22"/>
                  <a:gd name="T42" fmla="*/ 2147483647 w 36"/>
                  <a:gd name="T43" fmla="*/ 2147483647 h 22"/>
                  <a:gd name="T44" fmla="*/ 2147483647 w 36"/>
                  <a:gd name="T45" fmla="*/ 2147483647 h 22"/>
                  <a:gd name="T46" fmla="*/ 2147483647 w 36"/>
                  <a:gd name="T47" fmla="*/ 2147483647 h 22"/>
                  <a:gd name="T48" fmla="*/ 2147483647 w 36"/>
                  <a:gd name="T49" fmla="*/ 0 h 22"/>
                  <a:gd name="T50" fmla="*/ 2147483647 w 36"/>
                  <a:gd name="T51" fmla="*/ 2147483647 h 22"/>
                  <a:gd name="T52" fmla="*/ 0 w 36"/>
                  <a:gd name="T53" fmla="*/ 2147483647 h 22"/>
                  <a:gd name="T54" fmla="*/ 0 w 36"/>
                  <a:gd name="T55" fmla="*/ 2147483647 h 22"/>
                  <a:gd name="T56" fmla="*/ 0 w 36"/>
                  <a:gd name="T57" fmla="*/ 2147483647 h 22"/>
                  <a:gd name="T58" fmla="*/ 0 w 36"/>
                  <a:gd name="T59" fmla="*/ 2147483647 h 22"/>
                  <a:gd name="T60" fmla="*/ 0 w 36"/>
                  <a:gd name="T61" fmla="*/ 2147483647 h 22"/>
                  <a:gd name="T62" fmla="*/ 2147483647 w 36"/>
                  <a:gd name="T63" fmla="*/ 2147483647 h 22"/>
                  <a:gd name="T64" fmla="*/ 2147483647 w 36"/>
                  <a:gd name="T65" fmla="*/ 2147483647 h 22"/>
                  <a:gd name="T66" fmla="*/ 0 w 36"/>
                  <a:gd name="T67" fmla="*/ 2147483647 h 22"/>
                  <a:gd name="T68" fmla="*/ 2147483647 w 36"/>
                  <a:gd name="T69" fmla="*/ 2147483647 h 22"/>
                  <a:gd name="T70" fmla="*/ 2147483647 w 36"/>
                  <a:gd name="T71" fmla="*/ 2147483647 h 22"/>
                  <a:gd name="T72" fmla="*/ 2147483647 w 36"/>
                  <a:gd name="T73" fmla="*/ 2147483647 h 22"/>
                  <a:gd name="T74" fmla="*/ 2147483647 w 36"/>
                  <a:gd name="T75" fmla="*/ 2147483647 h 22"/>
                  <a:gd name="T76" fmla="*/ 2147483647 w 36"/>
                  <a:gd name="T77" fmla="*/ 2147483647 h 22"/>
                  <a:gd name="T78" fmla="*/ 2147483647 w 36"/>
                  <a:gd name="T79" fmla="*/ 2147483647 h 22"/>
                  <a:gd name="T80" fmla="*/ 2147483647 w 36"/>
                  <a:gd name="T81" fmla="*/ 2147483647 h 22"/>
                  <a:gd name="T82" fmla="*/ 2147483647 w 36"/>
                  <a:gd name="T83" fmla="*/ 2147483647 h 22"/>
                  <a:gd name="T84" fmla="*/ 2147483647 w 36"/>
                  <a:gd name="T85" fmla="*/ 2147483647 h 22"/>
                  <a:gd name="T86" fmla="*/ 2147483647 w 36"/>
                  <a:gd name="T87" fmla="*/ 2147483647 h 22"/>
                  <a:gd name="T88" fmla="*/ 2147483647 w 36"/>
                  <a:gd name="T89" fmla="*/ 2147483647 h 22"/>
                  <a:gd name="T90" fmla="*/ 2147483647 w 36"/>
                  <a:gd name="T91" fmla="*/ 2147483647 h 22"/>
                  <a:gd name="T92" fmla="*/ 2147483647 w 36"/>
                  <a:gd name="T93" fmla="*/ 2147483647 h 22"/>
                  <a:gd name="T94" fmla="*/ 2147483647 w 36"/>
                  <a:gd name="T95" fmla="*/ 2147483647 h 22"/>
                  <a:gd name="T96" fmla="*/ 2147483647 w 36"/>
                  <a:gd name="T97" fmla="*/ 2147483647 h 22"/>
                  <a:gd name="T98" fmla="*/ 2147483647 w 36"/>
                  <a:gd name="T99" fmla="*/ 2147483647 h 22"/>
                  <a:gd name="T100" fmla="*/ 2147483647 w 36"/>
                  <a:gd name="T101" fmla="*/ 2147483647 h 22"/>
                  <a:gd name="T102" fmla="*/ 2147483647 w 36"/>
                  <a:gd name="T103" fmla="*/ 2147483647 h 22"/>
                  <a:gd name="T104" fmla="*/ 2147483647 w 36"/>
                  <a:gd name="T105" fmla="*/ 2147483647 h 22"/>
                  <a:gd name="T106" fmla="*/ 2147483647 w 36"/>
                  <a:gd name="T107" fmla="*/ 2147483647 h 22"/>
                  <a:gd name="T108" fmla="*/ 2147483647 w 36"/>
                  <a:gd name="T109" fmla="*/ 2147483647 h 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6" h="22">
                    <a:moveTo>
                      <a:pt x="36" y="17"/>
                    </a:moveTo>
                    <a:lnTo>
                      <a:pt x="36" y="17"/>
                    </a:lnTo>
                    <a:lnTo>
                      <a:pt x="36" y="14"/>
                    </a:lnTo>
                    <a:lnTo>
                      <a:pt x="34" y="14"/>
                    </a:lnTo>
                    <a:lnTo>
                      <a:pt x="34" y="12"/>
                    </a:lnTo>
                    <a:lnTo>
                      <a:pt x="31" y="12"/>
                    </a:lnTo>
                    <a:lnTo>
                      <a:pt x="29" y="10"/>
                    </a:lnTo>
                    <a:lnTo>
                      <a:pt x="29" y="7"/>
                    </a:lnTo>
                    <a:lnTo>
                      <a:pt x="26" y="5"/>
                    </a:lnTo>
                    <a:lnTo>
                      <a:pt x="26" y="3"/>
                    </a:lnTo>
                    <a:lnTo>
                      <a:pt x="24" y="0"/>
                    </a:lnTo>
                    <a:lnTo>
                      <a:pt x="22" y="0"/>
                    </a:lnTo>
                    <a:lnTo>
                      <a:pt x="22" y="3"/>
                    </a:lnTo>
                    <a:lnTo>
                      <a:pt x="22" y="5"/>
                    </a:lnTo>
                    <a:lnTo>
                      <a:pt x="24" y="7"/>
                    </a:lnTo>
                    <a:lnTo>
                      <a:pt x="22" y="7"/>
                    </a:lnTo>
                    <a:lnTo>
                      <a:pt x="19" y="5"/>
                    </a:lnTo>
                    <a:lnTo>
                      <a:pt x="17" y="3"/>
                    </a:lnTo>
                    <a:lnTo>
                      <a:pt x="17" y="5"/>
                    </a:lnTo>
                    <a:lnTo>
                      <a:pt x="15" y="5"/>
                    </a:lnTo>
                    <a:lnTo>
                      <a:pt x="15" y="3"/>
                    </a:lnTo>
                    <a:lnTo>
                      <a:pt x="12" y="3"/>
                    </a:lnTo>
                    <a:lnTo>
                      <a:pt x="10" y="3"/>
                    </a:lnTo>
                    <a:lnTo>
                      <a:pt x="7" y="5"/>
                    </a:lnTo>
                    <a:lnTo>
                      <a:pt x="7" y="3"/>
                    </a:lnTo>
                    <a:lnTo>
                      <a:pt x="10" y="3"/>
                    </a:lnTo>
                    <a:lnTo>
                      <a:pt x="7" y="0"/>
                    </a:lnTo>
                    <a:lnTo>
                      <a:pt x="5" y="0"/>
                    </a:lnTo>
                    <a:lnTo>
                      <a:pt x="3" y="3"/>
                    </a:lnTo>
                    <a:lnTo>
                      <a:pt x="0" y="3"/>
                    </a:lnTo>
                    <a:lnTo>
                      <a:pt x="0" y="5"/>
                    </a:lnTo>
                    <a:lnTo>
                      <a:pt x="0" y="7"/>
                    </a:lnTo>
                    <a:lnTo>
                      <a:pt x="0" y="10"/>
                    </a:lnTo>
                    <a:lnTo>
                      <a:pt x="3" y="10"/>
                    </a:lnTo>
                    <a:lnTo>
                      <a:pt x="5" y="10"/>
                    </a:lnTo>
                    <a:lnTo>
                      <a:pt x="3" y="10"/>
                    </a:lnTo>
                    <a:lnTo>
                      <a:pt x="0" y="10"/>
                    </a:lnTo>
                    <a:lnTo>
                      <a:pt x="3" y="12"/>
                    </a:lnTo>
                    <a:lnTo>
                      <a:pt x="5" y="12"/>
                    </a:lnTo>
                    <a:lnTo>
                      <a:pt x="7" y="12"/>
                    </a:lnTo>
                    <a:lnTo>
                      <a:pt x="10" y="12"/>
                    </a:lnTo>
                    <a:lnTo>
                      <a:pt x="12" y="12"/>
                    </a:lnTo>
                    <a:lnTo>
                      <a:pt x="15" y="14"/>
                    </a:lnTo>
                    <a:lnTo>
                      <a:pt x="12" y="14"/>
                    </a:lnTo>
                    <a:lnTo>
                      <a:pt x="7" y="14"/>
                    </a:lnTo>
                    <a:lnTo>
                      <a:pt x="3" y="14"/>
                    </a:lnTo>
                    <a:lnTo>
                      <a:pt x="3" y="17"/>
                    </a:lnTo>
                    <a:lnTo>
                      <a:pt x="5" y="17"/>
                    </a:lnTo>
                    <a:lnTo>
                      <a:pt x="7" y="17"/>
                    </a:lnTo>
                    <a:lnTo>
                      <a:pt x="10" y="19"/>
                    </a:lnTo>
                    <a:lnTo>
                      <a:pt x="12" y="22"/>
                    </a:lnTo>
                    <a:lnTo>
                      <a:pt x="17" y="22"/>
                    </a:lnTo>
                    <a:lnTo>
                      <a:pt x="19" y="19"/>
                    </a:lnTo>
                    <a:lnTo>
                      <a:pt x="22" y="19"/>
                    </a:lnTo>
                    <a:lnTo>
                      <a:pt x="24" y="19"/>
                    </a:lnTo>
                    <a:lnTo>
                      <a:pt x="24" y="17"/>
                    </a:lnTo>
                    <a:lnTo>
                      <a:pt x="26" y="17"/>
                    </a:lnTo>
                    <a:lnTo>
                      <a:pt x="26" y="19"/>
                    </a:lnTo>
                    <a:lnTo>
                      <a:pt x="29" y="19"/>
                    </a:lnTo>
                    <a:lnTo>
                      <a:pt x="31" y="19"/>
                    </a:lnTo>
                    <a:lnTo>
                      <a:pt x="34" y="19"/>
                    </a:lnTo>
                    <a:lnTo>
                      <a:pt x="34" y="17"/>
                    </a:lnTo>
                    <a:lnTo>
                      <a:pt x="31" y="17"/>
                    </a:lnTo>
                    <a:lnTo>
                      <a:pt x="34" y="17"/>
                    </a:lnTo>
                    <a:lnTo>
                      <a:pt x="36" y="1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2" name="Freeform 1265"/>
              <p:cNvSpPr>
                <a:spLocks/>
              </p:cNvSpPr>
              <p:nvPr/>
            </p:nvSpPr>
            <p:spPr bwMode="auto">
              <a:xfrm>
                <a:off x="715963" y="1144588"/>
                <a:ext cx="6350" cy="4763"/>
              </a:xfrm>
              <a:custGeom>
                <a:avLst/>
                <a:gdLst>
                  <a:gd name="T0" fmla="*/ 0 w 4"/>
                  <a:gd name="T1" fmla="*/ 2147483647 h 3"/>
                  <a:gd name="T2" fmla="*/ 0 w 4"/>
                  <a:gd name="T3" fmla="*/ 2147483647 h 3"/>
                  <a:gd name="T4" fmla="*/ 0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2147483647 w 4"/>
                  <a:gd name="T15" fmla="*/ 0 h 3"/>
                  <a:gd name="T16" fmla="*/ 2147483647 w 4"/>
                  <a:gd name="T17" fmla="*/ 2147483647 h 3"/>
                  <a:gd name="T18" fmla="*/ 0 w 4"/>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3"/>
                    </a:moveTo>
                    <a:lnTo>
                      <a:pt x="0" y="3"/>
                    </a:lnTo>
                    <a:lnTo>
                      <a:pt x="2" y="3"/>
                    </a:lnTo>
                    <a:lnTo>
                      <a:pt x="4" y="3"/>
                    </a:lnTo>
                    <a:lnTo>
                      <a:pt x="4" y="0"/>
                    </a:lnTo>
                    <a:lnTo>
                      <a:pt x="2" y="3"/>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3" name="Freeform 1266"/>
              <p:cNvSpPr>
                <a:spLocks/>
              </p:cNvSpPr>
              <p:nvPr/>
            </p:nvSpPr>
            <p:spPr bwMode="auto">
              <a:xfrm>
                <a:off x="655638" y="1103313"/>
                <a:ext cx="33338" cy="26988"/>
              </a:xfrm>
              <a:custGeom>
                <a:avLst/>
                <a:gdLst>
                  <a:gd name="T0" fmla="*/ 2147483647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0 h 17"/>
                  <a:gd name="T54" fmla="*/ 2147483647 w 21"/>
                  <a:gd name="T55" fmla="*/ 0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2147483647 w 21"/>
                  <a:gd name="T65" fmla="*/ 2147483647 h 17"/>
                  <a:gd name="T66" fmla="*/ 2147483647 w 21"/>
                  <a:gd name="T67" fmla="*/ 2147483647 h 17"/>
                  <a:gd name="T68" fmla="*/ 2147483647 w 21"/>
                  <a:gd name="T69" fmla="*/ 2147483647 h 17"/>
                  <a:gd name="T70" fmla="*/ 2147483647 w 21"/>
                  <a:gd name="T71" fmla="*/ 2147483647 h 17"/>
                  <a:gd name="T72" fmla="*/ 2147483647 w 21"/>
                  <a:gd name="T73" fmla="*/ 2147483647 h 17"/>
                  <a:gd name="T74" fmla="*/ 2147483647 w 21"/>
                  <a:gd name="T75" fmla="*/ 2147483647 h 17"/>
                  <a:gd name="T76" fmla="*/ 2147483647 w 21"/>
                  <a:gd name="T77" fmla="*/ 2147483647 h 17"/>
                  <a:gd name="T78" fmla="*/ 0 w 21"/>
                  <a:gd name="T79" fmla="*/ 2147483647 h 17"/>
                  <a:gd name="T80" fmla="*/ 0 w 21"/>
                  <a:gd name="T81" fmla="*/ 2147483647 h 17"/>
                  <a:gd name="T82" fmla="*/ 2147483647 w 21"/>
                  <a:gd name="T83" fmla="*/ 2147483647 h 17"/>
                  <a:gd name="T84" fmla="*/ 2147483647 w 21"/>
                  <a:gd name="T85" fmla="*/ 2147483647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17">
                    <a:moveTo>
                      <a:pt x="4" y="17"/>
                    </a:moveTo>
                    <a:lnTo>
                      <a:pt x="4" y="17"/>
                    </a:lnTo>
                    <a:lnTo>
                      <a:pt x="7" y="17"/>
                    </a:lnTo>
                    <a:lnTo>
                      <a:pt x="9" y="17"/>
                    </a:lnTo>
                    <a:lnTo>
                      <a:pt x="12" y="14"/>
                    </a:lnTo>
                    <a:lnTo>
                      <a:pt x="12" y="12"/>
                    </a:lnTo>
                    <a:lnTo>
                      <a:pt x="14" y="12"/>
                    </a:lnTo>
                    <a:lnTo>
                      <a:pt x="16" y="10"/>
                    </a:lnTo>
                    <a:lnTo>
                      <a:pt x="21" y="7"/>
                    </a:lnTo>
                    <a:lnTo>
                      <a:pt x="21" y="5"/>
                    </a:lnTo>
                    <a:lnTo>
                      <a:pt x="19" y="2"/>
                    </a:lnTo>
                    <a:lnTo>
                      <a:pt x="14" y="2"/>
                    </a:lnTo>
                    <a:lnTo>
                      <a:pt x="14" y="5"/>
                    </a:lnTo>
                    <a:lnTo>
                      <a:pt x="14" y="2"/>
                    </a:lnTo>
                    <a:lnTo>
                      <a:pt x="12" y="2"/>
                    </a:lnTo>
                    <a:lnTo>
                      <a:pt x="9" y="0"/>
                    </a:lnTo>
                    <a:lnTo>
                      <a:pt x="7" y="2"/>
                    </a:lnTo>
                    <a:lnTo>
                      <a:pt x="2" y="2"/>
                    </a:lnTo>
                    <a:lnTo>
                      <a:pt x="4" y="5"/>
                    </a:lnTo>
                    <a:lnTo>
                      <a:pt x="2" y="7"/>
                    </a:lnTo>
                    <a:lnTo>
                      <a:pt x="4" y="10"/>
                    </a:lnTo>
                    <a:lnTo>
                      <a:pt x="2" y="10"/>
                    </a:lnTo>
                    <a:lnTo>
                      <a:pt x="2" y="12"/>
                    </a:lnTo>
                    <a:lnTo>
                      <a:pt x="0" y="12"/>
                    </a:lnTo>
                    <a:lnTo>
                      <a:pt x="0" y="14"/>
                    </a:lnTo>
                    <a:lnTo>
                      <a:pt x="2" y="14"/>
                    </a:lnTo>
                    <a:lnTo>
                      <a:pt x="4" y="1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4" name="Freeform 1267"/>
              <p:cNvSpPr>
                <a:spLocks/>
              </p:cNvSpPr>
              <p:nvPr/>
            </p:nvSpPr>
            <p:spPr bwMode="auto">
              <a:xfrm>
                <a:off x="735013" y="1111251"/>
                <a:ext cx="17463" cy="19050"/>
              </a:xfrm>
              <a:custGeom>
                <a:avLst/>
                <a:gdLst>
                  <a:gd name="T0" fmla="*/ 2147483647 w 11"/>
                  <a:gd name="T1" fmla="*/ 2147483647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0 h 12"/>
                  <a:gd name="T22" fmla="*/ 2147483647 w 11"/>
                  <a:gd name="T23" fmla="*/ 0 h 12"/>
                  <a:gd name="T24" fmla="*/ 2147483647 w 11"/>
                  <a:gd name="T25" fmla="*/ 0 h 12"/>
                  <a:gd name="T26" fmla="*/ 2147483647 w 11"/>
                  <a:gd name="T27" fmla="*/ 0 h 12"/>
                  <a:gd name="T28" fmla="*/ 2147483647 w 11"/>
                  <a:gd name="T29" fmla="*/ 0 h 12"/>
                  <a:gd name="T30" fmla="*/ 2147483647 w 11"/>
                  <a:gd name="T31" fmla="*/ 0 h 12"/>
                  <a:gd name="T32" fmla="*/ 2147483647 w 11"/>
                  <a:gd name="T33" fmla="*/ 0 h 12"/>
                  <a:gd name="T34" fmla="*/ 2147483647 w 11"/>
                  <a:gd name="T35" fmla="*/ 0 h 12"/>
                  <a:gd name="T36" fmla="*/ 2147483647 w 11"/>
                  <a:gd name="T37" fmla="*/ 0 h 12"/>
                  <a:gd name="T38" fmla="*/ 2147483647 w 11"/>
                  <a:gd name="T39" fmla="*/ 2147483647 h 12"/>
                  <a:gd name="T40" fmla="*/ 2147483647 w 11"/>
                  <a:gd name="T41" fmla="*/ 2147483647 h 12"/>
                  <a:gd name="T42" fmla="*/ 2147483647 w 11"/>
                  <a:gd name="T43" fmla="*/ 2147483647 h 12"/>
                  <a:gd name="T44" fmla="*/ 2147483647 w 11"/>
                  <a:gd name="T45" fmla="*/ 2147483647 h 12"/>
                  <a:gd name="T46" fmla="*/ 2147483647 w 11"/>
                  <a:gd name="T47" fmla="*/ 2147483647 h 12"/>
                  <a:gd name="T48" fmla="*/ 2147483647 w 11"/>
                  <a:gd name="T49" fmla="*/ 2147483647 h 12"/>
                  <a:gd name="T50" fmla="*/ 2147483647 w 11"/>
                  <a:gd name="T51" fmla="*/ 2147483647 h 12"/>
                  <a:gd name="T52" fmla="*/ 2147483647 w 11"/>
                  <a:gd name="T53" fmla="*/ 2147483647 h 12"/>
                  <a:gd name="T54" fmla="*/ 2147483647 w 11"/>
                  <a:gd name="T55" fmla="*/ 2147483647 h 12"/>
                  <a:gd name="T56" fmla="*/ 2147483647 w 11"/>
                  <a:gd name="T57" fmla="*/ 2147483647 h 12"/>
                  <a:gd name="T58" fmla="*/ 2147483647 w 11"/>
                  <a:gd name="T59" fmla="*/ 2147483647 h 12"/>
                  <a:gd name="T60" fmla="*/ 2147483647 w 11"/>
                  <a:gd name="T61" fmla="*/ 2147483647 h 12"/>
                  <a:gd name="T62" fmla="*/ 0 w 11"/>
                  <a:gd name="T63" fmla="*/ 2147483647 h 12"/>
                  <a:gd name="T64" fmla="*/ 0 w 11"/>
                  <a:gd name="T65" fmla="*/ 2147483647 h 12"/>
                  <a:gd name="T66" fmla="*/ 0 w 11"/>
                  <a:gd name="T67" fmla="*/ 2147483647 h 12"/>
                  <a:gd name="T68" fmla="*/ 2147483647 w 11"/>
                  <a:gd name="T69" fmla="*/ 2147483647 h 12"/>
                  <a:gd name="T70" fmla="*/ 2147483647 w 11"/>
                  <a:gd name="T71" fmla="*/ 2147483647 h 12"/>
                  <a:gd name="T72" fmla="*/ 2147483647 w 11"/>
                  <a:gd name="T73" fmla="*/ 2147483647 h 12"/>
                  <a:gd name="T74" fmla="*/ 2147483647 w 11"/>
                  <a:gd name="T75" fmla="*/ 2147483647 h 12"/>
                  <a:gd name="T76" fmla="*/ 2147483647 w 11"/>
                  <a:gd name="T77" fmla="*/ 2147483647 h 12"/>
                  <a:gd name="T78" fmla="*/ 2147483647 w 11"/>
                  <a:gd name="T79" fmla="*/ 2147483647 h 12"/>
                  <a:gd name="T80" fmla="*/ 2147483647 w 11"/>
                  <a:gd name="T81" fmla="*/ 2147483647 h 12"/>
                  <a:gd name="T82" fmla="*/ 2147483647 w 11"/>
                  <a:gd name="T83" fmla="*/ 2147483647 h 12"/>
                  <a:gd name="T84" fmla="*/ 2147483647 w 11"/>
                  <a:gd name="T85" fmla="*/ 2147483647 h 12"/>
                  <a:gd name="T86" fmla="*/ 2147483647 w 11"/>
                  <a:gd name="T87" fmla="*/ 2147483647 h 12"/>
                  <a:gd name="T88" fmla="*/ 2147483647 w 11"/>
                  <a:gd name="T89" fmla="*/ 2147483647 h 12"/>
                  <a:gd name="T90" fmla="*/ 2147483647 w 11"/>
                  <a:gd name="T91" fmla="*/ 2147483647 h 12"/>
                  <a:gd name="T92" fmla="*/ 2147483647 w 11"/>
                  <a:gd name="T93" fmla="*/ 2147483647 h 12"/>
                  <a:gd name="T94" fmla="*/ 2147483647 w 11"/>
                  <a:gd name="T95" fmla="*/ 2147483647 h 12"/>
                  <a:gd name="T96" fmla="*/ 2147483647 w 11"/>
                  <a:gd name="T97" fmla="*/ 2147483647 h 12"/>
                  <a:gd name="T98" fmla="*/ 2147483647 w 11"/>
                  <a:gd name="T99" fmla="*/ 2147483647 h 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 h="12">
                    <a:moveTo>
                      <a:pt x="11" y="7"/>
                    </a:moveTo>
                    <a:lnTo>
                      <a:pt x="11" y="7"/>
                    </a:lnTo>
                    <a:lnTo>
                      <a:pt x="11" y="5"/>
                    </a:lnTo>
                    <a:lnTo>
                      <a:pt x="9" y="5"/>
                    </a:lnTo>
                    <a:lnTo>
                      <a:pt x="9" y="2"/>
                    </a:lnTo>
                    <a:lnTo>
                      <a:pt x="11" y="2"/>
                    </a:lnTo>
                    <a:lnTo>
                      <a:pt x="11" y="0"/>
                    </a:lnTo>
                    <a:lnTo>
                      <a:pt x="9" y="0"/>
                    </a:lnTo>
                    <a:lnTo>
                      <a:pt x="7" y="0"/>
                    </a:lnTo>
                    <a:lnTo>
                      <a:pt x="4" y="0"/>
                    </a:lnTo>
                    <a:lnTo>
                      <a:pt x="2" y="0"/>
                    </a:lnTo>
                    <a:lnTo>
                      <a:pt x="2" y="2"/>
                    </a:lnTo>
                    <a:lnTo>
                      <a:pt x="4" y="2"/>
                    </a:lnTo>
                    <a:lnTo>
                      <a:pt x="2" y="2"/>
                    </a:lnTo>
                    <a:lnTo>
                      <a:pt x="4" y="2"/>
                    </a:lnTo>
                    <a:lnTo>
                      <a:pt x="4" y="5"/>
                    </a:lnTo>
                    <a:lnTo>
                      <a:pt x="2" y="7"/>
                    </a:lnTo>
                    <a:lnTo>
                      <a:pt x="2" y="5"/>
                    </a:lnTo>
                    <a:lnTo>
                      <a:pt x="0" y="5"/>
                    </a:lnTo>
                    <a:lnTo>
                      <a:pt x="0" y="7"/>
                    </a:lnTo>
                    <a:lnTo>
                      <a:pt x="2" y="7"/>
                    </a:lnTo>
                    <a:lnTo>
                      <a:pt x="4" y="9"/>
                    </a:lnTo>
                    <a:lnTo>
                      <a:pt x="7" y="12"/>
                    </a:lnTo>
                    <a:lnTo>
                      <a:pt x="9" y="12"/>
                    </a:lnTo>
                    <a:lnTo>
                      <a:pt x="7" y="12"/>
                    </a:lnTo>
                    <a:lnTo>
                      <a:pt x="7" y="9"/>
                    </a:lnTo>
                    <a:lnTo>
                      <a:pt x="9" y="12"/>
                    </a:lnTo>
                    <a:lnTo>
                      <a:pt x="11" y="9"/>
                    </a:lnTo>
                    <a:lnTo>
                      <a:pt x="11"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5" name="Freeform 1268"/>
              <p:cNvSpPr>
                <a:spLocks/>
              </p:cNvSpPr>
              <p:nvPr/>
            </p:nvSpPr>
            <p:spPr bwMode="auto">
              <a:xfrm>
                <a:off x="741363" y="1141413"/>
                <a:ext cx="15875" cy="7938"/>
              </a:xfrm>
              <a:custGeom>
                <a:avLst/>
                <a:gdLst>
                  <a:gd name="T0" fmla="*/ 2147483647 w 10"/>
                  <a:gd name="T1" fmla="*/ 0 h 5"/>
                  <a:gd name="T2" fmla="*/ 2147483647 w 10"/>
                  <a:gd name="T3" fmla="*/ 0 h 5"/>
                  <a:gd name="T4" fmla="*/ 2147483647 w 10"/>
                  <a:gd name="T5" fmla="*/ 0 h 5"/>
                  <a:gd name="T6" fmla="*/ 2147483647 w 10"/>
                  <a:gd name="T7" fmla="*/ 0 h 5"/>
                  <a:gd name="T8" fmla="*/ 0 w 10"/>
                  <a:gd name="T9" fmla="*/ 2147483647 h 5"/>
                  <a:gd name="T10" fmla="*/ 2147483647 w 10"/>
                  <a:gd name="T11" fmla="*/ 2147483647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2147483647 w 10"/>
                  <a:gd name="T25" fmla="*/ 2147483647 h 5"/>
                  <a:gd name="T26" fmla="*/ 2147483647 w 10"/>
                  <a:gd name="T27" fmla="*/ 0 h 5"/>
                  <a:gd name="T28" fmla="*/ 2147483647 w 10"/>
                  <a:gd name="T29" fmla="*/ 0 h 5"/>
                  <a:gd name="T30" fmla="*/ 2147483647 w 10"/>
                  <a:gd name="T31" fmla="*/ 0 h 5"/>
                  <a:gd name="T32" fmla="*/ 2147483647 w 1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5" y="0"/>
                    </a:moveTo>
                    <a:lnTo>
                      <a:pt x="5" y="0"/>
                    </a:lnTo>
                    <a:lnTo>
                      <a:pt x="3" y="0"/>
                    </a:lnTo>
                    <a:lnTo>
                      <a:pt x="0" y="2"/>
                    </a:lnTo>
                    <a:lnTo>
                      <a:pt x="3" y="2"/>
                    </a:lnTo>
                    <a:lnTo>
                      <a:pt x="5" y="2"/>
                    </a:lnTo>
                    <a:lnTo>
                      <a:pt x="7" y="5"/>
                    </a:lnTo>
                    <a:lnTo>
                      <a:pt x="10" y="2"/>
                    </a:lnTo>
                    <a:lnTo>
                      <a:pt x="7" y="2"/>
                    </a:lnTo>
                    <a:lnTo>
                      <a:pt x="7" y="0"/>
                    </a:lnTo>
                    <a:lnTo>
                      <a:pt x="5"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6" name="Freeform 1269"/>
              <p:cNvSpPr>
                <a:spLocks/>
              </p:cNvSpPr>
              <p:nvPr/>
            </p:nvSpPr>
            <p:spPr bwMode="auto">
              <a:xfrm>
                <a:off x="738188" y="1144588"/>
                <a:ext cx="3175" cy="0"/>
              </a:xfrm>
              <a:custGeom>
                <a:avLst/>
                <a:gdLst>
                  <a:gd name="T0" fmla="*/ 0 w 2"/>
                  <a:gd name="T1" fmla="*/ 2147483647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7" name="Freeform 1270"/>
              <p:cNvSpPr>
                <a:spLocks/>
              </p:cNvSpPr>
              <p:nvPr/>
            </p:nvSpPr>
            <p:spPr bwMode="auto">
              <a:xfrm>
                <a:off x="735013" y="1144588"/>
                <a:ext cx="3175" cy="4763"/>
              </a:xfrm>
              <a:custGeom>
                <a:avLst/>
                <a:gdLst>
                  <a:gd name="T0" fmla="*/ 0 w 2"/>
                  <a:gd name="T1" fmla="*/ 0 h 3"/>
                  <a:gd name="T2" fmla="*/ 0 w 2"/>
                  <a:gd name="T3" fmla="*/ 2147483647 h 3"/>
                  <a:gd name="T4" fmla="*/ 0 w 2"/>
                  <a:gd name="T5" fmla="*/ 2147483647 h 3"/>
                  <a:gd name="T6" fmla="*/ 2147483647 w 2"/>
                  <a:gd name="T7" fmla="*/ 2147483647 h 3"/>
                  <a:gd name="T8" fmla="*/ 2147483647 w 2"/>
                  <a:gd name="T9" fmla="*/ 0 h 3"/>
                  <a:gd name="T10" fmla="*/ 0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3"/>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8" name="Freeform 1271"/>
              <p:cNvSpPr>
                <a:spLocks/>
              </p:cNvSpPr>
              <p:nvPr/>
            </p:nvSpPr>
            <p:spPr bwMode="auto">
              <a:xfrm>
                <a:off x="727076" y="11493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99" name="Freeform 1272"/>
              <p:cNvSpPr>
                <a:spLocks/>
              </p:cNvSpPr>
              <p:nvPr/>
            </p:nvSpPr>
            <p:spPr bwMode="auto">
              <a:xfrm>
                <a:off x="719138" y="1111251"/>
                <a:ext cx="7938" cy="7938"/>
              </a:xfrm>
              <a:custGeom>
                <a:avLst/>
                <a:gdLst>
                  <a:gd name="T0" fmla="*/ 0 w 5"/>
                  <a:gd name="T1" fmla="*/ 0 h 5"/>
                  <a:gd name="T2" fmla="*/ 0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0 h 5"/>
                  <a:gd name="T16" fmla="*/ 2147483647 w 5"/>
                  <a:gd name="T17" fmla="*/ 0 h 5"/>
                  <a:gd name="T18" fmla="*/ 0 w 5"/>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5">
                    <a:moveTo>
                      <a:pt x="0" y="0"/>
                    </a:moveTo>
                    <a:lnTo>
                      <a:pt x="0" y="2"/>
                    </a:lnTo>
                    <a:lnTo>
                      <a:pt x="2" y="2"/>
                    </a:lnTo>
                    <a:lnTo>
                      <a:pt x="2" y="5"/>
                    </a:lnTo>
                    <a:lnTo>
                      <a:pt x="5" y="5"/>
                    </a:lnTo>
                    <a:lnTo>
                      <a:pt x="5" y="2"/>
                    </a:lnTo>
                    <a:lnTo>
                      <a:pt x="5"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0" name="Freeform 1273"/>
              <p:cNvSpPr>
                <a:spLocks/>
              </p:cNvSpPr>
              <p:nvPr/>
            </p:nvSpPr>
            <p:spPr bwMode="auto">
              <a:xfrm>
                <a:off x="757238" y="1106488"/>
                <a:ext cx="19050" cy="19050"/>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2147483647 w 12"/>
                  <a:gd name="T15" fmla="*/ 0 h 12"/>
                  <a:gd name="T16" fmla="*/ 2147483647 w 12"/>
                  <a:gd name="T17" fmla="*/ 2147483647 h 12"/>
                  <a:gd name="T18" fmla="*/ 2147483647 w 12"/>
                  <a:gd name="T19" fmla="*/ 0 h 12"/>
                  <a:gd name="T20" fmla="*/ 0 w 12"/>
                  <a:gd name="T21" fmla="*/ 2147483647 h 12"/>
                  <a:gd name="T22" fmla="*/ 2147483647 w 12"/>
                  <a:gd name="T23" fmla="*/ 2147483647 h 12"/>
                  <a:gd name="T24" fmla="*/ 2147483647 w 12"/>
                  <a:gd name="T25" fmla="*/ 2147483647 h 12"/>
                  <a:gd name="T26" fmla="*/ 0 w 12"/>
                  <a:gd name="T27" fmla="*/ 2147483647 h 12"/>
                  <a:gd name="T28" fmla="*/ 0 w 12"/>
                  <a:gd name="T29" fmla="*/ 2147483647 h 12"/>
                  <a:gd name="T30" fmla="*/ 0 w 12"/>
                  <a:gd name="T31" fmla="*/ 2147483647 h 12"/>
                  <a:gd name="T32" fmla="*/ 0 w 12"/>
                  <a:gd name="T33" fmla="*/ 2147483647 h 12"/>
                  <a:gd name="T34" fmla="*/ 0 w 12"/>
                  <a:gd name="T35" fmla="*/ 2147483647 h 12"/>
                  <a:gd name="T36" fmla="*/ 0 w 12"/>
                  <a:gd name="T37" fmla="*/ 2147483647 h 12"/>
                  <a:gd name="T38" fmla="*/ 2147483647 w 12"/>
                  <a:gd name="T39" fmla="*/ 2147483647 h 12"/>
                  <a:gd name="T40" fmla="*/ 2147483647 w 12"/>
                  <a:gd name="T41" fmla="*/ 2147483647 h 12"/>
                  <a:gd name="T42" fmla="*/ 2147483647 w 12"/>
                  <a:gd name="T43" fmla="*/ 2147483647 h 12"/>
                  <a:gd name="T44" fmla="*/ 2147483647 w 12"/>
                  <a:gd name="T45" fmla="*/ 2147483647 h 12"/>
                  <a:gd name="T46" fmla="*/ 2147483647 w 12"/>
                  <a:gd name="T47" fmla="*/ 2147483647 h 12"/>
                  <a:gd name="T48" fmla="*/ 2147483647 w 12"/>
                  <a:gd name="T49" fmla="*/ 2147483647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2">
                    <a:moveTo>
                      <a:pt x="4" y="8"/>
                    </a:moveTo>
                    <a:lnTo>
                      <a:pt x="7" y="8"/>
                    </a:lnTo>
                    <a:lnTo>
                      <a:pt x="12" y="3"/>
                    </a:lnTo>
                    <a:lnTo>
                      <a:pt x="9" y="3"/>
                    </a:lnTo>
                    <a:lnTo>
                      <a:pt x="7" y="3"/>
                    </a:lnTo>
                    <a:lnTo>
                      <a:pt x="4" y="0"/>
                    </a:lnTo>
                    <a:lnTo>
                      <a:pt x="2" y="3"/>
                    </a:lnTo>
                    <a:lnTo>
                      <a:pt x="2" y="0"/>
                    </a:lnTo>
                    <a:lnTo>
                      <a:pt x="0" y="3"/>
                    </a:lnTo>
                    <a:lnTo>
                      <a:pt x="2" y="3"/>
                    </a:lnTo>
                    <a:lnTo>
                      <a:pt x="0" y="3"/>
                    </a:lnTo>
                    <a:lnTo>
                      <a:pt x="0" y="8"/>
                    </a:lnTo>
                    <a:lnTo>
                      <a:pt x="0" y="10"/>
                    </a:lnTo>
                    <a:lnTo>
                      <a:pt x="0" y="12"/>
                    </a:lnTo>
                    <a:lnTo>
                      <a:pt x="2" y="12"/>
                    </a:lnTo>
                    <a:lnTo>
                      <a:pt x="4" y="10"/>
                    </a:lnTo>
                    <a:lnTo>
                      <a:pt x="2" y="8"/>
                    </a:lnTo>
                    <a:lnTo>
                      <a:pt x="4" y="8"/>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1" name="Freeform 1274"/>
              <p:cNvSpPr>
                <a:spLocks/>
              </p:cNvSpPr>
              <p:nvPr/>
            </p:nvSpPr>
            <p:spPr bwMode="auto">
              <a:xfrm>
                <a:off x="746126" y="1111251"/>
                <a:ext cx="3175" cy="0"/>
              </a:xfrm>
              <a:custGeom>
                <a:avLst/>
                <a:gdLst>
                  <a:gd name="T0" fmla="*/ 2147483647 w 2"/>
                  <a:gd name="T1" fmla="*/ 2147483647 w 2"/>
                  <a:gd name="T2" fmla="*/ 2147483647 w 2"/>
                  <a:gd name="T3" fmla="*/ 0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2" name="Freeform 1275"/>
              <p:cNvSpPr>
                <a:spLocks/>
              </p:cNvSpPr>
              <p:nvPr/>
            </p:nvSpPr>
            <p:spPr bwMode="auto">
              <a:xfrm>
                <a:off x="752476" y="11191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3" name="Rectangle 1276"/>
              <p:cNvSpPr>
                <a:spLocks noChangeArrowheads="1"/>
              </p:cNvSpPr>
              <p:nvPr/>
            </p:nvSpPr>
            <p:spPr bwMode="auto">
              <a:xfrm>
                <a:off x="757238" y="1103313"/>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04" name="Freeform 1277"/>
              <p:cNvSpPr>
                <a:spLocks/>
              </p:cNvSpPr>
              <p:nvPr/>
            </p:nvSpPr>
            <p:spPr bwMode="auto">
              <a:xfrm>
                <a:off x="776288" y="1111251"/>
                <a:ext cx="93663" cy="85725"/>
              </a:xfrm>
              <a:custGeom>
                <a:avLst/>
                <a:gdLst>
                  <a:gd name="T0" fmla="*/ 2147483647 w 59"/>
                  <a:gd name="T1" fmla="*/ 2147483647 h 54"/>
                  <a:gd name="T2" fmla="*/ 2147483647 w 59"/>
                  <a:gd name="T3" fmla="*/ 2147483647 h 54"/>
                  <a:gd name="T4" fmla="*/ 2147483647 w 59"/>
                  <a:gd name="T5" fmla="*/ 2147483647 h 54"/>
                  <a:gd name="T6" fmla="*/ 2147483647 w 59"/>
                  <a:gd name="T7" fmla="*/ 2147483647 h 54"/>
                  <a:gd name="T8" fmla="*/ 2147483647 w 59"/>
                  <a:gd name="T9" fmla="*/ 2147483647 h 54"/>
                  <a:gd name="T10" fmla="*/ 2147483647 w 59"/>
                  <a:gd name="T11" fmla="*/ 2147483647 h 54"/>
                  <a:gd name="T12" fmla="*/ 2147483647 w 59"/>
                  <a:gd name="T13" fmla="*/ 2147483647 h 54"/>
                  <a:gd name="T14" fmla="*/ 2147483647 w 59"/>
                  <a:gd name="T15" fmla="*/ 0 h 54"/>
                  <a:gd name="T16" fmla="*/ 2147483647 w 59"/>
                  <a:gd name="T17" fmla="*/ 2147483647 h 54"/>
                  <a:gd name="T18" fmla="*/ 2147483647 w 59"/>
                  <a:gd name="T19" fmla="*/ 2147483647 h 54"/>
                  <a:gd name="T20" fmla="*/ 2147483647 w 59"/>
                  <a:gd name="T21" fmla="*/ 2147483647 h 54"/>
                  <a:gd name="T22" fmla="*/ 2147483647 w 59"/>
                  <a:gd name="T23" fmla="*/ 2147483647 h 54"/>
                  <a:gd name="T24" fmla="*/ 2147483647 w 59"/>
                  <a:gd name="T25" fmla="*/ 0 h 54"/>
                  <a:gd name="T26" fmla="*/ 2147483647 w 59"/>
                  <a:gd name="T27" fmla="*/ 2147483647 h 54"/>
                  <a:gd name="T28" fmla="*/ 0 w 59"/>
                  <a:gd name="T29" fmla="*/ 2147483647 h 54"/>
                  <a:gd name="T30" fmla="*/ 2147483647 w 59"/>
                  <a:gd name="T31" fmla="*/ 2147483647 h 54"/>
                  <a:gd name="T32" fmla="*/ 0 w 59"/>
                  <a:gd name="T33" fmla="*/ 2147483647 h 54"/>
                  <a:gd name="T34" fmla="*/ 2147483647 w 59"/>
                  <a:gd name="T35" fmla="*/ 2147483647 h 54"/>
                  <a:gd name="T36" fmla="*/ 2147483647 w 59"/>
                  <a:gd name="T37" fmla="*/ 2147483647 h 54"/>
                  <a:gd name="T38" fmla="*/ 2147483647 w 59"/>
                  <a:gd name="T39" fmla="*/ 2147483647 h 54"/>
                  <a:gd name="T40" fmla="*/ 2147483647 w 59"/>
                  <a:gd name="T41" fmla="*/ 2147483647 h 54"/>
                  <a:gd name="T42" fmla="*/ 2147483647 w 59"/>
                  <a:gd name="T43" fmla="*/ 2147483647 h 54"/>
                  <a:gd name="T44" fmla="*/ 2147483647 w 59"/>
                  <a:gd name="T45" fmla="*/ 2147483647 h 54"/>
                  <a:gd name="T46" fmla="*/ 2147483647 w 59"/>
                  <a:gd name="T47" fmla="*/ 2147483647 h 54"/>
                  <a:gd name="T48" fmla="*/ 2147483647 w 59"/>
                  <a:gd name="T49" fmla="*/ 2147483647 h 54"/>
                  <a:gd name="T50" fmla="*/ 2147483647 w 59"/>
                  <a:gd name="T51" fmla="*/ 2147483647 h 54"/>
                  <a:gd name="T52" fmla="*/ 2147483647 w 59"/>
                  <a:gd name="T53" fmla="*/ 2147483647 h 54"/>
                  <a:gd name="T54" fmla="*/ 2147483647 w 59"/>
                  <a:gd name="T55" fmla="*/ 2147483647 h 54"/>
                  <a:gd name="T56" fmla="*/ 2147483647 w 59"/>
                  <a:gd name="T57" fmla="*/ 2147483647 h 54"/>
                  <a:gd name="T58" fmla="*/ 2147483647 w 59"/>
                  <a:gd name="T59" fmla="*/ 2147483647 h 54"/>
                  <a:gd name="T60" fmla="*/ 2147483647 w 59"/>
                  <a:gd name="T61" fmla="*/ 2147483647 h 54"/>
                  <a:gd name="T62" fmla="*/ 2147483647 w 59"/>
                  <a:gd name="T63" fmla="*/ 2147483647 h 54"/>
                  <a:gd name="T64" fmla="*/ 2147483647 w 59"/>
                  <a:gd name="T65" fmla="*/ 2147483647 h 54"/>
                  <a:gd name="T66" fmla="*/ 2147483647 w 59"/>
                  <a:gd name="T67" fmla="*/ 2147483647 h 54"/>
                  <a:gd name="T68" fmla="*/ 2147483647 w 59"/>
                  <a:gd name="T69" fmla="*/ 2147483647 h 54"/>
                  <a:gd name="T70" fmla="*/ 2147483647 w 59"/>
                  <a:gd name="T71" fmla="*/ 2147483647 h 54"/>
                  <a:gd name="T72" fmla="*/ 2147483647 w 59"/>
                  <a:gd name="T73" fmla="*/ 2147483647 h 54"/>
                  <a:gd name="T74" fmla="*/ 2147483647 w 59"/>
                  <a:gd name="T75" fmla="*/ 2147483647 h 54"/>
                  <a:gd name="T76" fmla="*/ 2147483647 w 59"/>
                  <a:gd name="T77" fmla="*/ 2147483647 h 54"/>
                  <a:gd name="T78" fmla="*/ 2147483647 w 59"/>
                  <a:gd name="T79" fmla="*/ 2147483647 h 54"/>
                  <a:gd name="T80" fmla="*/ 2147483647 w 59"/>
                  <a:gd name="T81" fmla="*/ 2147483647 h 54"/>
                  <a:gd name="T82" fmla="*/ 2147483647 w 59"/>
                  <a:gd name="T83" fmla="*/ 2147483647 h 54"/>
                  <a:gd name="T84" fmla="*/ 2147483647 w 59"/>
                  <a:gd name="T85" fmla="*/ 2147483647 h 54"/>
                  <a:gd name="T86" fmla="*/ 2147483647 w 59"/>
                  <a:gd name="T87" fmla="*/ 2147483647 h 54"/>
                  <a:gd name="T88" fmla="*/ 2147483647 w 59"/>
                  <a:gd name="T89" fmla="*/ 2147483647 h 54"/>
                  <a:gd name="T90" fmla="*/ 2147483647 w 59"/>
                  <a:gd name="T91" fmla="*/ 2147483647 h 54"/>
                  <a:gd name="T92" fmla="*/ 2147483647 w 59"/>
                  <a:gd name="T93" fmla="*/ 2147483647 h 54"/>
                  <a:gd name="T94" fmla="*/ 2147483647 w 59"/>
                  <a:gd name="T95" fmla="*/ 2147483647 h 54"/>
                  <a:gd name="T96" fmla="*/ 2147483647 w 59"/>
                  <a:gd name="T97" fmla="*/ 2147483647 h 54"/>
                  <a:gd name="T98" fmla="*/ 2147483647 w 59"/>
                  <a:gd name="T99" fmla="*/ 2147483647 h 54"/>
                  <a:gd name="T100" fmla="*/ 2147483647 w 59"/>
                  <a:gd name="T101" fmla="*/ 2147483647 h 54"/>
                  <a:gd name="T102" fmla="*/ 2147483647 w 59"/>
                  <a:gd name="T103" fmla="*/ 2147483647 h 54"/>
                  <a:gd name="T104" fmla="*/ 2147483647 w 59"/>
                  <a:gd name="T105" fmla="*/ 2147483647 h 54"/>
                  <a:gd name="T106" fmla="*/ 2147483647 w 59"/>
                  <a:gd name="T107" fmla="*/ 2147483647 h 54"/>
                  <a:gd name="T108" fmla="*/ 2147483647 w 59"/>
                  <a:gd name="T109" fmla="*/ 2147483647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 h="54">
                    <a:moveTo>
                      <a:pt x="35" y="12"/>
                    </a:moveTo>
                    <a:lnTo>
                      <a:pt x="33" y="12"/>
                    </a:lnTo>
                    <a:lnTo>
                      <a:pt x="33" y="9"/>
                    </a:lnTo>
                    <a:lnTo>
                      <a:pt x="30" y="12"/>
                    </a:lnTo>
                    <a:lnTo>
                      <a:pt x="30" y="9"/>
                    </a:lnTo>
                    <a:lnTo>
                      <a:pt x="33" y="9"/>
                    </a:lnTo>
                    <a:lnTo>
                      <a:pt x="30" y="9"/>
                    </a:lnTo>
                    <a:lnTo>
                      <a:pt x="30" y="7"/>
                    </a:lnTo>
                    <a:lnTo>
                      <a:pt x="28" y="7"/>
                    </a:lnTo>
                    <a:lnTo>
                      <a:pt x="26" y="5"/>
                    </a:lnTo>
                    <a:lnTo>
                      <a:pt x="23" y="5"/>
                    </a:lnTo>
                    <a:lnTo>
                      <a:pt x="23" y="7"/>
                    </a:lnTo>
                    <a:lnTo>
                      <a:pt x="26" y="7"/>
                    </a:lnTo>
                    <a:lnTo>
                      <a:pt x="23" y="7"/>
                    </a:lnTo>
                    <a:lnTo>
                      <a:pt x="23" y="9"/>
                    </a:lnTo>
                    <a:lnTo>
                      <a:pt x="21" y="7"/>
                    </a:lnTo>
                    <a:lnTo>
                      <a:pt x="19" y="7"/>
                    </a:lnTo>
                    <a:lnTo>
                      <a:pt x="19" y="9"/>
                    </a:lnTo>
                    <a:lnTo>
                      <a:pt x="19" y="7"/>
                    </a:lnTo>
                    <a:lnTo>
                      <a:pt x="19" y="5"/>
                    </a:lnTo>
                    <a:lnTo>
                      <a:pt x="19" y="2"/>
                    </a:lnTo>
                    <a:lnTo>
                      <a:pt x="16" y="2"/>
                    </a:lnTo>
                    <a:lnTo>
                      <a:pt x="16" y="0"/>
                    </a:lnTo>
                    <a:lnTo>
                      <a:pt x="11" y="2"/>
                    </a:lnTo>
                    <a:lnTo>
                      <a:pt x="9" y="2"/>
                    </a:lnTo>
                    <a:lnTo>
                      <a:pt x="11" y="2"/>
                    </a:lnTo>
                    <a:lnTo>
                      <a:pt x="9" y="5"/>
                    </a:lnTo>
                    <a:lnTo>
                      <a:pt x="9" y="7"/>
                    </a:lnTo>
                    <a:lnTo>
                      <a:pt x="11" y="7"/>
                    </a:lnTo>
                    <a:lnTo>
                      <a:pt x="9" y="7"/>
                    </a:lnTo>
                    <a:lnTo>
                      <a:pt x="9" y="9"/>
                    </a:lnTo>
                    <a:lnTo>
                      <a:pt x="9" y="12"/>
                    </a:lnTo>
                    <a:lnTo>
                      <a:pt x="9" y="9"/>
                    </a:lnTo>
                    <a:lnTo>
                      <a:pt x="7" y="9"/>
                    </a:lnTo>
                    <a:lnTo>
                      <a:pt x="7" y="5"/>
                    </a:lnTo>
                    <a:lnTo>
                      <a:pt x="9" y="2"/>
                    </a:lnTo>
                    <a:lnTo>
                      <a:pt x="9" y="0"/>
                    </a:lnTo>
                    <a:lnTo>
                      <a:pt x="7" y="0"/>
                    </a:lnTo>
                    <a:lnTo>
                      <a:pt x="2" y="2"/>
                    </a:lnTo>
                    <a:lnTo>
                      <a:pt x="2" y="5"/>
                    </a:lnTo>
                    <a:lnTo>
                      <a:pt x="0" y="7"/>
                    </a:lnTo>
                    <a:lnTo>
                      <a:pt x="0" y="9"/>
                    </a:lnTo>
                    <a:lnTo>
                      <a:pt x="0" y="12"/>
                    </a:lnTo>
                    <a:lnTo>
                      <a:pt x="2" y="12"/>
                    </a:lnTo>
                    <a:lnTo>
                      <a:pt x="4" y="12"/>
                    </a:lnTo>
                    <a:lnTo>
                      <a:pt x="4" y="14"/>
                    </a:lnTo>
                    <a:lnTo>
                      <a:pt x="4" y="12"/>
                    </a:lnTo>
                    <a:lnTo>
                      <a:pt x="2" y="12"/>
                    </a:lnTo>
                    <a:lnTo>
                      <a:pt x="0" y="12"/>
                    </a:lnTo>
                    <a:lnTo>
                      <a:pt x="0" y="14"/>
                    </a:lnTo>
                    <a:lnTo>
                      <a:pt x="2" y="14"/>
                    </a:lnTo>
                    <a:lnTo>
                      <a:pt x="2" y="16"/>
                    </a:lnTo>
                    <a:lnTo>
                      <a:pt x="4" y="16"/>
                    </a:lnTo>
                    <a:lnTo>
                      <a:pt x="7" y="16"/>
                    </a:lnTo>
                    <a:lnTo>
                      <a:pt x="9" y="16"/>
                    </a:lnTo>
                    <a:lnTo>
                      <a:pt x="11" y="16"/>
                    </a:lnTo>
                    <a:lnTo>
                      <a:pt x="14" y="16"/>
                    </a:lnTo>
                    <a:lnTo>
                      <a:pt x="14" y="19"/>
                    </a:lnTo>
                    <a:lnTo>
                      <a:pt x="16" y="19"/>
                    </a:lnTo>
                    <a:lnTo>
                      <a:pt x="16" y="16"/>
                    </a:lnTo>
                    <a:lnTo>
                      <a:pt x="14" y="16"/>
                    </a:lnTo>
                    <a:lnTo>
                      <a:pt x="16" y="16"/>
                    </a:lnTo>
                    <a:lnTo>
                      <a:pt x="19" y="19"/>
                    </a:lnTo>
                    <a:lnTo>
                      <a:pt x="19" y="16"/>
                    </a:lnTo>
                    <a:lnTo>
                      <a:pt x="21" y="16"/>
                    </a:lnTo>
                    <a:lnTo>
                      <a:pt x="23" y="16"/>
                    </a:lnTo>
                    <a:lnTo>
                      <a:pt x="21" y="16"/>
                    </a:lnTo>
                    <a:lnTo>
                      <a:pt x="21" y="14"/>
                    </a:lnTo>
                    <a:lnTo>
                      <a:pt x="23" y="14"/>
                    </a:lnTo>
                    <a:lnTo>
                      <a:pt x="23" y="16"/>
                    </a:lnTo>
                    <a:lnTo>
                      <a:pt x="26" y="16"/>
                    </a:lnTo>
                    <a:lnTo>
                      <a:pt x="26" y="19"/>
                    </a:lnTo>
                    <a:lnTo>
                      <a:pt x="28" y="21"/>
                    </a:lnTo>
                    <a:lnTo>
                      <a:pt x="26" y="21"/>
                    </a:lnTo>
                    <a:lnTo>
                      <a:pt x="28" y="21"/>
                    </a:lnTo>
                    <a:lnTo>
                      <a:pt x="30" y="21"/>
                    </a:lnTo>
                    <a:lnTo>
                      <a:pt x="30" y="24"/>
                    </a:lnTo>
                    <a:lnTo>
                      <a:pt x="33" y="24"/>
                    </a:lnTo>
                    <a:lnTo>
                      <a:pt x="35" y="26"/>
                    </a:lnTo>
                    <a:lnTo>
                      <a:pt x="35" y="28"/>
                    </a:lnTo>
                    <a:lnTo>
                      <a:pt x="33" y="31"/>
                    </a:lnTo>
                    <a:lnTo>
                      <a:pt x="30" y="33"/>
                    </a:lnTo>
                    <a:lnTo>
                      <a:pt x="33" y="35"/>
                    </a:lnTo>
                    <a:lnTo>
                      <a:pt x="33" y="38"/>
                    </a:lnTo>
                    <a:lnTo>
                      <a:pt x="30" y="35"/>
                    </a:lnTo>
                    <a:lnTo>
                      <a:pt x="30" y="38"/>
                    </a:lnTo>
                    <a:lnTo>
                      <a:pt x="28" y="38"/>
                    </a:lnTo>
                    <a:lnTo>
                      <a:pt x="26" y="38"/>
                    </a:lnTo>
                    <a:lnTo>
                      <a:pt x="26" y="35"/>
                    </a:lnTo>
                    <a:lnTo>
                      <a:pt x="26" y="38"/>
                    </a:lnTo>
                    <a:lnTo>
                      <a:pt x="23" y="40"/>
                    </a:lnTo>
                    <a:lnTo>
                      <a:pt x="23" y="43"/>
                    </a:lnTo>
                    <a:lnTo>
                      <a:pt x="26" y="43"/>
                    </a:lnTo>
                    <a:lnTo>
                      <a:pt x="28" y="43"/>
                    </a:lnTo>
                    <a:lnTo>
                      <a:pt x="28" y="40"/>
                    </a:lnTo>
                    <a:lnTo>
                      <a:pt x="30" y="43"/>
                    </a:lnTo>
                    <a:lnTo>
                      <a:pt x="30" y="40"/>
                    </a:lnTo>
                    <a:lnTo>
                      <a:pt x="33" y="40"/>
                    </a:lnTo>
                    <a:lnTo>
                      <a:pt x="33" y="43"/>
                    </a:lnTo>
                    <a:lnTo>
                      <a:pt x="33" y="45"/>
                    </a:lnTo>
                    <a:lnTo>
                      <a:pt x="35" y="45"/>
                    </a:lnTo>
                    <a:lnTo>
                      <a:pt x="38" y="45"/>
                    </a:lnTo>
                    <a:lnTo>
                      <a:pt x="38" y="47"/>
                    </a:lnTo>
                    <a:lnTo>
                      <a:pt x="35" y="47"/>
                    </a:lnTo>
                    <a:lnTo>
                      <a:pt x="38" y="47"/>
                    </a:lnTo>
                    <a:lnTo>
                      <a:pt x="38" y="50"/>
                    </a:lnTo>
                    <a:lnTo>
                      <a:pt x="40" y="50"/>
                    </a:lnTo>
                    <a:lnTo>
                      <a:pt x="42" y="50"/>
                    </a:lnTo>
                    <a:lnTo>
                      <a:pt x="42" y="52"/>
                    </a:lnTo>
                    <a:lnTo>
                      <a:pt x="42" y="54"/>
                    </a:lnTo>
                    <a:lnTo>
                      <a:pt x="45" y="54"/>
                    </a:lnTo>
                    <a:lnTo>
                      <a:pt x="47" y="54"/>
                    </a:lnTo>
                    <a:lnTo>
                      <a:pt x="49" y="54"/>
                    </a:lnTo>
                    <a:lnTo>
                      <a:pt x="47" y="52"/>
                    </a:lnTo>
                    <a:lnTo>
                      <a:pt x="45" y="52"/>
                    </a:lnTo>
                    <a:lnTo>
                      <a:pt x="45" y="50"/>
                    </a:lnTo>
                    <a:lnTo>
                      <a:pt x="42" y="47"/>
                    </a:lnTo>
                    <a:lnTo>
                      <a:pt x="42" y="45"/>
                    </a:lnTo>
                    <a:lnTo>
                      <a:pt x="45" y="47"/>
                    </a:lnTo>
                    <a:lnTo>
                      <a:pt x="47" y="47"/>
                    </a:lnTo>
                    <a:lnTo>
                      <a:pt x="49" y="50"/>
                    </a:lnTo>
                    <a:lnTo>
                      <a:pt x="49" y="52"/>
                    </a:lnTo>
                    <a:lnTo>
                      <a:pt x="52" y="52"/>
                    </a:lnTo>
                    <a:lnTo>
                      <a:pt x="52" y="50"/>
                    </a:lnTo>
                    <a:lnTo>
                      <a:pt x="49" y="47"/>
                    </a:lnTo>
                    <a:lnTo>
                      <a:pt x="52" y="47"/>
                    </a:lnTo>
                    <a:lnTo>
                      <a:pt x="52" y="45"/>
                    </a:lnTo>
                    <a:lnTo>
                      <a:pt x="49" y="43"/>
                    </a:lnTo>
                    <a:lnTo>
                      <a:pt x="49" y="40"/>
                    </a:lnTo>
                    <a:lnTo>
                      <a:pt x="47" y="40"/>
                    </a:lnTo>
                    <a:lnTo>
                      <a:pt x="47" y="38"/>
                    </a:lnTo>
                    <a:lnTo>
                      <a:pt x="45" y="38"/>
                    </a:lnTo>
                    <a:lnTo>
                      <a:pt x="45" y="35"/>
                    </a:lnTo>
                    <a:lnTo>
                      <a:pt x="42" y="33"/>
                    </a:lnTo>
                    <a:lnTo>
                      <a:pt x="45" y="33"/>
                    </a:lnTo>
                    <a:lnTo>
                      <a:pt x="45" y="35"/>
                    </a:lnTo>
                    <a:lnTo>
                      <a:pt x="47" y="33"/>
                    </a:lnTo>
                    <a:lnTo>
                      <a:pt x="45" y="33"/>
                    </a:lnTo>
                    <a:lnTo>
                      <a:pt x="45" y="31"/>
                    </a:lnTo>
                    <a:lnTo>
                      <a:pt x="47" y="31"/>
                    </a:lnTo>
                    <a:lnTo>
                      <a:pt x="49" y="33"/>
                    </a:lnTo>
                    <a:lnTo>
                      <a:pt x="49" y="35"/>
                    </a:lnTo>
                    <a:lnTo>
                      <a:pt x="52" y="38"/>
                    </a:lnTo>
                    <a:lnTo>
                      <a:pt x="54" y="40"/>
                    </a:lnTo>
                    <a:lnTo>
                      <a:pt x="54" y="38"/>
                    </a:lnTo>
                    <a:lnTo>
                      <a:pt x="54" y="35"/>
                    </a:lnTo>
                    <a:lnTo>
                      <a:pt x="57" y="35"/>
                    </a:lnTo>
                    <a:lnTo>
                      <a:pt x="57" y="31"/>
                    </a:lnTo>
                    <a:lnTo>
                      <a:pt x="59" y="31"/>
                    </a:lnTo>
                    <a:lnTo>
                      <a:pt x="59" y="28"/>
                    </a:lnTo>
                    <a:lnTo>
                      <a:pt x="57" y="28"/>
                    </a:lnTo>
                    <a:lnTo>
                      <a:pt x="54" y="28"/>
                    </a:lnTo>
                    <a:lnTo>
                      <a:pt x="52" y="28"/>
                    </a:lnTo>
                    <a:lnTo>
                      <a:pt x="52" y="26"/>
                    </a:lnTo>
                    <a:lnTo>
                      <a:pt x="49" y="26"/>
                    </a:lnTo>
                    <a:lnTo>
                      <a:pt x="47" y="26"/>
                    </a:lnTo>
                    <a:lnTo>
                      <a:pt x="47" y="24"/>
                    </a:lnTo>
                    <a:lnTo>
                      <a:pt x="45" y="24"/>
                    </a:lnTo>
                    <a:lnTo>
                      <a:pt x="42" y="21"/>
                    </a:lnTo>
                    <a:lnTo>
                      <a:pt x="45" y="21"/>
                    </a:lnTo>
                    <a:lnTo>
                      <a:pt x="47" y="21"/>
                    </a:lnTo>
                    <a:lnTo>
                      <a:pt x="47" y="19"/>
                    </a:lnTo>
                    <a:lnTo>
                      <a:pt x="45" y="19"/>
                    </a:lnTo>
                    <a:lnTo>
                      <a:pt x="47" y="19"/>
                    </a:lnTo>
                    <a:lnTo>
                      <a:pt x="45" y="16"/>
                    </a:lnTo>
                    <a:lnTo>
                      <a:pt x="42" y="16"/>
                    </a:lnTo>
                    <a:lnTo>
                      <a:pt x="42" y="19"/>
                    </a:lnTo>
                    <a:lnTo>
                      <a:pt x="42" y="16"/>
                    </a:lnTo>
                    <a:lnTo>
                      <a:pt x="40" y="16"/>
                    </a:lnTo>
                    <a:lnTo>
                      <a:pt x="42" y="16"/>
                    </a:lnTo>
                    <a:lnTo>
                      <a:pt x="42" y="14"/>
                    </a:lnTo>
                    <a:lnTo>
                      <a:pt x="40" y="14"/>
                    </a:lnTo>
                    <a:lnTo>
                      <a:pt x="38" y="16"/>
                    </a:lnTo>
                    <a:lnTo>
                      <a:pt x="38" y="14"/>
                    </a:lnTo>
                    <a:lnTo>
                      <a:pt x="35" y="14"/>
                    </a:lnTo>
                    <a:lnTo>
                      <a:pt x="38" y="12"/>
                    </a:lnTo>
                    <a:lnTo>
                      <a:pt x="38" y="9"/>
                    </a:lnTo>
                    <a:lnTo>
                      <a:pt x="35" y="9"/>
                    </a:lnTo>
                    <a:lnTo>
                      <a:pt x="35" y="1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5" name="Freeform 1278"/>
              <p:cNvSpPr>
                <a:spLocks/>
              </p:cNvSpPr>
              <p:nvPr/>
            </p:nvSpPr>
            <p:spPr bwMode="auto">
              <a:xfrm>
                <a:off x="806451" y="1111251"/>
                <a:ext cx="14288" cy="7938"/>
              </a:xfrm>
              <a:custGeom>
                <a:avLst/>
                <a:gdLst>
                  <a:gd name="T0" fmla="*/ 2147483647 w 9"/>
                  <a:gd name="T1" fmla="*/ 2147483647 h 5"/>
                  <a:gd name="T2" fmla="*/ 2147483647 w 9"/>
                  <a:gd name="T3" fmla="*/ 2147483647 h 5"/>
                  <a:gd name="T4" fmla="*/ 2147483647 w 9"/>
                  <a:gd name="T5" fmla="*/ 0 h 5"/>
                  <a:gd name="T6" fmla="*/ 2147483647 w 9"/>
                  <a:gd name="T7" fmla="*/ 0 h 5"/>
                  <a:gd name="T8" fmla="*/ 2147483647 w 9"/>
                  <a:gd name="T9" fmla="*/ 0 h 5"/>
                  <a:gd name="T10" fmla="*/ 0 w 9"/>
                  <a:gd name="T11" fmla="*/ 0 h 5"/>
                  <a:gd name="T12" fmla="*/ 0 w 9"/>
                  <a:gd name="T13" fmla="*/ 2147483647 h 5"/>
                  <a:gd name="T14" fmla="*/ 0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5">
                    <a:moveTo>
                      <a:pt x="7" y="2"/>
                    </a:moveTo>
                    <a:lnTo>
                      <a:pt x="7" y="2"/>
                    </a:lnTo>
                    <a:lnTo>
                      <a:pt x="4" y="0"/>
                    </a:lnTo>
                    <a:lnTo>
                      <a:pt x="2" y="0"/>
                    </a:lnTo>
                    <a:lnTo>
                      <a:pt x="0" y="0"/>
                    </a:lnTo>
                    <a:lnTo>
                      <a:pt x="0" y="2"/>
                    </a:lnTo>
                    <a:lnTo>
                      <a:pt x="2" y="5"/>
                    </a:lnTo>
                    <a:lnTo>
                      <a:pt x="4" y="5"/>
                    </a:lnTo>
                    <a:lnTo>
                      <a:pt x="7" y="5"/>
                    </a:lnTo>
                    <a:lnTo>
                      <a:pt x="9" y="5"/>
                    </a:lnTo>
                    <a:lnTo>
                      <a:pt x="9" y="2"/>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6" name="Freeform 1279"/>
              <p:cNvSpPr>
                <a:spLocks/>
              </p:cNvSpPr>
              <p:nvPr/>
            </p:nvSpPr>
            <p:spPr bwMode="auto">
              <a:xfrm>
                <a:off x="812801" y="1141413"/>
                <a:ext cx="4763" cy="0"/>
              </a:xfrm>
              <a:custGeom>
                <a:avLst/>
                <a:gdLst>
                  <a:gd name="T0" fmla="*/ 2147483647 w 3"/>
                  <a:gd name="T1" fmla="*/ 0 w 3"/>
                  <a:gd name="T2" fmla="*/ 0 w 3"/>
                  <a:gd name="T3" fmla="*/ 0 w 3"/>
                  <a:gd name="T4" fmla="*/ 0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7" name="Freeform 1280"/>
              <p:cNvSpPr>
                <a:spLocks/>
              </p:cNvSpPr>
              <p:nvPr/>
            </p:nvSpPr>
            <p:spPr bwMode="auto">
              <a:xfrm>
                <a:off x="806451" y="1141413"/>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8" name="Freeform 1281"/>
              <p:cNvSpPr>
                <a:spLocks/>
              </p:cNvSpPr>
              <p:nvPr/>
            </p:nvSpPr>
            <p:spPr bwMode="auto">
              <a:xfrm>
                <a:off x="817563" y="1141413"/>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09" name="Freeform 1282"/>
              <p:cNvSpPr>
                <a:spLocks/>
              </p:cNvSpPr>
              <p:nvPr/>
            </p:nvSpPr>
            <p:spPr bwMode="auto">
              <a:xfrm>
                <a:off x="809626" y="1141413"/>
                <a:ext cx="3175" cy="3175"/>
              </a:xfrm>
              <a:custGeom>
                <a:avLst/>
                <a:gdLst>
                  <a:gd name="T0" fmla="*/ 2147483647 w 2"/>
                  <a:gd name="T1" fmla="*/ 2147483647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0 w 2"/>
                  <a:gd name="T13" fmla="*/ 2147483647 h 2"/>
                  <a:gd name="T14" fmla="*/ 2147483647 w 2"/>
                  <a:gd name="T15" fmla="*/ 2147483647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2"/>
                    </a:move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0" name="Rectangle 1283"/>
              <p:cNvSpPr>
                <a:spLocks noChangeArrowheads="1"/>
              </p:cNvSpPr>
              <p:nvPr/>
            </p:nvSpPr>
            <p:spPr bwMode="auto">
              <a:xfrm>
                <a:off x="809626" y="114935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11" name="Freeform 1284"/>
              <p:cNvSpPr>
                <a:spLocks/>
              </p:cNvSpPr>
              <p:nvPr/>
            </p:nvSpPr>
            <p:spPr bwMode="auto">
              <a:xfrm>
                <a:off x="817563" y="1149351"/>
                <a:ext cx="6350" cy="6350"/>
              </a:xfrm>
              <a:custGeom>
                <a:avLst/>
                <a:gdLst>
                  <a:gd name="T0" fmla="*/ 0 w 4"/>
                  <a:gd name="T1" fmla="*/ 2147483647 h 4"/>
                  <a:gd name="T2" fmla="*/ 0 w 4"/>
                  <a:gd name="T3" fmla="*/ 2147483647 h 4"/>
                  <a:gd name="T4" fmla="*/ 0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2147483647 w 4"/>
                  <a:gd name="T17" fmla="*/ 0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0" y="2"/>
                    </a:moveTo>
                    <a:lnTo>
                      <a:pt x="0" y="4"/>
                    </a:lnTo>
                    <a:lnTo>
                      <a:pt x="2" y="4"/>
                    </a:lnTo>
                    <a:lnTo>
                      <a:pt x="4" y="2"/>
                    </a:lnTo>
                    <a:lnTo>
                      <a:pt x="4" y="0"/>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2" name="Rectangle 1285"/>
              <p:cNvSpPr>
                <a:spLocks noChangeArrowheads="1"/>
              </p:cNvSpPr>
              <p:nvPr/>
            </p:nvSpPr>
            <p:spPr bwMode="auto">
              <a:xfrm>
                <a:off x="820738" y="114935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13" name="Freeform 1286"/>
              <p:cNvSpPr>
                <a:spLocks/>
              </p:cNvSpPr>
              <p:nvPr/>
            </p:nvSpPr>
            <p:spPr bwMode="auto">
              <a:xfrm>
                <a:off x="823913" y="1152526"/>
                <a:ext cx="4763" cy="0"/>
              </a:xfrm>
              <a:custGeom>
                <a:avLst/>
                <a:gdLst>
                  <a:gd name="T0" fmla="*/ 2147483647 w 3"/>
                  <a:gd name="T1" fmla="*/ 0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4" name="Freeform 1287"/>
              <p:cNvSpPr>
                <a:spLocks/>
              </p:cNvSpPr>
              <p:nvPr/>
            </p:nvSpPr>
            <p:spPr bwMode="auto">
              <a:xfrm>
                <a:off x="787401" y="11525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5" name="Freeform 1288"/>
              <p:cNvSpPr>
                <a:spLocks/>
              </p:cNvSpPr>
              <p:nvPr/>
            </p:nvSpPr>
            <p:spPr bwMode="auto">
              <a:xfrm>
                <a:off x="793751" y="1163638"/>
                <a:ext cx="4763" cy="3175"/>
              </a:xfrm>
              <a:custGeom>
                <a:avLst/>
                <a:gdLst>
                  <a:gd name="T0" fmla="*/ 0 w 3"/>
                  <a:gd name="T1" fmla="*/ 0 h 2"/>
                  <a:gd name="T2" fmla="*/ 0 w 3"/>
                  <a:gd name="T3" fmla="*/ 0 h 2"/>
                  <a:gd name="T4" fmla="*/ 0 w 3"/>
                  <a:gd name="T5" fmla="*/ 0 h 2"/>
                  <a:gd name="T6" fmla="*/ 0 w 3"/>
                  <a:gd name="T7" fmla="*/ 0 h 2"/>
                  <a:gd name="T8" fmla="*/ 0 w 3"/>
                  <a:gd name="T9" fmla="*/ 2147483647 h 2"/>
                  <a:gd name="T10" fmla="*/ 2147483647 w 3"/>
                  <a:gd name="T11" fmla="*/ 2147483647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0"/>
                    </a:lnTo>
                    <a:lnTo>
                      <a:pt x="0" y="2"/>
                    </a:lnTo>
                    <a:lnTo>
                      <a:pt x="3"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6" name="Freeform 1289"/>
              <p:cNvSpPr>
                <a:spLocks/>
              </p:cNvSpPr>
              <p:nvPr/>
            </p:nvSpPr>
            <p:spPr bwMode="auto">
              <a:xfrm>
                <a:off x="790576" y="1163638"/>
                <a:ext cx="3175" cy="3175"/>
              </a:xfrm>
              <a:custGeom>
                <a:avLst/>
                <a:gdLst>
                  <a:gd name="T0" fmla="*/ 2147483647 w 2"/>
                  <a:gd name="T1" fmla="*/ 0 h 2"/>
                  <a:gd name="T2" fmla="*/ 0 w 2"/>
                  <a:gd name="T3" fmla="*/ 0 h 2"/>
                  <a:gd name="T4" fmla="*/ 0 w 2"/>
                  <a:gd name="T5" fmla="*/ 0 h 2"/>
                  <a:gd name="T6" fmla="*/ 0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7" name="Freeform 1290"/>
              <p:cNvSpPr>
                <a:spLocks/>
              </p:cNvSpPr>
              <p:nvPr/>
            </p:nvSpPr>
            <p:spPr bwMode="auto">
              <a:xfrm>
                <a:off x="782638" y="1166813"/>
                <a:ext cx="23813" cy="23813"/>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0 h 15"/>
                  <a:gd name="T20" fmla="*/ 2147483647 w 15"/>
                  <a:gd name="T21" fmla="*/ 0 h 15"/>
                  <a:gd name="T22" fmla="*/ 2147483647 w 15"/>
                  <a:gd name="T23" fmla="*/ 0 h 15"/>
                  <a:gd name="T24" fmla="*/ 2147483647 w 15"/>
                  <a:gd name="T25" fmla="*/ 0 h 15"/>
                  <a:gd name="T26" fmla="*/ 2147483647 w 15"/>
                  <a:gd name="T27" fmla="*/ 0 h 15"/>
                  <a:gd name="T28" fmla="*/ 2147483647 w 15"/>
                  <a:gd name="T29" fmla="*/ 2147483647 h 15"/>
                  <a:gd name="T30" fmla="*/ 0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2147483647 w 15"/>
                  <a:gd name="T45" fmla="*/ 2147483647 h 15"/>
                  <a:gd name="T46" fmla="*/ 2147483647 w 15"/>
                  <a:gd name="T47" fmla="*/ 2147483647 h 15"/>
                  <a:gd name="T48" fmla="*/ 2147483647 w 15"/>
                  <a:gd name="T49" fmla="*/ 2147483647 h 15"/>
                  <a:gd name="T50" fmla="*/ 2147483647 w 15"/>
                  <a:gd name="T51" fmla="*/ 2147483647 h 15"/>
                  <a:gd name="T52" fmla="*/ 2147483647 w 15"/>
                  <a:gd name="T53" fmla="*/ 2147483647 h 15"/>
                  <a:gd name="T54" fmla="*/ 2147483647 w 15"/>
                  <a:gd name="T55" fmla="*/ 2147483647 h 15"/>
                  <a:gd name="T56" fmla="*/ 2147483647 w 15"/>
                  <a:gd name="T57" fmla="*/ 2147483647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5">
                    <a:moveTo>
                      <a:pt x="15" y="10"/>
                    </a:moveTo>
                    <a:lnTo>
                      <a:pt x="15" y="10"/>
                    </a:lnTo>
                    <a:lnTo>
                      <a:pt x="12" y="10"/>
                    </a:lnTo>
                    <a:lnTo>
                      <a:pt x="12" y="8"/>
                    </a:lnTo>
                    <a:lnTo>
                      <a:pt x="12" y="5"/>
                    </a:lnTo>
                    <a:lnTo>
                      <a:pt x="10" y="5"/>
                    </a:lnTo>
                    <a:lnTo>
                      <a:pt x="10" y="3"/>
                    </a:lnTo>
                    <a:lnTo>
                      <a:pt x="7" y="3"/>
                    </a:lnTo>
                    <a:lnTo>
                      <a:pt x="5" y="3"/>
                    </a:lnTo>
                    <a:lnTo>
                      <a:pt x="5" y="0"/>
                    </a:lnTo>
                    <a:lnTo>
                      <a:pt x="3" y="0"/>
                    </a:lnTo>
                    <a:lnTo>
                      <a:pt x="3" y="5"/>
                    </a:lnTo>
                    <a:lnTo>
                      <a:pt x="0" y="10"/>
                    </a:lnTo>
                    <a:lnTo>
                      <a:pt x="3" y="10"/>
                    </a:lnTo>
                    <a:lnTo>
                      <a:pt x="5" y="12"/>
                    </a:lnTo>
                    <a:lnTo>
                      <a:pt x="5" y="15"/>
                    </a:lnTo>
                    <a:lnTo>
                      <a:pt x="5" y="12"/>
                    </a:lnTo>
                    <a:lnTo>
                      <a:pt x="7" y="12"/>
                    </a:lnTo>
                    <a:lnTo>
                      <a:pt x="7" y="10"/>
                    </a:lnTo>
                    <a:lnTo>
                      <a:pt x="10" y="10"/>
                    </a:lnTo>
                    <a:lnTo>
                      <a:pt x="12" y="12"/>
                    </a:lnTo>
                    <a:lnTo>
                      <a:pt x="15" y="12"/>
                    </a:lnTo>
                    <a:lnTo>
                      <a:pt x="15" y="1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8" name="Freeform 1291"/>
              <p:cNvSpPr>
                <a:spLocks/>
              </p:cNvSpPr>
              <p:nvPr/>
            </p:nvSpPr>
            <p:spPr bwMode="auto">
              <a:xfrm>
                <a:off x="793751" y="1190626"/>
                <a:ext cx="7938" cy="3175"/>
              </a:xfrm>
              <a:custGeom>
                <a:avLst/>
                <a:gdLst>
                  <a:gd name="T0" fmla="*/ 2147483647 w 5"/>
                  <a:gd name="T1" fmla="*/ 0 h 2"/>
                  <a:gd name="T2" fmla="*/ 0 w 5"/>
                  <a:gd name="T3" fmla="*/ 2147483647 h 2"/>
                  <a:gd name="T4" fmla="*/ 2147483647 w 5"/>
                  <a:gd name="T5" fmla="*/ 2147483647 h 2"/>
                  <a:gd name="T6" fmla="*/ 2147483647 w 5"/>
                  <a:gd name="T7" fmla="*/ 0 h 2"/>
                  <a:gd name="T8" fmla="*/ 2147483647 w 5"/>
                  <a:gd name="T9" fmla="*/ 0 h 2"/>
                  <a:gd name="T10" fmla="*/ 2147483647 w 5"/>
                  <a:gd name="T11" fmla="*/ 0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0"/>
                    </a:moveTo>
                    <a:lnTo>
                      <a:pt x="0" y="2"/>
                    </a:lnTo>
                    <a:lnTo>
                      <a:pt x="3" y="2"/>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19" name="Freeform 1292"/>
              <p:cNvSpPr>
                <a:spLocks/>
              </p:cNvSpPr>
              <p:nvPr/>
            </p:nvSpPr>
            <p:spPr bwMode="auto">
              <a:xfrm>
                <a:off x="806451" y="1193801"/>
                <a:ext cx="3175" cy="7938"/>
              </a:xfrm>
              <a:custGeom>
                <a:avLst/>
                <a:gdLst>
                  <a:gd name="T0" fmla="*/ 2147483647 w 2"/>
                  <a:gd name="T1" fmla="*/ 2147483647 h 5"/>
                  <a:gd name="T2" fmla="*/ 2147483647 w 2"/>
                  <a:gd name="T3" fmla="*/ 2147483647 h 5"/>
                  <a:gd name="T4" fmla="*/ 2147483647 w 2"/>
                  <a:gd name="T5" fmla="*/ 0 h 5"/>
                  <a:gd name="T6" fmla="*/ 2147483647 w 2"/>
                  <a:gd name="T7" fmla="*/ 0 h 5"/>
                  <a:gd name="T8" fmla="*/ 2147483647 w 2"/>
                  <a:gd name="T9" fmla="*/ 0 h 5"/>
                  <a:gd name="T10" fmla="*/ 0 w 2"/>
                  <a:gd name="T11" fmla="*/ 2147483647 h 5"/>
                  <a:gd name="T12" fmla="*/ 2147483647 w 2"/>
                  <a:gd name="T13" fmla="*/ 2147483647 h 5"/>
                  <a:gd name="T14" fmla="*/ 2147483647 w 2"/>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
                    <a:moveTo>
                      <a:pt x="2" y="2"/>
                    </a:moveTo>
                    <a:lnTo>
                      <a:pt x="2" y="2"/>
                    </a:lnTo>
                    <a:lnTo>
                      <a:pt x="2" y="0"/>
                    </a:lnTo>
                    <a:lnTo>
                      <a:pt x="0" y="2"/>
                    </a:lnTo>
                    <a:lnTo>
                      <a:pt x="2" y="5"/>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0" name="Freeform 1293"/>
              <p:cNvSpPr>
                <a:spLocks/>
              </p:cNvSpPr>
              <p:nvPr/>
            </p:nvSpPr>
            <p:spPr bwMode="auto">
              <a:xfrm>
                <a:off x="812801" y="1185863"/>
                <a:ext cx="4763" cy="4763"/>
              </a:xfrm>
              <a:custGeom>
                <a:avLst/>
                <a:gdLst>
                  <a:gd name="T0" fmla="*/ 0 w 3"/>
                  <a:gd name="T1" fmla="*/ 0 h 3"/>
                  <a:gd name="T2" fmla="*/ 0 w 3"/>
                  <a:gd name="T3" fmla="*/ 2147483647 h 3"/>
                  <a:gd name="T4" fmla="*/ 0 w 3"/>
                  <a:gd name="T5" fmla="*/ 2147483647 h 3"/>
                  <a:gd name="T6" fmla="*/ 2147483647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1" name="Freeform 1294"/>
              <p:cNvSpPr>
                <a:spLocks/>
              </p:cNvSpPr>
              <p:nvPr/>
            </p:nvSpPr>
            <p:spPr bwMode="auto">
              <a:xfrm>
                <a:off x="817563" y="118586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2" name="Freeform 1295"/>
              <p:cNvSpPr>
                <a:spLocks/>
              </p:cNvSpPr>
              <p:nvPr/>
            </p:nvSpPr>
            <p:spPr bwMode="auto">
              <a:xfrm>
                <a:off x="812801" y="1182688"/>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3" name="Rectangle 1296"/>
              <p:cNvSpPr>
                <a:spLocks noChangeArrowheads="1"/>
              </p:cNvSpPr>
              <p:nvPr/>
            </p:nvSpPr>
            <p:spPr bwMode="auto">
              <a:xfrm>
                <a:off x="782638" y="1136651"/>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24" name="Freeform 1297"/>
              <p:cNvSpPr>
                <a:spLocks/>
              </p:cNvSpPr>
              <p:nvPr/>
            </p:nvSpPr>
            <p:spPr bwMode="auto">
              <a:xfrm>
                <a:off x="847726" y="12096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5" name="Freeform 1298"/>
              <p:cNvSpPr>
                <a:spLocks/>
              </p:cNvSpPr>
              <p:nvPr/>
            </p:nvSpPr>
            <p:spPr bwMode="auto">
              <a:xfrm>
                <a:off x="854076" y="1201738"/>
                <a:ext cx="4763" cy="0"/>
              </a:xfrm>
              <a:custGeom>
                <a:avLst/>
                <a:gdLst>
                  <a:gd name="T0" fmla="*/ 0 w 3"/>
                  <a:gd name="T1" fmla="*/ 2147483647 w 3"/>
                  <a:gd name="T2" fmla="*/ 2147483647 w 3"/>
                  <a:gd name="T3" fmla="*/ 2147483647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6" name="Freeform 1299"/>
              <p:cNvSpPr>
                <a:spLocks/>
              </p:cNvSpPr>
              <p:nvPr/>
            </p:nvSpPr>
            <p:spPr bwMode="auto">
              <a:xfrm>
                <a:off x="809626" y="1235076"/>
                <a:ext cx="0" cy="7938"/>
              </a:xfrm>
              <a:custGeom>
                <a:avLst/>
                <a:gdLst>
                  <a:gd name="T0" fmla="*/ 2147483647 h 5"/>
                  <a:gd name="T1" fmla="*/ 2147483647 h 5"/>
                  <a:gd name="T2" fmla="*/ 0 h 5"/>
                  <a:gd name="T3" fmla="*/ 2147483647 h 5"/>
                  <a:gd name="T4" fmla="*/ 2147483647 h 5"/>
                  <a:gd name="T5" fmla="*/ 2147483647 h 5"/>
                  <a:gd name="T6" fmla="*/ 2147483647 h 5"/>
                  <a:gd name="T7" fmla="*/ 2147483647 h 5"/>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5">
                    <a:moveTo>
                      <a:pt x="0" y="2"/>
                    </a:moveTo>
                    <a:lnTo>
                      <a:pt x="0" y="2"/>
                    </a:lnTo>
                    <a:lnTo>
                      <a:pt x="0" y="0"/>
                    </a:lnTo>
                    <a:lnTo>
                      <a:pt x="0" y="2"/>
                    </a:lnTo>
                    <a:lnTo>
                      <a:pt x="0" y="5"/>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7" name="Freeform 1300"/>
              <p:cNvSpPr>
                <a:spLocks/>
              </p:cNvSpPr>
              <p:nvPr/>
            </p:nvSpPr>
            <p:spPr bwMode="auto">
              <a:xfrm>
                <a:off x="801688" y="1257301"/>
                <a:ext cx="4763" cy="4763"/>
              </a:xfrm>
              <a:custGeom>
                <a:avLst/>
                <a:gdLst>
                  <a:gd name="T0" fmla="*/ 0 w 3"/>
                  <a:gd name="T1" fmla="*/ 0 h 3"/>
                  <a:gd name="T2" fmla="*/ 0 w 3"/>
                  <a:gd name="T3" fmla="*/ 0 h 3"/>
                  <a:gd name="T4" fmla="*/ 0 w 3"/>
                  <a:gd name="T5" fmla="*/ 0 h 3"/>
                  <a:gd name="T6" fmla="*/ 0 w 3"/>
                  <a:gd name="T7" fmla="*/ 0 h 3"/>
                  <a:gd name="T8" fmla="*/ 2147483647 w 3"/>
                  <a:gd name="T9" fmla="*/ 2147483647 h 3"/>
                  <a:gd name="T10" fmla="*/ 2147483647 w 3"/>
                  <a:gd name="T11" fmla="*/ 2147483647 h 3"/>
                  <a:gd name="T12" fmla="*/ 2147483647 w 3"/>
                  <a:gd name="T13" fmla="*/ 0 h 3"/>
                  <a:gd name="T14" fmla="*/ 2147483647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lnTo>
                      <a:pt x="0" y="0"/>
                    </a:lnTo>
                    <a:lnTo>
                      <a:pt x="3"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8" name="Freeform 1301"/>
              <p:cNvSpPr>
                <a:spLocks/>
              </p:cNvSpPr>
              <p:nvPr/>
            </p:nvSpPr>
            <p:spPr bwMode="auto">
              <a:xfrm>
                <a:off x="666751" y="1084263"/>
                <a:ext cx="22225" cy="11113"/>
              </a:xfrm>
              <a:custGeom>
                <a:avLst/>
                <a:gdLst>
                  <a:gd name="T0" fmla="*/ 0 w 14"/>
                  <a:gd name="T1" fmla="*/ 2147483647 h 7"/>
                  <a:gd name="T2" fmla="*/ 0 w 14"/>
                  <a:gd name="T3" fmla="*/ 2147483647 h 7"/>
                  <a:gd name="T4" fmla="*/ 2147483647 w 14"/>
                  <a:gd name="T5" fmla="*/ 2147483647 h 7"/>
                  <a:gd name="T6" fmla="*/ 2147483647 w 14"/>
                  <a:gd name="T7" fmla="*/ 2147483647 h 7"/>
                  <a:gd name="T8" fmla="*/ 2147483647 w 14"/>
                  <a:gd name="T9" fmla="*/ 2147483647 h 7"/>
                  <a:gd name="T10" fmla="*/ 2147483647 w 14"/>
                  <a:gd name="T11" fmla="*/ 2147483647 h 7"/>
                  <a:gd name="T12" fmla="*/ 2147483647 w 14"/>
                  <a:gd name="T13" fmla="*/ 2147483647 h 7"/>
                  <a:gd name="T14" fmla="*/ 2147483647 w 14"/>
                  <a:gd name="T15" fmla="*/ 2147483647 h 7"/>
                  <a:gd name="T16" fmla="*/ 2147483647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0 h 7"/>
                  <a:gd name="T56" fmla="*/ 2147483647 w 14"/>
                  <a:gd name="T57" fmla="*/ 0 h 7"/>
                  <a:gd name="T58" fmla="*/ 2147483647 w 14"/>
                  <a:gd name="T59" fmla="*/ 0 h 7"/>
                  <a:gd name="T60" fmla="*/ 2147483647 w 14"/>
                  <a:gd name="T61" fmla="*/ 0 h 7"/>
                  <a:gd name="T62" fmla="*/ 2147483647 w 14"/>
                  <a:gd name="T63" fmla="*/ 0 h 7"/>
                  <a:gd name="T64" fmla="*/ 2147483647 w 14"/>
                  <a:gd name="T65" fmla="*/ 0 h 7"/>
                  <a:gd name="T66" fmla="*/ 2147483647 w 14"/>
                  <a:gd name="T67" fmla="*/ 0 h 7"/>
                  <a:gd name="T68" fmla="*/ 2147483647 w 14"/>
                  <a:gd name="T69" fmla="*/ 2147483647 h 7"/>
                  <a:gd name="T70" fmla="*/ 2147483647 w 14"/>
                  <a:gd name="T71" fmla="*/ 2147483647 h 7"/>
                  <a:gd name="T72" fmla="*/ 2147483647 w 14"/>
                  <a:gd name="T73" fmla="*/ 2147483647 h 7"/>
                  <a:gd name="T74" fmla="*/ 2147483647 w 14"/>
                  <a:gd name="T75" fmla="*/ 2147483647 h 7"/>
                  <a:gd name="T76" fmla="*/ 2147483647 w 14"/>
                  <a:gd name="T77" fmla="*/ 2147483647 h 7"/>
                  <a:gd name="T78" fmla="*/ 2147483647 w 14"/>
                  <a:gd name="T79" fmla="*/ 2147483647 h 7"/>
                  <a:gd name="T80" fmla="*/ 0 w 14"/>
                  <a:gd name="T81" fmla="*/ 2147483647 h 7"/>
                  <a:gd name="T82" fmla="*/ 0 w 14"/>
                  <a:gd name="T83" fmla="*/ 2147483647 h 7"/>
                  <a:gd name="T84" fmla="*/ 0 w 14"/>
                  <a:gd name="T85" fmla="*/ 2147483647 h 7"/>
                  <a:gd name="T86" fmla="*/ 0 w 14"/>
                  <a:gd name="T87" fmla="*/ 2147483647 h 7"/>
                  <a:gd name="T88" fmla="*/ 0 w 14"/>
                  <a:gd name="T89" fmla="*/ 2147483647 h 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 h="7">
                    <a:moveTo>
                      <a:pt x="0" y="7"/>
                    </a:moveTo>
                    <a:lnTo>
                      <a:pt x="0" y="7"/>
                    </a:lnTo>
                    <a:lnTo>
                      <a:pt x="2" y="7"/>
                    </a:lnTo>
                    <a:lnTo>
                      <a:pt x="5" y="7"/>
                    </a:lnTo>
                    <a:lnTo>
                      <a:pt x="7" y="7"/>
                    </a:lnTo>
                    <a:lnTo>
                      <a:pt x="5" y="5"/>
                    </a:lnTo>
                    <a:lnTo>
                      <a:pt x="7" y="5"/>
                    </a:lnTo>
                    <a:lnTo>
                      <a:pt x="9" y="5"/>
                    </a:lnTo>
                    <a:lnTo>
                      <a:pt x="12" y="5"/>
                    </a:lnTo>
                    <a:lnTo>
                      <a:pt x="14" y="5"/>
                    </a:lnTo>
                    <a:lnTo>
                      <a:pt x="14" y="3"/>
                    </a:lnTo>
                    <a:lnTo>
                      <a:pt x="14" y="0"/>
                    </a:lnTo>
                    <a:lnTo>
                      <a:pt x="12" y="0"/>
                    </a:lnTo>
                    <a:lnTo>
                      <a:pt x="9" y="0"/>
                    </a:lnTo>
                    <a:lnTo>
                      <a:pt x="7" y="0"/>
                    </a:lnTo>
                    <a:lnTo>
                      <a:pt x="7" y="3"/>
                    </a:lnTo>
                    <a:lnTo>
                      <a:pt x="5" y="3"/>
                    </a:lnTo>
                    <a:lnTo>
                      <a:pt x="5" y="5"/>
                    </a:lnTo>
                    <a:lnTo>
                      <a:pt x="2" y="5"/>
                    </a:lnTo>
                    <a:lnTo>
                      <a:pt x="0" y="5"/>
                    </a:lnTo>
                    <a:lnTo>
                      <a:pt x="0"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29" name="Freeform 1302"/>
              <p:cNvSpPr>
                <a:spLocks/>
              </p:cNvSpPr>
              <p:nvPr/>
            </p:nvSpPr>
            <p:spPr bwMode="auto">
              <a:xfrm>
                <a:off x="696913" y="1077913"/>
                <a:ext cx="14288" cy="3175"/>
              </a:xfrm>
              <a:custGeom>
                <a:avLst/>
                <a:gdLst>
                  <a:gd name="T0" fmla="*/ 2147483647 w 9"/>
                  <a:gd name="T1" fmla="*/ 0 h 2"/>
                  <a:gd name="T2" fmla="*/ 2147483647 w 9"/>
                  <a:gd name="T3" fmla="*/ 0 h 2"/>
                  <a:gd name="T4" fmla="*/ 2147483647 w 9"/>
                  <a:gd name="T5" fmla="*/ 0 h 2"/>
                  <a:gd name="T6" fmla="*/ 2147483647 w 9"/>
                  <a:gd name="T7" fmla="*/ 0 h 2"/>
                  <a:gd name="T8" fmla="*/ 2147483647 w 9"/>
                  <a:gd name="T9" fmla="*/ 2147483647 h 2"/>
                  <a:gd name="T10" fmla="*/ 2147483647 w 9"/>
                  <a:gd name="T11" fmla="*/ 0 h 2"/>
                  <a:gd name="T12" fmla="*/ 2147483647 w 9"/>
                  <a:gd name="T13" fmla="*/ 0 h 2"/>
                  <a:gd name="T14" fmla="*/ 2147483647 w 9"/>
                  <a:gd name="T15" fmla="*/ 0 h 2"/>
                  <a:gd name="T16" fmla="*/ 2147483647 w 9"/>
                  <a:gd name="T17" fmla="*/ 0 h 2"/>
                  <a:gd name="T18" fmla="*/ 2147483647 w 9"/>
                  <a:gd name="T19" fmla="*/ 0 h 2"/>
                  <a:gd name="T20" fmla="*/ 2147483647 w 9"/>
                  <a:gd name="T21" fmla="*/ 0 h 2"/>
                  <a:gd name="T22" fmla="*/ 2147483647 w 9"/>
                  <a:gd name="T23" fmla="*/ 0 h 2"/>
                  <a:gd name="T24" fmla="*/ 2147483647 w 9"/>
                  <a:gd name="T25" fmla="*/ 0 h 2"/>
                  <a:gd name="T26" fmla="*/ 0 w 9"/>
                  <a:gd name="T27" fmla="*/ 0 h 2"/>
                  <a:gd name="T28" fmla="*/ 0 w 9"/>
                  <a:gd name="T29" fmla="*/ 0 h 2"/>
                  <a:gd name="T30" fmla="*/ 2147483647 w 9"/>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2">
                    <a:moveTo>
                      <a:pt x="2" y="0"/>
                    </a:moveTo>
                    <a:lnTo>
                      <a:pt x="2" y="0"/>
                    </a:lnTo>
                    <a:lnTo>
                      <a:pt x="5" y="0"/>
                    </a:lnTo>
                    <a:lnTo>
                      <a:pt x="7" y="2"/>
                    </a:lnTo>
                    <a:lnTo>
                      <a:pt x="9" y="0"/>
                    </a:lnTo>
                    <a:lnTo>
                      <a:pt x="7" y="0"/>
                    </a:lnTo>
                    <a:lnTo>
                      <a:pt x="5"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0" name="Freeform 1303"/>
              <p:cNvSpPr>
                <a:spLocks/>
              </p:cNvSpPr>
              <p:nvPr/>
            </p:nvSpPr>
            <p:spPr bwMode="auto">
              <a:xfrm>
                <a:off x="722313" y="1069976"/>
                <a:ext cx="23813" cy="11113"/>
              </a:xfrm>
              <a:custGeom>
                <a:avLst/>
                <a:gdLst>
                  <a:gd name="T0" fmla="*/ 2147483647 w 15"/>
                  <a:gd name="T1" fmla="*/ 2147483647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2147483647 h 7"/>
                  <a:gd name="T12" fmla="*/ 2147483647 w 15"/>
                  <a:gd name="T13" fmla="*/ 2147483647 h 7"/>
                  <a:gd name="T14" fmla="*/ 2147483647 w 15"/>
                  <a:gd name="T15" fmla="*/ 2147483647 h 7"/>
                  <a:gd name="T16" fmla="*/ 2147483647 w 15"/>
                  <a:gd name="T17" fmla="*/ 2147483647 h 7"/>
                  <a:gd name="T18" fmla="*/ 2147483647 w 15"/>
                  <a:gd name="T19" fmla="*/ 2147483647 h 7"/>
                  <a:gd name="T20" fmla="*/ 2147483647 w 15"/>
                  <a:gd name="T21" fmla="*/ 2147483647 h 7"/>
                  <a:gd name="T22" fmla="*/ 2147483647 w 15"/>
                  <a:gd name="T23" fmla="*/ 2147483647 h 7"/>
                  <a:gd name="T24" fmla="*/ 2147483647 w 15"/>
                  <a:gd name="T25" fmla="*/ 2147483647 h 7"/>
                  <a:gd name="T26" fmla="*/ 2147483647 w 15"/>
                  <a:gd name="T27" fmla="*/ 2147483647 h 7"/>
                  <a:gd name="T28" fmla="*/ 2147483647 w 15"/>
                  <a:gd name="T29" fmla="*/ 2147483647 h 7"/>
                  <a:gd name="T30" fmla="*/ 2147483647 w 15"/>
                  <a:gd name="T31" fmla="*/ 2147483647 h 7"/>
                  <a:gd name="T32" fmla="*/ 2147483647 w 15"/>
                  <a:gd name="T33" fmla="*/ 2147483647 h 7"/>
                  <a:gd name="T34" fmla="*/ 2147483647 w 15"/>
                  <a:gd name="T35" fmla="*/ 2147483647 h 7"/>
                  <a:gd name="T36" fmla="*/ 2147483647 w 15"/>
                  <a:gd name="T37" fmla="*/ 2147483647 h 7"/>
                  <a:gd name="T38" fmla="*/ 2147483647 w 15"/>
                  <a:gd name="T39" fmla="*/ 2147483647 h 7"/>
                  <a:gd name="T40" fmla="*/ 2147483647 w 15"/>
                  <a:gd name="T41" fmla="*/ 2147483647 h 7"/>
                  <a:gd name="T42" fmla="*/ 2147483647 w 15"/>
                  <a:gd name="T43" fmla="*/ 2147483647 h 7"/>
                  <a:gd name="T44" fmla="*/ 2147483647 w 15"/>
                  <a:gd name="T45" fmla="*/ 2147483647 h 7"/>
                  <a:gd name="T46" fmla="*/ 2147483647 w 15"/>
                  <a:gd name="T47" fmla="*/ 2147483647 h 7"/>
                  <a:gd name="T48" fmla="*/ 2147483647 w 15"/>
                  <a:gd name="T49" fmla="*/ 2147483647 h 7"/>
                  <a:gd name="T50" fmla="*/ 2147483647 w 15"/>
                  <a:gd name="T51" fmla="*/ 2147483647 h 7"/>
                  <a:gd name="T52" fmla="*/ 2147483647 w 15"/>
                  <a:gd name="T53" fmla="*/ 2147483647 h 7"/>
                  <a:gd name="T54" fmla="*/ 2147483647 w 15"/>
                  <a:gd name="T55" fmla="*/ 2147483647 h 7"/>
                  <a:gd name="T56" fmla="*/ 2147483647 w 15"/>
                  <a:gd name="T57" fmla="*/ 2147483647 h 7"/>
                  <a:gd name="T58" fmla="*/ 2147483647 w 15"/>
                  <a:gd name="T59" fmla="*/ 0 h 7"/>
                  <a:gd name="T60" fmla="*/ 2147483647 w 15"/>
                  <a:gd name="T61" fmla="*/ 0 h 7"/>
                  <a:gd name="T62" fmla="*/ 0 w 15"/>
                  <a:gd name="T63" fmla="*/ 0 h 7"/>
                  <a:gd name="T64" fmla="*/ 0 w 15"/>
                  <a:gd name="T65" fmla="*/ 2147483647 h 7"/>
                  <a:gd name="T66" fmla="*/ 0 w 15"/>
                  <a:gd name="T67" fmla="*/ 2147483647 h 7"/>
                  <a:gd name="T68" fmla="*/ 2147483647 w 15"/>
                  <a:gd name="T69" fmla="*/ 2147483647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7">
                    <a:moveTo>
                      <a:pt x="3" y="2"/>
                    </a:moveTo>
                    <a:lnTo>
                      <a:pt x="3" y="2"/>
                    </a:lnTo>
                    <a:lnTo>
                      <a:pt x="5" y="2"/>
                    </a:lnTo>
                    <a:lnTo>
                      <a:pt x="5" y="5"/>
                    </a:lnTo>
                    <a:lnTo>
                      <a:pt x="3" y="5"/>
                    </a:lnTo>
                    <a:lnTo>
                      <a:pt x="5" y="5"/>
                    </a:lnTo>
                    <a:lnTo>
                      <a:pt x="5" y="7"/>
                    </a:lnTo>
                    <a:lnTo>
                      <a:pt x="8" y="5"/>
                    </a:lnTo>
                    <a:lnTo>
                      <a:pt x="8" y="7"/>
                    </a:lnTo>
                    <a:lnTo>
                      <a:pt x="10" y="7"/>
                    </a:lnTo>
                    <a:lnTo>
                      <a:pt x="12" y="7"/>
                    </a:lnTo>
                    <a:lnTo>
                      <a:pt x="15" y="7"/>
                    </a:lnTo>
                    <a:lnTo>
                      <a:pt x="12" y="5"/>
                    </a:lnTo>
                    <a:lnTo>
                      <a:pt x="10" y="2"/>
                    </a:lnTo>
                    <a:lnTo>
                      <a:pt x="8" y="2"/>
                    </a:lnTo>
                    <a:lnTo>
                      <a:pt x="5" y="2"/>
                    </a:lnTo>
                    <a:lnTo>
                      <a:pt x="5" y="0"/>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1" name="Freeform 1304"/>
              <p:cNvSpPr>
                <a:spLocks/>
              </p:cNvSpPr>
              <p:nvPr/>
            </p:nvSpPr>
            <p:spPr bwMode="auto">
              <a:xfrm>
                <a:off x="735013" y="1081088"/>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2" name="Freeform 1305"/>
              <p:cNvSpPr>
                <a:spLocks/>
              </p:cNvSpPr>
              <p:nvPr/>
            </p:nvSpPr>
            <p:spPr bwMode="auto">
              <a:xfrm>
                <a:off x="730251" y="10810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3" name="Freeform 1306"/>
              <p:cNvSpPr>
                <a:spLocks/>
              </p:cNvSpPr>
              <p:nvPr/>
            </p:nvSpPr>
            <p:spPr bwMode="auto">
              <a:xfrm>
                <a:off x="722313" y="1081088"/>
                <a:ext cx="4763" cy="7938"/>
              </a:xfrm>
              <a:custGeom>
                <a:avLst/>
                <a:gdLst>
                  <a:gd name="T0" fmla="*/ 0 w 3"/>
                  <a:gd name="T1" fmla="*/ 2147483647 h 5"/>
                  <a:gd name="T2" fmla="*/ 2147483647 w 3"/>
                  <a:gd name="T3" fmla="*/ 2147483647 h 5"/>
                  <a:gd name="T4" fmla="*/ 2147483647 w 3"/>
                  <a:gd name="T5" fmla="*/ 2147483647 h 5"/>
                  <a:gd name="T6" fmla="*/ 0 w 3"/>
                  <a:gd name="T7" fmla="*/ 2147483647 h 5"/>
                  <a:gd name="T8" fmla="*/ 0 w 3"/>
                  <a:gd name="T9" fmla="*/ 0 h 5"/>
                  <a:gd name="T10" fmla="*/ 0 w 3"/>
                  <a:gd name="T11" fmla="*/ 2147483647 h 5"/>
                  <a:gd name="T12" fmla="*/ 0 w 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0" y="5"/>
                    </a:moveTo>
                    <a:lnTo>
                      <a:pt x="3" y="5"/>
                    </a:lnTo>
                    <a:lnTo>
                      <a:pt x="3" y="2"/>
                    </a:lnTo>
                    <a:lnTo>
                      <a:pt x="0" y="2"/>
                    </a:lnTo>
                    <a:lnTo>
                      <a:pt x="0" y="0"/>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4" name="Freeform 1307"/>
              <p:cNvSpPr>
                <a:spLocks/>
              </p:cNvSpPr>
              <p:nvPr/>
            </p:nvSpPr>
            <p:spPr bwMode="auto">
              <a:xfrm>
                <a:off x="696913" y="1081088"/>
                <a:ext cx="11113" cy="3175"/>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0 h 2"/>
                  <a:gd name="T12" fmla="*/ 2147483647 w 7"/>
                  <a:gd name="T13" fmla="*/ 0 h 2"/>
                  <a:gd name="T14" fmla="*/ 2147483647 w 7"/>
                  <a:gd name="T15" fmla="*/ 0 h 2"/>
                  <a:gd name="T16" fmla="*/ 2147483647 w 7"/>
                  <a:gd name="T17" fmla="*/ 0 h 2"/>
                  <a:gd name="T18" fmla="*/ 2147483647 w 7"/>
                  <a:gd name="T19" fmla="*/ 0 h 2"/>
                  <a:gd name="T20" fmla="*/ 0 w 7"/>
                  <a:gd name="T21" fmla="*/ 0 h 2"/>
                  <a:gd name="T22" fmla="*/ 0 w 7"/>
                  <a:gd name="T23" fmla="*/ 2147483647 h 2"/>
                  <a:gd name="T24" fmla="*/ 2147483647 w 7"/>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
                    <a:moveTo>
                      <a:pt x="2" y="2"/>
                    </a:moveTo>
                    <a:lnTo>
                      <a:pt x="7" y="2"/>
                    </a:lnTo>
                    <a:lnTo>
                      <a:pt x="5" y="2"/>
                    </a:lnTo>
                    <a:lnTo>
                      <a:pt x="5" y="0"/>
                    </a:lnTo>
                    <a:lnTo>
                      <a:pt x="7" y="0"/>
                    </a:lnTo>
                    <a:lnTo>
                      <a:pt x="5"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5" name="Freeform 1308"/>
              <p:cNvSpPr>
                <a:spLocks/>
              </p:cNvSpPr>
              <p:nvPr/>
            </p:nvSpPr>
            <p:spPr bwMode="auto">
              <a:xfrm>
                <a:off x="692151" y="1081088"/>
                <a:ext cx="4763" cy="3175"/>
              </a:xfrm>
              <a:custGeom>
                <a:avLst/>
                <a:gdLst>
                  <a:gd name="T0" fmla="*/ 2147483647 w 3"/>
                  <a:gd name="T1" fmla="*/ 2147483647 h 2"/>
                  <a:gd name="T2" fmla="*/ 2147483647 w 3"/>
                  <a:gd name="T3" fmla="*/ 0 h 2"/>
                  <a:gd name="T4" fmla="*/ 0 w 3"/>
                  <a:gd name="T5" fmla="*/ 0 h 2"/>
                  <a:gd name="T6" fmla="*/ 0 w 3"/>
                  <a:gd name="T7" fmla="*/ 0 h 2"/>
                  <a:gd name="T8" fmla="*/ 0 w 3"/>
                  <a:gd name="T9" fmla="*/ 0 h 2"/>
                  <a:gd name="T10" fmla="*/ 0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6" name="Freeform 1309"/>
              <p:cNvSpPr>
                <a:spLocks/>
              </p:cNvSpPr>
              <p:nvPr/>
            </p:nvSpPr>
            <p:spPr bwMode="auto">
              <a:xfrm>
                <a:off x="681038" y="1089026"/>
                <a:ext cx="41275" cy="17463"/>
              </a:xfrm>
              <a:custGeom>
                <a:avLst/>
                <a:gdLst>
                  <a:gd name="T0" fmla="*/ 2147483647 w 26"/>
                  <a:gd name="T1" fmla="*/ 2147483647 h 11"/>
                  <a:gd name="T2" fmla="*/ 2147483647 w 26"/>
                  <a:gd name="T3" fmla="*/ 2147483647 h 11"/>
                  <a:gd name="T4" fmla="*/ 2147483647 w 26"/>
                  <a:gd name="T5" fmla="*/ 2147483647 h 11"/>
                  <a:gd name="T6" fmla="*/ 2147483647 w 26"/>
                  <a:gd name="T7" fmla="*/ 2147483647 h 11"/>
                  <a:gd name="T8" fmla="*/ 2147483647 w 26"/>
                  <a:gd name="T9" fmla="*/ 2147483647 h 11"/>
                  <a:gd name="T10" fmla="*/ 2147483647 w 26"/>
                  <a:gd name="T11" fmla="*/ 2147483647 h 11"/>
                  <a:gd name="T12" fmla="*/ 2147483647 w 26"/>
                  <a:gd name="T13" fmla="*/ 2147483647 h 11"/>
                  <a:gd name="T14" fmla="*/ 2147483647 w 26"/>
                  <a:gd name="T15" fmla="*/ 2147483647 h 11"/>
                  <a:gd name="T16" fmla="*/ 2147483647 w 26"/>
                  <a:gd name="T17" fmla="*/ 2147483647 h 11"/>
                  <a:gd name="T18" fmla="*/ 2147483647 w 26"/>
                  <a:gd name="T19" fmla="*/ 2147483647 h 11"/>
                  <a:gd name="T20" fmla="*/ 2147483647 w 26"/>
                  <a:gd name="T21" fmla="*/ 2147483647 h 11"/>
                  <a:gd name="T22" fmla="*/ 2147483647 w 26"/>
                  <a:gd name="T23" fmla="*/ 2147483647 h 11"/>
                  <a:gd name="T24" fmla="*/ 2147483647 w 26"/>
                  <a:gd name="T25" fmla="*/ 2147483647 h 11"/>
                  <a:gd name="T26" fmla="*/ 2147483647 w 26"/>
                  <a:gd name="T27" fmla="*/ 2147483647 h 11"/>
                  <a:gd name="T28" fmla="*/ 2147483647 w 26"/>
                  <a:gd name="T29" fmla="*/ 2147483647 h 11"/>
                  <a:gd name="T30" fmla="*/ 2147483647 w 26"/>
                  <a:gd name="T31" fmla="*/ 2147483647 h 11"/>
                  <a:gd name="T32" fmla="*/ 2147483647 w 26"/>
                  <a:gd name="T33" fmla="*/ 2147483647 h 11"/>
                  <a:gd name="T34" fmla="*/ 0 w 26"/>
                  <a:gd name="T35" fmla="*/ 2147483647 h 11"/>
                  <a:gd name="T36" fmla="*/ 2147483647 w 26"/>
                  <a:gd name="T37" fmla="*/ 2147483647 h 11"/>
                  <a:gd name="T38" fmla="*/ 2147483647 w 26"/>
                  <a:gd name="T39" fmla="*/ 2147483647 h 11"/>
                  <a:gd name="T40" fmla="*/ 2147483647 w 26"/>
                  <a:gd name="T41" fmla="*/ 2147483647 h 11"/>
                  <a:gd name="T42" fmla="*/ 2147483647 w 26"/>
                  <a:gd name="T43" fmla="*/ 2147483647 h 11"/>
                  <a:gd name="T44" fmla="*/ 2147483647 w 26"/>
                  <a:gd name="T45" fmla="*/ 2147483647 h 11"/>
                  <a:gd name="T46" fmla="*/ 2147483647 w 26"/>
                  <a:gd name="T47" fmla="*/ 2147483647 h 11"/>
                  <a:gd name="T48" fmla="*/ 2147483647 w 26"/>
                  <a:gd name="T49" fmla="*/ 2147483647 h 11"/>
                  <a:gd name="T50" fmla="*/ 2147483647 w 26"/>
                  <a:gd name="T51" fmla="*/ 2147483647 h 11"/>
                  <a:gd name="T52" fmla="*/ 2147483647 w 26"/>
                  <a:gd name="T53" fmla="*/ 2147483647 h 11"/>
                  <a:gd name="T54" fmla="*/ 2147483647 w 26"/>
                  <a:gd name="T55" fmla="*/ 2147483647 h 11"/>
                  <a:gd name="T56" fmla="*/ 2147483647 w 26"/>
                  <a:gd name="T57" fmla="*/ 2147483647 h 11"/>
                  <a:gd name="T58" fmla="*/ 2147483647 w 26"/>
                  <a:gd name="T59" fmla="*/ 2147483647 h 11"/>
                  <a:gd name="T60" fmla="*/ 2147483647 w 26"/>
                  <a:gd name="T61" fmla="*/ 2147483647 h 11"/>
                  <a:gd name="T62" fmla="*/ 2147483647 w 26"/>
                  <a:gd name="T63" fmla="*/ 2147483647 h 11"/>
                  <a:gd name="T64" fmla="*/ 2147483647 w 26"/>
                  <a:gd name="T65" fmla="*/ 2147483647 h 11"/>
                  <a:gd name="T66" fmla="*/ 2147483647 w 26"/>
                  <a:gd name="T67" fmla="*/ 2147483647 h 11"/>
                  <a:gd name="T68" fmla="*/ 2147483647 w 26"/>
                  <a:gd name="T69" fmla="*/ 2147483647 h 11"/>
                  <a:gd name="T70" fmla="*/ 2147483647 w 26"/>
                  <a:gd name="T71" fmla="*/ 2147483647 h 11"/>
                  <a:gd name="T72" fmla="*/ 2147483647 w 26"/>
                  <a:gd name="T73" fmla="*/ 2147483647 h 11"/>
                  <a:gd name="T74" fmla="*/ 2147483647 w 26"/>
                  <a:gd name="T75" fmla="*/ 2147483647 h 11"/>
                  <a:gd name="T76" fmla="*/ 2147483647 w 26"/>
                  <a:gd name="T77" fmla="*/ 2147483647 h 11"/>
                  <a:gd name="T78" fmla="*/ 2147483647 w 26"/>
                  <a:gd name="T79" fmla="*/ 2147483647 h 11"/>
                  <a:gd name="T80" fmla="*/ 2147483647 w 26"/>
                  <a:gd name="T81" fmla="*/ 2147483647 h 11"/>
                  <a:gd name="T82" fmla="*/ 2147483647 w 26"/>
                  <a:gd name="T83" fmla="*/ 2147483647 h 11"/>
                  <a:gd name="T84" fmla="*/ 2147483647 w 26"/>
                  <a:gd name="T85" fmla="*/ 0 h 11"/>
                  <a:gd name="T86" fmla="*/ 2147483647 w 26"/>
                  <a:gd name="T87" fmla="*/ 2147483647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 h="11">
                    <a:moveTo>
                      <a:pt x="19" y="2"/>
                    </a:moveTo>
                    <a:lnTo>
                      <a:pt x="17" y="2"/>
                    </a:lnTo>
                    <a:lnTo>
                      <a:pt x="19" y="2"/>
                    </a:lnTo>
                    <a:lnTo>
                      <a:pt x="19" y="4"/>
                    </a:lnTo>
                    <a:lnTo>
                      <a:pt x="17" y="4"/>
                    </a:lnTo>
                    <a:lnTo>
                      <a:pt x="19" y="4"/>
                    </a:lnTo>
                    <a:lnTo>
                      <a:pt x="19" y="7"/>
                    </a:lnTo>
                    <a:lnTo>
                      <a:pt x="17" y="4"/>
                    </a:lnTo>
                    <a:lnTo>
                      <a:pt x="15" y="4"/>
                    </a:lnTo>
                    <a:lnTo>
                      <a:pt x="12" y="2"/>
                    </a:lnTo>
                    <a:lnTo>
                      <a:pt x="10" y="2"/>
                    </a:lnTo>
                    <a:lnTo>
                      <a:pt x="7" y="2"/>
                    </a:lnTo>
                    <a:lnTo>
                      <a:pt x="5" y="2"/>
                    </a:lnTo>
                    <a:lnTo>
                      <a:pt x="7" y="2"/>
                    </a:lnTo>
                    <a:lnTo>
                      <a:pt x="5" y="2"/>
                    </a:lnTo>
                    <a:lnTo>
                      <a:pt x="3" y="4"/>
                    </a:lnTo>
                    <a:lnTo>
                      <a:pt x="5" y="4"/>
                    </a:lnTo>
                    <a:lnTo>
                      <a:pt x="3" y="4"/>
                    </a:lnTo>
                    <a:lnTo>
                      <a:pt x="5" y="4"/>
                    </a:lnTo>
                    <a:lnTo>
                      <a:pt x="5" y="7"/>
                    </a:lnTo>
                    <a:lnTo>
                      <a:pt x="3" y="7"/>
                    </a:lnTo>
                    <a:lnTo>
                      <a:pt x="0" y="7"/>
                    </a:lnTo>
                    <a:lnTo>
                      <a:pt x="3" y="7"/>
                    </a:lnTo>
                    <a:lnTo>
                      <a:pt x="5" y="7"/>
                    </a:lnTo>
                    <a:lnTo>
                      <a:pt x="5" y="9"/>
                    </a:lnTo>
                    <a:lnTo>
                      <a:pt x="5" y="7"/>
                    </a:lnTo>
                    <a:lnTo>
                      <a:pt x="7" y="9"/>
                    </a:lnTo>
                    <a:lnTo>
                      <a:pt x="7" y="7"/>
                    </a:lnTo>
                    <a:lnTo>
                      <a:pt x="10" y="7"/>
                    </a:lnTo>
                    <a:lnTo>
                      <a:pt x="12" y="7"/>
                    </a:lnTo>
                    <a:lnTo>
                      <a:pt x="15" y="7"/>
                    </a:lnTo>
                    <a:lnTo>
                      <a:pt x="15" y="9"/>
                    </a:lnTo>
                    <a:lnTo>
                      <a:pt x="12" y="9"/>
                    </a:lnTo>
                    <a:lnTo>
                      <a:pt x="10" y="9"/>
                    </a:lnTo>
                    <a:lnTo>
                      <a:pt x="7" y="9"/>
                    </a:lnTo>
                    <a:lnTo>
                      <a:pt x="10" y="11"/>
                    </a:lnTo>
                    <a:lnTo>
                      <a:pt x="12" y="11"/>
                    </a:lnTo>
                    <a:lnTo>
                      <a:pt x="15" y="11"/>
                    </a:lnTo>
                    <a:lnTo>
                      <a:pt x="17" y="9"/>
                    </a:lnTo>
                    <a:lnTo>
                      <a:pt x="19" y="9"/>
                    </a:lnTo>
                    <a:lnTo>
                      <a:pt x="19" y="7"/>
                    </a:lnTo>
                    <a:lnTo>
                      <a:pt x="19" y="9"/>
                    </a:lnTo>
                    <a:lnTo>
                      <a:pt x="22" y="9"/>
                    </a:lnTo>
                    <a:lnTo>
                      <a:pt x="22" y="7"/>
                    </a:lnTo>
                    <a:lnTo>
                      <a:pt x="24" y="9"/>
                    </a:lnTo>
                    <a:lnTo>
                      <a:pt x="26" y="7"/>
                    </a:lnTo>
                    <a:lnTo>
                      <a:pt x="26" y="4"/>
                    </a:lnTo>
                    <a:lnTo>
                      <a:pt x="24" y="4"/>
                    </a:lnTo>
                    <a:lnTo>
                      <a:pt x="22" y="4"/>
                    </a:lnTo>
                    <a:lnTo>
                      <a:pt x="22" y="2"/>
                    </a:lnTo>
                    <a:lnTo>
                      <a:pt x="19" y="2"/>
                    </a:lnTo>
                    <a:lnTo>
                      <a:pt x="19" y="0"/>
                    </a:lnTo>
                    <a:lnTo>
                      <a:pt x="19"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7" name="Freeform 1310"/>
              <p:cNvSpPr>
                <a:spLocks/>
              </p:cNvSpPr>
              <p:nvPr/>
            </p:nvSpPr>
            <p:spPr bwMode="auto">
              <a:xfrm>
                <a:off x="692151" y="1089026"/>
                <a:ext cx="4763" cy="3175"/>
              </a:xfrm>
              <a:custGeom>
                <a:avLst/>
                <a:gdLst>
                  <a:gd name="T0" fmla="*/ 0 w 3"/>
                  <a:gd name="T1" fmla="*/ 0 h 2"/>
                  <a:gd name="T2" fmla="*/ 0 w 3"/>
                  <a:gd name="T3" fmla="*/ 0 h 2"/>
                  <a:gd name="T4" fmla="*/ 0 w 3"/>
                  <a:gd name="T5" fmla="*/ 0 h 2"/>
                  <a:gd name="T6" fmla="*/ 2147483647 w 3"/>
                  <a:gd name="T7" fmla="*/ 2147483647 h 2"/>
                  <a:gd name="T8" fmla="*/ 2147483647 w 3"/>
                  <a:gd name="T9" fmla="*/ 0 h 2"/>
                  <a:gd name="T10" fmla="*/ 2147483647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0"/>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8" name="Freeform 1311"/>
              <p:cNvSpPr>
                <a:spLocks/>
              </p:cNvSpPr>
              <p:nvPr/>
            </p:nvSpPr>
            <p:spPr bwMode="auto">
              <a:xfrm>
                <a:off x="677863" y="1095376"/>
                <a:ext cx="3175" cy="4763"/>
              </a:xfrm>
              <a:custGeom>
                <a:avLst/>
                <a:gdLst>
                  <a:gd name="T0" fmla="*/ 0 w 2"/>
                  <a:gd name="T1" fmla="*/ 0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3"/>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39" name="Freeform 1312"/>
              <p:cNvSpPr>
                <a:spLocks/>
              </p:cNvSpPr>
              <p:nvPr/>
            </p:nvSpPr>
            <p:spPr bwMode="auto">
              <a:xfrm>
                <a:off x="722313" y="1100138"/>
                <a:ext cx="7938" cy="0"/>
              </a:xfrm>
              <a:custGeom>
                <a:avLst/>
                <a:gdLst>
                  <a:gd name="T0" fmla="*/ 0 w 5"/>
                  <a:gd name="T1" fmla="*/ 2147483647 w 5"/>
                  <a:gd name="T2" fmla="*/ 2147483647 w 5"/>
                  <a:gd name="T3" fmla="*/ 2147483647 w 5"/>
                  <a:gd name="T4" fmla="*/ 2147483647 w 5"/>
                  <a:gd name="T5" fmla="*/ 0 w 5"/>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5">
                    <a:moveTo>
                      <a:pt x="0" y="0"/>
                    </a:moveTo>
                    <a:lnTo>
                      <a:pt x="3" y="0"/>
                    </a:lnTo>
                    <a:lnTo>
                      <a:pt x="5"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0" name="Freeform 1313"/>
              <p:cNvSpPr>
                <a:spLocks/>
              </p:cNvSpPr>
              <p:nvPr/>
            </p:nvSpPr>
            <p:spPr bwMode="auto">
              <a:xfrm>
                <a:off x="727076" y="1092201"/>
                <a:ext cx="7938" cy="3175"/>
              </a:xfrm>
              <a:custGeom>
                <a:avLst/>
                <a:gdLst>
                  <a:gd name="T0" fmla="*/ 0 w 5"/>
                  <a:gd name="T1" fmla="*/ 0 h 2"/>
                  <a:gd name="T2" fmla="*/ 2147483647 w 5"/>
                  <a:gd name="T3" fmla="*/ 2147483647 h 2"/>
                  <a:gd name="T4" fmla="*/ 2147483647 w 5"/>
                  <a:gd name="T5" fmla="*/ 2147483647 h 2"/>
                  <a:gd name="T6" fmla="*/ 2147483647 w 5"/>
                  <a:gd name="T7" fmla="*/ 0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lnTo>
                      <a:pt x="2" y="2"/>
                    </a:lnTo>
                    <a:lnTo>
                      <a:pt x="5" y="2"/>
                    </a:lnTo>
                    <a:lnTo>
                      <a:pt x="5"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1" name="Rectangle 1314"/>
              <p:cNvSpPr>
                <a:spLocks noChangeArrowheads="1"/>
              </p:cNvSpPr>
              <p:nvPr/>
            </p:nvSpPr>
            <p:spPr bwMode="auto">
              <a:xfrm>
                <a:off x="730251" y="1095376"/>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42" name="Freeform 1315"/>
              <p:cNvSpPr>
                <a:spLocks/>
              </p:cNvSpPr>
              <p:nvPr/>
            </p:nvSpPr>
            <p:spPr bwMode="auto">
              <a:xfrm>
                <a:off x="730251" y="1095376"/>
                <a:ext cx="4763" cy="0"/>
              </a:xfrm>
              <a:custGeom>
                <a:avLst/>
                <a:gdLst>
                  <a:gd name="T0" fmla="*/ 0 w 3"/>
                  <a:gd name="T1" fmla="*/ 0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3" name="Freeform 1316"/>
              <p:cNvSpPr>
                <a:spLocks/>
              </p:cNvSpPr>
              <p:nvPr/>
            </p:nvSpPr>
            <p:spPr bwMode="auto">
              <a:xfrm>
                <a:off x="730251" y="1089026"/>
                <a:ext cx="19050" cy="14288"/>
              </a:xfrm>
              <a:custGeom>
                <a:avLst/>
                <a:gdLst>
                  <a:gd name="T0" fmla="*/ 2147483647 w 12"/>
                  <a:gd name="T1" fmla="*/ 2147483647 h 9"/>
                  <a:gd name="T2" fmla="*/ 2147483647 w 12"/>
                  <a:gd name="T3" fmla="*/ 2147483647 h 9"/>
                  <a:gd name="T4" fmla="*/ 2147483647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2147483647 w 12"/>
                  <a:gd name="T15" fmla="*/ 2147483647 h 9"/>
                  <a:gd name="T16" fmla="*/ 2147483647 w 12"/>
                  <a:gd name="T17" fmla="*/ 2147483647 h 9"/>
                  <a:gd name="T18" fmla="*/ 2147483647 w 12"/>
                  <a:gd name="T19" fmla="*/ 2147483647 h 9"/>
                  <a:gd name="T20" fmla="*/ 2147483647 w 12"/>
                  <a:gd name="T21" fmla="*/ 2147483647 h 9"/>
                  <a:gd name="T22" fmla="*/ 2147483647 w 12"/>
                  <a:gd name="T23" fmla="*/ 2147483647 h 9"/>
                  <a:gd name="T24" fmla="*/ 2147483647 w 12"/>
                  <a:gd name="T25" fmla="*/ 2147483647 h 9"/>
                  <a:gd name="T26" fmla="*/ 2147483647 w 12"/>
                  <a:gd name="T27" fmla="*/ 2147483647 h 9"/>
                  <a:gd name="T28" fmla="*/ 2147483647 w 12"/>
                  <a:gd name="T29" fmla="*/ 2147483647 h 9"/>
                  <a:gd name="T30" fmla="*/ 2147483647 w 12"/>
                  <a:gd name="T31" fmla="*/ 2147483647 h 9"/>
                  <a:gd name="T32" fmla="*/ 2147483647 w 12"/>
                  <a:gd name="T33" fmla="*/ 2147483647 h 9"/>
                  <a:gd name="T34" fmla="*/ 2147483647 w 12"/>
                  <a:gd name="T35" fmla="*/ 2147483647 h 9"/>
                  <a:gd name="T36" fmla="*/ 2147483647 w 12"/>
                  <a:gd name="T37" fmla="*/ 2147483647 h 9"/>
                  <a:gd name="T38" fmla="*/ 0 w 12"/>
                  <a:gd name="T39" fmla="*/ 2147483647 h 9"/>
                  <a:gd name="T40" fmla="*/ 2147483647 w 12"/>
                  <a:gd name="T41" fmla="*/ 2147483647 h 9"/>
                  <a:gd name="T42" fmla="*/ 2147483647 w 12"/>
                  <a:gd name="T43" fmla="*/ 2147483647 h 9"/>
                  <a:gd name="T44" fmla="*/ 2147483647 w 12"/>
                  <a:gd name="T45" fmla="*/ 2147483647 h 9"/>
                  <a:gd name="T46" fmla="*/ 2147483647 w 12"/>
                  <a:gd name="T47" fmla="*/ 2147483647 h 9"/>
                  <a:gd name="T48" fmla="*/ 2147483647 w 12"/>
                  <a:gd name="T49" fmla="*/ 2147483647 h 9"/>
                  <a:gd name="T50" fmla="*/ 2147483647 w 12"/>
                  <a:gd name="T51" fmla="*/ 2147483647 h 9"/>
                  <a:gd name="T52" fmla="*/ 2147483647 w 12"/>
                  <a:gd name="T53" fmla="*/ 2147483647 h 9"/>
                  <a:gd name="T54" fmla="*/ 2147483647 w 12"/>
                  <a:gd name="T55" fmla="*/ 2147483647 h 9"/>
                  <a:gd name="T56" fmla="*/ 2147483647 w 12"/>
                  <a:gd name="T57" fmla="*/ 2147483647 h 9"/>
                  <a:gd name="T58" fmla="*/ 2147483647 w 12"/>
                  <a:gd name="T59" fmla="*/ 2147483647 h 9"/>
                  <a:gd name="T60" fmla="*/ 2147483647 w 12"/>
                  <a:gd name="T61" fmla="*/ 2147483647 h 9"/>
                  <a:gd name="T62" fmla="*/ 2147483647 w 12"/>
                  <a:gd name="T63" fmla="*/ 2147483647 h 9"/>
                  <a:gd name="T64" fmla="*/ 2147483647 w 12"/>
                  <a:gd name="T65" fmla="*/ 2147483647 h 9"/>
                  <a:gd name="T66" fmla="*/ 2147483647 w 12"/>
                  <a:gd name="T67" fmla="*/ 2147483647 h 9"/>
                  <a:gd name="T68" fmla="*/ 2147483647 w 12"/>
                  <a:gd name="T69" fmla="*/ 2147483647 h 9"/>
                  <a:gd name="T70" fmla="*/ 2147483647 w 12"/>
                  <a:gd name="T71" fmla="*/ 2147483647 h 9"/>
                  <a:gd name="T72" fmla="*/ 2147483647 w 12"/>
                  <a:gd name="T73" fmla="*/ 2147483647 h 9"/>
                  <a:gd name="T74" fmla="*/ 2147483647 w 12"/>
                  <a:gd name="T75" fmla="*/ 2147483647 h 9"/>
                  <a:gd name="T76" fmla="*/ 2147483647 w 12"/>
                  <a:gd name="T77" fmla="*/ 2147483647 h 9"/>
                  <a:gd name="T78" fmla="*/ 2147483647 w 12"/>
                  <a:gd name="T79" fmla="*/ 2147483647 h 9"/>
                  <a:gd name="T80" fmla="*/ 2147483647 w 12"/>
                  <a:gd name="T81" fmla="*/ 2147483647 h 9"/>
                  <a:gd name="T82" fmla="*/ 2147483647 w 12"/>
                  <a:gd name="T83" fmla="*/ 2147483647 h 9"/>
                  <a:gd name="T84" fmla="*/ 2147483647 w 12"/>
                  <a:gd name="T85" fmla="*/ 0 h 9"/>
                  <a:gd name="T86" fmla="*/ 2147483647 w 12"/>
                  <a:gd name="T87" fmla="*/ 0 h 9"/>
                  <a:gd name="T88" fmla="*/ 2147483647 w 12"/>
                  <a:gd name="T89" fmla="*/ 2147483647 h 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 h="9">
                    <a:moveTo>
                      <a:pt x="10" y="2"/>
                    </a:moveTo>
                    <a:lnTo>
                      <a:pt x="10" y="2"/>
                    </a:lnTo>
                    <a:lnTo>
                      <a:pt x="7" y="2"/>
                    </a:lnTo>
                    <a:lnTo>
                      <a:pt x="5" y="2"/>
                    </a:lnTo>
                    <a:lnTo>
                      <a:pt x="7" y="2"/>
                    </a:lnTo>
                    <a:lnTo>
                      <a:pt x="7" y="4"/>
                    </a:lnTo>
                    <a:lnTo>
                      <a:pt x="5" y="2"/>
                    </a:lnTo>
                    <a:lnTo>
                      <a:pt x="3" y="2"/>
                    </a:lnTo>
                    <a:lnTo>
                      <a:pt x="3" y="4"/>
                    </a:lnTo>
                    <a:lnTo>
                      <a:pt x="5" y="4"/>
                    </a:lnTo>
                    <a:lnTo>
                      <a:pt x="3" y="4"/>
                    </a:lnTo>
                    <a:lnTo>
                      <a:pt x="0" y="4"/>
                    </a:lnTo>
                    <a:lnTo>
                      <a:pt x="3" y="7"/>
                    </a:lnTo>
                    <a:lnTo>
                      <a:pt x="3" y="4"/>
                    </a:lnTo>
                    <a:lnTo>
                      <a:pt x="7" y="4"/>
                    </a:lnTo>
                    <a:lnTo>
                      <a:pt x="7" y="7"/>
                    </a:lnTo>
                    <a:lnTo>
                      <a:pt x="5" y="7"/>
                    </a:lnTo>
                    <a:lnTo>
                      <a:pt x="7" y="7"/>
                    </a:lnTo>
                    <a:lnTo>
                      <a:pt x="7" y="9"/>
                    </a:lnTo>
                    <a:lnTo>
                      <a:pt x="12" y="7"/>
                    </a:lnTo>
                    <a:lnTo>
                      <a:pt x="12" y="4"/>
                    </a:lnTo>
                    <a:lnTo>
                      <a:pt x="12" y="7"/>
                    </a:lnTo>
                    <a:lnTo>
                      <a:pt x="12" y="4"/>
                    </a:lnTo>
                    <a:lnTo>
                      <a:pt x="12" y="2"/>
                    </a:lnTo>
                    <a:lnTo>
                      <a:pt x="12" y="0"/>
                    </a:lnTo>
                    <a:lnTo>
                      <a:pt x="10" y="0"/>
                    </a:lnTo>
                    <a:lnTo>
                      <a:pt x="1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4" name="Freeform 1317"/>
              <p:cNvSpPr>
                <a:spLocks/>
              </p:cNvSpPr>
              <p:nvPr/>
            </p:nvSpPr>
            <p:spPr bwMode="auto">
              <a:xfrm>
                <a:off x="752476" y="1095376"/>
                <a:ext cx="11113" cy="7938"/>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0 h 5"/>
                  <a:gd name="T18" fmla="*/ 2147483647 w 7"/>
                  <a:gd name="T19" fmla="*/ 0 h 5"/>
                  <a:gd name="T20" fmla="*/ 2147483647 w 7"/>
                  <a:gd name="T21" fmla="*/ 0 h 5"/>
                  <a:gd name="T22" fmla="*/ 2147483647 w 7"/>
                  <a:gd name="T23" fmla="*/ 2147483647 h 5"/>
                  <a:gd name="T24" fmla="*/ 0 w 7"/>
                  <a:gd name="T25" fmla="*/ 2147483647 h 5"/>
                  <a:gd name="T26" fmla="*/ 0 w 7"/>
                  <a:gd name="T27" fmla="*/ 2147483647 h 5"/>
                  <a:gd name="T28" fmla="*/ 0 w 7"/>
                  <a:gd name="T29" fmla="*/ 2147483647 h 5"/>
                  <a:gd name="T30" fmla="*/ 2147483647 w 7"/>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5">
                    <a:moveTo>
                      <a:pt x="3" y="5"/>
                    </a:moveTo>
                    <a:lnTo>
                      <a:pt x="5" y="5"/>
                    </a:lnTo>
                    <a:lnTo>
                      <a:pt x="7" y="5"/>
                    </a:lnTo>
                    <a:lnTo>
                      <a:pt x="7" y="3"/>
                    </a:lnTo>
                    <a:lnTo>
                      <a:pt x="5" y="3"/>
                    </a:lnTo>
                    <a:lnTo>
                      <a:pt x="7" y="3"/>
                    </a:lnTo>
                    <a:lnTo>
                      <a:pt x="5" y="3"/>
                    </a:lnTo>
                    <a:lnTo>
                      <a:pt x="5" y="0"/>
                    </a:lnTo>
                    <a:lnTo>
                      <a:pt x="3" y="0"/>
                    </a:lnTo>
                    <a:lnTo>
                      <a:pt x="3" y="3"/>
                    </a:lnTo>
                    <a:lnTo>
                      <a:pt x="0" y="3"/>
                    </a:lnTo>
                    <a:lnTo>
                      <a:pt x="0" y="5"/>
                    </a:lnTo>
                    <a:lnTo>
                      <a:pt x="3" y="5"/>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5" name="Freeform 1318"/>
              <p:cNvSpPr>
                <a:spLocks/>
              </p:cNvSpPr>
              <p:nvPr/>
            </p:nvSpPr>
            <p:spPr bwMode="auto">
              <a:xfrm>
                <a:off x="752476" y="1089026"/>
                <a:ext cx="57150" cy="17463"/>
              </a:xfrm>
              <a:custGeom>
                <a:avLst/>
                <a:gdLst>
                  <a:gd name="T0" fmla="*/ 2147483647 w 36"/>
                  <a:gd name="T1" fmla="*/ 2147483647 h 11"/>
                  <a:gd name="T2" fmla="*/ 2147483647 w 36"/>
                  <a:gd name="T3" fmla="*/ 2147483647 h 11"/>
                  <a:gd name="T4" fmla="*/ 2147483647 w 36"/>
                  <a:gd name="T5" fmla="*/ 2147483647 h 11"/>
                  <a:gd name="T6" fmla="*/ 2147483647 w 36"/>
                  <a:gd name="T7" fmla="*/ 2147483647 h 11"/>
                  <a:gd name="T8" fmla="*/ 2147483647 w 36"/>
                  <a:gd name="T9" fmla="*/ 2147483647 h 11"/>
                  <a:gd name="T10" fmla="*/ 2147483647 w 36"/>
                  <a:gd name="T11" fmla="*/ 2147483647 h 11"/>
                  <a:gd name="T12" fmla="*/ 2147483647 w 36"/>
                  <a:gd name="T13" fmla="*/ 2147483647 h 11"/>
                  <a:gd name="T14" fmla="*/ 2147483647 w 36"/>
                  <a:gd name="T15" fmla="*/ 2147483647 h 11"/>
                  <a:gd name="T16" fmla="*/ 2147483647 w 36"/>
                  <a:gd name="T17" fmla="*/ 2147483647 h 11"/>
                  <a:gd name="T18" fmla="*/ 2147483647 w 36"/>
                  <a:gd name="T19" fmla="*/ 2147483647 h 11"/>
                  <a:gd name="T20" fmla="*/ 2147483647 w 36"/>
                  <a:gd name="T21" fmla="*/ 2147483647 h 11"/>
                  <a:gd name="T22" fmla="*/ 2147483647 w 36"/>
                  <a:gd name="T23" fmla="*/ 2147483647 h 11"/>
                  <a:gd name="T24" fmla="*/ 2147483647 w 36"/>
                  <a:gd name="T25" fmla="*/ 2147483647 h 11"/>
                  <a:gd name="T26" fmla="*/ 2147483647 w 36"/>
                  <a:gd name="T27" fmla="*/ 2147483647 h 11"/>
                  <a:gd name="T28" fmla="*/ 2147483647 w 36"/>
                  <a:gd name="T29" fmla="*/ 2147483647 h 11"/>
                  <a:gd name="T30" fmla="*/ 2147483647 w 36"/>
                  <a:gd name="T31" fmla="*/ 2147483647 h 11"/>
                  <a:gd name="T32" fmla="*/ 2147483647 w 36"/>
                  <a:gd name="T33" fmla="*/ 2147483647 h 11"/>
                  <a:gd name="T34" fmla="*/ 2147483647 w 36"/>
                  <a:gd name="T35" fmla="*/ 2147483647 h 11"/>
                  <a:gd name="T36" fmla="*/ 2147483647 w 36"/>
                  <a:gd name="T37" fmla="*/ 2147483647 h 11"/>
                  <a:gd name="T38" fmla="*/ 2147483647 w 36"/>
                  <a:gd name="T39" fmla="*/ 2147483647 h 11"/>
                  <a:gd name="T40" fmla="*/ 2147483647 w 36"/>
                  <a:gd name="T41" fmla="*/ 2147483647 h 11"/>
                  <a:gd name="T42" fmla="*/ 2147483647 w 36"/>
                  <a:gd name="T43" fmla="*/ 2147483647 h 11"/>
                  <a:gd name="T44" fmla="*/ 2147483647 w 36"/>
                  <a:gd name="T45" fmla="*/ 2147483647 h 11"/>
                  <a:gd name="T46" fmla="*/ 2147483647 w 36"/>
                  <a:gd name="T47" fmla="*/ 2147483647 h 11"/>
                  <a:gd name="T48" fmla="*/ 2147483647 w 36"/>
                  <a:gd name="T49" fmla="*/ 2147483647 h 11"/>
                  <a:gd name="T50" fmla="*/ 2147483647 w 36"/>
                  <a:gd name="T51" fmla="*/ 2147483647 h 11"/>
                  <a:gd name="T52" fmla="*/ 2147483647 w 36"/>
                  <a:gd name="T53" fmla="*/ 2147483647 h 11"/>
                  <a:gd name="T54" fmla="*/ 2147483647 w 36"/>
                  <a:gd name="T55" fmla="*/ 2147483647 h 11"/>
                  <a:gd name="T56" fmla="*/ 2147483647 w 36"/>
                  <a:gd name="T57" fmla="*/ 2147483647 h 11"/>
                  <a:gd name="T58" fmla="*/ 2147483647 w 36"/>
                  <a:gd name="T59" fmla="*/ 2147483647 h 11"/>
                  <a:gd name="T60" fmla="*/ 2147483647 w 36"/>
                  <a:gd name="T61" fmla="*/ 2147483647 h 11"/>
                  <a:gd name="T62" fmla="*/ 2147483647 w 36"/>
                  <a:gd name="T63" fmla="*/ 2147483647 h 11"/>
                  <a:gd name="T64" fmla="*/ 2147483647 w 36"/>
                  <a:gd name="T65" fmla="*/ 2147483647 h 11"/>
                  <a:gd name="T66" fmla="*/ 2147483647 w 36"/>
                  <a:gd name="T67" fmla="*/ 2147483647 h 11"/>
                  <a:gd name="T68" fmla="*/ 2147483647 w 36"/>
                  <a:gd name="T69" fmla="*/ 0 h 11"/>
                  <a:gd name="T70" fmla="*/ 2147483647 w 36"/>
                  <a:gd name="T71" fmla="*/ 0 h 11"/>
                  <a:gd name="T72" fmla="*/ 0 w 36"/>
                  <a:gd name="T73" fmla="*/ 0 h 11"/>
                  <a:gd name="T74" fmla="*/ 0 w 36"/>
                  <a:gd name="T75" fmla="*/ 2147483647 h 11"/>
                  <a:gd name="T76" fmla="*/ 2147483647 w 36"/>
                  <a:gd name="T77" fmla="*/ 2147483647 h 11"/>
                  <a:gd name="T78" fmla="*/ 2147483647 w 36"/>
                  <a:gd name="T79" fmla="*/ 2147483647 h 11"/>
                  <a:gd name="T80" fmla="*/ 2147483647 w 36"/>
                  <a:gd name="T81" fmla="*/ 2147483647 h 11"/>
                  <a:gd name="T82" fmla="*/ 2147483647 w 36"/>
                  <a:gd name="T83" fmla="*/ 2147483647 h 11"/>
                  <a:gd name="T84" fmla="*/ 2147483647 w 36"/>
                  <a:gd name="T85" fmla="*/ 2147483647 h 11"/>
                  <a:gd name="T86" fmla="*/ 2147483647 w 36"/>
                  <a:gd name="T87" fmla="*/ 2147483647 h 11"/>
                  <a:gd name="T88" fmla="*/ 2147483647 w 36"/>
                  <a:gd name="T89" fmla="*/ 2147483647 h 11"/>
                  <a:gd name="T90" fmla="*/ 2147483647 w 36"/>
                  <a:gd name="T91" fmla="*/ 2147483647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 h="11">
                    <a:moveTo>
                      <a:pt x="17" y="9"/>
                    </a:moveTo>
                    <a:lnTo>
                      <a:pt x="17" y="9"/>
                    </a:lnTo>
                    <a:lnTo>
                      <a:pt x="17" y="11"/>
                    </a:lnTo>
                    <a:lnTo>
                      <a:pt x="22" y="11"/>
                    </a:lnTo>
                    <a:lnTo>
                      <a:pt x="24" y="9"/>
                    </a:lnTo>
                    <a:lnTo>
                      <a:pt x="26" y="9"/>
                    </a:lnTo>
                    <a:lnTo>
                      <a:pt x="26" y="11"/>
                    </a:lnTo>
                    <a:lnTo>
                      <a:pt x="29" y="9"/>
                    </a:lnTo>
                    <a:lnTo>
                      <a:pt x="29" y="11"/>
                    </a:lnTo>
                    <a:lnTo>
                      <a:pt x="31" y="11"/>
                    </a:lnTo>
                    <a:lnTo>
                      <a:pt x="31" y="9"/>
                    </a:lnTo>
                    <a:lnTo>
                      <a:pt x="34" y="9"/>
                    </a:lnTo>
                    <a:lnTo>
                      <a:pt x="36" y="9"/>
                    </a:lnTo>
                    <a:lnTo>
                      <a:pt x="36" y="7"/>
                    </a:lnTo>
                    <a:lnTo>
                      <a:pt x="34" y="7"/>
                    </a:lnTo>
                    <a:lnTo>
                      <a:pt x="36" y="7"/>
                    </a:lnTo>
                    <a:lnTo>
                      <a:pt x="36" y="4"/>
                    </a:lnTo>
                    <a:lnTo>
                      <a:pt x="34" y="4"/>
                    </a:lnTo>
                    <a:lnTo>
                      <a:pt x="31" y="4"/>
                    </a:lnTo>
                    <a:lnTo>
                      <a:pt x="29" y="4"/>
                    </a:lnTo>
                    <a:lnTo>
                      <a:pt x="26" y="4"/>
                    </a:lnTo>
                    <a:lnTo>
                      <a:pt x="24" y="7"/>
                    </a:lnTo>
                    <a:lnTo>
                      <a:pt x="22" y="7"/>
                    </a:lnTo>
                    <a:lnTo>
                      <a:pt x="19" y="4"/>
                    </a:lnTo>
                    <a:lnTo>
                      <a:pt x="19" y="7"/>
                    </a:lnTo>
                    <a:lnTo>
                      <a:pt x="17" y="7"/>
                    </a:lnTo>
                    <a:lnTo>
                      <a:pt x="17" y="4"/>
                    </a:lnTo>
                    <a:lnTo>
                      <a:pt x="17" y="7"/>
                    </a:lnTo>
                    <a:lnTo>
                      <a:pt x="15" y="4"/>
                    </a:lnTo>
                    <a:lnTo>
                      <a:pt x="12" y="4"/>
                    </a:lnTo>
                    <a:lnTo>
                      <a:pt x="10" y="2"/>
                    </a:lnTo>
                    <a:lnTo>
                      <a:pt x="12" y="2"/>
                    </a:lnTo>
                    <a:lnTo>
                      <a:pt x="15" y="2"/>
                    </a:lnTo>
                    <a:lnTo>
                      <a:pt x="17" y="2"/>
                    </a:lnTo>
                    <a:lnTo>
                      <a:pt x="15" y="2"/>
                    </a:lnTo>
                    <a:lnTo>
                      <a:pt x="12" y="2"/>
                    </a:lnTo>
                    <a:lnTo>
                      <a:pt x="12" y="0"/>
                    </a:lnTo>
                    <a:lnTo>
                      <a:pt x="10" y="2"/>
                    </a:lnTo>
                    <a:lnTo>
                      <a:pt x="7" y="2"/>
                    </a:lnTo>
                    <a:lnTo>
                      <a:pt x="7" y="0"/>
                    </a:lnTo>
                    <a:lnTo>
                      <a:pt x="5" y="0"/>
                    </a:lnTo>
                    <a:lnTo>
                      <a:pt x="3" y="0"/>
                    </a:lnTo>
                    <a:lnTo>
                      <a:pt x="0" y="0"/>
                    </a:lnTo>
                    <a:lnTo>
                      <a:pt x="0" y="2"/>
                    </a:lnTo>
                    <a:lnTo>
                      <a:pt x="3" y="2"/>
                    </a:lnTo>
                    <a:lnTo>
                      <a:pt x="5" y="2"/>
                    </a:lnTo>
                    <a:lnTo>
                      <a:pt x="7" y="2"/>
                    </a:lnTo>
                    <a:lnTo>
                      <a:pt x="10" y="4"/>
                    </a:lnTo>
                    <a:lnTo>
                      <a:pt x="10" y="7"/>
                    </a:lnTo>
                    <a:lnTo>
                      <a:pt x="10" y="9"/>
                    </a:lnTo>
                    <a:lnTo>
                      <a:pt x="12" y="9"/>
                    </a:lnTo>
                    <a:lnTo>
                      <a:pt x="15" y="9"/>
                    </a:lnTo>
                    <a:lnTo>
                      <a:pt x="17" y="9"/>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6" name="Freeform 1319"/>
              <p:cNvSpPr>
                <a:spLocks/>
              </p:cNvSpPr>
              <p:nvPr/>
            </p:nvSpPr>
            <p:spPr bwMode="auto">
              <a:xfrm>
                <a:off x="749301" y="1073151"/>
                <a:ext cx="11113" cy="7938"/>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0 w 7"/>
                  <a:gd name="T11" fmla="*/ 2147483647 h 5"/>
                  <a:gd name="T12" fmla="*/ 0 w 7"/>
                  <a:gd name="T13" fmla="*/ 2147483647 h 5"/>
                  <a:gd name="T14" fmla="*/ 2147483647 w 7"/>
                  <a:gd name="T15" fmla="*/ 2147483647 h 5"/>
                  <a:gd name="T16" fmla="*/ 2147483647 w 7"/>
                  <a:gd name="T17" fmla="*/ 2147483647 h 5"/>
                  <a:gd name="T18" fmla="*/ 2147483647 w 7"/>
                  <a:gd name="T19" fmla="*/ 2147483647 h 5"/>
                  <a:gd name="T20" fmla="*/ 2147483647 w 7"/>
                  <a:gd name="T21" fmla="*/ 2147483647 h 5"/>
                  <a:gd name="T22" fmla="*/ 2147483647 w 7"/>
                  <a:gd name="T23" fmla="*/ 2147483647 h 5"/>
                  <a:gd name="T24" fmla="*/ 2147483647 w 7"/>
                  <a:gd name="T25" fmla="*/ 2147483647 h 5"/>
                  <a:gd name="T26" fmla="*/ 2147483647 w 7"/>
                  <a:gd name="T27" fmla="*/ 2147483647 h 5"/>
                  <a:gd name="T28" fmla="*/ 2147483647 w 7"/>
                  <a:gd name="T29" fmla="*/ 2147483647 h 5"/>
                  <a:gd name="T30" fmla="*/ 2147483647 w 7"/>
                  <a:gd name="T31" fmla="*/ 2147483647 h 5"/>
                  <a:gd name="T32" fmla="*/ 2147483647 w 7"/>
                  <a:gd name="T33" fmla="*/ 2147483647 h 5"/>
                  <a:gd name="T34" fmla="*/ 2147483647 w 7"/>
                  <a:gd name="T35" fmla="*/ 2147483647 h 5"/>
                  <a:gd name="T36" fmla="*/ 2147483647 w 7"/>
                  <a:gd name="T37" fmla="*/ 2147483647 h 5"/>
                  <a:gd name="T38" fmla="*/ 2147483647 w 7"/>
                  <a:gd name="T39" fmla="*/ 2147483647 h 5"/>
                  <a:gd name="T40" fmla="*/ 2147483647 w 7"/>
                  <a:gd name="T41" fmla="*/ 0 h 5"/>
                  <a:gd name="T42" fmla="*/ 0 w 7"/>
                  <a:gd name="T43" fmla="*/ 0 h 5"/>
                  <a:gd name="T44" fmla="*/ 0 w 7"/>
                  <a:gd name="T45" fmla="*/ 0 h 5"/>
                  <a:gd name="T46" fmla="*/ 0 w 7"/>
                  <a:gd name="T47" fmla="*/ 2147483647 h 5"/>
                  <a:gd name="T48" fmla="*/ 0 w 7"/>
                  <a:gd name="T49" fmla="*/ 2147483647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5">
                    <a:moveTo>
                      <a:pt x="0" y="3"/>
                    </a:moveTo>
                    <a:lnTo>
                      <a:pt x="0" y="3"/>
                    </a:lnTo>
                    <a:lnTo>
                      <a:pt x="2" y="3"/>
                    </a:lnTo>
                    <a:lnTo>
                      <a:pt x="2" y="5"/>
                    </a:lnTo>
                    <a:lnTo>
                      <a:pt x="0" y="5"/>
                    </a:lnTo>
                    <a:lnTo>
                      <a:pt x="2" y="5"/>
                    </a:lnTo>
                    <a:lnTo>
                      <a:pt x="5" y="5"/>
                    </a:lnTo>
                    <a:lnTo>
                      <a:pt x="7" y="5"/>
                    </a:lnTo>
                    <a:lnTo>
                      <a:pt x="5" y="3"/>
                    </a:lnTo>
                    <a:lnTo>
                      <a:pt x="7" y="3"/>
                    </a:lnTo>
                    <a:lnTo>
                      <a:pt x="5" y="3"/>
                    </a:lnTo>
                    <a:lnTo>
                      <a:pt x="2" y="3"/>
                    </a:lnTo>
                    <a:lnTo>
                      <a:pt x="2"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7" name="Freeform 1320"/>
              <p:cNvSpPr>
                <a:spLocks/>
              </p:cNvSpPr>
              <p:nvPr/>
            </p:nvSpPr>
            <p:spPr bwMode="auto">
              <a:xfrm>
                <a:off x="757238" y="1081088"/>
                <a:ext cx="6350" cy="3175"/>
              </a:xfrm>
              <a:custGeom>
                <a:avLst/>
                <a:gdLst>
                  <a:gd name="T0" fmla="*/ 0 w 4"/>
                  <a:gd name="T1" fmla="*/ 2147483647 h 2"/>
                  <a:gd name="T2" fmla="*/ 0 w 4"/>
                  <a:gd name="T3" fmla="*/ 2147483647 h 2"/>
                  <a:gd name="T4" fmla="*/ 0 w 4"/>
                  <a:gd name="T5" fmla="*/ 2147483647 h 2"/>
                  <a:gd name="T6" fmla="*/ 2147483647 w 4"/>
                  <a:gd name="T7" fmla="*/ 2147483647 h 2"/>
                  <a:gd name="T8" fmla="*/ 2147483647 w 4"/>
                  <a:gd name="T9" fmla="*/ 2147483647 h 2"/>
                  <a:gd name="T10" fmla="*/ 2147483647 w 4"/>
                  <a:gd name="T11" fmla="*/ 0 h 2"/>
                  <a:gd name="T12" fmla="*/ 2147483647 w 4"/>
                  <a:gd name="T13" fmla="*/ 2147483647 h 2"/>
                  <a:gd name="T14" fmla="*/ 0 w 4"/>
                  <a:gd name="T15" fmla="*/ 2147483647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0" y="2"/>
                    </a:moveTo>
                    <a:lnTo>
                      <a:pt x="0" y="2"/>
                    </a:lnTo>
                    <a:lnTo>
                      <a:pt x="4" y="2"/>
                    </a:lnTo>
                    <a:lnTo>
                      <a:pt x="4" y="0"/>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48" name="Rectangle 1321"/>
              <p:cNvSpPr>
                <a:spLocks noChangeArrowheads="1"/>
              </p:cNvSpPr>
              <p:nvPr/>
            </p:nvSpPr>
            <p:spPr bwMode="auto">
              <a:xfrm>
                <a:off x="760413" y="1077913"/>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49" name="Freeform 1322"/>
              <p:cNvSpPr>
                <a:spLocks/>
              </p:cNvSpPr>
              <p:nvPr/>
            </p:nvSpPr>
            <p:spPr bwMode="auto">
              <a:xfrm>
                <a:off x="752476" y="1095376"/>
                <a:ext cx="0" cy="4763"/>
              </a:xfrm>
              <a:custGeom>
                <a:avLst/>
                <a:gdLst>
                  <a:gd name="T0" fmla="*/ 0 h 3"/>
                  <a:gd name="T1" fmla="*/ 0 h 3"/>
                  <a:gd name="T2" fmla="*/ 0 h 3"/>
                  <a:gd name="T3" fmla="*/ 2147483647 h 3"/>
                  <a:gd name="T4" fmla="*/ 0 h 3"/>
                  <a:gd name="T5" fmla="*/ 2147483647 h 3"/>
                  <a:gd name="T6" fmla="*/ 0 h 3"/>
                  <a:gd name="T7" fmla="*/ 0 h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3">
                    <a:moveTo>
                      <a:pt x="0" y="0"/>
                    </a:moveTo>
                    <a:lnTo>
                      <a:pt x="0" y="0"/>
                    </a:lnTo>
                    <a:lnTo>
                      <a:pt x="0" y="3"/>
                    </a:ln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0" name="Freeform 1323"/>
              <p:cNvSpPr>
                <a:spLocks/>
              </p:cNvSpPr>
              <p:nvPr/>
            </p:nvSpPr>
            <p:spPr bwMode="auto">
              <a:xfrm>
                <a:off x="7604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1" name="Freeform 1324"/>
              <p:cNvSpPr>
                <a:spLocks/>
              </p:cNvSpPr>
              <p:nvPr/>
            </p:nvSpPr>
            <p:spPr bwMode="auto">
              <a:xfrm>
                <a:off x="757238" y="1092201"/>
                <a:ext cx="3175" cy="3175"/>
              </a:xfrm>
              <a:custGeom>
                <a:avLst/>
                <a:gdLst>
                  <a:gd name="T0" fmla="*/ 0 w 2"/>
                  <a:gd name="T1" fmla="*/ 0 h 2"/>
                  <a:gd name="T2" fmla="*/ 0 w 2"/>
                  <a:gd name="T3" fmla="*/ 2147483647 h 2"/>
                  <a:gd name="T4" fmla="*/ 0 w 2"/>
                  <a:gd name="T5" fmla="*/ 2147483647 h 2"/>
                  <a:gd name="T6" fmla="*/ 2147483647 w 2"/>
                  <a:gd name="T7" fmla="*/ 2147483647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lnTo>
                      <a:pt x="0" y="2"/>
                    </a:lnTo>
                    <a:lnTo>
                      <a:pt x="2"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2" name="Rectangle 1325"/>
              <p:cNvSpPr>
                <a:spLocks noChangeArrowheads="1"/>
              </p:cNvSpPr>
              <p:nvPr/>
            </p:nvSpPr>
            <p:spPr bwMode="auto">
              <a:xfrm>
                <a:off x="741363" y="10890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53" name="Freeform 1326"/>
              <p:cNvSpPr>
                <a:spLocks/>
              </p:cNvSpPr>
              <p:nvPr/>
            </p:nvSpPr>
            <p:spPr bwMode="auto">
              <a:xfrm>
                <a:off x="738188" y="1089026"/>
                <a:ext cx="3175" cy="3175"/>
              </a:xfrm>
              <a:custGeom>
                <a:avLst/>
                <a:gdLst>
                  <a:gd name="T0" fmla="*/ 0 w 2"/>
                  <a:gd name="T1" fmla="*/ 2147483647 h 2"/>
                  <a:gd name="T2" fmla="*/ 0 w 2"/>
                  <a:gd name="T3" fmla="*/ 2147483647 h 2"/>
                  <a:gd name="T4" fmla="*/ 0 w 2"/>
                  <a:gd name="T5" fmla="*/ 2147483647 h 2"/>
                  <a:gd name="T6" fmla="*/ 2147483647 w 2"/>
                  <a:gd name="T7" fmla="*/ 0 h 2"/>
                  <a:gd name="T8" fmla="*/ 0 w 2"/>
                  <a:gd name="T9" fmla="*/ 0 h 2"/>
                  <a:gd name="T10" fmla="*/ 0 w 2"/>
                  <a:gd name="T11" fmla="*/ 2147483647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4" name="Freeform 1327"/>
              <p:cNvSpPr>
                <a:spLocks/>
              </p:cNvSpPr>
              <p:nvPr/>
            </p:nvSpPr>
            <p:spPr bwMode="auto">
              <a:xfrm>
                <a:off x="727076" y="1092201"/>
                <a:ext cx="3175" cy="0"/>
              </a:xfrm>
              <a:custGeom>
                <a:avLst/>
                <a:gdLst>
                  <a:gd name="T0" fmla="*/ 0 w 2"/>
                  <a:gd name="T1" fmla="*/ 0 w 2"/>
                  <a:gd name="T2" fmla="*/ 0 w 2"/>
                  <a:gd name="T3" fmla="*/ 2147483647 w 2"/>
                  <a:gd name="T4" fmla="*/ 2147483647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5" name="Freeform 1328"/>
              <p:cNvSpPr>
                <a:spLocks/>
              </p:cNvSpPr>
              <p:nvPr/>
            </p:nvSpPr>
            <p:spPr bwMode="auto">
              <a:xfrm>
                <a:off x="771526" y="1089026"/>
                <a:ext cx="4763" cy="3175"/>
              </a:xfrm>
              <a:custGeom>
                <a:avLst/>
                <a:gdLst>
                  <a:gd name="T0" fmla="*/ 0 w 3"/>
                  <a:gd name="T1" fmla="*/ 0 h 2"/>
                  <a:gd name="T2" fmla="*/ 2147483647 w 3"/>
                  <a:gd name="T3" fmla="*/ 2147483647 h 2"/>
                  <a:gd name="T4" fmla="*/ 2147483647 w 3"/>
                  <a:gd name="T5" fmla="*/ 2147483647 h 2"/>
                  <a:gd name="T6" fmla="*/ 2147483647 w 3"/>
                  <a:gd name="T7" fmla="*/ 2147483647 h 2"/>
                  <a:gd name="T8" fmla="*/ 2147483647 w 3"/>
                  <a:gd name="T9" fmla="*/ 0 h 2"/>
                  <a:gd name="T10" fmla="*/ 2147483647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6" name="Freeform 1329"/>
              <p:cNvSpPr>
                <a:spLocks/>
              </p:cNvSpPr>
              <p:nvPr/>
            </p:nvSpPr>
            <p:spPr bwMode="auto">
              <a:xfrm>
                <a:off x="768351" y="1028701"/>
                <a:ext cx="101600" cy="63500"/>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2147483647 h 40"/>
                  <a:gd name="T10" fmla="*/ 2147483647 w 64"/>
                  <a:gd name="T11" fmla="*/ 2147483647 h 40"/>
                  <a:gd name="T12" fmla="*/ 2147483647 w 64"/>
                  <a:gd name="T13" fmla="*/ 2147483647 h 40"/>
                  <a:gd name="T14" fmla="*/ 2147483647 w 64"/>
                  <a:gd name="T15" fmla="*/ 2147483647 h 40"/>
                  <a:gd name="T16" fmla="*/ 2147483647 w 64"/>
                  <a:gd name="T17" fmla="*/ 2147483647 h 40"/>
                  <a:gd name="T18" fmla="*/ 2147483647 w 64"/>
                  <a:gd name="T19" fmla="*/ 2147483647 h 40"/>
                  <a:gd name="T20" fmla="*/ 2147483647 w 64"/>
                  <a:gd name="T21" fmla="*/ 2147483647 h 40"/>
                  <a:gd name="T22" fmla="*/ 2147483647 w 64"/>
                  <a:gd name="T23" fmla="*/ 2147483647 h 40"/>
                  <a:gd name="T24" fmla="*/ 2147483647 w 64"/>
                  <a:gd name="T25" fmla="*/ 2147483647 h 40"/>
                  <a:gd name="T26" fmla="*/ 2147483647 w 64"/>
                  <a:gd name="T27" fmla="*/ 2147483647 h 40"/>
                  <a:gd name="T28" fmla="*/ 2147483647 w 64"/>
                  <a:gd name="T29" fmla="*/ 2147483647 h 40"/>
                  <a:gd name="T30" fmla="*/ 2147483647 w 64"/>
                  <a:gd name="T31" fmla="*/ 2147483647 h 40"/>
                  <a:gd name="T32" fmla="*/ 2147483647 w 64"/>
                  <a:gd name="T33" fmla="*/ 2147483647 h 40"/>
                  <a:gd name="T34" fmla="*/ 2147483647 w 64"/>
                  <a:gd name="T35" fmla="*/ 2147483647 h 40"/>
                  <a:gd name="T36" fmla="*/ 2147483647 w 64"/>
                  <a:gd name="T37" fmla="*/ 2147483647 h 40"/>
                  <a:gd name="T38" fmla="*/ 2147483647 w 64"/>
                  <a:gd name="T39" fmla="*/ 2147483647 h 40"/>
                  <a:gd name="T40" fmla="*/ 2147483647 w 64"/>
                  <a:gd name="T41" fmla="*/ 2147483647 h 40"/>
                  <a:gd name="T42" fmla="*/ 2147483647 w 64"/>
                  <a:gd name="T43" fmla="*/ 2147483647 h 40"/>
                  <a:gd name="T44" fmla="*/ 2147483647 w 64"/>
                  <a:gd name="T45" fmla="*/ 2147483647 h 40"/>
                  <a:gd name="T46" fmla="*/ 2147483647 w 64"/>
                  <a:gd name="T47" fmla="*/ 2147483647 h 40"/>
                  <a:gd name="T48" fmla="*/ 2147483647 w 64"/>
                  <a:gd name="T49" fmla="*/ 2147483647 h 40"/>
                  <a:gd name="T50" fmla="*/ 2147483647 w 64"/>
                  <a:gd name="T51" fmla="*/ 2147483647 h 40"/>
                  <a:gd name="T52" fmla="*/ 2147483647 w 64"/>
                  <a:gd name="T53" fmla="*/ 2147483647 h 40"/>
                  <a:gd name="T54" fmla="*/ 2147483647 w 64"/>
                  <a:gd name="T55" fmla="*/ 2147483647 h 40"/>
                  <a:gd name="T56" fmla="*/ 2147483647 w 64"/>
                  <a:gd name="T57" fmla="*/ 2147483647 h 40"/>
                  <a:gd name="T58" fmla="*/ 2147483647 w 64"/>
                  <a:gd name="T59" fmla="*/ 2147483647 h 40"/>
                  <a:gd name="T60" fmla="*/ 2147483647 w 64"/>
                  <a:gd name="T61" fmla="*/ 2147483647 h 40"/>
                  <a:gd name="T62" fmla="*/ 2147483647 w 64"/>
                  <a:gd name="T63" fmla="*/ 2147483647 h 40"/>
                  <a:gd name="T64" fmla="*/ 2147483647 w 64"/>
                  <a:gd name="T65" fmla="*/ 2147483647 h 40"/>
                  <a:gd name="T66" fmla="*/ 2147483647 w 64"/>
                  <a:gd name="T67" fmla="*/ 2147483647 h 40"/>
                  <a:gd name="T68" fmla="*/ 2147483647 w 64"/>
                  <a:gd name="T69" fmla="*/ 2147483647 h 40"/>
                  <a:gd name="T70" fmla="*/ 2147483647 w 64"/>
                  <a:gd name="T71" fmla="*/ 2147483647 h 40"/>
                  <a:gd name="T72" fmla="*/ 2147483647 w 64"/>
                  <a:gd name="T73" fmla="*/ 2147483647 h 40"/>
                  <a:gd name="T74" fmla="*/ 2147483647 w 64"/>
                  <a:gd name="T75" fmla="*/ 2147483647 h 40"/>
                  <a:gd name="T76" fmla="*/ 2147483647 w 64"/>
                  <a:gd name="T77" fmla="*/ 2147483647 h 40"/>
                  <a:gd name="T78" fmla="*/ 2147483647 w 64"/>
                  <a:gd name="T79" fmla="*/ 2147483647 h 40"/>
                  <a:gd name="T80" fmla="*/ 2147483647 w 64"/>
                  <a:gd name="T81" fmla="*/ 2147483647 h 40"/>
                  <a:gd name="T82" fmla="*/ 2147483647 w 64"/>
                  <a:gd name="T83" fmla="*/ 2147483647 h 40"/>
                  <a:gd name="T84" fmla="*/ 2147483647 w 64"/>
                  <a:gd name="T85" fmla="*/ 2147483647 h 40"/>
                  <a:gd name="T86" fmla="*/ 2147483647 w 64"/>
                  <a:gd name="T87" fmla="*/ 2147483647 h 40"/>
                  <a:gd name="T88" fmla="*/ 2147483647 w 64"/>
                  <a:gd name="T89" fmla="*/ 2147483647 h 40"/>
                  <a:gd name="T90" fmla="*/ 2147483647 w 64"/>
                  <a:gd name="T91" fmla="*/ 2147483647 h 40"/>
                  <a:gd name="T92" fmla="*/ 2147483647 w 64"/>
                  <a:gd name="T93" fmla="*/ 2147483647 h 40"/>
                  <a:gd name="T94" fmla="*/ 2147483647 w 64"/>
                  <a:gd name="T95" fmla="*/ 2147483647 h 40"/>
                  <a:gd name="T96" fmla="*/ 2147483647 w 64"/>
                  <a:gd name="T97" fmla="*/ 2147483647 h 40"/>
                  <a:gd name="T98" fmla="*/ 2147483647 w 64"/>
                  <a:gd name="T99" fmla="*/ 2147483647 h 40"/>
                  <a:gd name="T100" fmla="*/ 2147483647 w 64"/>
                  <a:gd name="T101" fmla="*/ 2147483647 h 40"/>
                  <a:gd name="T102" fmla="*/ 2147483647 w 64"/>
                  <a:gd name="T103" fmla="*/ 2147483647 h 40"/>
                  <a:gd name="T104" fmla="*/ 2147483647 w 64"/>
                  <a:gd name="T105" fmla="*/ 2147483647 h 40"/>
                  <a:gd name="T106" fmla="*/ 2147483647 w 64"/>
                  <a:gd name="T107" fmla="*/ 2147483647 h 40"/>
                  <a:gd name="T108" fmla="*/ 2147483647 w 64"/>
                  <a:gd name="T109" fmla="*/ 2147483647 h 40"/>
                  <a:gd name="T110" fmla="*/ 2147483647 w 64"/>
                  <a:gd name="T111" fmla="*/ 2147483647 h 40"/>
                  <a:gd name="T112" fmla="*/ 2147483647 w 64"/>
                  <a:gd name="T113" fmla="*/ 2147483647 h 40"/>
                  <a:gd name="T114" fmla="*/ 2147483647 w 64"/>
                  <a:gd name="T115" fmla="*/ 2147483647 h 40"/>
                  <a:gd name="T116" fmla="*/ 2147483647 w 64"/>
                  <a:gd name="T117" fmla="*/ 2147483647 h 40"/>
                  <a:gd name="T118" fmla="*/ 2147483647 w 64"/>
                  <a:gd name="T119" fmla="*/ 2147483647 h 40"/>
                  <a:gd name="T120" fmla="*/ 2147483647 w 64"/>
                  <a:gd name="T121" fmla="*/ 2147483647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40">
                    <a:moveTo>
                      <a:pt x="2" y="12"/>
                    </a:moveTo>
                    <a:lnTo>
                      <a:pt x="5" y="12"/>
                    </a:lnTo>
                    <a:lnTo>
                      <a:pt x="2" y="14"/>
                    </a:lnTo>
                    <a:lnTo>
                      <a:pt x="5" y="14"/>
                    </a:lnTo>
                    <a:lnTo>
                      <a:pt x="7" y="14"/>
                    </a:lnTo>
                    <a:lnTo>
                      <a:pt x="7" y="12"/>
                    </a:lnTo>
                    <a:lnTo>
                      <a:pt x="9" y="14"/>
                    </a:lnTo>
                    <a:lnTo>
                      <a:pt x="7" y="14"/>
                    </a:lnTo>
                    <a:lnTo>
                      <a:pt x="5" y="14"/>
                    </a:lnTo>
                    <a:lnTo>
                      <a:pt x="5" y="16"/>
                    </a:lnTo>
                    <a:lnTo>
                      <a:pt x="9" y="16"/>
                    </a:lnTo>
                    <a:lnTo>
                      <a:pt x="12" y="16"/>
                    </a:lnTo>
                    <a:lnTo>
                      <a:pt x="14" y="14"/>
                    </a:lnTo>
                    <a:lnTo>
                      <a:pt x="14" y="16"/>
                    </a:lnTo>
                    <a:lnTo>
                      <a:pt x="12" y="16"/>
                    </a:lnTo>
                    <a:lnTo>
                      <a:pt x="9" y="16"/>
                    </a:lnTo>
                    <a:lnTo>
                      <a:pt x="5" y="16"/>
                    </a:lnTo>
                    <a:lnTo>
                      <a:pt x="7" y="19"/>
                    </a:lnTo>
                    <a:lnTo>
                      <a:pt x="9" y="19"/>
                    </a:lnTo>
                    <a:lnTo>
                      <a:pt x="12" y="19"/>
                    </a:lnTo>
                    <a:lnTo>
                      <a:pt x="14" y="16"/>
                    </a:lnTo>
                    <a:lnTo>
                      <a:pt x="16" y="16"/>
                    </a:lnTo>
                    <a:lnTo>
                      <a:pt x="19" y="16"/>
                    </a:lnTo>
                    <a:lnTo>
                      <a:pt x="14" y="16"/>
                    </a:lnTo>
                    <a:lnTo>
                      <a:pt x="14" y="19"/>
                    </a:lnTo>
                    <a:lnTo>
                      <a:pt x="12" y="19"/>
                    </a:lnTo>
                    <a:lnTo>
                      <a:pt x="16" y="19"/>
                    </a:lnTo>
                    <a:lnTo>
                      <a:pt x="19" y="19"/>
                    </a:lnTo>
                    <a:lnTo>
                      <a:pt x="21" y="19"/>
                    </a:lnTo>
                    <a:lnTo>
                      <a:pt x="19" y="19"/>
                    </a:lnTo>
                    <a:lnTo>
                      <a:pt x="21" y="19"/>
                    </a:lnTo>
                    <a:lnTo>
                      <a:pt x="24" y="19"/>
                    </a:lnTo>
                    <a:lnTo>
                      <a:pt x="26" y="16"/>
                    </a:lnTo>
                    <a:lnTo>
                      <a:pt x="26" y="14"/>
                    </a:lnTo>
                    <a:lnTo>
                      <a:pt x="28" y="14"/>
                    </a:lnTo>
                    <a:lnTo>
                      <a:pt x="31" y="14"/>
                    </a:lnTo>
                    <a:lnTo>
                      <a:pt x="28" y="16"/>
                    </a:lnTo>
                    <a:lnTo>
                      <a:pt x="26" y="16"/>
                    </a:lnTo>
                    <a:lnTo>
                      <a:pt x="28" y="16"/>
                    </a:lnTo>
                    <a:lnTo>
                      <a:pt x="33" y="16"/>
                    </a:lnTo>
                    <a:lnTo>
                      <a:pt x="31" y="19"/>
                    </a:lnTo>
                    <a:lnTo>
                      <a:pt x="28" y="19"/>
                    </a:lnTo>
                    <a:lnTo>
                      <a:pt x="24" y="19"/>
                    </a:lnTo>
                    <a:lnTo>
                      <a:pt x="26" y="19"/>
                    </a:lnTo>
                    <a:lnTo>
                      <a:pt x="24" y="19"/>
                    </a:lnTo>
                    <a:lnTo>
                      <a:pt x="21" y="21"/>
                    </a:lnTo>
                    <a:lnTo>
                      <a:pt x="19" y="21"/>
                    </a:lnTo>
                    <a:lnTo>
                      <a:pt x="21" y="21"/>
                    </a:lnTo>
                    <a:lnTo>
                      <a:pt x="21" y="23"/>
                    </a:lnTo>
                    <a:lnTo>
                      <a:pt x="24" y="23"/>
                    </a:lnTo>
                    <a:lnTo>
                      <a:pt x="26" y="23"/>
                    </a:lnTo>
                    <a:lnTo>
                      <a:pt x="24" y="26"/>
                    </a:lnTo>
                    <a:lnTo>
                      <a:pt x="21" y="26"/>
                    </a:lnTo>
                    <a:lnTo>
                      <a:pt x="21" y="23"/>
                    </a:lnTo>
                    <a:lnTo>
                      <a:pt x="16" y="21"/>
                    </a:lnTo>
                    <a:lnTo>
                      <a:pt x="14" y="21"/>
                    </a:lnTo>
                    <a:lnTo>
                      <a:pt x="12" y="21"/>
                    </a:lnTo>
                    <a:lnTo>
                      <a:pt x="14" y="23"/>
                    </a:lnTo>
                    <a:lnTo>
                      <a:pt x="12" y="23"/>
                    </a:lnTo>
                    <a:lnTo>
                      <a:pt x="14" y="23"/>
                    </a:lnTo>
                    <a:lnTo>
                      <a:pt x="16" y="26"/>
                    </a:lnTo>
                    <a:lnTo>
                      <a:pt x="16" y="28"/>
                    </a:lnTo>
                    <a:lnTo>
                      <a:pt x="14" y="28"/>
                    </a:lnTo>
                    <a:lnTo>
                      <a:pt x="16" y="28"/>
                    </a:lnTo>
                    <a:lnTo>
                      <a:pt x="19" y="28"/>
                    </a:lnTo>
                    <a:lnTo>
                      <a:pt x="21" y="28"/>
                    </a:lnTo>
                    <a:lnTo>
                      <a:pt x="21" y="31"/>
                    </a:lnTo>
                    <a:lnTo>
                      <a:pt x="19" y="28"/>
                    </a:lnTo>
                    <a:lnTo>
                      <a:pt x="16" y="28"/>
                    </a:lnTo>
                    <a:lnTo>
                      <a:pt x="14" y="28"/>
                    </a:lnTo>
                    <a:lnTo>
                      <a:pt x="12" y="28"/>
                    </a:lnTo>
                    <a:lnTo>
                      <a:pt x="9" y="31"/>
                    </a:lnTo>
                    <a:lnTo>
                      <a:pt x="9" y="33"/>
                    </a:lnTo>
                    <a:lnTo>
                      <a:pt x="12" y="33"/>
                    </a:lnTo>
                    <a:lnTo>
                      <a:pt x="12" y="31"/>
                    </a:lnTo>
                    <a:lnTo>
                      <a:pt x="14" y="31"/>
                    </a:lnTo>
                    <a:lnTo>
                      <a:pt x="12" y="33"/>
                    </a:lnTo>
                    <a:lnTo>
                      <a:pt x="14" y="33"/>
                    </a:lnTo>
                    <a:lnTo>
                      <a:pt x="14" y="31"/>
                    </a:lnTo>
                    <a:lnTo>
                      <a:pt x="16" y="31"/>
                    </a:lnTo>
                    <a:lnTo>
                      <a:pt x="16" y="33"/>
                    </a:lnTo>
                    <a:lnTo>
                      <a:pt x="14" y="33"/>
                    </a:lnTo>
                    <a:lnTo>
                      <a:pt x="14" y="35"/>
                    </a:lnTo>
                    <a:lnTo>
                      <a:pt x="16" y="35"/>
                    </a:lnTo>
                    <a:lnTo>
                      <a:pt x="19" y="35"/>
                    </a:lnTo>
                    <a:lnTo>
                      <a:pt x="19" y="33"/>
                    </a:lnTo>
                    <a:lnTo>
                      <a:pt x="21" y="33"/>
                    </a:lnTo>
                    <a:lnTo>
                      <a:pt x="19" y="33"/>
                    </a:lnTo>
                    <a:lnTo>
                      <a:pt x="19" y="35"/>
                    </a:lnTo>
                    <a:lnTo>
                      <a:pt x="16" y="35"/>
                    </a:lnTo>
                    <a:lnTo>
                      <a:pt x="12" y="35"/>
                    </a:lnTo>
                    <a:lnTo>
                      <a:pt x="12" y="33"/>
                    </a:lnTo>
                    <a:lnTo>
                      <a:pt x="9" y="33"/>
                    </a:lnTo>
                    <a:lnTo>
                      <a:pt x="7" y="33"/>
                    </a:lnTo>
                    <a:lnTo>
                      <a:pt x="9" y="35"/>
                    </a:lnTo>
                    <a:lnTo>
                      <a:pt x="12" y="35"/>
                    </a:lnTo>
                    <a:lnTo>
                      <a:pt x="12" y="38"/>
                    </a:lnTo>
                    <a:lnTo>
                      <a:pt x="9" y="38"/>
                    </a:lnTo>
                    <a:lnTo>
                      <a:pt x="7" y="38"/>
                    </a:lnTo>
                    <a:lnTo>
                      <a:pt x="5" y="38"/>
                    </a:lnTo>
                    <a:lnTo>
                      <a:pt x="5" y="40"/>
                    </a:lnTo>
                    <a:lnTo>
                      <a:pt x="7" y="40"/>
                    </a:lnTo>
                    <a:lnTo>
                      <a:pt x="9" y="40"/>
                    </a:lnTo>
                    <a:lnTo>
                      <a:pt x="12" y="40"/>
                    </a:lnTo>
                    <a:lnTo>
                      <a:pt x="14" y="40"/>
                    </a:lnTo>
                    <a:lnTo>
                      <a:pt x="16" y="40"/>
                    </a:lnTo>
                    <a:lnTo>
                      <a:pt x="19" y="40"/>
                    </a:lnTo>
                    <a:lnTo>
                      <a:pt x="21" y="40"/>
                    </a:lnTo>
                    <a:lnTo>
                      <a:pt x="24" y="40"/>
                    </a:lnTo>
                    <a:lnTo>
                      <a:pt x="26" y="40"/>
                    </a:lnTo>
                    <a:lnTo>
                      <a:pt x="28" y="40"/>
                    </a:lnTo>
                    <a:lnTo>
                      <a:pt x="28" y="38"/>
                    </a:lnTo>
                    <a:lnTo>
                      <a:pt x="26" y="38"/>
                    </a:lnTo>
                    <a:lnTo>
                      <a:pt x="26" y="35"/>
                    </a:lnTo>
                    <a:lnTo>
                      <a:pt x="26" y="38"/>
                    </a:lnTo>
                    <a:lnTo>
                      <a:pt x="24" y="38"/>
                    </a:lnTo>
                    <a:lnTo>
                      <a:pt x="21" y="38"/>
                    </a:lnTo>
                    <a:lnTo>
                      <a:pt x="21" y="35"/>
                    </a:lnTo>
                    <a:lnTo>
                      <a:pt x="24" y="35"/>
                    </a:lnTo>
                    <a:lnTo>
                      <a:pt x="21" y="35"/>
                    </a:lnTo>
                    <a:lnTo>
                      <a:pt x="24" y="35"/>
                    </a:lnTo>
                    <a:lnTo>
                      <a:pt x="28" y="35"/>
                    </a:lnTo>
                    <a:lnTo>
                      <a:pt x="31" y="35"/>
                    </a:lnTo>
                    <a:lnTo>
                      <a:pt x="28" y="33"/>
                    </a:lnTo>
                    <a:lnTo>
                      <a:pt x="31" y="33"/>
                    </a:lnTo>
                    <a:lnTo>
                      <a:pt x="33" y="33"/>
                    </a:lnTo>
                    <a:lnTo>
                      <a:pt x="31" y="33"/>
                    </a:lnTo>
                    <a:lnTo>
                      <a:pt x="33" y="33"/>
                    </a:lnTo>
                    <a:lnTo>
                      <a:pt x="35" y="33"/>
                    </a:lnTo>
                    <a:lnTo>
                      <a:pt x="35" y="31"/>
                    </a:lnTo>
                    <a:lnTo>
                      <a:pt x="33" y="31"/>
                    </a:lnTo>
                    <a:lnTo>
                      <a:pt x="35" y="31"/>
                    </a:lnTo>
                    <a:lnTo>
                      <a:pt x="35" y="28"/>
                    </a:lnTo>
                    <a:lnTo>
                      <a:pt x="33" y="28"/>
                    </a:lnTo>
                    <a:lnTo>
                      <a:pt x="31" y="28"/>
                    </a:lnTo>
                    <a:lnTo>
                      <a:pt x="28" y="28"/>
                    </a:lnTo>
                    <a:lnTo>
                      <a:pt x="31" y="28"/>
                    </a:lnTo>
                    <a:lnTo>
                      <a:pt x="33" y="28"/>
                    </a:lnTo>
                    <a:lnTo>
                      <a:pt x="31" y="28"/>
                    </a:lnTo>
                    <a:lnTo>
                      <a:pt x="31" y="26"/>
                    </a:lnTo>
                    <a:lnTo>
                      <a:pt x="33" y="28"/>
                    </a:lnTo>
                    <a:lnTo>
                      <a:pt x="35" y="28"/>
                    </a:lnTo>
                    <a:lnTo>
                      <a:pt x="35" y="26"/>
                    </a:lnTo>
                    <a:lnTo>
                      <a:pt x="33" y="26"/>
                    </a:lnTo>
                    <a:lnTo>
                      <a:pt x="31" y="26"/>
                    </a:lnTo>
                    <a:lnTo>
                      <a:pt x="33" y="26"/>
                    </a:lnTo>
                    <a:lnTo>
                      <a:pt x="31" y="26"/>
                    </a:lnTo>
                    <a:lnTo>
                      <a:pt x="33" y="26"/>
                    </a:lnTo>
                    <a:lnTo>
                      <a:pt x="35" y="26"/>
                    </a:lnTo>
                    <a:lnTo>
                      <a:pt x="38" y="26"/>
                    </a:lnTo>
                    <a:lnTo>
                      <a:pt x="38" y="23"/>
                    </a:lnTo>
                    <a:lnTo>
                      <a:pt x="35" y="23"/>
                    </a:lnTo>
                    <a:lnTo>
                      <a:pt x="38" y="23"/>
                    </a:lnTo>
                    <a:lnTo>
                      <a:pt x="40" y="23"/>
                    </a:lnTo>
                    <a:lnTo>
                      <a:pt x="43" y="23"/>
                    </a:lnTo>
                    <a:lnTo>
                      <a:pt x="43" y="21"/>
                    </a:lnTo>
                    <a:lnTo>
                      <a:pt x="40" y="23"/>
                    </a:lnTo>
                    <a:lnTo>
                      <a:pt x="40" y="21"/>
                    </a:lnTo>
                    <a:lnTo>
                      <a:pt x="43" y="21"/>
                    </a:lnTo>
                    <a:lnTo>
                      <a:pt x="45" y="21"/>
                    </a:lnTo>
                    <a:lnTo>
                      <a:pt x="43" y="19"/>
                    </a:lnTo>
                    <a:lnTo>
                      <a:pt x="45" y="19"/>
                    </a:lnTo>
                    <a:lnTo>
                      <a:pt x="45" y="21"/>
                    </a:lnTo>
                    <a:lnTo>
                      <a:pt x="47" y="19"/>
                    </a:lnTo>
                    <a:lnTo>
                      <a:pt x="50" y="19"/>
                    </a:lnTo>
                    <a:lnTo>
                      <a:pt x="52" y="16"/>
                    </a:lnTo>
                    <a:lnTo>
                      <a:pt x="54" y="14"/>
                    </a:lnTo>
                    <a:lnTo>
                      <a:pt x="57" y="14"/>
                    </a:lnTo>
                    <a:lnTo>
                      <a:pt x="57" y="12"/>
                    </a:lnTo>
                    <a:lnTo>
                      <a:pt x="54" y="14"/>
                    </a:lnTo>
                    <a:lnTo>
                      <a:pt x="52" y="14"/>
                    </a:lnTo>
                    <a:lnTo>
                      <a:pt x="50" y="14"/>
                    </a:lnTo>
                    <a:lnTo>
                      <a:pt x="47" y="16"/>
                    </a:lnTo>
                    <a:lnTo>
                      <a:pt x="45" y="16"/>
                    </a:lnTo>
                    <a:lnTo>
                      <a:pt x="45" y="14"/>
                    </a:lnTo>
                    <a:lnTo>
                      <a:pt x="47" y="14"/>
                    </a:lnTo>
                    <a:lnTo>
                      <a:pt x="50" y="14"/>
                    </a:lnTo>
                    <a:lnTo>
                      <a:pt x="52" y="14"/>
                    </a:lnTo>
                    <a:lnTo>
                      <a:pt x="52" y="12"/>
                    </a:lnTo>
                    <a:lnTo>
                      <a:pt x="50" y="12"/>
                    </a:lnTo>
                    <a:lnTo>
                      <a:pt x="50" y="14"/>
                    </a:lnTo>
                    <a:lnTo>
                      <a:pt x="47" y="14"/>
                    </a:lnTo>
                    <a:lnTo>
                      <a:pt x="47" y="12"/>
                    </a:lnTo>
                    <a:lnTo>
                      <a:pt x="50" y="12"/>
                    </a:lnTo>
                    <a:lnTo>
                      <a:pt x="52" y="12"/>
                    </a:lnTo>
                    <a:lnTo>
                      <a:pt x="54" y="12"/>
                    </a:lnTo>
                    <a:lnTo>
                      <a:pt x="57" y="12"/>
                    </a:lnTo>
                    <a:lnTo>
                      <a:pt x="59" y="12"/>
                    </a:lnTo>
                    <a:lnTo>
                      <a:pt x="62" y="9"/>
                    </a:lnTo>
                    <a:lnTo>
                      <a:pt x="64" y="9"/>
                    </a:lnTo>
                    <a:lnTo>
                      <a:pt x="62" y="9"/>
                    </a:lnTo>
                    <a:lnTo>
                      <a:pt x="64" y="7"/>
                    </a:lnTo>
                    <a:lnTo>
                      <a:pt x="62" y="4"/>
                    </a:lnTo>
                    <a:lnTo>
                      <a:pt x="59" y="4"/>
                    </a:lnTo>
                    <a:lnTo>
                      <a:pt x="59" y="2"/>
                    </a:lnTo>
                    <a:lnTo>
                      <a:pt x="57" y="2"/>
                    </a:lnTo>
                    <a:lnTo>
                      <a:pt x="54" y="2"/>
                    </a:lnTo>
                    <a:lnTo>
                      <a:pt x="54" y="4"/>
                    </a:lnTo>
                    <a:lnTo>
                      <a:pt x="54" y="2"/>
                    </a:lnTo>
                    <a:lnTo>
                      <a:pt x="52" y="2"/>
                    </a:lnTo>
                    <a:lnTo>
                      <a:pt x="50" y="4"/>
                    </a:lnTo>
                    <a:lnTo>
                      <a:pt x="47" y="4"/>
                    </a:lnTo>
                    <a:lnTo>
                      <a:pt x="52" y="2"/>
                    </a:lnTo>
                    <a:lnTo>
                      <a:pt x="50" y="2"/>
                    </a:lnTo>
                    <a:lnTo>
                      <a:pt x="47" y="2"/>
                    </a:lnTo>
                    <a:lnTo>
                      <a:pt x="45" y="2"/>
                    </a:lnTo>
                    <a:lnTo>
                      <a:pt x="43" y="0"/>
                    </a:lnTo>
                    <a:lnTo>
                      <a:pt x="40" y="2"/>
                    </a:lnTo>
                    <a:lnTo>
                      <a:pt x="43" y="2"/>
                    </a:lnTo>
                    <a:lnTo>
                      <a:pt x="40" y="2"/>
                    </a:lnTo>
                    <a:lnTo>
                      <a:pt x="38" y="2"/>
                    </a:lnTo>
                    <a:lnTo>
                      <a:pt x="40" y="4"/>
                    </a:lnTo>
                    <a:lnTo>
                      <a:pt x="38" y="4"/>
                    </a:lnTo>
                    <a:lnTo>
                      <a:pt x="35" y="2"/>
                    </a:lnTo>
                    <a:lnTo>
                      <a:pt x="31" y="2"/>
                    </a:lnTo>
                    <a:lnTo>
                      <a:pt x="28" y="2"/>
                    </a:lnTo>
                    <a:lnTo>
                      <a:pt x="31" y="2"/>
                    </a:lnTo>
                    <a:lnTo>
                      <a:pt x="33" y="4"/>
                    </a:lnTo>
                    <a:lnTo>
                      <a:pt x="33" y="7"/>
                    </a:lnTo>
                    <a:lnTo>
                      <a:pt x="31" y="7"/>
                    </a:lnTo>
                    <a:lnTo>
                      <a:pt x="31" y="4"/>
                    </a:lnTo>
                    <a:lnTo>
                      <a:pt x="28" y="4"/>
                    </a:lnTo>
                    <a:lnTo>
                      <a:pt x="28" y="2"/>
                    </a:lnTo>
                    <a:lnTo>
                      <a:pt x="26" y="2"/>
                    </a:lnTo>
                    <a:lnTo>
                      <a:pt x="24" y="2"/>
                    </a:lnTo>
                    <a:lnTo>
                      <a:pt x="24" y="4"/>
                    </a:lnTo>
                    <a:lnTo>
                      <a:pt x="26" y="4"/>
                    </a:lnTo>
                    <a:lnTo>
                      <a:pt x="24" y="4"/>
                    </a:lnTo>
                    <a:lnTo>
                      <a:pt x="21" y="2"/>
                    </a:lnTo>
                    <a:lnTo>
                      <a:pt x="21" y="4"/>
                    </a:lnTo>
                    <a:lnTo>
                      <a:pt x="24" y="4"/>
                    </a:lnTo>
                    <a:lnTo>
                      <a:pt x="21" y="4"/>
                    </a:lnTo>
                    <a:lnTo>
                      <a:pt x="19" y="4"/>
                    </a:lnTo>
                    <a:lnTo>
                      <a:pt x="21" y="4"/>
                    </a:lnTo>
                    <a:lnTo>
                      <a:pt x="21" y="7"/>
                    </a:lnTo>
                    <a:lnTo>
                      <a:pt x="19" y="7"/>
                    </a:lnTo>
                    <a:lnTo>
                      <a:pt x="21" y="9"/>
                    </a:lnTo>
                    <a:lnTo>
                      <a:pt x="24" y="9"/>
                    </a:lnTo>
                    <a:lnTo>
                      <a:pt x="19" y="9"/>
                    </a:lnTo>
                    <a:lnTo>
                      <a:pt x="19" y="7"/>
                    </a:lnTo>
                    <a:lnTo>
                      <a:pt x="19" y="9"/>
                    </a:lnTo>
                    <a:lnTo>
                      <a:pt x="16" y="9"/>
                    </a:lnTo>
                    <a:lnTo>
                      <a:pt x="14" y="7"/>
                    </a:lnTo>
                    <a:lnTo>
                      <a:pt x="12" y="7"/>
                    </a:lnTo>
                    <a:lnTo>
                      <a:pt x="12" y="9"/>
                    </a:lnTo>
                    <a:lnTo>
                      <a:pt x="14" y="9"/>
                    </a:lnTo>
                    <a:lnTo>
                      <a:pt x="12" y="9"/>
                    </a:lnTo>
                    <a:lnTo>
                      <a:pt x="9" y="9"/>
                    </a:lnTo>
                    <a:lnTo>
                      <a:pt x="12" y="9"/>
                    </a:lnTo>
                    <a:lnTo>
                      <a:pt x="9" y="9"/>
                    </a:lnTo>
                    <a:lnTo>
                      <a:pt x="7" y="9"/>
                    </a:lnTo>
                    <a:lnTo>
                      <a:pt x="5" y="9"/>
                    </a:lnTo>
                    <a:lnTo>
                      <a:pt x="2" y="9"/>
                    </a:lnTo>
                    <a:lnTo>
                      <a:pt x="2" y="12"/>
                    </a:lnTo>
                    <a:lnTo>
                      <a:pt x="0" y="12"/>
                    </a:lnTo>
                    <a:lnTo>
                      <a:pt x="2" y="1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7" name="Freeform 1330"/>
              <p:cNvSpPr>
                <a:spLocks/>
              </p:cNvSpPr>
              <p:nvPr/>
            </p:nvSpPr>
            <p:spPr bwMode="auto">
              <a:xfrm>
                <a:off x="752476" y="1050926"/>
                <a:ext cx="38100" cy="30163"/>
              </a:xfrm>
              <a:custGeom>
                <a:avLst/>
                <a:gdLst>
                  <a:gd name="T0" fmla="*/ 2147483647 w 24"/>
                  <a:gd name="T1" fmla="*/ 2147483647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2147483647 w 24"/>
                  <a:gd name="T27" fmla="*/ 2147483647 h 19"/>
                  <a:gd name="T28" fmla="*/ 2147483647 w 24"/>
                  <a:gd name="T29" fmla="*/ 2147483647 h 19"/>
                  <a:gd name="T30" fmla="*/ 2147483647 w 24"/>
                  <a:gd name="T31" fmla="*/ 2147483647 h 19"/>
                  <a:gd name="T32" fmla="*/ 2147483647 w 24"/>
                  <a:gd name="T33" fmla="*/ 2147483647 h 19"/>
                  <a:gd name="T34" fmla="*/ 2147483647 w 24"/>
                  <a:gd name="T35" fmla="*/ 2147483647 h 19"/>
                  <a:gd name="T36" fmla="*/ 2147483647 w 24"/>
                  <a:gd name="T37" fmla="*/ 2147483647 h 19"/>
                  <a:gd name="T38" fmla="*/ 2147483647 w 24"/>
                  <a:gd name="T39" fmla="*/ 2147483647 h 19"/>
                  <a:gd name="T40" fmla="*/ 2147483647 w 24"/>
                  <a:gd name="T41" fmla="*/ 2147483647 h 19"/>
                  <a:gd name="T42" fmla="*/ 2147483647 w 24"/>
                  <a:gd name="T43" fmla="*/ 2147483647 h 19"/>
                  <a:gd name="T44" fmla="*/ 2147483647 w 24"/>
                  <a:gd name="T45" fmla="*/ 2147483647 h 19"/>
                  <a:gd name="T46" fmla="*/ 2147483647 w 24"/>
                  <a:gd name="T47" fmla="*/ 2147483647 h 19"/>
                  <a:gd name="T48" fmla="*/ 2147483647 w 24"/>
                  <a:gd name="T49" fmla="*/ 2147483647 h 19"/>
                  <a:gd name="T50" fmla="*/ 2147483647 w 24"/>
                  <a:gd name="T51" fmla="*/ 2147483647 h 19"/>
                  <a:gd name="T52" fmla="*/ 2147483647 w 24"/>
                  <a:gd name="T53" fmla="*/ 2147483647 h 19"/>
                  <a:gd name="T54" fmla="*/ 2147483647 w 24"/>
                  <a:gd name="T55" fmla="*/ 2147483647 h 19"/>
                  <a:gd name="T56" fmla="*/ 2147483647 w 24"/>
                  <a:gd name="T57" fmla="*/ 2147483647 h 19"/>
                  <a:gd name="T58" fmla="*/ 2147483647 w 24"/>
                  <a:gd name="T59" fmla="*/ 2147483647 h 19"/>
                  <a:gd name="T60" fmla="*/ 2147483647 w 24"/>
                  <a:gd name="T61" fmla="*/ 2147483647 h 19"/>
                  <a:gd name="T62" fmla="*/ 2147483647 w 24"/>
                  <a:gd name="T63" fmla="*/ 2147483647 h 19"/>
                  <a:gd name="T64" fmla="*/ 2147483647 w 24"/>
                  <a:gd name="T65" fmla="*/ 2147483647 h 19"/>
                  <a:gd name="T66" fmla="*/ 2147483647 w 24"/>
                  <a:gd name="T67" fmla="*/ 0 h 19"/>
                  <a:gd name="T68" fmla="*/ 2147483647 w 24"/>
                  <a:gd name="T69" fmla="*/ 0 h 19"/>
                  <a:gd name="T70" fmla="*/ 2147483647 w 24"/>
                  <a:gd name="T71" fmla="*/ 0 h 19"/>
                  <a:gd name="T72" fmla="*/ 2147483647 w 24"/>
                  <a:gd name="T73" fmla="*/ 2147483647 h 19"/>
                  <a:gd name="T74" fmla="*/ 2147483647 w 24"/>
                  <a:gd name="T75" fmla="*/ 2147483647 h 19"/>
                  <a:gd name="T76" fmla="*/ 2147483647 w 24"/>
                  <a:gd name="T77" fmla="*/ 2147483647 h 19"/>
                  <a:gd name="T78" fmla="*/ 2147483647 w 24"/>
                  <a:gd name="T79" fmla="*/ 2147483647 h 19"/>
                  <a:gd name="T80" fmla="*/ 2147483647 w 24"/>
                  <a:gd name="T81" fmla="*/ 2147483647 h 19"/>
                  <a:gd name="T82" fmla="*/ 2147483647 w 24"/>
                  <a:gd name="T83" fmla="*/ 2147483647 h 19"/>
                  <a:gd name="T84" fmla="*/ 2147483647 w 24"/>
                  <a:gd name="T85" fmla="*/ 2147483647 h 19"/>
                  <a:gd name="T86" fmla="*/ 0 w 24"/>
                  <a:gd name="T87" fmla="*/ 2147483647 h 19"/>
                  <a:gd name="T88" fmla="*/ 2147483647 w 24"/>
                  <a:gd name="T89" fmla="*/ 2147483647 h 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 h="19">
                    <a:moveTo>
                      <a:pt x="5" y="7"/>
                    </a:moveTo>
                    <a:lnTo>
                      <a:pt x="5" y="7"/>
                    </a:lnTo>
                    <a:lnTo>
                      <a:pt x="3" y="7"/>
                    </a:lnTo>
                    <a:lnTo>
                      <a:pt x="3" y="9"/>
                    </a:lnTo>
                    <a:lnTo>
                      <a:pt x="5" y="9"/>
                    </a:lnTo>
                    <a:lnTo>
                      <a:pt x="7" y="9"/>
                    </a:lnTo>
                    <a:lnTo>
                      <a:pt x="5" y="9"/>
                    </a:lnTo>
                    <a:lnTo>
                      <a:pt x="3" y="12"/>
                    </a:lnTo>
                    <a:lnTo>
                      <a:pt x="5" y="12"/>
                    </a:lnTo>
                    <a:lnTo>
                      <a:pt x="10" y="12"/>
                    </a:lnTo>
                    <a:lnTo>
                      <a:pt x="12" y="12"/>
                    </a:lnTo>
                    <a:lnTo>
                      <a:pt x="10" y="12"/>
                    </a:lnTo>
                    <a:lnTo>
                      <a:pt x="12" y="12"/>
                    </a:lnTo>
                    <a:lnTo>
                      <a:pt x="10" y="12"/>
                    </a:lnTo>
                    <a:lnTo>
                      <a:pt x="7" y="12"/>
                    </a:lnTo>
                    <a:lnTo>
                      <a:pt x="5" y="14"/>
                    </a:lnTo>
                    <a:lnTo>
                      <a:pt x="7" y="14"/>
                    </a:lnTo>
                    <a:lnTo>
                      <a:pt x="7" y="17"/>
                    </a:lnTo>
                    <a:lnTo>
                      <a:pt x="10" y="17"/>
                    </a:lnTo>
                    <a:lnTo>
                      <a:pt x="12" y="19"/>
                    </a:lnTo>
                    <a:lnTo>
                      <a:pt x="15" y="19"/>
                    </a:lnTo>
                    <a:lnTo>
                      <a:pt x="15" y="17"/>
                    </a:lnTo>
                    <a:lnTo>
                      <a:pt x="17" y="19"/>
                    </a:lnTo>
                    <a:lnTo>
                      <a:pt x="17" y="17"/>
                    </a:lnTo>
                    <a:lnTo>
                      <a:pt x="19" y="17"/>
                    </a:lnTo>
                    <a:lnTo>
                      <a:pt x="17" y="14"/>
                    </a:lnTo>
                    <a:lnTo>
                      <a:pt x="19" y="14"/>
                    </a:lnTo>
                    <a:lnTo>
                      <a:pt x="22" y="14"/>
                    </a:lnTo>
                    <a:lnTo>
                      <a:pt x="24" y="12"/>
                    </a:lnTo>
                    <a:lnTo>
                      <a:pt x="22" y="12"/>
                    </a:lnTo>
                    <a:lnTo>
                      <a:pt x="22" y="9"/>
                    </a:lnTo>
                    <a:lnTo>
                      <a:pt x="19" y="7"/>
                    </a:lnTo>
                    <a:lnTo>
                      <a:pt x="17" y="5"/>
                    </a:lnTo>
                    <a:lnTo>
                      <a:pt x="17" y="7"/>
                    </a:lnTo>
                    <a:lnTo>
                      <a:pt x="19" y="7"/>
                    </a:lnTo>
                    <a:lnTo>
                      <a:pt x="17" y="7"/>
                    </a:lnTo>
                    <a:lnTo>
                      <a:pt x="17" y="5"/>
                    </a:lnTo>
                    <a:lnTo>
                      <a:pt x="15" y="5"/>
                    </a:lnTo>
                    <a:lnTo>
                      <a:pt x="12" y="2"/>
                    </a:lnTo>
                    <a:lnTo>
                      <a:pt x="10" y="0"/>
                    </a:lnTo>
                    <a:lnTo>
                      <a:pt x="7" y="0"/>
                    </a:lnTo>
                    <a:lnTo>
                      <a:pt x="5" y="0"/>
                    </a:lnTo>
                    <a:lnTo>
                      <a:pt x="7" y="0"/>
                    </a:lnTo>
                    <a:lnTo>
                      <a:pt x="7" y="2"/>
                    </a:lnTo>
                    <a:lnTo>
                      <a:pt x="5" y="2"/>
                    </a:lnTo>
                    <a:lnTo>
                      <a:pt x="7" y="2"/>
                    </a:lnTo>
                    <a:lnTo>
                      <a:pt x="5" y="2"/>
                    </a:lnTo>
                    <a:lnTo>
                      <a:pt x="7" y="5"/>
                    </a:lnTo>
                    <a:lnTo>
                      <a:pt x="5" y="5"/>
                    </a:lnTo>
                    <a:lnTo>
                      <a:pt x="3" y="5"/>
                    </a:lnTo>
                    <a:lnTo>
                      <a:pt x="5" y="5"/>
                    </a:lnTo>
                    <a:lnTo>
                      <a:pt x="5" y="7"/>
                    </a:lnTo>
                    <a:lnTo>
                      <a:pt x="0" y="7"/>
                    </a:lnTo>
                    <a:lnTo>
                      <a:pt x="5"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8" name="Freeform 1331"/>
              <p:cNvSpPr>
                <a:spLocks/>
              </p:cNvSpPr>
              <p:nvPr/>
            </p:nvSpPr>
            <p:spPr bwMode="auto">
              <a:xfrm>
                <a:off x="757238" y="1058863"/>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59" name="Freeform 1332"/>
              <p:cNvSpPr>
                <a:spLocks/>
              </p:cNvSpPr>
              <p:nvPr/>
            </p:nvSpPr>
            <p:spPr bwMode="auto">
              <a:xfrm>
                <a:off x="741363" y="1062038"/>
                <a:ext cx="4763" cy="3175"/>
              </a:xfrm>
              <a:custGeom>
                <a:avLst/>
                <a:gdLst>
                  <a:gd name="T0" fmla="*/ 2147483647 w 3"/>
                  <a:gd name="T1" fmla="*/ 2147483647 h 2"/>
                  <a:gd name="T2" fmla="*/ 2147483647 w 3"/>
                  <a:gd name="T3" fmla="*/ 2147483647 h 2"/>
                  <a:gd name="T4" fmla="*/ 2147483647 w 3"/>
                  <a:gd name="T5" fmla="*/ 0 h 2"/>
                  <a:gd name="T6" fmla="*/ 2147483647 w 3"/>
                  <a:gd name="T7" fmla="*/ 0 h 2"/>
                  <a:gd name="T8" fmla="*/ 0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0" name="Freeform 1333"/>
              <p:cNvSpPr>
                <a:spLocks/>
              </p:cNvSpPr>
              <p:nvPr/>
            </p:nvSpPr>
            <p:spPr bwMode="auto">
              <a:xfrm>
                <a:off x="771526" y="1084263"/>
                <a:ext cx="4763" cy="4763"/>
              </a:xfrm>
              <a:custGeom>
                <a:avLst/>
                <a:gdLst>
                  <a:gd name="T0" fmla="*/ 2147483647 w 3"/>
                  <a:gd name="T1" fmla="*/ 0 h 3"/>
                  <a:gd name="T2" fmla="*/ 0 w 3"/>
                  <a:gd name="T3" fmla="*/ 0 h 3"/>
                  <a:gd name="T4" fmla="*/ 0 w 3"/>
                  <a:gd name="T5" fmla="*/ 0 h 3"/>
                  <a:gd name="T6" fmla="*/ 2147483647 w 3"/>
                  <a:gd name="T7" fmla="*/ 2147483647 h 3"/>
                  <a:gd name="T8" fmla="*/ 2147483647 w 3"/>
                  <a:gd name="T9" fmla="*/ 0 h 3"/>
                  <a:gd name="T10" fmla="*/ 2147483647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0" y="0"/>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1" name="Rectangle 1334"/>
              <p:cNvSpPr>
                <a:spLocks noChangeArrowheads="1"/>
              </p:cNvSpPr>
              <p:nvPr/>
            </p:nvSpPr>
            <p:spPr bwMode="auto">
              <a:xfrm>
                <a:off x="771526" y="1084263"/>
                <a:ext cx="1588"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62" name="Freeform 1335"/>
              <p:cNvSpPr>
                <a:spLocks/>
              </p:cNvSpPr>
              <p:nvPr/>
            </p:nvSpPr>
            <p:spPr bwMode="auto">
              <a:xfrm>
                <a:off x="787401" y="1073151"/>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3" name="Freeform 1336"/>
              <p:cNvSpPr>
                <a:spLocks/>
              </p:cNvSpPr>
              <p:nvPr/>
            </p:nvSpPr>
            <p:spPr bwMode="auto">
              <a:xfrm>
                <a:off x="828676" y="1020763"/>
                <a:ext cx="203200" cy="192088"/>
              </a:xfrm>
              <a:custGeom>
                <a:avLst/>
                <a:gdLst>
                  <a:gd name="T0" fmla="*/ 2147483647 w 128"/>
                  <a:gd name="T1" fmla="*/ 2147483647 h 121"/>
                  <a:gd name="T2" fmla="*/ 2147483647 w 128"/>
                  <a:gd name="T3" fmla="*/ 2147483647 h 121"/>
                  <a:gd name="T4" fmla="*/ 2147483647 w 128"/>
                  <a:gd name="T5" fmla="*/ 2147483647 h 121"/>
                  <a:gd name="T6" fmla="*/ 2147483647 w 128"/>
                  <a:gd name="T7" fmla="*/ 2147483647 h 121"/>
                  <a:gd name="T8" fmla="*/ 2147483647 w 128"/>
                  <a:gd name="T9" fmla="*/ 2147483647 h 121"/>
                  <a:gd name="T10" fmla="*/ 2147483647 w 128"/>
                  <a:gd name="T11" fmla="*/ 2147483647 h 121"/>
                  <a:gd name="T12" fmla="*/ 2147483647 w 128"/>
                  <a:gd name="T13" fmla="*/ 2147483647 h 121"/>
                  <a:gd name="T14" fmla="*/ 2147483647 w 128"/>
                  <a:gd name="T15" fmla="*/ 2147483647 h 121"/>
                  <a:gd name="T16" fmla="*/ 2147483647 w 128"/>
                  <a:gd name="T17" fmla="*/ 2147483647 h 121"/>
                  <a:gd name="T18" fmla="*/ 2147483647 w 128"/>
                  <a:gd name="T19" fmla="*/ 2147483647 h 121"/>
                  <a:gd name="T20" fmla="*/ 2147483647 w 128"/>
                  <a:gd name="T21" fmla="*/ 2147483647 h 121"/>
                  <a:gd name="T22" fmla="*/ 2147483647 w 128"/>
                  <a:gd name="T23" fmla="*/ 2147483647 h 121"/>
                  <a:gd name="T24" fmla="*/ 2147483647 w 128"/>
                  <a:gd name="T25" fmla="*/ 2147483647 h 121"/>
                  <a:gd name="T26" fmla="*/ 2147483647 w 128"/>
                  <a:gd name="T27" fmla="*/ 2147483647 h 121"/>
                  <a:gd name="T28" fmla="*/ 2147483647 w 128"/>
                  <a:gd name="T29" fmla="*/ 2147483647 h 121"/>
                  <a:gd name="T30" fmla="*/ 2147483647 w 128"/>
                  <a:gd name="T31" fmla="*/ 2147483647 h 121"/>
                  <a:gd name="T32" fmla="*/ 2147483647 w 128"/>
                  <a:gd name="T33" fmla="*/ 2147483647 h 121"/>
                  <a:gd name="T34" fmla="*/ 2147483647 w 128"/>
                  <a:gd name="T35" fmla="*/ 2147483647 h 121"/>
                  <a:gd name="T36" fmla="*/ 2147483647 w 128"/>
                  <a:gd name="T37" fmla="*/ 2147483647 h 121"/>
                  <a:gd name="T38" fmla="*/ 2147483647 w 128"/>
                  <a:gd name="T39" fmla="*/ 2147483647 h 121"/>
                  <a:gd name="T40" fmla="*/ 2147483647 w 128"/>
                  <a:gd name="T41" fmla="*/ 2147483647 h 121"/>
                  <a:gd name="T42" fmla="*/ 2147483647 w 128"/>
                  <a:gd name="T43" fmla="*/ 2147483647 h 121"/>
                  <a:gd name="T44" fmla="*/ 2147483647 w 128"/>
                  <a:gd name="T45" fmla="*/ 2147483647 h 121"/>
                  <a:gd name="T46" fmla="*/ 2147483647 w 128"/>
                  <a:gd name="T47" fmla="*/ 2147483647 h 121"/>
                  <a:gd name="T48" fmla="*/ 2147483647 w 128"/>
                  <a:gd name="T49" fmla="*/ 2147483647 h 121"/>
                  <a:gd name="T50" fmla="*/ 2147483647 w 128"/>
                  <a:gd name="T51" fmla="*/ 2147483647 h 121"/>
                  <a:gd name="T52" fmla="*/ 2147483647 w 128"/>
                  <a:gd name="T53" fmla="*/ 2147483647 h 121"/>
                  <a:gd name="T54" fmla="*/ 2147483647 w 128"/>
                  <a:gd name="T55" fmla="*/ 2147483647 h 121"/>
                  <a:gd name="T56" fmla="*/ 2147483647 w 128"/>
                  <a:gd name="T57" fmla="*/ 2147483647 h 121"/>
                  <a:gd name="T58" fmla="*/ 2147483647 w 128"/>
                  <a:gd name="T59" fmla="*/ 2147483647 h 121"/>
                  <a:gd name="T60" fmla="*/ 2147483647 w 128"/>
                  <a:gd name="T61" fmla="*/ 2147483647 h 121"/>
                  <a:gd name="T62" fmla="*/ 2147483647 w 128"/>
                  <a:gd name="T63" fmla="*/ 2147483647 h 121"/>
                  <a:gd name="T64" fmla="*/ 2147483647 w 128"/>
                  <a:gd name="T65" fmla="*/ 2147483647 h 121"/>
                  <a:gd name="T66" fmla="*/ 2147483647 w 128"/>
                  <a:gd name="T67" fmla="*/ 2147483647 h 121"/>
                  <a:gd name="T68" fmla="*/ 2147483647 w 128"/>
                  <a:gd name="T69" fmla="*/ 2147483647 h 121"/>
                  <a:gd name="T70" fmla="*/ 2147483647 w 128"/>
                  <a:gd name="T71" fmla="*/ 2147483647 h 121"/>
                  <a:gd name="T72" fmla="*/ 2147483647 w 128"/>
                  <a:gd name="T73" fmla="*/ 2147483647 h 121"/>
                  <a:gd name="T74" fmla="*/ 2147483647 w 128"/>
                  <a:gd name="T75" fmla="*/ 2147483647 h 121"/>
                  <a:gd name="T76" fmla="*/ 2147483647 w 128"/>
                  <a:gd name="T77" fmla="*/ 2147483647 h 121"/>
                  <a:gd name="T78" fmla="*/ 0 w 128"/>
                  <a:gd name="T79" fmla="*/ 2147483647 h 121"/>
                  <a:gd name="T80" fmla="*/ 2147483647 w 128"/>
                  <a:gd name="T81" fmla="*/ 2147483647 h 121"/>
                  <a:gd name="T82" fmla="*/ 2147483647 w 128"/>
                  <a:gd name="T83" fmla="*/ 2147483647 h 121"/>
                  <a:gd name="T84" fmla="*/ 2147483647 w 128"/>
                  <a:gd name="T85" fmla="*/ 2147483647 h 121"/>
                  <a:gd name="T86" fmla="*/ 2147483647 w 128"/>
                  <a:gd name="T87" fmla="*/ 2147483647 h 121"/>
                  <a:gd name="T88" fmla="*/ 2147483647 w 128"/>
                  <a:gd name="T89" fmla="*/ 2147483647 h 121"/>
                  <a:gd name="T90" fmla="*/ 2147483647 w 128"/>
                  <a:gd name="T91" fmla="*/ 2147483647 h 121"/>
                  <a:gd name="T92" fmla="*/ 2147483647 w 128"/>
                  <a:gd name="T93" fmla="*/ 2147483647 h 121"/>
                  <a:gd name="T94" fmla="*/ 2147483647 w 128"/>
                  <a:gd name="T95" fmla="*/ 2147483647 h 121"/>
                  <a:gd name="T96" fmla="*/ 2147483647 w 128"/>
                  <a:gd name="T97" fmla="*/ 2147483647 h 121"/>
                  <a:gd name="T98" fmla="*/ 2147483647 w 128"/>
                  <a:gd name="T99" fmla="*/ 2147483647 h 121"/>
                  <a:gd name="T100" fmla="*/ 2147483647 w 128"/>
                  <a:gd name="T101" fmla="*/ 2147483647 h 121"/>
                  <a:gd name="T102" fmla="*/ 2147483647 w 128"/>
                  <a:gd name="T103" fmla="*/ 2147483647 h 121"/>
                  <a:gd name="T104" fmla="*/ 2147483647 w 128"/>
                  <a:gd name="T105" fmla="*/ 2147483647 h 121"/>
                  <a:gd name="T106" fmla="*/ 2147483647 w 128"/>
                  <a:gd name="T107" fmla="*/ 2147483647 h 121"/>
                  <a:gd name="T108" fmla="*/ 2147483647 w 128"/>
                  <a:gd name="T109" fmla="*/ 2147483647 h 121"/>
                  <a:gd name="T110" fmla="*/ 2147483647 w 128"/>
                  <a:gd name="T111" fmla="*/ 2147483647 h 121"/>
                  <a:gd name="T112" fmla="*/ 2147483647 w 128"/>
                  <a:gd name="T113" fmla="*/ 2147483647 h 121"/>
                  <a:gd name="T114" fmla="*/ 2147483647 w 128"/>
                  <a:gd name="T115" fmla="*/ 2147483647 h 121"/>
                  <a:gd name="T116" fmla="*/ 2147483647 w 128"/>
                  <a:gd name="T117" fmla="*/ 2147483647 h 121"/>
                  <a:gd name="T118" fmla="*/ 2147483647 w 128"/>
                  <a:gd name="T119" fmla="*/ 2147483647 h 121"/>
                  <a:gd name="T120" fmla="*/ 2147483647 w 128"/>
                  <a:gd name="T121" fmla="*/ 2147483647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 h="121">
                    <a:moveTo>
                      <a:pt x="104" y="76"/>
                    </a:moveTo>
                    <a:lnTo>
                      <a:pt x="107" y="73"/>
                    </a:lnTo>
                    <a:lnTo>
                      <a:pt x="104" y="73"/>
                    </a:lnTo>
                    <a:lnTo>
                      <a:pt x="102" y="73"/>
                    </a:lnTo>
                    <a:lnTo>
                      <a:pt x="99" y="73"/>
                    </a:lnTo>
                    <a:lnTo>
                      <a:pt x="97" y="73"/>
                    </a:lnTo>
                    <a:lnTo>
                      <a:pt x="95" y="73"/>
                    </a:lnTo>
                    <a:lnTo>
                      <a:pt x="97" y="73"/>
                    </a:lnTo>
                    <a:lnTo>
                      <a:pt x="97" y="71"/>
                    </a:lnTo>
                    <a:lnTo>
                      <a:pt x="97" y="73"/>
                    </a:lnTo>
                    <a:lnTo>
                      <a:pt x="95" y="73"/>
                    </a:lnTo>
                    <a:lnTo>
                      <a:pt x="92" y="71"/>
                    </a:lnTo>
                    <a:lnTo>
                      <a:pt x="95" y="71"/>
                    </a:lnTo>
                    <a:lnTo>
                      <a:pt x="97" y="71"/>
                    </a:lnTo>
                    <a:lnTo>
                      <a:pt x="99" y="69"/>
                    </a:lnTo>
                    <a:lnTo>
                      <a:pt x="97" y="69"/>
                    </a:lnTo>
                    <a:lnTo>
                      <a:pt x="95" y="66"/>
                    </a:lnTo>
                    <a:lnTo>
                      <a:pt x="92" y="66"/>
                    </a:lnTo>
                    <a:lnTo>
                      <a:pt x="95" y="64"/>
                    </a:lnTo>
                    <a:lnTo>
                      <a:pt x="95" y="66"/>
                    </a:lnTo>
                    <a:lnTo>
                      <a:pt x="97" y="66"/>
                    </a:lnTo>
                    <a:lnTo>
                      <a:pt x="99" y="66"/>
                    </a:lnTo>
                    <a:lnTo>
                      <a:pt x="102" y="69"/>
                    </a:lnTo>
                    <a:lnTo>
                      <a:pt x="104" y="71"/>
                    </a:lnTo>
                    <a:lnTo>
                      <a:pt x="107" y="71"/>
                    </a:lnTo>
                    <a:lnTo>
                      <a:pt x="109" y="71"/>
                    </a:lnTo>
                    <a:lnTo>
                      <a:pt x="109" y="69"/>
                    </a:lnTo>
                    <a:lnTo>
                      <a:pt x="107" y="69"/>
                    </a:lnTo>
                    <a:lnTo>
                      <a:pt x="107" y="66"/>
                    </a:lnTo>
                    <a:lnTo>
                      <a:pt x="104" y="64"/>
                    </a:lnTo>
                    <a:lnTo>
                      <a:pt x="102" y="64"/>
                    </a:lnTo>
                    <a:lnTo>
                      <a:pt x="99" y="64"/>
                    </a:lnTo>
                    <a:lnTo>
                      <a:pt x="102" y="64"/>
                    </a:lnTo>
                    <a:lnTo>
                      <a:pt x="102" y="62"/>
                    </a:lnTo>
                    <a:lnTo>
                      <a:pt x="99" y="62"/>
                    </a:lnTo>
                    <a:lnTo>
                      <a:pt x="97" y="62"/>
                    </a:lnTo>
                    <a:lnTo>
                      <a:pt x="99" y="62"/>
                    </a:lnTo>
                    <a:lnTo>
                      <a:pt x="102" y="62"/>
                    </a:lnTo>
                    <a:lnTo>
                      <a:pt x="99" y="59"/>
                    </a:lnTo>
                    <a:lnTo>
                      <a:pt x="99" y="62"/>
                    </a:lnTo>
                    <a:lnTo>
                      <a:pt x="97" y="62"/>
                    </a:lnTo>
                    <a:lnTo>
                      <a:pt x="95" y="59"/>
                    </a:lnTo>
                    <a:lnTo>
                      <a:pt x="97" y="59"/>
                    </a:lnTo>
                    <a:lnTo>
                      <a:pt x="99" y="59"/>
                    </a:lnTo>
                    <a:lnTo>
                      <a:pt x="102" y="57"/>
                    </a:lnTo>
                    <a:lnTo>
                      <a:pt x="99" y="57"/>
                    </a:lnTo>
                    <a:lnTo>
                      <a:pt x="102" y="57"/>
                    </a:lnTo>
                    <a:lnTo>
                      <a:pt x="104" y="57"/>
                    </a:lnTo>
                    <a:lnTo>
                      <a:pt x="107" y="59"/>
                    </a:lnTo>
                    <a:lnTo>
                      <a:pt x="104" y="57"/>
                    </a:lnTo>
                    <a:lnTo>
                      <a:pt x="104" y="59"/>
                    </a:lnTo>
                    <a:lnTo>
                      <a:pt x="107" y="59"/>
                    </a:lnTo>
                    <a:lnTo>
                      <a:pt x="109" y="59"/>
                    </a:lnTo>
                    <a:lnTo>
                      <a:pt x="111" y="59"/>
                    </a:lnTo>
                    <a:lnTo>
                      <a:pt x="111" y="57"/>
                    </a:lnTo>
                    <a:lnTo>
                      <a:pt x="109" y="57"/>
                    </a:lnTo>
                    <a:lnTo>
                      <a:pt x="107" y="54"/>
                    </a:lnTo>
                    <a:lnTo>
                      <a:pt x="109" y="54"/>
                    </a:lnTo>
                    <a:lnTo>
                      <a:pt x="109" y="52"/>
                    </a:lnTo>
                    <a:lnTo>
                      <a:pt x="111" y="54"/>
                    </a:lnTo>
                    <a:lnTo>
                      <a:pt x="114" y="54"/>
                    </a:lnTo>
                    <a:lnTo>
                      <a:pt x="114" y="52"/>
                    </a:lnTo>
                    <a:lnTo>
                      <a:pt x="111" y="52"/>
                    </a:lnTo>
                    <a:lnTo>
                      <a:pt x="109" y="52"/>
                    </a:lnTo>
                    <a:lnTo>
                      <a:pt x="111" y="52"/>
                    </a:lnTo>
                    <a:lnTo>
                      <a:pt x="109" y="52"/>
                    </a:lnTo>
                    <a:lnTo>
                      <a:pt x="107" y="50"/>
                    </a:lnTo>
                    <a:lnTo>
                      <a:pt x="109" y="50"/>
                    </a:lnTo>
                    <a:lnTo>
                      <a:pt x="111" y="50"/>
                    </a:lnTo>
                    <a:lnTo>
                      <a:pt x="109" y="47"/>
                    </a:lnTo>
                    <a:lnTo>
                      <a:pt x="109" y="50"/>
                    </a:lnTo>
                    <a:lnTo>
                      <a:pt x="111" y="50"/>
                    </a:lnTo>
                    <a:lnTo>
                      <a:pt x="114" y="50"/>
                    </a:lnTo>
                    <a:lnTo>
                      <a:pt x="114" y="47"/>
                    </a:lnTo>
                    <a:lnTo>
                      <a:pt x="111" y="47"/>
                    </a:lnTo>
                    <a:lnTo>
                      <a:pt x="109" y="47"/>
                    </a:lnTo>
                    <a:lnTo>
                      <a:pt x="107" y="47"/>
                    </a:lnTo>
                    <a:lnTo>
                      <a:pt x="111" y="47"/>
                    </a:lnTo>
                    <a:lnTo>
                      <a:pt x="111" y="45"/>
                    </a:lnTo>
                    <a:lnTo>
                      <a:pt x="109" y="45"/>
                    </a:lnTo>
                    <a:lnTo>
                      <a:pt x="107" y="43"/>
                    </a:lnTo>
                    <a:lnTo>
                      <a:pt x="109" y="43"/>
                    </a:lnTo>
                    <a:lnTo>
                      <a:pt x="111" y="43"/>
                    </a:lnTo>
                    <a:lnTo>
                      <a:pt x="114" y="43"/>
                    </a:lnTo>
                    <a:lnTo>
                      <a:pt x="116" y="43"/>
                    </a:lnTo>
                    <a:lnTo>
                      <a:pt x="116" y="40"/>
                    </a:lnTo>
                    <a:lnTo>
                      <a:pt x="114" y="40"/>
                    </a:lnTo>
                    <a:lnTo>
                      <a:pt x="111" y="40"/>
                    </a:lnTo>
                    <a:lnTo>
                      <a:pt x="111" y="38"/>
                    </a:lnTo>
                    <a:lnTo>
                      <a:pt x="111" y="40"/>
                    </a:lnTo>
                    <a:lnTo>
                      <a:pt x="114" y="40"/>
                    </a:lnTo>
                    <a:lnTo>
                      <a:pt x="114" y="38"/>
                    </a:lnTo>
                    <a:lnTo>
                      <a:pt x="111" y="38"/>
                    </a:lnTo>
                    <a:lnTo>
                      <a:pt x="109" y="38"/>
                    </a:lnTo>
                    <a:lnTo>
                      <a:pt x="107" y="38"/>
                    </a:lnTo>
                    <a:lnTo>
                      <a:pt x="109" y="36"/>
                    </a:lnTo>
                    <a:lnTo>
                      <a:pt x="111" y="33"/>
                    </a:lnTo>
                    <a:lnTo>
                      <a:pt x="114" y="31"/>
                    </a:lnTo>
                    <a:lnTo>
                      <a:pt x="111" y="31"/>
                    </a:lnTo>
                    <a:lnTo>
                      <a:pt x="114" y="28"/>
                    </a:lnTo>
                    <a:lnTo>
                      <a:pt x="116" y="28"/>
                    </a:lnTo>
                    <a:lnTo>
                      <a:pt x="116" y="26"/>
                    </a:lnTo>
                    <a:lnTo>
                      <a:pt x="114" y="26"/>
                    </a:lnTo>
                    <a:lnTo>
                      <a:pt x="111" y="26"/>
                    </a:lnTo>
                    <a:lnTo>
                      <a:pt x="114" y="26"/>
                    </a:lnTo>
                    <a:lnTo>
                      <a:pt x="114" y="28"/>
                    </a:lnTo>
                    <a:lnTo>
                      <a:pt x="111" y="28"/>
                    </a:lnTo>
                    <a:lnTo>
                      <a:pt x="111" y="26"/>
                    </a:lnTo>
                    <a:lnTo>
                      <a:pt x="114" y="26"/>
                    </a:lnTo>
                    <a:lnTo>
                      <a:pt x="116" y="26"/>
                    </a:lnTo>
                    <a:lnTo>
                      <a:pt x="118" y="26"/>
                    </a:lnTo>
                    <a:lnTo>
                      <a:pt x="121" y="24"/>
                    </a:lnTo>
                    <a:lnTo>
                      <a:pt x="118" y="24"/>
                    </a:lnTo>
                    <a:lnTo>
                      <a:pt x="116" y="24"/>
                    </a:lnTo>
                    <a:lnTo>
                      <a:pt x="114" y="24"/>
                    </a:lnTo>
                    <a:lnTo>
                      <a:pt x="111" y="24"/>
                    </a:lnTo>
                    <a:lnTo>
                      <a:pt x="109" y="24"/>
                    </a:lnTo>
                    <a:lnTo>
                      <a:pt x="111" y="24"/>
                    </a:lnTo>
                    <a:lnTo>
                      <a:pt x="114" y="24"/>
                    </a:lnTo>
                    <a:lnTo>
                      <a:pt x="116" y="24"/>
                    </a:lnTo>
                    <a:lnTo>
                      <a:pt x="116" y="21"/>
                    </a:lnTo>
                    <a:lnTo>
                      <a:pt x="118" y="24"/>
                    </a:lnTo>
                    <a:lnTo>
                      <a:pt x="121" y="24"/>
                    </a:lnTo>
                    <a:lnTo>
                      <a:pt x="121" y="21"/>
                    </a:lnTo>
                    <a:lnTo>
                      <a:pt x="123" y="21"/>
                    </a:lnTo>
                    <a:lnTo>
                      <a:pt x="121" y="21"/>
                    </a:lnTo>
                    <a:lnTo>
                      <a:pt x="123" y="19"/>
                    </a:lnTo>
                    <a:lnTo>
                      <a:pt x="126" y="21"/>
                    </a:lnTo>
                    <a:lnTo>
                      <a:pt x="128" y="17"/>
                    </a:lnTo>
                    <a:lnTo>
                      <a:pt x="123" y="14"/>
                    </a:lnTo>
                    <a:lnTo>
                      <a:pt x="118" y="14"/>
                    </a:lnTo>
                    <a:lnTo>
                      <a:pt x="118" y="17"/>
                    </a:lnTo>
                    <a:lnTo>
                      <a:pt x="116" y="14"/>
                    </a:lnTo>
                    <a:lnTo>
                      <a:pt x="116" y="17"/>
                    </a:lnTo>
                    <a:lnTo>
                      <a:pt x="114" y="19"/>
                    </a:lnTo>
                    <a:lnTo>
                      <a:pt x="114" y="17"/>
                    </a:lnTo>
                    <a:lnTo>
                      <a:pt x="111" y="17"/>
                    </a:lnTo>
                    <a:lnTo>
                      <a:pt x="109" y="17"/>
                    </a:lnTo>
                    <a:lnTo>
                      <a:pt x="107" y="19"/>
                    </a:lnTo>
                    <a:lnTo>
                      <a:pt x="107" y="21"/>
                    </a:lnTo>
                    <a:lnTo>
                      <a:pt x="104" y="21"/>
                    </a:lnTo>
                    <a:lnTo>
                      <a:pt x="104" y="24"/>
                    </a:lnTo>
                    <a:lnTo>
                      <a:pt x="102" y="24"/>
                    </a:lnTo>
                    <a:lnTo>
                      <a:pt x="104" y="24"/>
                    </a:lnTo>
                    <a:lnTo>
                      <a:pt x="104" y="21"/>
                    </a:lnTo>
                    <a:lnTo>
                      <a:pt x="104" y="19"/>
                    </a:lnTo>
                    <a:lnTo>
                      <a:pt x="107" y="19"/>
                    </a:lnTo>
                    <a:lnTo>
                      <a:pt x="107" y="14"/>
                    </a:lnTo>
                    <a:lnTo>
                      <a:pt x="102" y="14"/>
                    </a:lnTo>
                    <a:lnTo>
                      <a:pt x="102" y="17"/>
                    </a:lnTo>
                    <a:lnTo>
                      <a:pt x="99" y="17"/>
                    </a:lnTo>
                    <a:lnTo>
                      <a:pt x="97" y="19"/>
                    </a:lnTo>
                    <a:lnTo>
                      <a:pt x="95" y="19"/>
                    </a:lnTo>
                    <a:lnTo>
                      <a:pt x="97" y="17"/>
                    </a:lnTo>
                    <a:lnTo>
                      <a:pt x="99" y="17"/>
                    </a:lnTo>
                    <a:lnTo>
                      <a:pt x="99" y="14"/>
                    </a:lnTo>
                    <a:lnTo>
                      <a:pt x="95" y="14"/>
                    </a:lnTo>
                    <a:lnTo>
                      <a:pt x="92" y="14"/>
                    </a:lnTo>
                    <a:lnTo>
                      <a:pt x="90" y="14"/>
                    </a:lnTo>
                    <a:lnTo>
                      <a:pt x="85" y="17"/>
                    </a:lnTo>
                    <a:lnTo>
                      <a:pt x="83" y="17"/>
                    </a:lnTo>
                    <a:lnTo>
                      <a:pt x="83" y="14"/>
                    </a:lnTo>
                    <a:lnTo>
                      <a:pt x="88" y="14"/>
                    </a:lnTo>
                    <a:lnTo>
                      <a:pt x="85" y="14"/>
                    </a:lnTo>
                    <a:lnTo>
                      <a:pt x="88" y="14"/>
                    </a:lnTo>
                    <a:lnTo>
                      <a:pt x="90" y="14"/>
                    </a:lnTo>
                    <a:lnTo>
                      <a:pt x="95" y="14"/>
                    </a:lnTo>
                    <a:lnTo>
                      <a:pt x="97" y="14"/>
                    </a:lnTo>
                    <a:lnTo>
                      <a:pt x="102" y="14"/>
                    </a:lnTo>
                    <a:lnTo>
                      <a:pt x="102" y="12"/>
                    </a:lnTo>
                    <a:lnTo>
                      <a:pt x="104" y="12"/>
                    </a:lnTo>
                    <a:lnTo>
                      <a:pt x="107" y="12"/>
                    </a:lnTo>
                    <a:lnTo>
                      <a:pt x="109" y="9"/>
                    </a:lnTo>
                    <a:lnTo>
                      <a:pt x="107" y="9"/>
                    </a:lnTo>
                    <a:lnTo>
                      <a:pt x="104" y="7"/>
                    </a:lnTo>
                    <a:lnTo>
                      <a:pt x="102" y="7"/>
                    </a:lnTo>
                    <a:lnTo>
                      <a:pt x="99" y="9"/>
                    </a:lnTo>
                    <a:lnTo>
                      <a:pt x="99" y="7"/>
                    </a:lnTo>
                    <a:lnTo>
                      <a:pt x="102" y="7"/>
                    </a:lnTo>
                    <a:lnTo>
                      <a:pt x="99" y="5"/>
                    </a:lnTo>
                    <a:lnTo>
                      <a:pt x="97" y="5"/>
                    </a:lnTo>
                    <a:lnTo>
                      <a:pt x="97" y="7"/>
                    </a:lnTo>
                    <a:lnTo>
                      <a:pt x="92" y="7"/>
                    </a:lnTo>
                    <a:lnTo>
                      <a:pt x="90" y="5"/>
                    </a:lnTo>
                    <a:lnTo>
                      <a:pt x="88" y="5"/>
                    </a:lnTo>
                    <a:lnTo>
                      <a:pt x="85" y="7"/>
                    </a:lnTo>
                    <a:lnTo>
                      <a:pt x="80" y="7"/>
                    </a:lnTo>
                    <a:lnTo>
                      <a:pt x="80" y="9"/>
                    </a:lnTo>
                    <a:lnTo>
                      <a:pt x="80" y="7"/>
                    </a:lnTo>
                    <a:lnTo>
                      <a:pt x="78" y="7"/>
                    </a:lnTo>
                    <a:lnTo>
                      <a:pt x="78" y="9"/>
                    </a:lnTo>
                    <a:lnTo>
                      <a:pt x="78" y="7"/>
                    </a:lnTo>
                    <a:lnTo>
                      <a:pt x="80" y="7"/>
                    </a:lnTo>
                    <a:lnTo>
                      <a:pt x="83" y="7"/>
                    </a:lnTo>
                    <a:lnTo>
                      <a:pt x="80" y="5"/>
                    </a:lnTo>
                    <a:lnTo>
                      <a:pt x="83" y="5"/>
                    </a:lnTo>
                    <a:lnTo>
                      <a:pt x="85" y="7"/>
                    </a:lnTo>
                    <a:lnTo>
                      <a:pt x="88" y="5"/>
                    </a:lnTo>
                    <a:lnTo>
                      <a:pt x="90" y="5"/>
                    </a:lnTo>
                    <a:lnTo>
                      <a:pt x="92" y="5"/>
                    </a:lnTo>
                    <a:lnTo>
                      <a:pt x="97" y="5"/>
                    </a:lnTo>
                    <a:lnTo>
                      <a:pt x="99" y="5"/>
                    </a:lnTo>
                    <a:lnTo>
                      <a:pt x="99" y="2"/>
                    </a:lnTo>
                    <a:lnTo>
                      <a:pt x="95" y="2"/>
                    </a:lnTo>
                    <a:lnTo>
                      <a:pt x="92" y="2"/>
                    </a:lnTo>
                    <a:lnTo>
                      <a:pt x="90" y="2"/>
                    </a:lnTo>
                    <a:lnTo>
                      <a:pt x="92" y="2"/>
                    </a:lnTo>
                    <a:lnTo>
                      <a:pt x="90" y="2"/>
                    </a:lnTo>
                    <a:lnTo>
                      <a:pt x="88" y="2"/>
                    </a:lnTo>
                    <a:lnTo>
                      <a:pt x="85" y="2"/>
                    </a:lnTo>
                    <a:lnTo>
                      <a:pt x="83" y="2"/>
                    </a:lnTo>
                    <a:lnTo>
                      <a:pt x="83" y="0"/>
                    </a:lnTo>
                    <a:lnTo>
                      <a:pt x="80" y="2"/>
                    </a:lnTo>
                    <a:lnTo>
                      <a:pt x="78" y="2"/>
                    </a:lnTo>
                    <a:lnTo>
                      <a:pt x="76" y="2"/>
                    </a:lnTo>
                    <a:lnTo>
                      <a:pt x="73" y="2"/>
                    </a:lnTo>
                    <a:lnTo>
                      <a:pt x="76" y="2"/>
                    </a:lnTo>
                    <a:lnTo>
                      <a:pt x="73" y="2"/>
                    </a:lnTo>
                    <a:lnTo>
                      <a:pt x="71" y="2"/>
                    </a:lnTo>
                    <a:lnTo>
                      <a:pt x="73" y="2"/>
                    </a:lnTo>
                    <a:lnTo>
                      <a:pt x="71" y="2"/>
                    </a:lnTo>
                    <a:lnTo>
                      <a:pt x="71" y="5"/>
                    </a:lnTo>
                    <a:lnTo>
                      <a:pt x="73" y="5"/>
                    </a:lnTo>
                    <a:lnTo>
                      <a:pt x="71" y="5"/>
                    </a:lnTo>
                    <a:lnTo>
                      <a:pt x="71" y="7"/>
                    </a:lnTo>
                    <a:lnTo>
                      <a:pt x="73" y="7"/>
                    </a:lnTo>
                    <a:lnTo>
                      <a:pt x="71" y="7"/>
                    </a:lnTo>
                    <a:lnTo>
                      <a:pt x="71" y="9"/>
                    </a:lnTo>
                    <a:lnTo>
                      <a:pt x="71" y="7"/>
                    </a:lnTo>
                    <a:lnTo>
                      <a:pt x="69" y="7"/>
                    </a:lnTo>
                    <a:lnTo>
                      <a:pt x="66" y="7"/>
                    </a:lnTo>
                    <a:lnTo>
                      <a:pt x="64" y="7"/>
                    </a:lnTo>
                    <a:lnTo>
                      <a:pt x="64" y="5"/>
                    </a:lnTo>
                    <a:lnTo>
                      <a:pt x="61" y="5"/>
                    </a:lnTo>
                    <a:lnTo>
                      <a:pt x="59" y="5"/>
                    </a:lnTo>
                    <a:lnTo>
                      <a:pt x="61" y="5"/>
                    </a:lnTo>
                    <a:lnTo>
                      <a:pt x="61" y="7"/>
                    </a:lnTo>
                    <a:lnTo>
                      <a:pt x="59" y="5"/>
                    </a:lnTo>
                    <a:lnTo>
                      <a:pt x="57" y="5"/>
                    </a:lnTo>
                    <a:lnTo>
                      <a:pt x="57" y="7"/>
                    </a:lnTo>
                    <a:lnTo>
                      <a:pt x="59" y="7"/>
                    </a:lnTo>
                    <a:lnTo>
                      <a:pt x="61" y="7"/>
                    </a:lnTo>
                    <a:lnTo>
                      <a:pt x="66" y="9"/>
                    </a:lnTo>
                    <a:lnTo>
                      <a:pt x="69" y="12"/>
                    </a:lnTo>
                    <a:lnTo>
                      <a:pt x="66" y="12"/>
                    </a:lnTo>
                    <a:lnTo>
                      <a:pt x="66" y="9"/>
                    </a:lnTo>
                    <a:lnTo>
                      <a:pt x="64" y="9"/>
                    </a:lnTo>
                    <a:lnTo>
                      <a:pt x="59" y="9"/>
                    </a:lnTo>
                    <a:lnTo>
                      <a:pt x="57" y="9"/>
                    </a:lnTo>
                    <a:lnTo>
                      <a:pt x="61" y="12"/>
                    </a:lnTo>
                    <a:lnTo>
                      <a:pt x="59" y="12"/>
                    </a:lnTo>
                    <a:lnTo>
                      <a:pt x="64" y="12"/>
                    </a:lnTo>
                    <a:lnTo>
                      <a:pt x="61" y="12"/>
                    </a:lnTo>
                    <a:lnTo>
                      <a:pt x="59" y="12"/>
                    </a:lnTo>
                    <a:lnTo>
                      <a:pt x="59" y="14"/>
                    </a:lnTo>
                    <a:lnTo>
                      <a:pt x="59" y="17"/>
                    </a:lnTo>
                    <a:lnTo>
                      <a:pt x="54" y="14"/>
                    </a:lnTo>
                    <a:lnTo>
                      <a:pt x="52" y="14"/>
                    </a:lnTo>
                    <a:lnTo>
                      <a:pt x="52" y="12"/>
                    </a:lnTo>
                    <a:lnTo>
                      <a:pt x="50" y="12"/>
                    </a:lnTo>
                    <a:lnTo>
                      <a:pt x="50" y="9"/>
                    </a:lnTo>
                    <a:lnTo>
                      <a:pt x="45" y="12"/>
                    </a:lnTo>
                    <a:lnTo>
                      <a:pt x="47" y="12"/>
                    </a:lnTo>
                    <a:lnTo>
                      <a:pt x="45" y="14"/>
                    </a:lnTo>
                    <a:lnTo>
                      <a:pt x="47" y="14"/>
                    </a:lnTo>
                    <a:lnTo>
                      <a:pt x="50" y="14"/>
                    </a:lnTo>
                    <a:lnTo>
                      <a:pt x="45" y="14"/>
                    </a:lnTo>
                    <a:lnTo>
                      <a:pt x="50" y="17"/>
                    </a:lnTo>
                    <a:lnTo>
                      <a:pt x="47" y="17"/>
                    </a:lnTo>
                    <a:lnTo>
                      <a:pt x="45" y="14"/>
                    </a:lnTo>
                    <a:lnTo>
                      <a:pt x="43" y="14"/>
                    </a:lnTo>
                    <a:lnTo>
                      <a:pt x="40" y="17"/>
                    </a:lnTo>
                    <a:lnTo>
                      <a:pt x="40" y="14"/>
                    </a:lnTo>
                    <a:lnTo>
                      <a:pt x="40" y="12"/>
                    </a:lnTo>
                    <a:lnTo>
                      <a:pt x="38" y="12"/>
                    </a:lnTo>
                    <a:lnTo>
                      <a:pt x="35" y="12"/>
                    </a:lnTo>
                    <a:lnTo>
                      <a:pt x="33" y="14"/>
                    </a:lnTo>
                    <a:lnTo>
                      <a:pt x="28" y="14"/>
                    </a:lnTo>
                    <a:lnTo>
                      <a:pt x="31" y="14"/>
                    </a:lnTo>
                    <a:lnTo>
                      <a:pt x="31" y="17"/>
                    </a:lnTo>
                    <a:lnTo>
                      <a:pt x="33" y="17"/>
                    </a:lnTo>
                    <a:lnTo>
                      <a:pt x="33" y="19"/>
                    </a:lnTo>
                    <a:lnTo>
                      <a:pt x="28" y="17"/>
                    </a:lnTo>
                    <a:lnTo>
                      <a:pt x="28" y="14"/>
                    </a:lnTo>
                    <a:lnTo>
                      <a:pt x="26" y="17"/>
                    </a:lnTo>
                    <a:lnTo>
                      <a:pt x="24" y="17"/>
                    </a:lnTo>
                    <a:lnTo>
                      <a:pt x="26" y="19"/>
                    </a:lnTo>
                    <a:lnTo>
                      <a:pt x="24" y="19"/>
                    </a:lnTo>
                    <a:lnTo>
                      <a:pt x="26" y="19"/>
                    </a:lnTo>
                    <a:lnTo>
                      <a:pt x="24" y="21"/>
                    </a:lnTo>
                    <a:lnTo>
                      <a:pt x="21" y="19"/>
                    </a:lnTo>
                    <a:lnTo>
                      <a:pt x="21" y="21"/>
                    </a:lnTo>
                    <a:lnTo>
                      <a:pt x="19" y="21"/>
                    </a:lnTo>
                    <a:lnTo>
                      <a:pt x="16" y="24"/>
                    </a:lnTo>
                    <a:lnTo>
                      <a:pt x="14" y="24"/>
                    </a:lnTo>
                    <a:lnTo>
                      <a:pt x="12" y="26"/>
                    </a:lnTo>
                    <a:lnTo>
                      <a:pt x="14" y="26"/>
                    </a:lnTo>
                    <a:lnTo>
                      <a:pt x="16" y="28"/>
                    </a:lnTo>
                    <a:lnTo>
                      <a:pt x="16" y="26"/>
                    </a:lnTo>
                    <a:lnTo>
                      <a:pt x="19" y="26"/>
                    </a:lnTo>
                    <a:lnTo>
                      <a:pt x="19" y="28"/>
                    </a:lnTo>
                    <a:lnTo>
                      <a:pt x="16" y="28"/>
                    </a:lnTo>
                    <a:lnTo>
                      <a:pt x="19" y="31"/>
                    </a:lnTo>
                    <a:lnTo>
                      <a:pt x="14" y="33"/>
                    </a:lnTo>
                    <a:lnTo>
                      <a:pt x="12" y="33"/>
                    </a:lnTo>
                    <a:lnTo>
                      <a:pt x="9" y="33"/>
                    </a:lnTo>
                    <a:lnTo>
                      <a:pt x="7" y="33"/>
                    </a:lnTo>
                    <a:lnTo>
                      <a:pt x="5" y="36"/>
                    </a:lnTo>
                    <a:lnTo>
                      <a:pt x="2" y="36"/>
                    </a:lnTo>
                    <a:lnTo>
                      <a:pt x="0" y="36"/>
                    </a:lnTo>
                    <a:lnTo>
                      <a:pt x="2" y="36"/>
                    </a:lnTo>
                    <a:lnTo>
                      <a:pt x="0" y="38"/>
                    </a:lnTo>
                    <a:lnTo>
                      <a:pt x="2" y="38"/>
                    </a:lnTo>
                    <a:lnTo>
                      <a:pt x="5" y="38"/>
                    </a:lnTo>
                    <a:lnTo>
                      <a:pt x="7" y="38"/>
                    </a:lnTo>
                    <a:lnTo>
                      <a:pt x="7" y="40"/>
                    </a:lnTo>
                    <a:lnTo>
                      <a:pt x="9" y="40"/>
                    </a:lnTo>
                    <a:lnTo>
                      <a:pt x="12" y="40"/>
                    </a:lnTo>
                    <a:lnTo>
                      <a:pt x="14" y="40"/>
                    </a:lnTo>
                    <a:lnTo>
                      <a:pt x="16" y="40"/>
                    </a:lnTo>
                    <a:lnTo>
                      <a:pt x="14" y="40"/>
                    </a:lnTo>
                    <a:lnTo>
                      <a:pt x="12" y="40"/>
                    </a:lnTo>
                    <a:lnTo>
                      <a:pt x="9" y="40"/>
                    </a:lnTo>
                    <a:lnTo>
                      <a:pt x="9" y="43"/>
                    </a:lnTo>
                    <a:lnTo>
                      <a:pt x="12" y="40"/>
                    </a:lnTo>
                    <a:lnTo>
                      <a:pt x="14" y="43"/>
                    </a:lnTo>
                    <a:lnTo>
                      <a:pt x="12" y="43"/>
                    </a:lnTo>
                    <a:lnTo>
                      <a:pt x="9" y="43"/>
                    </a:lnTo>
                    <a:lnTo>
                      <a:pt x="7" y="43"/>
                    </a:lnTo>
                    <a:lnTo>
                      <a:pt x="5" y="43"/>
                    </a:lnTo>
                    <a:lnTo>
                      <a:pt x="7" y="43"/>
                    </a:lnTo>
                    <a:lnTo>
                      <a:pt x="12" y="45"/>
                    </a:lnTo>
                    <a:lnTo>
                      <a:pt x="9" y="45"/>
                    </a:lnTo>
                    <a:lnTo>
                      <a:pt x="7" y="45"/>
                    </a:lnTo>
                    <a:lnTo>
                      <a:pt x="9" y="47"/>
                    </a:lnTo>
                    <a:lnTo>
                      <a:pt x="12" y="47"/>
                    </a:lnTo>
                    <a:lnTo>
                      <a:pt x="14" y="47"/>
                    </a:lnTo>
                    <a:lnTo>
                      <a:pt x="14" y="45"/>
                    </a:lnTo>
                    <a:lnTo>
                      <a:pt x="14" y="47"/>
                    </a:lnTo>
                    <a:lnTo>
                      <a:pt x="16" y="45"/>
                    </a:lnTo>
                    <a:lnTo>
                      <a:pt x="16" y="47"/>
                    </a:lnTo>
                    <a:lnTo>
                      <a:pt x="19" y="47"/>
                    </a:lnTo>
                    <a:lnTo>
                      <a:pt x="19" y="45"/>
                    </a:lnTo>
                    <a:lnTo>
                      <a:pt x="21" y="45"/>
                    </a:lnTo>
                    <a:lnTo>
                      <a:pt x="21" y="47"/>
                    </a:lnTo>
                    <a:lnTo>
                      <a:pt x="24" y="45"/>
                    </a:lnTo>
                    <a:lnTo>
                      <a:pt x="26" y="47"/>
                    </a:lnTo>
                    <a:lnTo>
                      <a:pt x="28" y="47"/>
                    </a:lnTo>
                    <a:lnTo>
                      <a:pt x="31" y="47"/>
                    </a:lnTo>
                    <a:lnTo>
                      <a:pt x="31" y="50"/>
                    </a:lnTo>
                    <a:lnTo>
                      <a:pt x="33" y="52"/>
                    </a:lnTo>
                    <a:lnTo>
                      <a:pt x="35" y="52"/>
                    </a:lnTo>
                    <a:lnTo>
                      <a:pt x="35" y="54"/>
                    </a:lnTo>
                    <a:lnTo>
                      <a:pt x="35" y="57"/>
                    </a:lnTo>
                    <a:lnTo>
                      <a:pt x="38" y="57"/>
                    </a:lnTo>
                    <a:lnTo>
                      <a:pt x="35" y="57"/>
                    </a:lnTo>
                    <a:lnTo>
                      <a:pt x="38" y="59"/>
                    </a:lnTo>
                    <a:lnTo>
                      <a:pt x="38" y="62"/>
                    </a:lnTo>
                    <a:lnTo>
                      <a:pt x="40" y="62"/>
                    </a:lnTo>
                    <a:lnTo>
                      <a:pt x="40" y="64"/>
                    </a:lnTo>
                    <a:lnTo>
                      <a:pt x="38" y="64"/>
                    </a:lnTo>
                    <a:lnTo>
                      <a:pt x="38" y="66"/>
                    </a:lnTo>
                    <a:lnTo>
                      <a:pt x="38" y="69"/>
                    </a:lnTo>
                    <a:lnTo>
                      <a:pt x="40" y="69"/>
                    </a:lnTo>
                    <a:lnTo>
                      <a:pt x="40" y="66"/>
                    </a:lnTo>
                    <a:lnTo>
                      <a:pt x="43" y="66"/>
                    </a:lnTo>
                    <a:lnTo>
                      <a:pt x="45" y="69"/>
                    </a:lnTo>
                    <a:lnTo>
                      <a:pt x="43" y="69"/>
                    </a:lnTo>
                    <a:lnTo>
                      <a:pt x="45" y="69"/>
                    </a:lnTo>
                    <a:lnTo>
                      <a:pt x="47" y="69"/>
                    </a:lnTo>
                    <a:lnTo>
                      <a:pt x="45" y="71"/>
                    </a:lnTo>
                    <a:lnTo>
                      <a:pt x="47" y="71"/>
                    </a:lnTo>
                    <a:lnTo>
                      <a:pt x="47" y="73"/>
                    </a:lnTo>
                    <a:lnTo>
                      <a:pt x="45" y="71"/>
                    </a:lnTo>
                    <a:lnTo>
                      <a:pt x="43" y="71"/>
                    </a:lnTo>
                    <a:lnTo>
                      <a:pt x="40" y="71"/>
                    </a:lnTo>
                    <a:lnTo>
                      <a:pt x="40" y="73"/>
                    </a:lnTo>
                    <a:lnTo>
                      <a:pt x="43" y="73"/>
                    </a:lnTo>
                    <a:lnTo>
                      <a:pt x="47" y="73"/>
                    </a:lnTo>
                    <a:lnTo>
                      <a:pt x="47" y="76"/>
                    </a:lnTo>
                    <a:lnTo>
                      <a:pt x="47" y="78"/>
                    </a:lnTo>
                    <a:lnTo>
                      <a:pt x="47" y="81"/>
                    </a:lnTo>
                    <a:lnTo>
                      <a:pt x="45" y="81"/>
                    </a:lnTo>
                    <a:lnTo>
                      <a:pt x="43" y="81"/>
                    </a:lnTo>
                    <a:lnTo>
                      <a:pt x="45" y="81"/>
                    </a:lnTo>
                    <a:lnTo>
                      <a:pt x="47" y="81"/>
                    </a:lnTo>
                    <a:lnTo>
                      <a:pt x="47" y="83"/>
                    </a:lnTo>
                    <a:lnTo>
                      <a:pt x="45" y="83"/>
                    </a:lnTo>
                    <a:lnTo>
                      <a:pt x="43" y="83"/>
                    </a:lnTo>
                    <a:lnTo>
                      <a:pt x="40" y="83"/>
                    </a:lnTo>
                    <a:lnTo>
                      <a:pt x="43" y="83"/>
                    </a:lnTo>
                    <a:lnTo>
                      <a:pt x="45" y="83"/>
                    </a:lnTo>
                    <a:lnTo>
                      <a:pt x="47" y="83"/>
                    </a:lnTo>
                    <a:lnTo>
                      <a:pt x="45" y="83"/>
                    </a:lnTo>
                    <a:lnTo>
                      <a:pt x="43" y="85"/>
                    </a:lnTo>
                    <a:lnTo>
                      <a:pt x="40" y="85"/>
                    </a:lnTo>
                    <a:lnTo>
                      <a:pt x="43" y="85"/>
                    </a:lnTo>
                    <a:lnTo>
                      <a:pt x="43" y="88"/>
                    </a:lnTo>
                    <a:lnTo>
                      <a:pt x="43" y="90"/>
                    </a:lnTo>
                    <a:lnTo>
                      <a:pt x="45" y="92"/>
                    </a:lnTo>
                    <a:lnTo>
                      <a:pt x="43" y="92"/>
                    </a:lnTo>
                    <a:lnTo>
                      <a:pt x="45" y="95"/>
                    </a:lnTo>
                    <a:lnTo>
                      <a:pt x="45" y="97"/>
                    </a:lnTo>
                    <a:lnTo>
                      <a:pt x="45" y="100"/>
                    </a:lnTo>
                    <a:lnTo>
                      <a:pt x="47" y="97"/>
                    </a:lnTo>
                    <a:lnTo>
                      <a:pt x="50" y="97"/>
                    </a:lnTo>
                    <a:lnTo>
                      <a:pt x="50" y="100"/>
                    </a:lnTo>
                    <a:lnTo>
                      <a:pt x="47" y="100"/>
                    </a:lnTo>
                    <a:lnTo>
                      <a:pt x="47" y="102"/>
                    </a:lnTo>
                    <a:lnTo>
                      <a:pt x="45" y="102"/>
                    </a:lnTo>
                    <a:lnTo>
                      <a:pt x="45" y="104"/>
                    </a:lnTo>
                    <a:lnTo>
                      <a:pt x="47" y="104"/>
                    </a:lnTo>
                    <a:lnTo>
                      <a:pt x="47" y="107"/>
                    </a:lnTo>
                    <a:lnTo>
                      <a:pt x="47" y="109"/>
                    </a:lnTo>
                    <a:lnTo>
                      <a:pt x="50" y="109"/>
                    </a:lnTo>
                    <a:lnTo>
                      <a:pt x="50" y="111"/>
                    </a:lnTo>
                    <a:lnTo>
                      <a:pt x="50" y="114"/>
                    </a:lnTo>
                    <a:lnTo>
                      <a:pt x="52" y="114"/>
                    </a:lnTo>
                    <a:lnTo>
                      <a:pt x="52" y="116"/>
                    </a:lnTo>
                    <a:lnTo>
                      <a:pt x="54" y="119"/>
                    </a:lnTo>
                    <a:lnTo>
                      <a:pt x="54" y="116"/>
                    </a:lnTo>
                    <a:lnTo>
                      <a:pt x="57" y="116"/>
                    </a:lnTo>
                    <a:lnTo>
                      <a:pt x="57" y="119"/>
                    </a:lnTo>
                    <a:lnTo>
                      <a:pt x="59" y="119"/>
                    </a:lnTo>
                    <a:lnTo>
                      <a:pt x="59" y="121"/>
                    </a:lnTo>
                    <a:lnTo>
                      <a:pt x="61" y="121"/>
                    </a:lnTo>
                    <a:lnTo>
                      <a:pt x="64" y="119"/>
                    </a:lnTo>
                    <a:lnTo>
                      <a:pt x="61" y="119"/>
                    </a:lnTo>
                    <a:lnTo>
                      <a:pt x="64" y="119"/>
                    </a:lnTo>
                    <a:lnTo>
                      <a:pt x="64" y="116"/>
                    </a:lnTo>
                    <a:lnTo>
                      <a:pt x="64" y="114"/>
                    </a:lnTo>
                    <a:lnTo>
                      <a:pt x="66" y="114"/>
                    </a:lnTo>
                    <a:lnTo>
                      <a:pt x="64" y="111"/>
                    </a:lnTo>
                    <a:lnTo>
                      <a:pt x="64" y="109"/>
                    </a:lnTo>
                    <a:lnTo>
                      <a:pt x="64" y="107"/>
                    </a:lnTo>
                    <a:lnTo>
                      <a:pt x="66" y="107"/>
                    </a:lnTo>
                    <a:lnTo>
                      <a:pt x="66" y="104"/>
                    </a:lnTo>
                    <a:lnTo>
                      <a:pt x="66" y="102"/>
                    </a:lnTo>
                    <a:lnTo>
                      <a:pt x="69" y="102"/>
                    </a:lnTo>
                    <a:lnTo>
                      <a:pt x="69" y="100"/>
                    </a:lnTo>
                    <a:lnTo>
                      <a:pt x="66" y="100"/>
                    </a:lnTo>
                    <a:lnTo>
                      <a:pt x="69" y="100"/>
                    </a:lnTo>
                    <a:lnTo>
                      <a:pt x="69" y="97"/>
                    </a:lnTo>
                    <a:lnTo>
                      <a:pt x="69" y="95"/>
                    </a:lnTo>
                    <a:lnTo>
                      <a:pt x="69" y="92"/>
                    </a:lnTo>
                    <a:lnTo>
                      <a:pt x="73" y="92"/>
                    </a:lnTo>
                    <a:lnTo>
                      <a:pt x="73" y="88"/>
                    </a:lnTo>
                    <a:lnTo>
                      <a:pt x="76" y="88"/>
                    </a:lnTo>
                    <a:lnTo>
                      <a:pt x="76" y="90"/>
                    </a:lnTo>
                    <a:lnTo>
                      <a:pt x="78" y="90"/>
                    </a:lnTo>
                    <a:lnTo>
                      <a:pt x="78" y="88"/>
                    </a:lnTo>
                    <a:lnTo>
                      <a:pt x="80" y="88"/>
                    </a:lnTo>
                    <a:lnTo>
                      <a:pt x="83" y="85"/>
                    </a:lnTo>
                    <a:lnTo>
                      <a:pt x="85" y="83"/>
                    </a:lnTo>
                    <a:lnTo>
                      <a:pt x="88" y="81"/>
                    </a:lnTo>
                    <a:lnTo>
                      <a:pt x="85" y="81"/>
                    </a:lnTo>
                    <a:lnTo>
                      <a:pt x="88" y="81"/>
                    </a:lnTo>
                    <a:lnTo>
                      <a:pt x="90" y="81"/>
                    </a:lnTo>
                    <a:lnTo>
                      <a:pt x="92" y="81"/>
                    </a:lnTo>
                    <a:lnTo>
                      <a:pt x="95" y="81"/>
                    </a:lnTo>
                    <a:lnTo>
                      <a:pt x="97" y="78"/>
                    </a:lnTo>
                    <a:lnTo>
                      <a:pt x="99" y="78"/>
                    </a:lnTo>
                    <a:lnTo>
                      <a:pt x="102" y="78"/>
                    </a:lnTo>
                    <a:lnTo>
                      <a:pt x="102" y="76"/>
                    </a:lnTo>
                    <a:lnTo>
                      <a:pt x="104" y="76"/>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4" name="Freeform 1337"/>
              <p:cNvSpPr>
                <a:spLocks/>
              </p:cNvSpPr>
              <p:nvPr/>
            </p:nvSpPr>
            <p:spPr bwMode="auto">
              <a:xfrm>
                <a:off x="828676" y="1020763"/>
                <a:ext cx="203200" cy="192088"/>
              </a:xfrm>
              <a:custGeom>
                <a:avLst/>
                <a:gdLst>
                  <a:gd name="T0" fmla="*/ 2147483647 w 128"/>
                  <a:gd name="T1" fmla="*/ 2147483647 h 121"/>
                  <a:gd name="T2" fmla="*/ 2147483647 w 128"/>
                  <a:gd name="T3" fmla="*/ 2147483647 h 121"/>
                  <a:gd name="T4" fmla="*/ 2147483647 w 128"/>
                  <a:gd name="T5" fmla="*/ 2147483647 h 121"/>
                  <a:gd name="T6" fmla="*/ 2147483647 w 128"/>
                  <a:gd name="T7" fmla="*/ 2147483647 h 121"/>
                  <a:gd name="T8" fmla="*/ 2147483647 w 128"/>
                  <a:gd name="T9" fmla="*/ 2147483647 h 121"/>
                  <a:gd name="T10" fmla="*/ 2147483647 w 128"/>
                  <a:gd name="T11" fmla="*/ 2147483647 h 121"/>
                  <a:gd name="T12" fmla="*/ 2147483647 w 128"/>
                  <a:gd name="T13" fmla="*/ 2147483647 h 121"/>
                  <a:gd name="T14" fmla="*/ 2147483647 w 128"/>
                  <a:gd name="T15" fmla="*/ 2147483647 h 121"/>
                  <a:gd name="T16" fmla="*/ 2147483647 w 128"/>
                  <a:gd name="T17" fmla="*/ 2147483647 h 121"/>
                  <a:gd name="T18" fmla="*/ 2147483647 w 128"/>
                  <a:gd name="T19" fmla="*/ 2147483647 h 121"/>
                  <a:gd name="T20" fmla="*/ 2147483647 w 128"/>
                  <a:gd name="T21" fmla="*/ 2147483647 h 121"/>
                  <a:gd name="T22" fmla="*/ 2147483647 w 128"/>
                  <a:gd name="T23" fmla="*/ 2147483647 h 121"/>
                  <a:gd name="T24" fmla="*/ 2147483647 w 128"/>
                  <a:gd name="T25" fmla="*/ 2147483647 h 121"/>
                  <a:gd name="T26" fmla="*/ 2147483647 w 128"/>
                  <a:gd name="T27" fmla="*/ 2147483647 h 121"/>
                  <a:gd name="T28" fmla="*/ 2147483647 w 128"/>
                  <a:gd name="T29" fmla="*/ 2147483647 h 121"/>
                  <a:gd name="T30" fmla="*/ 2147483647 w 128"/>
                  <a:gd name="T31" fmla="*/ 2147483647 h 121"/>
                  <a:gd name="T32" fmla="*/ 2147483647 w 128"/>
                  <a:gd name="T33" fmla="*/ 2147483647 h 121"/>
                  <a:gd name="T34" fmla="*/ 2147483647 w 128"/>
                  <a:gd name="T35" fmla="*/ 2147483647 h 121"/>
                  <a:gd name="T36" fmla="*/ 2147483647 w 128"/>
                  <a:gd name="T37" fmla="*/ 2147483647 h 121"/>
                  <a:gd name="T38" fmla="*/ 2147483647 w 128"/>
                  <a:gd name="T39" fmla="*/ 2147483647 h 121"/>
                  <a:gd name="T40" fmla="*/ 2147483647 w 128"/>
                  <a:gd name="T41" fmla="*/ 2147483647 h 121"/>
                  <a:gd name="T42" fmla="*/ 2147483647 w 128"/>
                  <a:gd name="T43" fmla="*/ 2147483647 h 121"/>
                  <a:gd name="T44" fmla="*/ 2147483647 w 128"/>
                  <a:gd name="T45" fmla="*/ 2147483647 h 121"/>
                  <a:gd name="T46" fmla="*/ 2147483647 w 128"/>
                  <a:gd name="T47" fmla="*/ 2147483647 h 121"/>
                  <a:gd name="T48" fmla="*/ 2147483647 w 128"/>
                  <a:gd name="T49" fmla="*/ 2147483647 h 121"/>
                  <a:gd name="T50" fmla="*/ 2147483647 w 128"/>
                  <a:gd name="T51" fmla="*/ 2147483647 h 121"/>
                  <a:gd name="T52" fmla="*/ 2147483647 w 128"/>
                  <a:gd name="T53" fmla="*/ 2147483647 h 121"/>
                  <a:gd name="T54" fmla="*/ 2147483647 w 128"/>
                  <a:gd name="T55" fmla="*/ 2147483647 h 121"/>
                  <a:gd name="T56" fmla="*/ 2147483647 w 128"/>
                  <a:gd name="T57" fmla="*/ 2147483647 h 121"/>
                  <a:gd name="T58" fmla="*/ 2147483647 w 128"/>
                  <a:gd name="T59" fmla="*/ 2147483647 h 121"/>
                  <a:gd name="T60" fmla="*/ 2147483647 w 128"/>
                  <a:gd name="T61" fmla="*/ 2147483647 h 121"/>
                  <a:gd name="T62" fmla="*/ 2147483647 w 128"/>
                  <a:gd name="T63" fmla="*/ 2147483647 h 121"/>
                  <a:gd name="T64" fmla="*/ 2147483647 w 128"/>
                  <a:gd name="T65" fmla="*/ 2147483647 h 121"/>
                  <a:gd name="T66" fmla="*/ 2147483647 w 128"/>
                  <a:gd name="T67" fmla="*/ 2147483647 h 121"/>
                  <a:gd name="T68" fmla="*/ 2147483647 w 128"/>
                  <a:gd name="T69" fmla="*/ 2147483647 h 121"/>
                  <a:gd name="T70" fmla="*/ 2147483647 w 128"/>
                  <a:gd name="T71" fmla="*/ 2147483647 h 121"/>
                  <a:gd name="T72" fmla="*/ 2147483647 w 128"/>
                  <a:gd name="T73" fmla="*/ 2147483647 h 121"/>
                  <a:gd name="T74" fmla="*/ 2147483647 w 128"/>
                  <a:gd name="T75" fmla="*/ 2147483647 h 121"/>
                  <a:gd name="T76" fmla="*/ 2147483647 w 128"/>
                  <a:gd name="T77" fmla="*/ 2147483647 h 121"/>
                  <a:gd name="T78" fmla="*/ 0 w 128"/>
                  <a:gd name="T79" fmla="*/ 2147483647 h 121"/>
                  <a:gd name="T80" fmla="*/ 2147483647 w 128"/>
                  <a:gd name="T81" fmla="*/ 2147483647 h 121"/>
                  <a:gd name="T82" fmla="*/ 2147483647 w 128"/>
                  <a:gd name="T83" fmla="*/ 2147483647 h 121"/>
                  <a:gd name="T84" fmla="*/ 2147483647 w 128"/>
                  <a:gd name="T85" fmla="*/ 2147483647 h 121"/>
                  <a:gd name="T86" fmla="*/ 2147483647 w 128"/>
                  <a:gd name="T87" fmla="*/ 2147483647 h 121"/>
                  <a:gd name="T88" fmla="*/ 2147483647 w 128"/>
                  <a:gd name="T89" fmla="*/ 2147483647 h 121"/>
                  <a:gd name="T90" fmla="*/ 2147483647 w 128"/>
                  <a:gd name="T91" fmla="*/ 2147483647 h 121"/>
                  <a:gd name="T92" fmla="*/ 2147483647 w 128"/>
                  <a:gd name="T93" fmla="*/ 2147483647 h 121"/>
                  <a:gd name="T94" fmla="*/ 2147483647 w 128"/>
                  <a:gd name="T95" fmla="*/ 2147483647 h 121"/>
                  <a:gd name="T96" fmla="*/ 2147483647 w 128"/>
                  <a:gd name="T97" fmla="*/ 2147483647 h 121"/>
                  <a:gd name="T98" fmla="*/ 2147483647 w 128"/>
                  <a:gd name="T99" fmla="*/ 2147483647 h 121"/>
                  <a:gd name="T100" fmla="*/ 2147483647 w 128"/>
                  <a:gd name="T101" fmla="*/ 2147483647 h 121"/>
                  <a:gd name="T102" fmla="*/ 2147483647 w 128"/>
                  <a:gd name="T103" fmla="*/ 2147483647 h 121"/>
                  <a:gd name="T104" fmla="*/ 2147483647 w 128"/>
                  <a:gd name="T105" fmla="*/ 2147483647 h 121"/>
                  <a:gd name="T106" fmla="*/ 2147483647 w 128"/>
                  <a:gd name="T107" fmla="*/ 2147483647 h 121"/>
                  <a:gd name="T108" fmla="*/ 2147483647 w 128"/>
                  <a:gd name="T109" fmla="*/ 2147483647 h 121"/>
                  <a:gd name="T110" fmla="*/ 2147483647 w 128"/>
                  <a:gd name="T111" fmla="*/ 2147483647 h 121"/>
                  <a:gd name="T112" fmla="*/ 2147483647 w 128"/>
                  <a:gd name="T113" fmla="*/ 2147483647 h 121"/>
                  <a:gd name="T114" fmla="*/ 2147483647 w 128"/>
                  <a:gd name="T115" fmla="*/ 2147483647 h 121"/>
                  <a:gd name="T116" fmla="*/ 2147483647 w 128"/>
                  <a:gd name="T117" fmla="*/ 2147483647 h 121"/>
                  <a:gd name="T118" fmla="*/ 2147483647 w 128"/>
                  <a:gd name="T119" fmla="*/ 2147483647 h 121"/>
                  <a:gd name="T120" fmla="*/ 2147483647 w 128"/>
                  <a:gd name="T121" fmla="*/ 2147483647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 h="121">
                    <a:moveTo>
                      <a:pt x="104" y="76"/>
                    </a:moveTo>
                    <a:lnTo>
                      <a:pt x="107" y="73"/>
                    </a:lnTo>
                    <a:lnTo>
                      <a:pt x="104" y="73"/>
                    </a:lnTo>
                    <a:lnTo>
                      <a:pt x="102" y="73"/>
                    </a:lnTo>
                    <a:lnTo>
                      <a:pt x="99" y="73"/>
                    </a:lnTo>
                    <a:lnTo>
                      <a:pt x="97" y="73"/>
                    </a:lnTo>
                    <a:lnTo>
                      <a:pt x="95" y="73"/>
                    </a:lnTo>
                    <a:lnTo>
                      <a:pt x="97" y="73"/>
                    </a:lnTo>
                    <a:lnTo>
                      <a:pt x="97" y="71"/>
                    </a:lnTo>
                    <a:lnTo>
                      <a:pt x="97" y="73"/>
                    </a:lnTo>
                    <a:lnTo>
                      <a:pt x="95" y="73"/>
                    </a:lnTo>
                    <a:lnTo>
                      <a:pt x="92" y="71"/>
                    </a:lnTo>
                    <a:lnTo>
                      <a:pt x="95" y="71"/>
                    </a:lnTo>
                    <a:lnTo>
                      <a:pt x="97" y="71"/>
                    </a:lnTo>
                    <a:lnTo>
                      <a:pt x="99" y="69"/>
                    </a:lnTo>
                    <a:lnTo>
                      <a:pt x="97" y="69"/>
                    </a:lnTo>
                    <a:lnTo>
                      <a:pt x="95" y="66"/>
                    </a:lnTo>
                    <a:lnTo>
                      <a:pt x="92" y="66"/>
                    </a:lnTo>
                    <a:lnTo>
                      <a:pt x="95" y="64"/>
                    </a:lnTo>
                    <a:lnTo>
                      <a:pt x="95" y="66"/>
                    </a:lnTo>
                    <a:lnTo>
                      <a:pt x="97" y="66"/>
                    </a:lnTo>
                    <a:lnTo>
                      <a:pt x="99" y="66"/>
                    </a:lnTo>
                    <a:lnTo>
                      <a:pt x="102" y="69"/>
                    </a:lnTo>
                    <a:lnTo>
                      <a:pt x="104" y="71"/>
                    </a:lnTo>
                    <a:lnTo>
                      <a:pt x="107" y="71"/>
                    </a:lnTo>
                    <a:lnTo>
                      <a:pt x="109" y="71"/>
                    </a:lnTo>
                    <a:lnTo>
                      <a:pt x="109" y="69"/>
                    </a:lnTo>
                    <a:lnTo>
                      <a:pt x="107" y="69"/>
                    </a:lnTo>
                    <a:lnTo>
                      <a:pt x="107" y="66"/>
                    </a:lnTo>
                    <a:lnTo>
                      <a:pt x="104" y="64"/>
                    </a:lnTo>
                    <a:lnTo>
                      <a:pt x="102" y="64"/>
                    </a:lnTo>
                    <a:lnTo>
                      <a:pt x="99" y="64"/>
                    </a:lnTo>
                    <a:lnTo>
                      <a:pt x="102" y="64"/>
                    </a:lnTo>
                    <a:lnTo>
                      <a:pt x="102" y="62"/>
                    </a:lnTo>
                    <a:lnTo>
                      <a:pt x="99" y="62"/>
                    </a:lnTo>
                    <a:lnTo>
                      <a:pt x="97" y="62"/>
                    </a:lnTo>
                    <a:lnTo>
                      <a:pt x="99" y="62"/>
                    </a:lnTo>
                    <a:lnTo>
                      <a:pt x="102" y="62"/>
                    </a:lnTo>
                    <a:lnTo>
                      <a:pt x="99" y="59"/>
                    </a:lnTo>
                    <a:lnTo>
                      <a:pt x="99" y="62"/>
                    </a:lnTo>
                    <a:lnTo>
                      <a:pt x="97" y="62"/>
                    </a:lnTo>
                    <a:lnTo>
                      <a:pt x="95" y="59"/>
                    </a:lnTo>
                    <a:lnTo>
                      <a:pt x="97" y="59"/>
                    </a:lnTo>
                    <a:lnTo>
                      <a:pt x="99" y="59"/>
                    </a:lnTo>
                    <a:lnTo>
                      <a:pt x="102" y="57"/>
                    </a:lnTo>
                    <a:lnTo>
                      <a:pt x="99" y="57"/>
                    </a:lnTo>
                    <a:lnTo>
                      <a:pt x="102" y="57"/>
                    </a:lnTo>
                    <a:lnTo>
                      <a:pt x="104" y="57"/>
                    </a:lnTo>
                    <a:lnTo>
                      <a:pt x="107" y="59"/>
                    </a:lnTo>
                    <a:lnTo>
                      <a:pt x="104" y="57"/>
                    </a:lnTo>
                    <a:lnTo>
                      <a:pt x="104" y="59"/>
                    </a:lnTo>
                    <a:lnTo>
                      <a:pt x="107" y="59"/>
                    </a:lnTo>
                    <a:lnTo>
                      <a:pt x="109" y="59"/>
                    </a:lnTo>
                    <a:lnTo>
                      <a:pt x="111" y="59"/>
                    </a:lnTo>
                    <a:lnTo>
                      <a:pt x="111" y="57"/>
                    </a:lnTo>
                    <a:lnTo>
                      <a:pt x="109" y="57"/>
                    </a:lnTo>
                    <a:lnTo>
                      <a:pt x="107" y="54"/>
                    </a:lnTo>
                    <a:lnTo>
                      <a:pt x="109" y="54"/>
                    </a:lnTo>
                    <a:lnTo>
                      <a:pt x="109" y="52"/>
                    </a:lnTo>
                    <a:lnTo>
                      <a:pt x="111" y="54"/>
                    </a:lnTo>
                    <a:lnTo>
                      <a:pt x="114" y="54"/>
                    </a:lnTo>
                    <a:lnTo>
                      <a:pt x="114" y="52"/>
                    </a:lnTo>
                    <a:lnTo>
                      <a:pt x="111" y="52"/>
                    </a:lnTo>
                    <a:lnTo>
                      <a:pt x="109" y="52"/>
                    </a:lnTo>
                    <a:lnTo>
                      <a:pt x="111" y="52"/>
                    </a:lnTo>
                    <a:lnTo>
                      <a:pt x="109" y="52"/>
                    </a:lnTo>
                    <a:lnTo>
                      <a:pt x="107" y="50"/>
                    </a:lnTo>
                    <a:lnTo>
                      <a:pt x="109" y="50"/>
                    </a:lnTo>
                    <a:lnTo>
                      <a:pt x="111" y="50"/>
                    </a:lnTo>
                    <a:lnTo>
                      <a:pt x="109" y="47"/>
                    </a:lnTo>
                    <a:lnTo>
                      <a:pt x="109" y="50"/>
                    </a:lnTo>
                    <a:lnTo>
                      <a:pt x="111" y="50"/>
                    </a:lnTo>
                    <a:lnTo>
                      <a:pt x="114" y="50"/>
                    </a:lnTo>
                    <a:lnTo>
                      <a:pt x="114" y="47"/>
                    </a:lnTo>
                    <a:lnTo>
                      <a:pt x="111" y="47"/>
                    </a:lnTo>
                    <a:lnTo>
                      <a:pt x="109" y="47"/>
                    </a:lnTo>
                    <a:lnTo>
                      <a:pt x="107" y="47"/>
                    </a:lnTo>
                    <a:lnTo>
                      <a:pt x="111" y="47"/>
                    </a:lnTo>
                    <a:lnTo>
                      <a:pt x="111" y="45"/>
                    </a:lnTo>
                    <a:lnTo>
                      <a:pt x="109" y="45"/>
                    </a:lnTo>
                    <a:lnTo>
                      <a:pt x="107" y="43"/>
                    </a:lnTo>
                    <a:lnTo>
                      <a:pt x="109" y="43"/>
                    </a:lnTo>
                    <a:lnTo>
                      <a:pt x="111" y="43"/>
                    </a:lnTo>
                    <a:lnTo>
                      <a:pt x="114" y="43"/>
                    </a:lnTo>
                    <a:lnTo>
                      <a:pt x="116" y="43"/>
                    </a:lnTo>
                    <a:lnTo>
                      <a:pt x="116" y="40"/>
                    </a:lnTo>
                    <a:lnTo>
                      <a:pt x="114" y="40"/>
                    </a:lnTo>
                    <a:lnTo>
                      <a:pt x="111" y="40"/>
                    </a:lnTo>
                    <a:lnTo>
                      <a:pt x="111" y="38"/>
                    </a:lnTo>
                    <a:lnTo>
                      <a:pt x="111" y="40"/>
                    </a:lnTo>
                    <a:lnTo>
                      <a:pt x="114" y="40"/>
                    </a:lnTo>
                    <a:lnTo>
                      <a:pt x="114" y="38"/>
                    </a:lnTo>
                    <a:lnTo>
                      <a:pt x="111" y="38"/>
                    </a:lnTo>
                    <a:lnTo>
                      <a:pt x="109" y="38"/>
                    </a:lnTo>
                    <a:lnTo>
                      <a:pt x="107" y="38"/>
                    </a:lnTo>
                    <a:lnTo>
                      <a:pt x="109" y="36"/>
                    </a:lnTo>
                    <a:lnTo>
                      <a:pt x="111" y="33"/>
                    </a:lnTo>
                    <a:lnTo>
                      <a:pt x="114" y="31"/>
                    </a:lnTo>
                    <a:lnTo>
                      <a:pt x="111" y="31"/>
                    </a:lnTo>
                    <a:lnTo>
                      <a:pt x="114" y="28"/>
                    </a:lnTo>
                    <a:lnTo>
                      <a:pt x="116" y="28"/>
                    </a:lnTo>
                    <a:lnTo>
                      <a:pt x="116" y="26"/>
                    </a:lnTo>
                    <a:lnTo>
                      <a:pt x="114" y="26"/>
                    </a:lnTo>
                    <a:lnTo>
                      <a:pt x="111" y="26"/>
                    </a:lnTo>
                    <a:lnTo>
                      <a:pt x="114" y="26"/>
                    </a:lnTo>
                    <a:lnTo>
                      <a:pt x="114" y="28"/>
                    </a:lnTo>
                    <a:lnTo>
                      <a:pt x="111" y="28"/>
                    </a:lnTo>
                    <a:lnTo>
                      <a:pt x="111" y="26"/>
                    </a:lnTo>
                    <a:lnTo>
                      <a:pt x="114" y="26"/>
                    </a:lnTo>
                    <a:lnTo>
                      <a:pt x="116" y="26"/>
                    </a:lnTo>
                    <a:lnTo>
                      <a:pt x="118" y="26"/>
                    </a:lnTo>
                    <a:lnTo>
                      <a:pt x="121" y="24"/>
                    </a:lnTo>
                    <a:lnTo>
                      <a:pt x="118" y="24"/>
                    </a:lnTo>
                    <a:lnTo>
                      <a:pt x="116" y="24"/>
                    </a:lnTo>
                    <a:lnTo>
                      <a:pt x="114" y="24"/>
                    </a:lnTo>
                    <a:lnTo>
                      <a:pt x="111" y="24"/>
                    </a:lnTo>
                    <a:lnTo>
                      <a:pt x="109" y="24"/>
                    </a:lnTo>
                    <a:lnTo>
                      <a:pt x="111" y="24"/>
                    </a:lnTo>
                    <a:lnTo>
                      <a:pt x="114" y="24"/>
                    </a:lnTo>
                    <a:lnTo>
                      <a:pt x="116" y="24"/>
                    </a:lnTo>
                    <a:lnTo>
                      <a:pt x="116" y="21"/>
                    </a:lnTo>
                    <a:lnTo>
                      <a:pt x="118" y="24"/>
                    </a:lnTo>
                    <a:lnTo>
                      <a:pt x="121" y="24"/>
                    </a:lnTo>
                    <a:lnTo>
                      <a:pt x="121" y="21"/>
                    </a:lnTo>
                    <a:lnTo>
                      <a:pt x="123" y="21"/>
                    </a:lnTo>
                    <a:lnTo>
                      <a:pt x="121" y="21"/>
                    </a:lnTo>
                    <a:lnTo>
                      <a:pt x="123" y="19"/>
                    </a:lnTo>
                    <a:lnTo>
                      <a:pt x="126" y="21"/>
                    </a:lnTo>
                    <a:lnTo>
                      <a:pt x="128" y="17"/>
                    </a:lnTo>
                    <a:lnTo>
                      <a:pt x="123" y="14"/>
                    </a:lnTo>
                    <a:lnTo>
                      <a:pt x="118" y="14"/>
                    </a:lnTo>
                    <a:lnTo>
                      <a:pt x="118" y="17"/>
                    </a:lnTo>
                    <a:lnTo>
                      <a:pt x="116" y="14"/>
                    </a:lnTo>
                    <a:lnTo>
                      <a:pt x="116" y="17"/>
                    </a:lnTo>
                    <a:lnTo>
                      <a:pt x="114" y="19"/>
                    </a:lnTo>
                    <a:lnTo>
                      <a:pt x="114" y="17"/>
                    </a:lnTo>
                    <a:lnTo>
                      <a:pt x="111" y="17"/>
                    </a:lnTo>
                    <a:lnTo>
                      <a:pt x="109" y="17"/>
                    </a:lnTo>
                    <a:lnTo>
                      <a:pt x="107" y="19"/>
                    </a:lnTo>
                    <a:lnTo>
                      <a:pt x="107" y="21"/>
                    </a:lnTo>
                    <a:lnTo>
                      <a:pt x="104" y="21"/>
                    </a:lnTo>
                    <a:lnTo>
                      <a:pt x="104" y="24"/>
                    </a:lnTo>
                    <a:lnTo>
                      <a:pt x="102" y="24"/>
                    </a:lnTo>
                    <a:lnTo>
                      <a:pt x="104" y="24"/>
                    </a:lnTo>
                    <a:lnTo>
                      <a:pt x="104" y="21"/>
                    </a:lnTo>
                    <a:lnTo>
                      <a:pt x="104" y="19"/>
                    </a:lnTo>
                    <a:lnTo>
                      <a:pt x="107" y="19"/>
                    </a:lnTo>
                    <a:lnTo>
                      <a:pt x="107" y="14"/>
                    </a:lnTo>
                    <a:lnTo>
                      <a:pt x="102" y="14"/>
                    </a:lnTo>
                    <a:lnTo>
                      <a:pt x="102" y="17"/>
                    </a:lnTo>
                    <a:lnTo>
                      <a:pt x="99" y="17"/>
                    </a:lnTo>
                    <a:lnTo>
                      <a:pt x="97" y="19"/>
                    </a:lnTo>
                    <a:lnTo>
                      <a:pt x="95" y="19"/>
                    </a:lnTo>
                    <a:lnTo>
                      <a:pt x="97" y="17"/>
                    </a:lnTo>
                    <a:lnTo>
                      <a:pt x="99" y="17"/>
                    </a:lnTo>
                    <a:lnTo>
                      <a:pt x="99" y="14"/>
                    </a:lnTo>
                    <a:lnTo>
                      <a:pt x="95" y="14"/>
                    </a:lnTo>
                    <a:lnTo>
                      <a:pt x="92" y="14"/>
                    </a:lnTo>
                    <a:lnTo>
                      <a:pt x="90" y="14"/>
                    </a:lnTo>
                    <a:lnTo>
                      <a:pt x="85" y="17"/>
                    </a:lnTo>
                    <a:lnTo>
                      <a:pt x="83" y="17"/>
                    </a:lnTo>
                    <a:lnTo>
                      <a:pt x="83" y="14"/>
                    </a:lnTo>
                    <a:lnTo>
                      <a:pt x="88" y="14"/>
                    </a:lnTo>
                    <a:lnTo>
                      <a:pt x="85" y="14"/>
                    </a:lnTo>
                    <a:lnTo>
                      <a:pt x="88" y="14"/>
                    </a:lnTo>
                    <a:lnTo>
                      <a:pt x="90" y="14"/>
                    </a:lnTo>
                    <a:lnTo>
                      <a:pt x="95" y="14"/>
                    </a:lnTo>
                    <a:lnTo>
                      <a:pt x="97" y="14"/>
                    </a:lnTo>
                    <a:lnTo>
                      <a:pt x="102" y="14"/>
                    </a:lnTo>
                    <a:lnTo>
                      <a:pt x="102" y="12"/>
                    </a:lnTo>
                    <a:lnTo>
                      <a:pt x="104" y="12"/>
                    </a:lnTo>
                    <a:lnTo>
                      <a:pt x="107" y="12"/>
                    </a:lnTo>
                    <a:lnTo>
                      <a:pt x="109" y="9"/>
                    </a:lnTo>
                    <a:lnTo>
                      <a:pt x="107" y="9"/>
                    </a:lnTo>
                    <a:lnTo>
                      <a:pt x="104" y="7"/>
                    </a:lnTo>
                    <a:lnTo>
                      <a:pt x="102" y="7"/>
                    </a:lnTo>
                    <a:lnTo>
                      <a:pt x="99" y="9"/>
                    </a:lnTo>
                    <a:lnTo>
                      <a:pt x="99" y="7"/>
                    </a:lnTo>
                    <a:lnTo>
                      <a:pt x="102" y="7"/>
                    </a:lnTo>
                    <a:lnTo>
                      <a:pt x="99" y="5"/>
                    </a:lnTo>
                    <a:lnTo>
                      <a:pt x="97" y="5"/>
                    </a:lnTo>
                    <a:lnTo>
                      <a:pt x="97" y="7"/>
                    </a:lnTo>
                    <a:lnTo>
                      <a:pt x="92" y="7"/>
                    </a:lnTo>
                    <a:lnTo>
                      <a:pt x="90" y="5"/>
                    </a:lnTo>
                    <a:lnTo>
                      <a:pt x="88" y="5"/>
                    </a:lnTo>
                    <a:lnTo>
                      <a:pt x="85" y="7"/>
                    </a:lnTo>
                    <a:lnTo>
                      <a:pt x="80" y="7"/>
                    </a:lnTo>
                    <a:lnTo>
                      <a:pt x="80" y="9"/>
                    </a:lnTo>
                    <a:lnTo>
                      <a:pt x="80" y="7"/>
                    </a:lnTo>
                    <a:lnTo>
                      <a:pt x="78" y="7"/>
                    </a:lnTo>
                    <a:lnTo>
                      <a:pt x="78" y="9"/>
                    </a:lnTo>
                    <a:lnTo>
                      <a:pt x="78" y="7"/>
                    </a:lnTo>
                    <a:lnTo>
                      <a:pt x="80" y="7"/>
                    </a:lnTo>
                    <a:lnTo>
                      <a:pt x="83" y="7"/>
                    </a:lnTo>
                    <a:lnTo>
                      <a:pt x="80" y="5"/>
                    </a:lnTo>
                    <a:lnTo>
                      <a:pt x="83" y="5"/>
                    </a:lnTo>
                    <a:lnTo>
                      <a:pt x="85" y="7"/>
                    </a:lnTo>
                    <a:lnTo>
                      <a:pt x="88" y="5"/>
                    </a:lnTo>
                    <a:lnTo>
                      <a:pt x="90" y="5"/>
                    </a:lnTo>
                    <a:lnTo>
                      <a:pt x="92" y="5"/>
                    </a:lnTo>
                    <a:lnTo>
                      <a:pt x="97" y="5"/>
                    </a:lnTo>
                    <a:lnTo>
                      <a:pt x="99" y="5"/>
                    </a:lnTo>
                    <a:lnTo>
                      <a:pt x="99" y="2"/>
                    </a:lnTo>
                    <a:lnTo>
                      <a:pt x="95" y="2"/>
                    </a:lnTo>
                    <a:lnTo>
                      <a:pt x="92" y="2"/>
                    </a:lnTo>
                    <a:lnTo>
                      <a:pt x="90" y="2"/>
                    </a:lnTo>
                    <a:lnTo>
                      <a:pt x="92" y="2"/>
                    </a:lnTo>
                    <a:lnTo>
                      <a:pt x="90" y="2"/>
                    </a:lnTo>
                    <a:lnTo>
                      <a:pt x="88" y="2"/>
                    </a:lnTo>
                    <a:lnTo>
                      <a:pt x="85" y="2"/>
                    </a:lnTo>
                    <a:lnTo>
                      <a:pt x="83" y="2"/>
                    </a:lnTo>
                    <a:lnTo>
                      <a:pt x="83" y="0"/>
                    </a:lnTo>
                    <a:lnTo>
                      <a:pt x="80" y="2"/>
                    </a:lnTo>
                    <a:lnTo>
                      <a:pt x="78" y="2"/>
                    </a:lnTo>
                    <a:lnTo>
                      <a:pt x="76" y="2"/>
                    </a:lnTo>
                    <a:lnTo>
                      <a:pt x="73" y="2"/>
                    </a:lnTo>
                    <a:lnTo>
                      <a:pt x="76" y="2"/>
                    </a:lnTo>
                    <a:lnTo>
                      <a:pt x="73" y="2"/>
                    </a:lnTo>
                    <a:lnTo>
                      <a:pt x="71" y="2"/>
                    </a:lnTo>
                    <a:lnTo>
                      <a:pt x="73" y="2"/>
                    </a:lnTo>
                    <a:lnTo>
                      <a:pt x="71" y="2"/>
                    </a:lnTo>
                    <a:lnTo>
                      <a:pt x="71" y="5"/>
                    </a:lnTo>
                    <a:lnTo>
                      <a:pt x="73" y="5"/>
                    </a:lnTo>
                    <a:lnTo>
                      <a:pt x="71" y="5"/>
                    </a:lnTo>
                    <a:lnTo>
                      <a:pt x="71" y="7"/>
                    </a:lnTo>
                    <a:lnTo>
                      <a:pt x="73" y="7"/>
                    </a:lnTo>
                    <a:lnTo>
                      <a:pt x="71" y="7"/>
                    </a:lnTo>
                    <a:lnTo>
                      <a:pt x="71" y="9"/>
                    </a:lnTo>
                    <a:lnTo>
                      <a:pt x="71" y="7"/>
                    </a:lnTo>
                    <a:lnTo>
                      <a:pt x="69" y="7"/>
                    </a:lnTo>
                    <a:lnTo>
                      <a:pt x="66" y="7"/>
                    </a:lnTo>
                    <a:lnTo>
                      <a:pt x="64" y="7"/>
                    </a:lnTo>
                    <a:lnTo>
                      <a:pt x="64" y="5"/>
                    </a:lnTo>
                    <a:lnTo>
                      <a:pt x="61" y="5"/>
                    </a:lnTo>
                    <a:lnTo>
                      <a:pt x="59" y="5"/>
                    </a:lnTo>
                    <a:lnTo>
                      <a:pt x="61" y="5"/>
                    </a:lnTo>
                    <a:lnTo>
                      <a:pt x="61" y="7"/>
                    </a:lnTo>
                    <a:lnTo>
                      <a:pt x="59" y="5"/>
                    </a:lnTo>
                    <a:lnTo>
                      <a:pt x="57" y="5"/>
                    </a:lnTo>
                    <a:lnTo>
                      <a:pt x="57" y="7"/>
                    </a:lnTo>
                    <a:lnTo>
                      <a:pt x="59" y="7"/>
                    </a:lnTo>
                    <a:lnTo>
                      <a:pt x="61" y="7"/>
                    </a:lnTo>
                    <a:lnTo>
                      <a:pt x="66" y="9"/>
                    </a:lnTo>
                    <a:lnTo>
                      <a:pt x="69" y="12"/>
                    </a:lnTo>
                    <a:lnTo>
                      <a:pt x="66" y="12"/>
                    </a:lnTo>
                    <a:lnTo>
                      <a:pt x="66" y="9"/>
                    </a:lnTo>
                    <a:lnTo>
                      <a:pt x="64" y="9"/>
                    </a:lnTo>
                    <a:lnTo>
                      <a:pt x="59" y="9"/>
                    </a:lnTo>
                    <a:lnTo>
                      <a:pt x="57" y="9"/>
                    </a:lnTo>
                    <a:lnTo>
                      <a:pt x="61" y="12"/>
                    </a:lnTo>
                    <a:lnTo>
                      <a:pt x="59" y="12"/>
                    </a:lnTo>
                    <a:lnTo>
                      <a:pt x="64" y="12"/>
                    </a:lnTo>
                    <a:lnTo>
                      <a:pt x="61" y="12"/>
                    </a:lnTo>
                    <a:lnTo>
                      <a:pt x="59" y="12"/>
                    </a:lnTo>
                    <a:lnTo>
                      <a:pt x="59" y="14"/>
                    </a:lnTo>
                    <a:lnTo>
                      <a:pt x="59" y="17"/>
                    </a:lnTo>
                    <a:lnTo>
                      <a:pt x="54" y="14"/>
                    </a:lnTo>
                    <a:lnTo>
                      <a:pt x="52" y="14"/>
                    </a:lnTo>
                    <a:lnTo>
                      <a:pt x="52" y="12"/>
                    </a:lnTo>
                    <a:lnTo>
                      <a:pt x="50" y="12"/>
                    </a:lnTo>
                    <a:lnTo>
                      <a:pt x="50" y="9"/>
                    </a:lnTo>
                    <a:lnTo>
                      <a:pt x="45" y="12"/>
                    </a:lnTo>
                    <a:lnTo>
                      <a:pt x="47" y="12"/>
                    </a:lnTo>
                    <a:lnTo>
                      <a:pt x="45" y="14"/>
                    </a:lnTo>
                    <a:lnTo>
                      <a:pt x="47" y="14"/>
                    </a:lnTo>
                    <a:lnTo>
                      <a:pt x="50" y="14"/>
                    </a:lnTo>
                    <a:lnTo>
                      <a:pt x="45" y="14"/>
                    </a:lnTo>
                    <a:lnTo>
                      <a:pt x="50" y="17"/>
                    </a:lnTo>
                    <a:lnTo>
                      <a:pt x="47" y="17"/>
                    </a:lnTo>
                    <a:lnTo>
                      <a:pt x="45" y="14"/>
                    </a:lnTo>
                    <a:lnTo>
                      <a:pt x="43" y="14"/>
                    </a:lnTo>
                    <a:lnTo>
                      <a:pt x="40" y="17"/>
                    </a:lnTo>
                    <a:lnTo>
                      <a:pt x="40" y="14"/>
                    </a:lnTo>
                    <a:lnTo>
                      <a:pt x="40" y="12"/>
                    </a:lnTo>
                    <a:lnTo>
                      <a:pt x="38" y="12"/>
                    </a:lnTo>
                    <a:lnTo>
                      <a:pt x="35" y="12"/>
                    </a:lnTo>
                    <a:lnTo>
                      <a:pt x="33" y="14"/>
                    </a:lnTo>
                    <a:lnTo>
                      <a:pt x="28" y="14"/>
                    </a:lnTo>
                    <a:lnTo>
                      <a:pt x="31" y="14"/>
                    </a:lnTo>
                    <a:lnTo>
                      <a:pt x="31" y="17"/>
                    </a:lnTo>
                    <a:lnTo>
                      <a:pt x="33" y="17"/>
                    </a:lnTo>
                    <a:lnTo>
                      <a:pt x="33" y="19"/>
                    </a:lnTo>
                    <a:lnTo>
                      <a:pt x="28" y="17"/>
                    </a:lnTo>
                    <a:lnTo>
                      <a:pt x="28" y="14"/>
                    </a:lnTo>
                    <a:lnTo>
                      <a:pt x="26" y="17"/>
                    </a:lnTo>
                    <a:lnTo>
                      <a:pt x="24" y="17"/>
                    </a:lnTo>
                    <a:lnTo>
                      <a:pt x="26" y="19"/>
                    </a:lnTo>
                    <a:lnTo>
                      <a:pt x="24" y="19"/>
                    </a:lnTo>
                    <a:lnTo>
                      <a:pt x="26" y="19"/>
                    </a:lnTo>
                    <a:lnTo>
                      <a:pt x="24" y="21"/>
                    </a:lnTo>
                    <a:lnTo>
                      <a:pt x="21" y="19"/>
                    </a:lnTo>
                    <a:lnTo>
                      <a:pt x="21" y="21"/>
                    </a:lnTo>
                    <a:lnTo>
                      <a:pt x="19" y="21"/>
                    </a:lnTo>
                    <a:lnTo>
                      <a:pt x="16" y="24"/>
                    </a:lnTo>
                    <a:lnTo>
                      <a:pt x="14" y="24"/>
                    </a:lnTo>
                    <a:lnTo>
                      <a:pt x="12" y="26"/>
                    </a:lnTo>
                    <a:lnTo>
                      <a:pt x="14" y="26"/>
                    </a:lnTo>
                    <a:lnTo>
                      <a:pt x="16" y="28"/>
                    </a:lnTo>
                    <a:lnTo>
                      <a:pt x="16" y="26"/>
                    </a:lnTo>
                    <a:lnTo>
                      <a:pt x="19" y="26"/>
                    </a:lnTo>
                    <a:lnTo>
                      <a:pt x="19" y="28"/>
                    </a:lnTo>
                    <a:lnTo>
                      <a:pt x="16" y="28"/>
                    </a:lnTo>
                    <a:lnTo>
                      <a:pt x="19" y="31"/>
                    </a:lnTo>
                    <a:lnTo>
                      <a:pt x="14" y="33"/>
                    </a:lnTo>
                    <a:lnTo>
                      <a:pt x="12" y="33"/>
                    </a:lnTo>
                    <a:lnTo>
                      <a:pt x="9" y="33"/>
                    </a:lnTo>
                    <a:lnTo>
                      <a:pt x="7" y="33"/>
                    </a:lnTo>
                    <a:lnTo>
                      <a:pt x="5" y="36"/>
                    </a:lnTo>
                    <a:lnTo>
                      <a:pt x="2" y="36"/>
                    </a:lnTo>
                    <a:lnTo>
                      <a:pt x="0" y="36"/>
                    </a:lnTo>
                    <a:lnTo>
                      <a:pt x="2" y="36"/>
                    </a:lnTo>
                    <a:lnTo>
                      <a:pt x="0" y="38"/>
                    </a:lnTo>
                    <a:lnTo>
                      <a:pt x="2" y="38"/>
                    </a:lnTo>
                    <a:lnTo>
                      <a:pt x="5" y="38"/>
                    </a:lnTo>
                    <a:lnTo>
                      <a:pt x="7" y="38"/>
                    </a:lnTo>
                    <a:lnTo>
                      <a:pt x="7" y="40"/>
                    </a:lnTo>
                    <a:lnTo>
                      <a:pt x="9" y="40"/>
                    </a:lnTo>
                    <a:lnTo>
                      <a:pt x="12" y="40"/>
                    </a:lnTo>
                    <a:lnTo>
                      <a:pt x="14" y="40"/>
                    </a:lnTo>
                    <a:lnTo>
                      <a:pt x="16" y="40"/>
                    </a:lnTo>
                    <a:lnTo>
                      <a:pt x="14" y="40"/>
                    </a:lnTo>
                    <a:lnTo>
                      <a:pt x="12" y="40"/>
                    </a:lnTo>
                    <a:lnTo>
                      <a:pt x="9" y="40"/>
                    </a:lnTo>
                    <a:lnTo>
                      <a:pt x="9" y="43"/>
                    </a:lnTo>
                    <a:lnTo>
                      <a:pt x="12" y="40"/>
                    </a:lnTo>
                    <a:lnTo>
                      <a:pt x="14" y="43"/>
                    </a:lnTo>
                    <a:lnTo>
                      <a:pt x="12" y="43"/>
                    </a:lnTo>
                    <a:lnTo>
                      <a:pt x="9" y="43"/>
                    </a:lnTo>
                    <a:lnTo>
                      <a:pt x="7" y="43"/>
                    </a:lnTo>
                    <a:lnTo>
                      <a:pt x="5" y="43"/>
                    </a:lnTo>
                    <a:lnTo>
                      <a:pt x="7" y="43"/>
                    </a:lnTo>
                    <a:lnTo>
                      <a:pt x="12" y="45"/>
                    </a:lnTo>
                    <a:lnTo>
                      <a:pt x="9" y="45"/>
                    </a:lnTo>
                    <a:lnTo>
                      <a:pt x="7" y="45"/>
                    </a:lnTo>
                    <a:lnTo>
                      <a:pt x="9" y="47"/>
                    </a:lnTo>
                    <a:lnTo>
                      <a:pt x="12" y="47"/>
                    </a:lnTo>
                    <a:lnTo>
                      <a:pt x="14" y="47"/>
                    </a:lnTo>
                    <a:lnTo>
                      <a:pt x="14" y="45"/>
                    </a:lnTo>
                    <a:lnTo>
                      <a:pt x="14" y="47"/>
                    </a:lnTo>
                    <a:lnTo>
                      <a:pt x="16" y="45"/>
                    </a:lnTo>
                    <a:lnTo>
                      <a:pt x="16" y="47"/>
                    </a:lnTo>
                    <a:lnTo>
                      <a:pt x="19" y="47"/>
                    </a:lnTo>
                    <a:lnTo>
                      <a:pt x="19" y="45"/>
                    </a:lnTo>
                    <a:lnTo>
                      <a:pt x="21" y="45"/>
                    </a:lnTo>
                    <a:lnTo>
                      <a:pt x="21" y="47"/>
                    </a:lnTo>
                    <a:lnTo>
                      <a:pt x="24" y="45"/>
                    </a:lnTo>
                    <a:lnTo>
                      <a:pt x="26" y="47"/>
                    </a:lnTo>
                    <a:lnTo>
                      <a:pt x="28" y="47"/>
                    </a:lnTo>
                    <a:lnTo>
                      <a:pt x="31" y="47"/>
                    </a:lnTo>
                    <a:lnTo>
                      <a:pt x="31" y="50"/>
                    </a:lnTo>
                    <a:lnTo>
                      <a:pt x="33" y="52"/>
                    </a:lnTo>
                    <a:lnTo>
                      <a:pt x="35" y="52"/>
                    </a:lnTo>
                    <a:lnTo>
                      <a:pt x="35" y="54"/>
                    </a:lnTo>
                    <a:lnTo>
                      <a:pt x="35" y="57"/>
                    </a:lnTo>
                    <a:lnTo>
                      <a:pt x="38" y="57"/>
                    </a:lnTo>
                    <a:lnTo>
                      <a:pt x="35" y="57"/>
                    </a:lnTo>
                    <a:lnTo>
                      <a:pt x="38" y="59"/>
                    </a:lnTo>
                    <a:lnTo>
                      <a:pt x="38" y="62"/>
                    </a:lnTo>
                    <a:lnTo>
                      <a:pt x="40" y="62"/>
                    </a:lnTo>
                    <a:lnTo>
                      <a:pt x="40" y="64"/>
                    </a:lnTo>
                    <a:lnTo>
                      <a:pt x="38" y="64"/>
                    </a:lnTo>
                    <a:lnTo>
                      <a:pt x="38" y="66"/>
                    </a:lnTo>
                    <a:lnTo>
                      <a:pt x="38" y="69"/>
                    </a:lnTo>
                    <a:lnTo>
                      <a:pt x="40" y="69"/>
                    </a:lnTo>
                    <a:lnTo>
                      <a:pt x="40" y="66"/>
                    </a:lnTo>
                    <a:lnTo>
                      <a:pt x="43" y="66"/>
                    </a:lnTo>
                    <a:lnTo>
                      <a:pt x="45" y="69"/>
                    </a:lnTo>
                    <a:lnTo>
                      <a:pt x="43" y="69"/>
                    </a:lnTo>
                    <a:lnTo>
                      <a:pt x="45" y="69"/>
                    </a:lnTo>
                    <a:lnTo>
                      <a:pt x="47" y="69"/>
                    </a:lnTo>
                    <a:lnTo>
                      <a:pt x="45" y="71"/>
                    </a:lnTo>
                    <a:lnTo>
                      <a:pt x="47" y="71"/>
                    </a:lnTo>
                    <a:lnTo>
                      <a:pt x="47" y="73"/>
                    </a:lnTo>
                    <a:lnTo>
                      <a:pt x="45" y="71"/>
                    </a:lnTo>
                    <a:lnTo>
                      <a:pt x="43" y="71"/>
                    </a:lnTo>
                    <a:lnTo>
                      <a:pt x="40" y="71"/>
                    </a:lnTo>
                    <a:lnTo>
                      <a:pt x="40" y="73"/>
                    </a:lnTo>
                    <a:lnTo>
                      <a:pt x="43" y="73"/>
                    </a:lnTo>
                    <a:lnTo>
                      <a:pt x="47" y="73"/>
                    </a:lnTo>
                    <a:lnTo>
                      <a:pt x="47" y="76"/>
                    </a:lnTo>
                    <a:lnTo>
                      <a:pt x="47" y="78"/>
                    </a:lnTo>
                    <a:lnTo>
                      <a:pt x="47" y="81"/>
                    </a:lnTo>
                    <a:lnTo>
                      <a:pt x="45" y="81"/>
                    </a:lnTo>
                    <a:lnTo>
                      <a:pt x="43" y="81"/>
                    </a:lnTo>
                    <a:lnTo>
                      <a:pt x="45" y="81"/>
                    </a:lnTo>
                    <a:lnTo>
                      <a:pt x="47" y="81"/>
                    </a:lnTo>
                    <a:lnTo>
                      <a:pt x="47" y="83"/>
                    </a:lnTo>
                    <a:lnTo>
                      <a:pt x="45" y="83"/>
                    </a:lnTo>
                    <a:lnTo>
                      <a:pt x="43" y="83"/>
                    </a:lnTo>
                    <a:lnTo>
                      <a:pt x="40" y="83"/>
                    </a:lnTo>
                    <a:lnTo>
                      <a:pt x="43" y="83"/>
                    </a:lnTo>
                    <a:lnTo>
                      <a:pt x="45" y="83"/>
                    </a:lnTo>
                    <a:lnTo>
                      <a:pt x="47" y="83"/>
                    </a:lnTo>
                    <a:lnTo>
                      <a:pt x="45" y="83"/>
                    </a:lnTo>
                    <a:lnTo>
                      <a:pt x="43" y="85"/>
                    </a:lnTo>
                    <a:lnTo>
                      <a:pt x="40" y="85"/>
                    </a:lnTo>
                    <a:lnTo>
                      <a:pt x="43" y="85"/>
                    </a:lnTo>
                    <a:lnTo>
                      <a:pt x="43" y="88"/>
                    </a:lnTo>
                    <a:lnTo>
                      <a:pt x="43" y="90"/>
                    </a:lnTo>
                    <a:lnTo>
                      <a:pt x="45" y="92"/>
                    </a:lnTo>
                    <a:lnTo>
                      <a:pt x="43" y="92"/>
                    </a:lnTo>
                    <a:lnTo>
                      <a:pt x="45" y="95"/>
                    </a:lnTo>
                    <a:lnTo>
                      <a:pt x="45" y="97"/>
                    </a:lnTo>
                    <a:lnTo>
                      <a:pt x="45" y="100"/>
                    </a:lnTo>
                    <a:lnTo>
                      <a:pt x="47" y="97"/>
                    </a:lnTo>
                    <a:lnTo>
                      <a:pt x="50" y="97"/>
                    </a:lnTo>
                    <a:lnTo>
                      <a:pt x="50" y="100"/>
                    </a:lnTo>
                    <a:lnTo>
                      <a:pt x="47" y="100"/>
                    </a:lnTo>
                    <a:lnTo>
                      <a:pt x="47" y="102"/>
                    </a:lnTo>
                    <a:lnTo>
                      <a:pt x="45" y="102"/>
                    </a:lnTo>
                    <a:lnTo>
                      <a:pt x="45" y="104"/>
                    </a:lnTo>
                    <a:lnTo>
                      <a:pt x="47" y="104"/>
                    </a:lnTo>
                    <a:lnTo>
                      <a:pt x="47" y="107"/>
                    </a:lnTo>
                    <a:lnTo>
                      <a:pt x="47" y="109"/>
                    </a:lnTo>
                    <a:lnTo>
                      <a:pt x="50" y="109"/>
                    </a:lnTo>
                    <a:lnTo>
                      <a:pt x="50" y="111"/>
                    </a:lnTo>
                    <a:lnTo>
                      <a:pt x="50" y="114"/>
                    </a:lnTo>
                    <a:lnTo>
                      <a:pt x="52" y="114"/>
                    </a:lnTo>
                    <a:lnTo>
                      <a:pt x="52" y="116"/>
                    </a:lnTo>
                    <a:lnTo>
                      <a:pt x="54" y="119"/>
                    </a:lnTo>
                    <a:lnTo>
                      <a:pt x="54" y="116"/>
                    </a:lnTo>
                    <a:lnTo>
                      <a:pt x="57" y="116"/>
                    </a:lnTo>
                    <a:lnTo>
                      <a:pt x="57" y="119"/>
                    </a:lnTo>
                    <a:lnTo>
                      <a:pt x="59" y="119"/>
                    </a:lnTo>
                    <a:lnTo>
                      <a:pt x="59" y="121"/>
                    </a:lnTo>
                    <a:lnTo>
                      <a:pt x="61" y="121"/>
                    </a:lnTo>
                    <a:lnTo>
                      <a:pt x="64" y="119"/>
                    </a:lnTo>
                    <a:lnTo>
                      <a:pt x="61" y="119"/>
                    </a:lnTo>
                    <a:lnTo>
                      <a:pt x="64" y="119"/>
                    </a:lnTo>
                    <a:lnTo>
                      <a:pt x="64" y="116"/>
                    </a:lnTo>
                    <a:lnTo>
                      <a:pt x="64" y="114"/>
                    </a:lnTo>
                    <a:lnTo>
                      <a:pt x="66" y="114"/>
                    </a:lnTo>
                    <a:lnTo>
                      <a:pt x="64" y="111"/>
                    </a:lnTo>
                    <a:lnTo>
                      <a:pt x="64" y="109"/>
                    </a:lnTo>
                    <a:lnTo>
                      <a:pt x="64" y="107"/>
                    </a:lnTo>
                    <a:lnTo>
                      <a:pt x="66" y="107"/>
                    </a:lnTo>
                    <a:lnTo>
                      <a:pt x="66" y="104"/>
                    </a:lnTo>
                    <a:lnTo>
                      <a:pt x="66" y="102"/>
                    </a:lnTo>
                    <a:lnTo>
                      <a:pt x="69" y="102"/>
                    </a:lnTo>
                    <a:lnTo>
                      <a:pt x="69" y="100"/>
                    </a:lnTo>
                    <a:lnTo>
                      <a:pt x="66" y="100"/>
                    </a:lnTo>
                    <a:lnTo>
                      <a:pt x="69" y="100"/>
                    </a:lnTo>
                    <a:lnTo>
                      <a:pt x="69" y="97"/>
                    </a:lnTo>
                    <a:lnTo>
                      <a:pt x="69" y="95"/>
                    </a:lnTo>
                    <a:lnTo>
                      <a:pt x="69" y="92"/>
                    </a:lnTo>
                    <a:lnTo>
                      <a:pt x="73" y="92"/>
                    </a:lnTo>
                    <a:lnTo>
                      <a:pt x="73" y="88"/>
                    </a:lnTo>
                    <a:lnTo>
                      <a:pt x="76" y="88"/>
                    </a:lnTo>
                    <a:lnTo>
                      <a:pt x="76" y="90"/>
                    </a:lnTo>
                    <a:lnTo>
                      <a:pt x="78" y="90"/>
                    </a:lnTo>
                    <a:lnTo>
                      <a:pt x="78" y="88"/>
                    </a:lnTo>
                    <a:lnTo>
                      <a:pt x="80" y="88"/>
                    </a:lnTo>
                    <a:lnTo>
                      <a:pt x="83" y="85"/>
                    </a:lnTo>
                    <a:lnTo>
                      <a:pt x="85" y="83"/>
                    </a:lnTo>
                    <a:lnTo>
                      <a:pt x="88" y="81"/>
                    </a:lnTo>
                    <a:lnTo>
                      <a:pt x="85" y="81"/>
                    </a:lnTo>
                    <a:lnTo>
                      <a:pt x="88" y="81"/>
                    </a:lnTo>
                    <a:lnTo>
                      <a:pt x="90" y="81"/>
                    </a:lnTo>
                    <a:lnTo>
                      <a:pt x="92" y="81"/>
                    </a:lnTo>
                    <a:lnTo>
                      <a:pt x="95" y="81"/>
                    </a:lnTo>
                    <a:lnTo>
                      <a:pt x="97" y="78"/>
                    </a:lnTo>
                    <a:lnTo>
                      <a:pt x="99" y="78"/>
                    </a:lnTo>
                    <a:lnTo>
                      <a:pt x="102" y="78"/>
                    </a:lnTo>
                    <a:lnTo>
                      <a:pt x="102" y="76"/>
                    </a:lnTo>
                    <a:lnTo>
                      <a:pt x="104"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5" name="Freeform 1338"/>
              <p:cNvSpPr>
                <a:spLocks/>
              </p:cNvSpPr>
              <p:nvPr/>
            </p:nvSpPr>
            <p:spPr bwMode="auto">
              <a:xfrm>
                <a:off x="889001" y="1119188"/>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6" name="Freeform 1339"/>
              <p:cNvSpPr>
                <a:spLocks/>
              </p:cNvSpPr>
              <p:nvPr/>
            </p:nvSpPr>
            <p:spPr bwMode="auto">
              <a:xfrm>
                <a:off x="892176" y="1130301"/>
                <a:ext cx="4763" cy="3175"/>
              </a:xfrm>
              <a:custGeom>
                <a:avLst/>
                <a:gdLst>
                  <a:gd name="T0" fmla="*/ 0 w 3"/>
                  <a:gd name="T1" fmla="*/ 0 h 2"/>
                  <a:gd name="T2" fmla="*/ 0 w 3"/>
                  <a:gd name="T3" fmla="*/ 0 h 2"/>
                  <a:gd name="T4" fmla="*/ 0 w 3"/>
                  <a:gd name="T5" fmla="*/ 2147483647 h 2"/>
                  <a:gd name="T6" fmla="*/ 2147483647 w 3"/>
                  <a:gd name="T7" fmla="*/ 0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0" y="0"/>
                    </a:lnTo>
                    <a:lnTo>
                      <a:pt x="0"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7" name="Rectangle 1340"/>
              <p:cNvSpPr>
                <a:spLocks noChangeArrowheads="1"/>
              </p:cNvSpPr>
              <p:nvPr/>
            </p:nvSpPr>
            <p:spPr bwMode="auto">
              <a:xfrm>
                <a:off x="896938" y="11303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68" name="Freeform 1341"/>
              <p:cNvSpPr>
                <a:spLocks/>
              </p:cNvSpPr>
              <p:nvPr/>
            </p:nvSpPr>
            <p:spPr bwMode="auto">
              <a:xfrm>
                <a:off x="889001" y="1136651"/>
                <a:ext cx="11113" cy="4763"/>
              </a:xfrm>
              <a:custGeom>
                <a:avLst/>
                <a:gdLst>
                  <a:gd name="T0" fmla="*/ 2147483647 w 7"/>
                  <a:gd name="T1" fmla="*/ 2147483647 h 3"/>
                  <a:gd name="T2" fmla="*/ 2147483647 w 7"/>
                  <a:gd name="T3" fmla="*/ 2147483647 h 3"/>
                  <a:gd name="T4" fmla="*/ 2147483647 w 7"/>
                  <a:gd name="T5" fmla="*/ 2147483647 h 3"/>
                  <a:gd name="T6" fmla="*/ 2147483647 w 7"/>
                  <a:gd name="T7" fmla="*/ 2147483647 h 3"/>
                  <a:gd name="T8" fmla="*/ 2147483647 w 7"/>
                  <a:gd name="T9" fmla="*/ 2147483647 h 3"/>
                  <a:gd name="T10" fmla="*/ 2147483647 w 7"/>
                  <a:gd name="T11" fmla="*/ 2147483647 h 3"/>
                  <a:gd name="T12" fmla="*/ 2147483647 w 7"/>
                  <a:gd name="T13" fmla="*/ 0 h 3"/>
                  <a:gd name="T14" fmla="*/ 2147483647 w 7"/>
                  <a:gd name="T15" fmla="*/ 0 h 3"/>
                  <a:gd name="T16" fmla="*/ 2147483647 w 7"/>
                  <a:gd name="T17" fmla="*/ 0 h 3"/>
                  <a:gd name="T18" fmla="*/ 2147483647 w 7"/>
                  <a:gd name="T19" fmla="*/ 0 h 3"/>
                  <a:gd name="T20" fmla="*/ 0 w 7"/>
                  <a:gd name="T21" fmla="*/ 0 h 3"/>
                  <a:gd name="T22" fmla="*/ 2147483647 w 7"/>
                  <a:gd name="T23" fmla="*/ 0 h 3"/>
                  <a:gd name="T24" fmla="*/ 0 w 7"/>
                  <a:gd name="T25" fmla="*/ 2147483647 h 3"/>
                  <a:gd name="T26" fmla="*/ 2147483647 w 7"/>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3">
                    <a:moveTo>
                      <a:pt x="2" y="3"/>
                    </a:moveTo>
                    <a:lnTo>
                      <a:pt x="2" y="3"/>
                    </a:lnTo>
                    <a:lnTo>
                      <a:pt x="5" y="3"/>
                    </a:lnTo>
                    <a:lnTo>
                      <a:pt x="7" y="3"/>
                    </a:lnTo>
                    <a:lnTo>
                      <a:pt x="5" y="0"/>
                    </a:lnTo>
                    <a:lnTo>
                      <a:pt x="2" y="0"/>
                    </a:lnTo>
                    <a:lnTo>
                      <a:pt x="0" y="0"/>
                    </a:lnTo>
                    <a:lnTo>
                      <a:pt x="2"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69" name="Freeform 1342"/>
              <p:cNvSpPr>
                <a:spLocks/>
              </p:cNvSpPr>
              <p:nvPr/>
            </p:nvSpPr>
            <p:spPr bwMode="auto">
              <a:xfrm>
                <a:off x="836613" y="1084263"/>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0" name="Freeform 1343"/>
              <p:cNvSpPr>
                <a:spLocks/>
              </p:cNvSpPr>
              <p:nvPr/>
            </p:nvSpPr>
            <p:spPr bwMode="auto">
              <a:xfrm>
                <a:off x="831851" y="1084263"/>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1" name="Freeform 1344"/>
              <p:cNvSpPr>
                <a:spLocks/>
              </p:cNvSpPr>
              <p:nvPr/>
            </p:nvSpPr>
            <p:spPr bwMode="auto">
              <a:xfrm>
                <a:off x="892176" y="1039813"/>
                <a:ext cx="7938" cy="3175"/>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2147483647 w 5"/>
                  <a:gd name="T9" fmla="*/ 0 h 2"/>
                  <a:gd name="T10" fmla="*/ 2147483647 w 5"/>
                  <a:gd name="T11" fmla="*/ 0 h 2"/>
                  <a:gd name="T12" fmla="*/ 0 w 5"/>
                  <a:gd name="T13" fmla="*/ 0 h 2"/>
                  <a:gd name="T14" fmla="*/ 0 w 5"/>
                  <a:gd name="T15" fmla="*/ 2147483647 h 2"/>
                  <a:gd name="T16" fmla="*/ 2147483647 w 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3" y="2"/>
                    </a:moveTo>
                    <a:lnTo>
                      <a:pt x="5" y="2"/>
                    </a:lnTo>
                    <a:lnTo>
                      <a:pt x="3" y="2"/>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2" name="Freeform 1345"/>
              <p:cNvSpPr>
                <a:spLocks/>
              </p:cNvSpPr>
              <p:nvPr/>
            </p:nvSpPr>
            <p:spPr bwMode="auto">
              <a:xfrm>
                <a:off x="908051" y="1035051"/>
                <a:ext cx="3175" cy="4763"/>
              </a:xfrm>
              <a:custGeom>
                <a:avLst/>
                <a:gdLst>
                  <a:gd name="T0" fmla="*/ 2147483647 w 2"/>
                  <a:gd name="T1" fmla="*/ 2147483647 h 3"/>
                  <a:gd name="T2" fmla="*/ 2147483647 w 2"/>
                  <a:gd name="T3" fmla="*/ 2147483647 h 3"/>
                  <a:gd name="T4" fmla="*/ 2147483647 w 2"/>
                  <a:gd name="T5" fmla="*/ 2147483647 h 3"/>
                  <a:gd name="T6" fmla="*/ 0 w 2"/>
                  <a:gd name="T7" fmla="*/ 0 h 3"/>
                  <a:gd name="T8" fmla="*/ 0 w 2"/>
                  <a:gd name="T9" fmla="*/ 0 h 3"/>
                  <a:gd name="T10" fmla="*/ 0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3"/>
                    </a:ln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3" name="Freeform 1346"/>
              <p:cNvSpPr>
                <a:spLocks/>
              </p:cNvSpPr>
              <p:nvPr/>
            </p:nvSpPr>
            <p:spPr bwMode="auto">
              <a:xfrm>
                <a:off x="911226" y="1035051"/>
                <a:ext cx="11113" cy="7938"/>
              </a:xfrm>
              <a:custGeom>
                <a:avLst/>
                <a:gdLst>
                  <a:gd name="T0" fmla="*/ 2147483647 w 7"/>
                  <a:gd name="T1" fmla="*/ 0 h 5"/>
                  <a:gd name="T2" fmla="*/ 0 w 7"/>
                  <a:gd name="T3" fmla="*/ 0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2147483647 h 5"/>
                  <a:gd name="T18" fmla="*/ 2147483647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2" y="0"/>
                    </a:moveTo>
                    <a:lnTo>
                      <a:pt x="0" y="0"/>
                    </a:lnTo>
                    <a:lnTo>
                      <a:pt x="2" y="3"/>
                    </a:lnTo>
                    <a:lnTo>
                      <a:pt x="5" y="3"/>
                    </a:lnTo>
                    <a:lnTo>
                      <a:pt x="5" y="5"/>
                    </a:lnTo>
                    <a:lnTo>
                      <a:pt x="5" y="3"/>
                    </a:lnTo>
                    <a:lnTo>
                      <a:pt x="7"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4" name="Freeform 1347"/>
              <p:cNvSpPr>
                <a:spLocks/>
              </p:cNvSpPr>
              <p:nvPr/>
            </p:nvSpPr>
            <p:spPr bwMode="auto">
              <a:xfrm>
                <a:off x="908051" y="1031876"/>
                <a:ext cx="3175" cy="3175"/>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5" name="Freeform 1348"/>
              <p:cNvSpPr>
                <a:spLocks/>
              </p:cNvSpPr>
              <p:nvPr/>
            </p:nvSpPr>
            <p:spPr bwMode="auto">
              <a:xfrm>
                <a:off x="914401" y="1031876"/>
                <a:ext cx="4763" cy="0"/>
              </a:xfrm>
              <a:custGeom>
                <a:avLst/>
                <a:gdLst>
                  <a:gd name="T0" fmla="*/ 0 w 3"/>
                  <a:gd name="T1" fmla="*/ 2147483647 w 3"/>
                  <a:gd name="T2" fmla="*/ 2147483647 w 3"/>
                  <a:gd name="T3" fmla="*/ 2147483647 w 3"/>
                  <a:gd name="T4" fmla="*/ 0 w 3"/>
                  <a:gd name="T5" fmla="*/ 0 w 3"/>
                  <a:gd name="T6" fmla="*/ 0 w 3"/>
                  <a:gd name="T7" fmla="*/ 0 w 3"/>
                  <a:gd name="T8" fmla="*/ 0 w 3"/>
                  <a:gd name="T9" fmla="*/ 0 w 3"/>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6" name="Freeform 1349"/>
              <p:cNvSpPr>
                <a:spLocks/>
              </p:cNvSpPr>
              <p:nvPr/>
            </p:nvSpPr>
            <p:spPr bwMode="auto">
              <a:xfrm>
                <a:off x="933451" y="1028701"/>
                <a:ext cx="7938" cy="3175"/>
              </a:xfrm>
              <a:custGeom>
                <a:avLst/>
                <a:gdLst>
                  <a:gd name="T0" fmla="*/ 2147483647 w 5"/>
                  <a:gd name="T1" fmla="*/ 0 h 2"/>
                  <a:gd name="T2" fmla="*/ 2147483647 w 5"/>
                  <a:gd name="T3" fmla="*/ 2147483647 h 2"/>
                  <a:gd name="T4" fmla="*/ 2147483647 w 5"/>
                  <a:gd name="T5" fmla="*/ 0 h 2"/>
                  <a:gd name="T6" fmla="*/ 2147483647 w 5"/>
                  <a:gd name="T7" fmla="*/ 0 h 2"/>
                  <a:gd name="T8" fmla="*/ 0 w 5"/>
                  <a:gd name="T9" fmla="*/ 0 h 2"/>
                  <a:gd name="T10" fmla="*/ 0 w 5"/>
                  <a:gd name="T11" fmla="*/ 0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0"/>
                    </a:moveTo>
                    <a:lnTo>
                      <a:pt x="5" y="2"/>
                    </a:lnTo>
                    <a:lnTo>
                      <a:pt x="5" y="0"/>
                    </a:ln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7" name="Freeform 1350"/>
              <p:cNvSpPr>
                <a:spLocks/>
              </p:cNvSpPr>
              <p:nvPr/>
            </p:nvSpPr>
            <p:spPr bwMode="auto">
              <a:xfrm>
                <a:off x="933451" y="1028701"/>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2147483647 h 2"/>
                  <a:gd name="T8" fmla="*/ 0 w 3"/>
                  <a:gd name="T9" fmla="*/ 0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2"/>
                    </a:lnTo>
                    <a:lnTo>
                      <a:pt x="0" y="0"/>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8" name="Freeform 1351"/>
              <p:cNvSpPr>
                <a:spLocks/>
              </p:cNvSpPr>
              <p:nvPr/>
            </p:nvSpPr>
            <p:spPr bwMode="auto">
              <a:xfrm>
                <a:off x="933451" y="1028701"/>
                <a:ext cx="4763" cy="3175"/>
              </a:xfrm>
              <a:custGeom>
                <a:avLst/>
                <a:gdLst>
                  <a:gd name="T0" fmla="*/ 2147483647 w 3"/>
                  <a:gd name="T1" fmla="*/ 2147483647 h 2"/>
                  <a:gd name="T2" fmla="*/ 0 w 3"/>
                  <a:gd name="T3" fmla="*/ 2147483647 h 2"/>
                  <a:gd name="T4" fmla="*/ 0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2"/>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79" name="Freeform 1352"/>
              <p:cNvSpPr>
                <a:spLocks/>
              </p:cNvSpPr>
              <p:nvPr/>
            </p:nvSpPr>
            <p:spPr bwMode="auto">
              <a:xfrm>
                <a:off x="938213" y="1023938"/>
                <a:ext cx="3175" cy="4763"/>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80" name="Freeform 1353"/>
              <p:cNvSpPr>
                <a:spLocks/>
              </p:cNvSpPr>
              <p:nvPr/>
            </p:nvSpPr>
            <p:spPr bwMode="auto">
              <a:xfrm>
                <a:off x="1001713" y="1042988"/>
                <a:ext cx="3175" cy="0"/>
              </a:xfrm>
              <a:custGeom>
                <a:avLst/>
                <a:gdLst>
                  <a:gd name="T0" fmla="*/ 2147483647 w 2"/>
                  <a:gd name="T1" fmla="*/ 2147483647 w 2"/>
                  <a:gd name="T2" fmla="*/ 2147483647 w 2"/>
                  <a:gd name="T3" fmla="*/ 2147483647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81" name="Freeform 1354"/>
              <p:cNvSpPr>
                <a:spLocks/>
              </p:cNvSpPr>
              <p:nvPr/>
            </p:nvSpPr>
            <p:spPr bwMode="auto">
              <a:xfrm>
                <a:off x="1001713" y="1042988"/>
                <a:ext cx="3175" cy="0"/>
              </a:xfrm>
              <a:custGeom>
                <a:avLst/>
                <a:gdLst>
                  <a:gd name="T0" fmla="*/ 2147483647 w 2"/>
                  <a:gd name="T1" fmla="*/ 2147483647 w 2"/>
                  <a:gd name="T2" fmla="*/ 2147483647 w 2"/>
                  <a:gd name="T3" fmla="*/ 2147483647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82" name="Rectangle 1355"/>
              <p:cNvSpPr>
                <a:spLocks noChangeArrowheads="1"/>
              </p:cNvSpPr>
              <p:nvPr/>
            </p:nvSpPr>
            <p:spPr bwMode="auto">
              <a:xfrm>
                <a:off x="1004888" y="1039813"/>
                <a:ext cx="4763"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83" name="Rectangle 1356"/>
              <p:cNvSpPr>
                <a:spLocks noChangeArrowheads="1"/>
              </p:cNvSpPr>
              <p:nvPr/>
            </p:nvSpPr>
            <p:spPr bwMode="auto">
              <a:xfrm>
                <a:off x="1004888" y="1039813"/>
                <a:ext cx="47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84" name="Freeform 1357"/>
              <p:cNvSpPr>
                <a:spLocks/>
              </p:cNvSpPr>
              <p:nvPr/>
            </p:nvSpPr>
            <p:spPr bwMode="auto">
              <a:xfrm>
                <a:off x="1009651" y="1047751"/>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85" name="Freeform 1358"/>
              <p:cNvSpPr>
                <a:spLocks/>
              </p:cNvSpPr>
              <p:nvPr/>
            </p:nvSpPr>
            <p:spPr bwMode="auto">
              <a:xfrm>
                <a:off x="1009651" y="1047751"/>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86" name="Rectangle 1359"/>
              <p:cNvSpPr>
                <a:spLocks noChangeArrowheads="1"/>
              </p:cNvSpPr>
              <p:nvPr/>
            </p:nvSpPr>
            <p:spPr bwMode="auto">
              <a:xfrm>
                <a:off x="1012826" y="1069976"/>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87" name="Rectangle 1360"/>
              <p:cNvSpPr>
                <a:spLocks noChangeArrowheads="1"/>
              </p:cNvSpPr>
              <p:nvPr/>
            </p:nvSpPr>
            <p:spPr bwMode="auto">
              <a:xfrm>
                <a:off x="1012826" y="1069976"/>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88" name="Freeform 1361"/>
              <p:cNvSpPr>
                <a:spLocks/>
              </p:cNvSpPr>
              <p:nvPr/>
            </p:nvSpPr>
            <p:spPr bwMode="auto">
              <a:xfrm>
                <a:off x="1009651" y="1073151"/>
                <a:ext cx="3175" cy="4763"/>
              </a:xfrm>
              <a:custGeom>
                <a:avLst/>
                <a:gdLst>
                  <a:gd name="T0" fmla="*/ 2147483647 w 2"/>
                  <a:gd name="T1" fmla="*/ 2147483647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0" y="3"/>
                    </a:lnTo>
                    <a:lnTo>
                      <a:pt x="2" y="3"/>
                    </a:lnTo>
                    <a:lnTo>
                      <a:pt x="2"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89" name="Freeform 1362"/>
              <p:cNvSpPr>
                <a:spLocks/>
              </p:cNvSpPr>
              <p:nvPr/>
            </p:nvSpPr>
            <p:spPr bwMode="auto">
              <a:xfrm>
                <a:off x="1009651" y="1073151"/>
                <a:ext cx="3175" cy="4763"/>
              </a:xfrm>
              <a:custGeom>
                <a:avLst/>
                <a:gdLst>
                  <a:gd name="T0" fmla="*/ 2147483647 w 2"/>
                  <a:gd name="T1" fmla="*/ 2147483647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0" y="3"/>
                    </a:lnTo>
                    <a:lnTo>
                      <a:pt x="2" y="3"/>
                    </a:lnTo>
                    <a:lnTo>
                      <a:pt x="2"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0" name="Rectangle 1363"/>
              <p:cNvSpPr>
                <a:spLocks noChangeArrowheads="1"/>
              </p:cNvSpPr>
              <p:nvPr/>
            </p:nvSpPr>
            <p:spPr bwMode="auto">
              <a:xfrm>
                <a:off x="1012826" y="1081088"/>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91" name="Rectangle 1364"/>
              <p:cNvSpPr>
                <a:spLocks noChangeArrowheads="1"/>
              </p:cNvSpPr>
              <p:nvPr/>
            </p:nvSpPr>
            <p:spPr bwMode="auto">
              <a:xfrm>
                <a:off x="1012826" y="1081088"/>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892" name="Freeform 1365"/>
              <p:cNvSpPr>
                <a:spLocks/>
              </p:cNvSpPr>
              <p:nvPr/>
            </p:nvSpPr>
            <p:spPr bwMode="auto">
              <a:xfrm>
                <a:off x="1009651" y="1089026"/>
                <a:ext cx="0" cy="6350"/>
              </a:xfrm>
              <a:custGeom>
                <a:avLst/>
                <a:gdLst>
                  <a:gd name="T0" fmla="*/ 2147483647 h 4"/>
                  <a:gd name="T1" fmla="*/ 0 h 4"/>
                  <a:gd name="T2" fmla="*/ 2147483647 h 4"/>
                  <a:gd name="T3" fmla="*/ 2147483647 h 4"/>
                  <a:gd name="T4" fmla="*/ 2147483647 h 4"/>
                  <a:gd name="T5" fmla="*/ 2147483647 h 4"/>
                  <a:gd name="T6" fmla="*/ 2147483647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2"/>
                    </a:moveTo>
                    <a:lnTo>
                      <a:pt x="0" y="0"/>
                    </a:lnTo>
                    <a:lnTo>
                      <a:pt x="0" y="2"/>
                    </a:lnTo>
                    <a:lnTo>
                      <a:pt x="0" y="4"/>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3" name="Freeform 1366"/>
              <p:cNvSpPr>
                <a:spLocks/>
              </p:cNvSpPr>
              <p:nvPr/>
            </p:nvSpPr>
            <p:spPr bwMode="auto">
              <a:xfrm>
                <a:off x="1009651" y="1089026"/>
                <a:ext cx="0" cy="6350"/>
              </a:xfrm>
              <a:custGeom>
                <a:avLst/>
                <a:gdLst>
                  <a:gd name="T0" fmla="*/ 2147483647 h 4"/>
                  <a:gd name="T1" fmla="*/ 0 h 4"/>
                  <a:gd name="T2" fmla="*/ 2147483647 h 4"/>
                  <a:gd name="T3" fmla="*/ 2147483647 h 4"/>
                  <a:gd name="T4" fmla="*/ 2147483647 h 4"/>
                  <a:gd name="T5" fmla="*/ 2147483647 h 4"/>
                  <a:gd name="T6" fmla="*/ 2147483647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2"/>
                    </a:moveTo>
                    <a:lnTo>
                      <a:pt x="0" y="0"/>
                    </a:lnTo>
                    <a:lnTo>
                      <a:pt x="0" y="2"/>
                    </a:lnTo>
                    <a:lnTo>
                      <a:pt x="0" y="4"/>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4" name="Freeform 1367"/>
              <p:cNvSpPr>
                <a:spLocks/>
              </p:cNvSpPr>
              <p:nvPr/>
            </p:nvSpPr>
            <p:spPr bwMode="auto">
              <a:xfrm>
                <a:off x="1009651" y="1100138"/>
                <a:ext cx="6350" cy="3175"/>
              </a:xfrm>
              <a:custGeom>
                <a:avLst/>
                <a:gdLst>
                  <a:gd name="T0" fmla="*/ 0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0 w 4"/>
                  <a:gd name="T13" fmla="*/ 0 h 2"/>
                  <a:gd name="T14" fmla="*/ 0 w 4"/>
                  <a:gd name="T15" fmla="*/ 0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0" y="2"/>
                    </a:moveTo>
                    <a:lnTo>
                      <a:pt x="2" y="2"/>
                    </a:lnTo>
                    <a:lnTo>
                      <a:pt x="4" y="2"/>
                    </a:lnTo>
                    <a:lnTo>
                      <a:pt x="4" y="0"/>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5" name="Freeform 1368"/>
              <p:cNvSpPr>
                <a:spLocks/>
              </p:cNvSpPr>
              <p:nvPr/>
            </p:nvSpPr>
            <p:spPr bwMode="auto">
              <a:xfrm>
                <a:off x="1009651" y="1100138"/>
                <a:ext cx="6350" cy="3175"/>
              </a:xfrm>
              <a:custGeom>
                <a:avLst/>
                <a:gdLst>
                  <a:gd name="T0" fmla="*/ 0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0 w 4"/>
                  <a:gd name="T13" fmla="*/ 0 h 2"/>
                  <a:gd name="T14" fmla="*/ 0 w 4"/>
                  <a:gd name="T15" fmla="*/ 0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0" y="2"/>
                    </a:moveTo>
                    <a:lnTo>
                      <a:pt x="2" y="2"/>
                    </a:lnTo>
                    <a:lnTo>
                      <a:pt x="4" y="2"/>
                    </a:lnTo>
                    <a:lnTo>
                      <a:pt x="4" y="0"/>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6" name="Freeform 1369"/>
              <p:cNvSpPr>
                <a:spLocks/>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7" name="Freeform 1370"/>
              <p:cNvSpPr>
                <a:spLocks/>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8" name="Freeform 1371"/>
              <p:cNvSpPr>
                <a:spLocks/>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99" name="Freeform 1372"/>
              <p:cNvSpPr>
                <a:spLocks/>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0" name="Freeform 1373"/>
              <p:cNvSpPr>
                <a:spLocks/>
              </p:cNvSpPr>
              <p:nvPr/>
            </p:nvSpPr>
            <p:spPr bwMode="auto">
              <a:xfrm>
                <a:off x="990601" y="1114426"/>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1" name="Freeform 1374"/>
              <p:cNvSpPr>
                <a:spLocks/>
              </p:cNvSpPr>
              <p:nvPr/>
            </p:nvSpPr>
            <p:spPr bwMode="auto">
              <a:xfrm>
                <a:off x="990601" y="1114426"/>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2" name="Freeform 1375"/>
              <p:cNvSpPr>
                <a:spLocks/>
              </p:cNvSpPr>
              <p:nvPr/>
            </p:nvSpPr>
            <p:spPr bwMode="auto">
              <a:xfrm>
                <a:off x="993776" y="1119188"/>
                <a:ext cx="7938" cy="0"/>
              </a:xfrm>
              <a:custGeom>
                <a:avLst/>
                <a:gdLst>
                  <a:gd name="T0" fmla="*/ 2147483647 w 5"/>
                  <a:gd name="T1" fmla="*/ 2147483647 w 5"/>
                  <a:gd name="T2" fmla="*/ 0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3" y="0"/>
                    </a:lnTo>
                    <a:lnTo>
                      <a:pt x="0" y="0"/>
                    </a:lnTo>
                    <a:lnTo>
                      <a:pt x="3" y="0"/>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3" name="Freeform 1376"/>
              <p:cNvSpPr>
                <a:spLocks/>
              </p:cNvSpPr>
              <p:nvPr/>
            </p:nvSpPr>
            <p:spPr bwMode="auto">
              <a:xfrm>
                <a:off x="993776" y="1119188"/>
                <a:ext cx="7938" cy="0"/>
              </a:xfrm>
              <a:custGeom>
                <a:avLst/>
                <a:gdLst>
                  <a:gd name="T0" fmla="*/ 2147483647 w 5"/>
                  <a:gd name="T1" fmla="*/ 2147483647 w 5"/>
                  <a:gd name="T2" fmla="*/ 0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3" y="0"/>
                    </a:lnTo>
                    <a:lnTo>
                      <a:pt x="0" y="0"/>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4" name="Freeform 1377"/>
              <p:cNvSpPr>
                <a:spLocks/>
              </p:cNvSpPr>
              <p:nvPr/>
            </p:nvSpPr>
            <p:spPr bwMode="auto">
              <a:xfrm>
                <a:off x="990601" y="1119188"/>
                <a:ext cx="11113" cy="3175"/>
              </a:xfrm>
              <a:custGeom>
                <a:avLst/>
                <a:gdLst>
                  <a:gd name="T0" fmla="*/ 2147483647 w 7"/>
                  <a:gd name="T1" fmla="*/ 2147483647 h 2"/>
                  <a:gd name="T2" fmla="*/ 2147483647 w 7"/>
                  <a:gd name="T3" fmla="*/ 2147483647 h 2"/>
                  <a:gd name="T4" fmla="*/ 2147483647 w 7"/>
                  <a:gd name="T5" fmla="*/ 0 h 2"/>
                  <a:gd name="T6" fmla="*/ 2147483647 w 7"/>
                  <a:gd name="T7" fmla="*/ 0 h 2"/>
                  <a:gd name="T8" fmla="*/ 0 w 7"/>
                  <a:gd name="T9" fmla="*/ 0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7" y="2"/>
                    </a:moveTo>
                    <a:lnTo>
                      <a:pt x="5" y="2"/>
                    </a:lnTo>
                    <a:lnTo>
                      <a:pt x="5" y="0"/>
                    </a:lnTo>
                    <a:lnTo>
                      <a:pt x="2" y="0"/>
                    </a:lnTo>
                    <a:lnTo>
                      <a:pt x="0" y="0"/>
                    </a:lnTo>
                    <a:lnTo>
                      <a:pt x="2" y="2"/>
                    </a:lnTo>
                    <a:lnTo>
                      <a:pt x="5" y="2"/>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5" name="Freeform 1378"/>
              <p:cNvSpPr>
                <a:spLocks/>
              </p:cNvSpPr>
              <p:nvPr/>
            </p:nvSpPr>
            <p:spPr bwMode="auto">
              <a:xfrm>
                <a:off x="990601" y="1119188"/>
                <a:ext cx="11113" cy="3175"/>
              </a:xfrm>
              <a:custGeom>
                <a:avLst/>
                <a:gdLst>
                  <a:gd name="T0" fmla="*/ 2147483647 w 7"/>
                  <a:gd name="T1" fmla="*/ 2147483647 h 2"/>
                  <a:gd name="T2" fmla="*/ 2147483647 w 7"/>
                  <a:gd name="T3" fmla="*/ 2147483647 h 2"/>
                  <a:gd name="T4" fmla="*/ 2147483647 w 7"/>
                  <a:gd name="T5" fmla="*/ 0 h 2"/>
                  <a:gd name="T6" fmla="*/ 2147483647 w 7"/>
                  <a:gd name="T7" fmla="*/ 0 h 2"/>
                  <a:gd name="T8" fmla="*/ 0 w 7"/>
                  <a:gd name="T9" fmla="*/ 0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7" y="2"/>
                    </a:moveTo>
                    <a:lnTo>
                      <a:pt x="5" y="2"/>
                    </a:lnTo>
                    <a:lnTo>
                      <a:pt x="5" y="0"/>
                    </a:lnTo>
                    <a:lnTo>
                      <a:pt x="2" y="0"/>
                    </a:lnTo>
                    <a:lnTo>
                      <a:pt x="0" y="0"/>
                    </a:lnTo>
                    <a:lnTo>
                      <a:pt x="2" y="2"/>
                    </a:lnTo>
                    <a:lnTo>
                      <a:pt x="5" y="2"/>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6" name="Freeform 1379"/>
              <p:cNvSpPr>
                <a:spLocks/>
              </p:cNvSpPr>
              <p:nvPr/>
            </p:nvSpPr>
            <p:spPr bwMode="auto">
              <a:xfrm>
                <a:off x="979488" y="1130301"/>
                <a:ext cx="11113" cy="3175"/>
              </a:xfrm>
              <a:custGeom>
                <a:avLst/>
                <a:gdLst>
                  <a:gd name="T0" fmla="*/ 0 w 7"/>
                  <a:gd name="T1" fmla="*/ 2147483647 h 2"/>
                  <a:gd name="T2" fmla="*/ 0 w 7"/>
                  <a:gd name="T3" fmla="*/ 2147483647 h 2"/>
                  <a:gd name="T4" fmla="*/ 2147483647 w 7"/>
                  <a:gd name="T5" fmla="*/ 2147483647 h 2"/>
                  <a:gd name="T6" fmla="*/ 2147483647 w 7"/>
                  <a:gd name="T7" fmla="*/ 2147483647 h 2"/>
                  <a:gd name="T8" fmla="*/ 2147483647 w 7"/>
                  <a:gd name="T9" fmla="*/ 2147483647 h 2"/>
                  <a:gd name="T10" fmla="*/ 2147483647 w 7"/>
                  <a:gd name="T11" fmla="*/ 2147483647 h 2"/>
                  <a:gd name="T12" fmla="*/ 2147483647 w 7"/>
                  <a:gd name="T13" fmla="*/ 0 h 2"/>
                  <a:gd name="T14" fmla="*/ 2147483647 w 7"/>
                  <a:gd name="T15" fmla="*/ 2147483647 h 2"/>
                  <a:gd name="T16" fmla="*/ 0 w 7"/>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2">
                    <a:moveTo>
                      <a:pt x="0" y="2"/>
                    </a:moveTo>
                    <a:lnTo>
                      <a:pt x="0" y="2"/>
                    </a:lnTo>
                    <a:lnTo>
                      <a:pt x="4" y="2"/>
                    </a:lnTo>
                    <a:lnTo>
                      <a:pt x="7" y="2"/>
                    </a:lnTo>
                    <a:lnTo>
                      <a:pt x="4" y="0"/>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7" name="Freeform 1380"/>
              <p:cNvSpPr>
                <a:spLocks/>
              </p:cNvSpPr>
              <p:nvPr/>
            </p:nvSpPr>
            <p:spPr bwMode="auto">
              <a:xfrm>
                <a:off x="979488" y="1130301"/>
                <a:ext cx="11113" cy="3175"/>
              </a:xfrm>
              <a:custGeom>
                <a:avLst/>
                <a:gdLst>
                  <a:gd name="T0" fmla="*/ 0 w 7"/>
                  <a:gd name="T1" fmla="*/ 2147483647 h 2"/>
                  <a:gd name="T2" fmla="*/ 0 w 7"/>
                  <a:gd name="T3" fmla="*/ 2147483647 h 2"/>
                  <a:gd name="T4" fmla="*/ 2147483647 w 7"/>
                  <a:gd name="T5" fmla="*/ 2147483647 h 2"/>
                  <a:gd name="T6" fmla="*/ 2147483647 w 7"/>
                  <a:gd name="T7" fmla="*/ 2147483647 h 2"/>
                  <a:gd name="T8" fmla="*/ 2147483647 w 7"/>
                  <a:gd name="T9" fmla="*/ 2147483647 h 2"/>
                  <a:gd name="T10" fmla="*/ 2147483647 w 7"/>
                  <a:gd name="T11" fmla="*/ 2147483647 h 2"/>
                  <a:gd name="T12" fmla="*/ 2147483647 w 7"/>
                  <a:gd name="T13" fmla="*/ 0 h 2"/>
                  <a:gd name="T14" fmla="*/ 2147483647 w 7"/>
                  <a:gd name="T15" fmla="*/ 2147483647 h 2"/>
                  <a:gd name="T16" fmla="*/ 0 w 7"/>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2">
                    <a:moveTo>
                      <a:pt x="0" y="2"/>
                    </a:moveTo>
                    <a:lnTo>
                      <a:pt x="0" y="2"/>
                    </a:lnTo>
                    <a:lnTo>
                      <a:pt x="4" y="2"/>
                    </a:lnTo>
                    <a:lnTo>
                      <a:pt x="7" y="2"/>
                    </a:lnTo>
                    <a:lnTo>
                      <a:pt x="4" y="0"/>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8" name="Freeform 1381"/>
              <p:cNvSpPr>
                <a:spLocks/>
              </p:cNvSpPr>
              <p:nvPr/>
            </p:nvSpPr>
            <p:spPr bwMode="auto">
              <a:xfrm>
                <a:off x="793751" y="1400176"/>
                <a:ext cx="30163" cy="12700"/>
              </a:xfrm>
              <a:custGeom>
                <a:avLst/>
                <a:gdLst>
                  <a:gd name="T0" fmla="*/ 2147483647 w 19"/>
                  <a:gd name="T1" fmla="*/ 2147483647 h 8"/>
                  <a:gd name="T2" fmla="*/ 2147483647 w 19"/>
                  <a:gd name="T3" fmla="*/ 2147483647 h 8"/>
                  <a:gd name="T4" fmla="*/ 2147483647 w 19"/>
                  <a:gd name="T5" fmla="*/ 2147483647 h 8"/>
                  <a:gd name="T6" fmla="*/ 2147483647 w 19"/>
                  <a:gd name="T7" fmla="*/ 2147483647 h 8"/>
                  <a:gd name="T8" fmla="*/ 2147483647 w 19"/>
                  <a:gd name="T9" fmla="*/ 2147483647 h 8"/>
                  <a:gd name="T10" fmla="*/ 2147483647 w 19"/>
                  <a:gd name="T11" fmla="*/ 2147483647 h 8"/>
                  <a:gd name="T12" fmla="*/ 2147483647 w 19"/>
                  <a:gd name="T13" fmla="*/ 2147483647 h 8"/>
                  <a:gd name="T14" fmla="*/ 2147483647 w 19"/>
                  <a:gd name="T15" fmla="*/ 2147483647 h 8"/>
                  <a:gd name="T16" fmla="*/ 2147483647 w 19"/>
                  <a:gd name="T17" fmla="*/ 2147483647 h 8"/>
                  <a:gd name="T18" fmla="*/ 2147483647 w 19"/>
                  <a:gd name="T19" fmla="*/ 0 h 8"/>
                  <a:gd name="T20" fmla="*/ 2147483647 w 19"/>
                  <a:gd name="T21" fmla="*/ 0 h 8"/>
                  <a:gd name="T22" fmla="*/ 2147483647 w 19"/>
                  <a:gd name="T23" fmla="*/ 0 h 8"/>
                  <a:gd name="T24" fmla="*/ 2147483647 w 19"/>
                  <a:gd name="T25" fmla="*/ 0 h 8"/>
                  <a:gd name="T26" fmla="*/ 2147483647 w 19"/>
                  <a:gd name="T27" fmla="*/ 0 h 8"/>
                  <a:gd name="T28" fmla="*/ 0 w 19"/>
                  <a:gd name="T29" fmla="*/ 0 h 8"/>
                  <a:gd name="T30" fmla="*/ 0 w 19"/>
                  <a:gd name="T31" fmla="*/ 2147483647 h 8"/>
                  <a:gd name="T32" fmla="*/ 2147483647 w 19"/>
                  <a:gd name="T33" fmla="*/ 2147483647 h 8"/>
                  <a:gd name="T34" fmla="*/ 2147483647 w 19"/>
                  <a:gd name="T35" fmla="*/ 0 h 8"/>
                  <a:gd name="T36" fmla="*/ 2147483647 w 19"/>
                  <a:gd name="T37" fmla="*/ 0 h 8"/>
                  <a:gd name="T38" fmla="*/ 2147483647 w 19"/>
                  <a:gd name="T39" fmla="*/ 2147483647 h 8"/>
                  <a:gd name="T40" fmla="*/ 2147483647 w 19"/>
                  <a:gd name="T41" fmla="*/ 2147483647 h 8"/>
                  <a:gd name="T42" fmla="*/ 2147483647 w 19"/>
                  <a:gd name="T43" fmla="*/ 2147483647 h 8"/>
                  <a:gd name="T44" fmla="*/ 2147483647 w 19"/>
                  <a:gd name="T45" fmla="*/ 2147483647 h 8"/>
                  <a:gd name="T46" fmla="*/ 2147483647 w 19"/>
                  <a:gd name="T47" fmla="*/ 2147483647 h 8"/>
                  <a:gd name="T48" fmla="*/ 2147483647 w 19"/>
                  <a:gd name="T49" fmla="*/ 2147483647 h 8"/>
                  <a:gd name="T50" fmla="*/ 2147483647 w 19"/>
                  <a:gd name="T51" fmla="*/ 2147483647 h 8"/>
                  <a:gd name="T52" fmla="*/ 2147483647 w 19"/>
                  <a:gd name="T53" fmla="*/ 2147483647 h 8"/>
                  <a:gd name="T54" fmla="*/ 2147483647 w 19"/>
                  <a:gd name="T55" fmla="*/ 2147483647 h 8"/>
                  <a:gd name="T56" fmla="*/ 2147483647 w 19"/>
                  <a:gd name="T57" fmla="*/ 2147483647 h 8"/>
                  <a:gd name="T58" fmla="*/ 2147483647 w 19"/>
                  <a:gd name="T59" fmla="*/ 2147483647 h 8"/>
                  <a:gd name="T60" fmla="*/ 2147483647 w 19"/>
                  <a:gd name="T61" fmla="*/ 2147483647 h 8"/>
                  <a:gd name="T62" fmla="*/ 2147483647 w 19"/>
                  <a:gd name="T63" fmla="*/ 2147483647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 h="8">
                    <a:moveTo>
                      <a:pt x="17" y="8"/>
                    </a:moveTo>
                    <a:lnTo>
                      <a:pt x="19" y="8"/>
                    </a:lnTo>
                    <a:lnTo>
                      <a:pt x="17" y="5"/>
                    </a:lnTo>
                    <a:lnTo>
                      <a:pt x="15" y="5"/>
                    </a:lnTo>
                    <a:lnTo>
                      <a:pt x="12" y="3"/>
                    </a:lnTo>
                    <a:lnTo>
                      <a:pt x="10" y="3"/>
                    </a:lnTo>
                    <a:lnTo>
                      <a:pt x="10" y="0"/>
                    </a:lnTo>
                    <a:lnTo>
                      <a:pt x="8" y="0"/>
                    </a:lnTo>
                    <a:lnTo>
                      <a:pt x="5" y="0"/>
                    </a:lnTo>
                    <a:lnTo>
                      <a:pt x="3" y="0"/>
                    </a:lnTo>
                    <a:lnTo>
                      <a:pt x="0" y="0"/>
                    </a:lnTo>
                    <a:lnTo>
                      <a:pt x="0" y="3"/>
                    </a:lnTo>
                    <a:lnTo>
                      <a:pt x="3" y="3"/>
                    </a:lnTo>
                    <a:lnTo>
                      <a:pt x="3" y="0"/>
                    </a:lnTo>
                    <a:lnTo>
                      <a:pt x="5" y="0"/>
                    </a:lnTo>
                    <a:lnTo>
                      <a:pt x="5" y="3"/>
                    </a:lnTo>
                    <a:lnTo>
                      <a:pt x="8" y="3"/>
                    </a:lnTo>
                    <a:lnTo>
                      <a:pt x="10" y="3"/>
                    </a:lnTo>
                    <a:lnTo>
                      <a:pt x="10" y="5"/>
                    </a:lnTo>
                    <a:lnTo>
                      <a:pt x="12" y="5"/>
                    </a:lnTo>
                    <a:lnTo>
                      <a:pt x="15" y="5"/>
                    </a:lnTo>
                    <a:lnTo>
                      <a:pt x="15" y="8"/>
                    </a:lnTo>
                    <a:lnTo>
                      <a:pt x="12" y="8"/>
                    </a:lnTo>
                    <a:lnTo>
                      <a:pt x="15" y="8"/>
                    </a:lnTo>
                    <a:lnTo>
                      <a:pt x="17" y="8"/>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09" name="Rectangle 1382"/>
              <p:cNvSpPr>
                <a:spLocks noChangeArrowheads="1"/>
              </p:cNvSpPr>
              <p:nvPr/>
            </p:nvSpPr>
            <p:spPr bwMode="auto">
              <a:xfrm>
                <a:off x="798513" y="14049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10" name="Freeform 1383"/>
              <p:cNvSpPr>
                <a:spLocks/>
              </p:cNvSpPr>
              <p:nvPr/>
            </p:nvSpPr>
            <p:spPr bwMode="auto">
              <a:xfrm>
                <a:off x="812801" y="1419226"/>
                <a:ext cx="7938" cy="4763"/>
              </a:xfrm>
              <a:custGeom>
                <a:avLst/>
                <a:gdLst>
                  <a:gd name="T0" fmla="*/ 0 w 5"/>
                  <a:gd name="T1" fmla="*/ 0 h 3"/>
                  <a:gd name="T2" fmla="*/ 0 w 5"/>
                  <a:gd name="T3" fmla="*/ 0 h 3"/>
                  <a:gd name="T4" fmla="*/ 0 w 5"/>
                  <a:gd name="T5" fmla="*/ 2147483647 h 3"/>
                  <a:gd name="T6" fmla="*/ 2147483647 w 5"/>
                  <a:gd name="T7" fmla="*/ 2147483647 h 3"/>
                  <a:gd name="T8" fmla="*/ 2147483647 w 5"/>
                  <a:gd name="T9" fmla="*/ 0 h 3"/>
                  <a:gd name="T10" fmla="*/ 0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0"/>
                    </a:moveTo>
                    <a:lnTo>
                      <a:pt x="0" y="0"/>
                    </a:lnTo>
                    <a:lnTo>
                      <a:pt x="0" y="3"/>
                    </a:lnTo>
                    <a:lnTo>
                      <a:pt x="5" y="3"/>
                    </a:lnTo>
                    <a:lnTo>
                      <a:pt x="5"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1" name="Freeform 1384"/>
              <p:cNvSpPr>
                <a:spLocks/>
              </p:cNvSpPr>
              <p:nvPr/>
            </p:nvSpPr>
            <p:spPr bwMode="auto">
              <a:xfrm>
                <a:off x="812801" y="1385888"/>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2147483647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0"/>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2" name="Freeform 1385"/>
              <p:cNvSpPr>
                <a:spLocks/>
              </p:cNvSpPr>
              <p:nvPr/>
            </p:nvSpPr>
            <p:spPr bwMode="auto">
              <a:xfrm>
                <a:off x="817563" y="1393826"/>
                <a:ext cx="3175" cy="3175"/>
              </a:xfrm>
              <a:custGeom>
                <a:avLst/>
                <a:gdLst>
                  <a:gd name="T0" fmla="*/ 2147483647 w 2"/>
                  <a:gd name="T1" fmla="*/ 2147483647 h 2"/>
                  <a:gd name="T2" fmla="*/ 2147483647 w 2"/>
                  <a:gd name="T3" fmla="*/ 0 h 2"/>
                  <a:gd name="T4" fmla="*/ 0 w 2"/>
                  <a:gd name="T5" fmla="*/ 0 h 2"/>
                  <a:gd name="T6" fmla="*/ 0 w 2"/>
                  <a:gd name="T7" fmla="*/ 0 h 2"/>
                  <a:gd name="T8" fmla="*/ 2147483647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2" y="0"/>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3" name="Freeform 1386"/>
              <p:cNvSpPr>
                <a:spLocks/>
              </p:cNvSpPr>
              <p:nvPr/>
            </p:nvSpPr>
            <p:spPr bwMode="auto">
              <a:xfrm>
                <a:off x="820738" y="139700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4" name="Freeform 1387"/>
              <p:cNvSpPr>
                <a:spLocks/>
              </p:cNvSpPr>
              <p:nvPr/>
            </p:nvSpPr>
            <p:spPr bwMode="auto">
              <a:xfrm>
                <a:off x="820738" y="1400176"/>
                <a:ext cx="3175" cy="4763"/>
              </a:xfrm>
              <a:custGeom>
                <a:avLst/>
                <a:gdLst>
                  <a:gd name="T0" fmla="*/ 2147483647 w 2"/>
                  <a:gd name="T1" fmla="*/ 2147483647 h 3"/>
                  <a:gd name="T2" fmla="*/ 2147483647 w 2"/>
                  <a:gd name="T3" fmla="*/ 0 h 3"/>
                  <a:gd name="T4" fmla="*/ 2147483647 w 2"/>
                  <a:gd name="T5" fmla="*/ 0 h 3"/>
                  <a:gd name="T6" fmla="*/ 0 w 2"/>
                  <a:gd name="T7" fmla="*/ 0 h 3"/>
                  <a:gd name="T8" fmla="*/ 2147483647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5" name="Freeform 1388"/>
              <p:cNvSpPr>
                <a:spLocks/>
              </p:cNvSpPr>
              <p:nvPr/>
            </p:nvSpPr>
            <p:spPr bwMode="auto">
              <a:xfrm>
                <a:off x="823913" y="1400176"/>
                <a:ext cx="4763" cy="4763"/>
              </a:xfrm>
              <a:custGeom>
                <a:avLst/>
                <a:gdLst>
                  <a:gd name="T0" fmla="*/ 2147483647 w 3"/>
                  <a:gd name="T1" fmla="*/ 2147483647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3" y="3"/>
                    </a:moveTo>
                    <a:lnTo>
                      <a:pt x="0" y="3"/>
                    </a:lnTo>
                    <a:lnTo>
                      <a:pt x="3" y="3"/>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6" name="Rectangle 1389"/>
              <p:cNvSpPr>
                <a:spLocks noChangeArrowheads="1"/>
              </p:cNvSpPr>
              <p:nvPr/>
            </p:nvSpPr>
            <p:spPr bwMode="auto">
              <a:xfrm>
                <a:off x="828676"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17" name="Rectangle 1390"/>
              <p:cNvSpPr>
                <a:spLocks noChangeArrowheads="1"/>
              </p:cNvSpPr>
              <p:nvPr/>
            </p:nvSpPr>
            <p:spPr bwMode="auto">
              <a:xfrm>
                <a:off x="828676" y="140493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18" name="Freeform 1391"/>
              <p:cNvSpPr>
                <a:spLocks/>
              </p:cNvSpPr>
              <p:nvPr/>
            </p:nvSpPr>
            <p:spPr bwMode="auto">
              <a:xfrm>
                <a:off x="831851" y="1404938"/>
                <a:ext cx="4763" cy="3175"/>
              </a:xfrm>
              <a:custGeom>
                <a:avLst/>
                <a:gdLst>
                  <a:gd name="T0" fmla="*/ 2147483647 w 3"/>
                  <a:gd name="T1" fmla="*/ 2147483647 h 2"/>
                  <a:gd name="T2" fmla="*/ 0 w 3"/>
                  <a:gd name="T3" fmla="*/ 0 h 2"/>
                  <a:gd name="T4" fmla="*/ 0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2"/>
                    </a:move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19" name="Freeform 1392"/>
              <p:cNvSpPr>
                <a:spLocks/>
              </p:cNvSpPr>
              <p:nvPr/>
            </p:nvSpPr>
            <p:spPr bwMode="auto">
              <a:xfrm>
                <a:off x="812801" y="1393826"/>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0" name="Rectangle 1393"/>
              <p:cNvSpPr>
                <a:spLocks noChangeArrowheads="1"/>
              </p:cNvSpPr>
              <p:nvPr/>
            </p:nvSpPr>
            <p:spPr bwMode="auto">
              <a:xfrm>
                <a:off x="812801" y="1385888"/>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21" name="Freeform 1394"/>
              <p:cNvSpPr>
                <a:spLocks/>
              </p:cNvSpPr>
              <p:nvPr/>
            </p:nvSpPr>
            <p:spPr bwMode="auto">
              <a:xfrm>
                <a:off x="812801" y="1397001"/>
                <a:ext cx="4763" cy="0"/>
              </a:xfrm>
              <a:custGeom>
                <a:avLst/>
                <a:gdLst>
                  <a:gd name="T0" fmla="*/ 2147483647 w 3"/>
                  <a:gd name="T1" fmla="*/ 2147483647 w 3"/>
                  <a:gd name="T2" fmla="*/ 0 w 3"/>
                  <a:gd name="T3" fmla="*/ 2147483647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2" name="Freeform 1395"/>
              <p:cNvSpPr>
                <a:spLocks/>
              </p:cNvSpPr>
              <p:nvPr/>
            </p:nvSpPr>
            <p:spPr bwMode="auto">
              <a:xfrm>
                <a:off x="823913" y="1412876"/>
                <a:ext cx="19050" cy="11113"/>
              </a:xfrm>
              <a:custGeom>
                <a:avLst/>
                <a:gdLst>
                  <a:gd name="T0" fmla="*/ 2147483647 w 12"/>
                  <a:gd name="T1" fmla="*/ 2147483647 h 7"/>
                  <a:gd name="T2" fmla="*/ 2147483647 w 12"/>
                  <a:gd name="T3" fmla="*/ 2147483647 h 7"/>
                  <a:gd name="T4" fmla="*/ 2147483647 w 12"/>
                  <a:gd name="T5" fmla="*/ 2147483647 h 7"/>
                  <a:gd name="T6" fmla="*/ 2147483647 w 12"/>
                  <a:gd name="T7" fmla="*/ 0 h 7"/>
                  <a:gd name="T8" fmla="*/ 2147483647 w 12"/>
                  <a:gd name="T9" fmla="*/ 0 h 7"/>
                  <a:gd name="T10" fmla="*/ 2147483647 w 12"/>
                  <a:gd name="T11" fmla="*/ 0 h 7"/>
                  <a:gd name="T12" fmla="*/ 2147483647 w 12"/>
                  <a:gd name="T13" fmla="*/ 0 h 7"/>
                  <a:gd name="T14" fmla="*/ 2147483647 w 12"/>
                  <a:gd name="T15" fmla="*/ 0 h 7"/>
                  <a:gd name="T16" fmla="*/ 2147483647 w 12"/>
                  <a:gd name="T17" fmla="*/ 0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0 w 12"/>
                  <a:gd name="T31" fmla="*/ 2147483647 h 7"/>
                  <a:gd name="T32" fmla="*/ 0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 h="7">
                    <a:moveTo>
                      <a:pt x="12" y="2"/>
                    </a:moveTo>
                    <a:lnTo>
                      <a:pt x="12" y="2"/>
                    </a:lnTo>
                    <a:lnTo>
                      <a:pt x="10" y="2"/>
                    </a:lnTo>
                    <a:lnTo>
                      <a:pt x="10" y="0"/>
                    </a:lnTo>
                    <a:lnTo>
                      <a:pt x="8" y="0"/>
                    </a:lnTo>
                    <a:lnTo>
                      <a:pt x="5" y="0"/>
                    </a:lnTo>
                    <a:lnTo>
                      <a:pt x="3" y="0"/>
                    </a:lnTo>
                    <a:lnTo>
                      <a:pt x="3" y="2"/>
                    </a:lnTo>
                    <a:lnTo>
                      <a:pt x="5" y="2"/>
                    </a:lnTo>
                    <a:lnTo>
                      <a:pt x="5" y="4"/>
                    </a:lnTo>
                    <a:lnTo>
                      <a:pt x="3" y="4"/>
                    </a:lnTo>
                    <a:lnTo>
                      <a:pt x="0" y="4"/>
                    </a:lnTo>
                    <a:lnTo>
                      <a:pt x="3" y="4"/>
                    </a:lnTo>
                    <a:lnTo>
                      <a:pt x="5" y="4"/>
                    </a:lnTo>
                    <a:lnTo>
                      <a:pt x="8" y="7"/>
                    </a:lnTo>
                    <a:lnTo>
                      <a:pt x="8" y="4"/>
                    </a:lnTo>
                    <a:lnTo>
                      <a:pt x="10" y="4"/>
                    </a:lnTo>
                    <a:lnTo>
                      <a:pt x="12" y="4"/>
                    </a:lnTo>
                    <a:lnTo>
                      <a:pt x="12"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3" name="Freeform 1396"/>
              <p:cNvSpPr>
                <a:spLocks/>
              </p:cNvSpPr>
              <p:nvPr/>
            </p:nvSpPr>
            <p:spPr bwMode="auto">
              <a:xfrm>
                <a:off x="850901" y="1419226"/>
                <a:ext cx="3175" cy="0"/>
              </a:xfrm>
              <a:custGeom>
                <a:avLst/>
                <a:gdLst>
                  <a:gd name="T0" fmla="*/ 0 w 2"/>
                  <a:gd name="T1" fmla="*/ 0 w 2"/>
                  <a:gd name="T2" fmla="*/ 2147483647 w 2"/>
                  <a:gd name="T3" fmla="*/ 2147483647 w 2"/>
                  <a:gd name="T4" fmla="*/ 2147483647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4" name="Freeform 1397"/>
              <p:cNvSpPr>
                <a:spLocks/>
              </p:cNvSpPr>
              <p:nvPr/>
            </p:nvSpPr>
            <p:spPr bwMode="auto">
              <a:xfrm>
                <a:off x="854076" y="1419226"/>
                <a:ext cx="4763" cy="4763"/>
              </a:xfrm>
              <a:custGeom>
                <a:avLst/>
                <a:gdLst>
                  <a:gd name="T0" fmla="*/ 0 w 3"/>
                  <a:gd name="T1" fmla="*/ 0 h 3"/>
                  <a:gd name="T2" fmla="*/ 2147483647 w 3"/>
                  <a:gd name="T3" fmla="*/ 2147483647 h 3"/>
                  <a:gd name="T4" fmla="*/ 2147483647 w 3"/>
                  <a:gd name="T5" fmla="*/ 0 h 3"/>
                  <a:gd name="T6" fmla="*/ 2147483647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3"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5" name="Freeform 1398"/>
              <p:cNvSpPr>
                <a:spLocks/>
              </p:cNvSpPr>
              <p:nvPr/>
            </p:nvSpPr>
            <p:spPr bwMode="auto">
              <a:xfrm>
                <a:off x="866776" y="1446213"/>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6" name="Rectangle 1399"/>
              <p:cNvSpPr>
                <a:spLocks noChangeArrowheads="1"/>
              </p:cNvSpPr>
              <p:nvPr/>
            </p:nvSpPr>
            <p:spPr bwMode="auto">
              <a:xfrm>
                <a:off x="869951" y="14462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27" name="Freeform 1401"/>
              <p:cNvSpPr>
                <a:spLocks/>
              </p:cNvSpPr>
              <p:nvPr/>
            </p:nvSpPr>
            <p:spPr bwMode="auto">
              <a:xfrm>
                <a:off x="866776" y="1427163"/>
                <a:ext cx="3175" cy="0"/>
              </a:xfrm>
              <a:custGeom>
                <a:avLst/>
                <a:gdLst>
                  <a:gd name="T0" fmla="*/ 0 w 2"/>
                  <a:gd name="T1" fmla="*/ 0 w 2"/>
                  <a:gd name="T2" fmla="*/ 0 w 2"/>
                  <a:gd name="T3" fmla="*/ 2147483647 w 2"/>
                  <a:gd name="T4" fmla="*/ 2147483647 w 2"/>
                  <a:gd name="T5" fmla="*/ 2147483647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8" name="Freeform 1402"/>
              <p:cNvSpPr>
                <a:spLocks/>
              </p:cNvSpPr>
              <p:nvPr/>
            </p:nvSpPr>
            <p:spPr bwMode="auto">
              <a:xfrm>
                <a:off x="869951" y="1430338"/>
                <a:ext cx="0" cy="4763"/>
              </a:xfrm>
              <a:custGeom>
                <a:avLst/>
                <a:gdLst>
                  <a:gd name="T0" fmla="*/ 2147483647 h 3"/>
                  <a:gd name="T1" fmla="*/ 2147483647 h 3"/>
                  <a:gd name="T2" fmla="*/ 0 h 3"/>
                  <a:gd name="T3" fmla="*/ 2147483647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29" name="Freeform 1403"/>
              <p:cNvSpPr>
                <a:spLocks/>
              </p:cNvSpPr>
              <p:nvPr/>
            </p:nvSpPr>
            <p:spPr bwMode="auto">
              <a:xfrm>
                <a:off x="866776" y="14239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0" name="Rectangle 1404"/>
              <p:cNvSpPr>
                <a:spLocks noChangeArrowheads="1"/>
              </p:cNvSpPr>
              <p:nvPr/>
            </p:nvSpPr>
            <p:spPr bwMode="auto">
              <a:xfrm>
                <a:off x="869951" y="14303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31" name="Rectangle 1405"/>
              <p:cNvSpPr>
                <a:spLocks noChangeArrowheads="1"/>
              </p:cNvSpPr>
              <p:nvPr/>
            </p:nvSpPr>
            <p:spPr bwMode="auto">
              <a:xfrm>
                <a:off x="869951" y="14382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32" name="Freeform 1406"/>
              <p:cNvSpPr>
                <a:spLocks/>
              </p:cNvSpPr>
              <p:nvPr/>
            </p:nvSpPr>
            <p:spPr bwMode="auto">
              <a:xfrm>
                <a:off x="866776" y="1443038"/>
                <a:ext cx="3175" cy="0"/>
              </a:xfrm>
              <a:custGeom>
                <a:avLst/>
                <a:gdLst>
                  <a:gd name="T0" fmla="*/ 2147483647 w 2"/>
                  <a:gd name="T1" fmla="*/ 0 w 2"/>
                  <a:gd name="T2" fmla="*/ 0 w 2"/>
                  <a:gd name="T3" fmla="*/ 0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3" name="Rectangle 1407"/>
              <p:cNvSpPr>
                <a:spLocks noChangeArrowheads="1"/>
              </p:cNvSpPr>
              <p:nvPr/>
            </p:nvSpPr>
            <p:spPr bwMode="auto">
              <a:xfrm>
                <a:off x="842963" y="14430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34" name="Freeform 1408"/>
              <p:cNvSpPr>
                <a:spLocks/>
              </p:cNvSpPr>
              <p:nvPr/>
            </p:nvSpPr>
            <p:spPr bwMode="auto">
              <a:xfrm>
                <a:off x="771526" y="1487488"/>
                <a:ext cx="0" cy="3175"/>
              </a:xfrm>
              <a:custGeom>
                <a:avLst/>
                <a:gdLst>
                  <a:gd name="T0" fmla="*/ 0 h 2"/>
                  <a:gd name="T1" fmla="*/ 0 h 2"/>
                  <a:gd name="T2" fmla="*/ 0 h 2"/>
                  <a:gd name="T3" fmla="*/ 2147483647 h 2"/>
                  <a:gd name="T4" fmla="*/ 2147483647 h 2"/>
                  <a:gd name="T5" fmla="*/ 0 h 2"/>
                  <a:gd name="T6" fmla="*/ 0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5" name="Freeform 1409"/>
              <p:cNvSpPr>
                <a:spLocks/>
              </p:cNvSpPr>
              <p:nvPr/>
            </p:nvSpPr>
            <p:spPr bwMode="auto">
              <a:xfrm>
                <a:off x="771526" y="1487488"/>
                <a:ext cx="4763" cy="3175"/>
              </a:xfrm>
              <a:custGeom>
                <a:avLst/>
                <a:gdLst>
                  <a:gd name="T0" fmla="*/ 0 w 3"/>
                  <a:gd name="T1" fmla="*/ 0 h 2"/>
                  <a:gd name="T2" fmla="*/ 2147483647 w 3"/>
                  <a:gd name="T3" fmla="*/ 2147483647 h 2"/>
                  <a:gd name="T4" fmla="*/ 2147483647 w 3"/>
                  <a:gd name="T5" fmla="*/ 0 h 2"/>
                  <a:gd name="T6" fmla="*/ 2147483647 w 3"/>
                  <a:gd name="T7" fmla="*/ 0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6" name="Freeform 1410"/>
              <p:cNvSpPr>
                <a:spLocks/>
              </p:cNvSpPr>
              <p:nvPr/>
            </p:nvSpPr>
            <p:spPr bwMode="auto">
              <a:xfrm>
                <a:off x="944563" y="1712913"/>
                <a:ext cx="7938" cy="7938"/>
              </a:xfrm>
              <a:custGeom>
                <a:avLst/>
                <a:gdLst>
                  <a:gd name="T0" fmla="*/ 2147483647 w 5"/>
                  <a:gd name="T1" fmla="*/ 0 h 5"/>
                  <a:gd name="T2" fmla="*/ 0 w 5"/>
                  <a:gd name="T3" fmla="*/ 0 h 5"/>
                  <a:gd name="T4" fmla="*/ 0 w 5"/>
                  <a:gd name="T5" fmla="*/ 0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5">
                    <a:moveTo>
                      <a:pt x="3" y="0"/>
                    </a:moveTo>
                    <a:lnTo>
                      <a:pt x="0" y="0"/>
                    </a:lnTo>
                    <a:lnTo>
                      <a:pt x="3" y="3"/>
                    </a:lnTo>
                    <a:lnTo>
                      <a:pt x="5" y="3"/>
                    </a:lnTo>
                    <a:lnTo>
                      <a:pt x="5" y="5"/>
                    </a:lnTo>
                    <a:lnTo>
                      <a:pt x="5"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7" name="Freeform 1411"/>
              <p:cNvSpPr>
                <a:spLocks/>
              </p:cNvSpPr>
              <p:nvPr/>
            </p:nvSpPr>
            <p:spPr bwMode="auto">
              <a:xfrm>
                <a:off x="873126" y="1268413"/>
                <a:ext cx="23813" cy="26988"/>
              </a:xfrm>
              <a:custGeom>
                <a:avLst/>
                <a:gdLst>
                  <a:gd name="T0" fmla="*/ 2147483647 w 15"/>
                  <a:gd name="T1" fmla="*/ 0 h 17"/>
                  <a:gd name="T2" fmla="*/ 2147483647 w 15"/>
                  <a:gd name="T3" fmla="*/ 2147483647 h 17"/>
                  <a:gd name="T4" fmla="*/ 2147483647 w 15"/>
                  <a:gd name="T5" fmla="*/ 2147483647 h 17"/>
                  <a:gd name="T6" fmla="*/ 2147483647 w 15"/>
                  <a:gd name="T7" fmla="*/ 2147483647 h 17"/>
                  <a:gd name="T8" fmla="*/ 2147483647 w 15"/>
                  <a:gd name="T9" fmla="*/ 2147483647 h 17"/>
                  <a:gd name="T10" fmla="*/ 2147483647 w 15"/>
                  <a:gd name="T11" fmla="*/ 2147483647 h 17"/>
                  <a:gd name="T12" fmla="*/ 0 w 15"/>
                  <a:gd name="T13" fmla="*/ 2147483647 h 17"/>
                  <a:gd name="T14" fmla="*/ 0 w 15"/>
                  <a:gd name="T15" fmla="*/ 2147483647 h 17"/>
                  <a:gd name="T16" fmla="*/ 2147483647 w 15"/>
                  <a:gd name="T17" fmla="*/ 2147483647 h 17"/>
                  <a:gd name="T18" fmla="*/ 0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2147483647 w 15"/>
                  <a:gd name="T33" fmla="*/ 2147483647 h 17"/>
                  <a:gd name="T34" fmla="*/ 2147483647 w 15"/>
                  <a:gd name="T35" fmla="*/ 2147483647 h 17"/>
                  <a:gd name="T36" fmla="*/ 2147483647 w 15"/>
                  <a:gd name="T37" fmla="*/ 2147483647 h 17"/>
                  <a:gd name="T38" fmla="*/ 2147483647 w 15"/>
                  <a:gd name="T39" fmla="*/ 2147483647 h 17"/>
                  <a:gd name="T40" fmla="*/ 2147483647 w 15"/>
                  <a:gd name="T41" fmla="*/ 2147483647 h 17"/>
                  <a:gd name="T42" fmla="*/ 2147483647 w 15"/>
                  <a:gd name="T43" fmla="*/ 2147483647 h 17"/>
                  <a:gd name="T44" fmla="*/ 2147483647 w 15"/>
                  <a:gd name="T45" fmla="*/ 2147483647 h 17"/>
                  <a:gd name="T46" fmla="*/ 2147483647 w 15"/>
                  <a:gd name="T47" fmla="*/ 2147483647 h 17"/>
                  <a:gd name="T48" fmla="*/ 2147483647 w 15"/>
                  <a:gd name="T49" fmla="*/ 2147483647 h 17"/>
                  <a:gd name="T50" fmla="*/ 2147483647 w 15"/>
                  <a:gd name="T51" fmla="*/ 2147483647 h 17"/>
                  <a:gd name="T52" fmla="*/ 2147483647 w 15"/>
                  <a:gd name="T53" fmla="*/ 2147483647 h 17"/>
                  <a:gd name="T54" fmla="*/ 2147483647 w 15"/>
                  <a:gd name="T55" fmla="*/ 2147483647 h 17"/>
                  <a:gd name="T56" fmla="*/ 2147483647 w 15"/>
                  <a:gd name="T57" fmla="*/ 2147483647 h 17"/>
                  <a:gd name="T58" fmla="*/ 2147483647 w 15"/>
                  <a:gd name="T59" fmla="*/ 2147483647 h 17"/>
                  <a:gd name="T60" fmla="*/ 2147483647 w 15"/>
                  <a:gd name="T61" fmla="*/ 2147483647 h 17"/>
                  <a:gd name="T62" fmla="*/ 2147483647 w 15"/>
                  <a:gd name="T63" fmla="*/ 2147483647 h 17"/>
                  <a:gd name="T64" fmla="*/ 2147483647 w 15"/>
                  <a:gd name="T65" fmla="*/ 2147483647 h 17"/>
                  <a:gd name="T66" fmla="*/ 2147483647 w 15"/>
                  <a:gd name="T67" fmla="*/ 2147483647 h 17"/>
                  <a:gd name="T68" fmla="*/ 2147483647 w 15"/>
                  <a:gd name="T69" fmla="*/ 2147483647 h 17"/>
                  <a:gd name="T70" fmla="*/ 2147483647 w 15"/>
                  <a:gd name="T71" fmla="*/ 2147483647 h 17"/>
                  <a:gd name="T72" fmla="*/ 2147483647 w 15"/>
                  <a:gd name="T73" fmla="*/ 2147483647 h 17"/>
                  <a:gd name="T74" fmla="*/ 2147483647 w 15"/>
                  <a:gd name="T75" fmla="*/ 2147483647 h 17"/>
                  <a:gd name="T76" fmla="*/ 2147483647 w 15"/>
                  <a:gd name="T77" fmla="*/ 0 h 17"/>
                  <a:gd name="T78" fmla="*/ 2147483647 w 15"/>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 h="17">
                    <a:moveTo>
                      <a:pt x="7" y="0"/>
                    </a:moveTo>
                    <a:lnTo>
                      <a:pt x="5" y="3"/>
                    </a:lnTo>
                    <a:lnTo>
                      <a:pt x="5" y="5"/>
                    </a:lnTo>
                    <a:lnTo>
                      <a:pt x="5" y="8"/>
                    </a:lnTo>
                    <a:lnTo>
                      <a:pt x="3" y="8"/>
                    </a:lnTo>
                    <a:lnTo>
                      <a:pt x="3" y="10"/>
                    </a:lnTo>
                    <a:lnTo>
                      <a:pt x="0" y="10"/>
                    </a:lnTo>
                    <a:lnTo>
                      <a:pt x="0" y="12"/>
                    </a:lnTo>
                    <a:lnTo>
                      <a:pt x="3" y="10"/>
                    </a:lnTo>
                    <a:lnTo>
                      <a:pt x="0" y="12"/>
                    </a:lnTo>
                    <a:lnTo>
                      <a:pt x="3" y="15"/>
                    </a:lnTo>
                    <a:lnTo>
                      <a:pt x="5" y="12"/>
                    </a:lnTo>
                    <a:lnTo>
                      <a:pt x="7" y="15"/>
                    </a:lnTo>
                    <a:lnTo>
                      <a:pt x="7" y="12"/>
                    </a:lnTo>
                    <a:lnTo>
                      <a:pt x="7" y="15"/>
                    </a:lnTo>
                    <a:lnTo>
                      <a:pt x="10" y="12"/>
                    </a:lnTo>
                    <a:lnTo>
                      <a:pt x="10" y="15"/>
                    </a:lnTo>
                    <a:lnTo>
                      <a:pt x="12" y="15"/>
                    </a:lnTo>
                    <a:lnTo>
                      <a:pt x="12" y="17"/>
                    </a:lnTo>
                    <a:lnTo>
                      <a:pt x="15" y="17"/>
                    </a:lnTo>
                    <a:lnTo>
                      <a:pt x="15" y="12"/>
                    </a:lnTo>
                    <a:lnTo>
                      <a:pt x="15" y="10"/>
                    </a:lnTo>
                    <a:lnTo>
                      <a:pt x="12" y="10"/>
                    </a:lnTo>
                    <a:lnTo>
                      <a:pt x="12" y="8"/>
                    </a:lnTo>
                    <a:lnTo>
                      <a:pt x="10" y="8"/>
                    </a:lnTo>
                    <a:lnTo>
                      <a:pt x="7" y="8"/>
                    </a:lnTo>
                    <a:lnTo>
                      <a:pt x="10" y="5"/>
                    </a:lnTo>
                    <a:lnTo>
                      <a:pt x="7" y="5"/>
                    </a:lnTo>
                    <a:lnTo>
                      <a:pt x="7" y="8"/>
                    </a:lnTo>
                    <a:lnTo>
                      <a:pt x="7" y="5"/>
                    </a:lnTo>
                    <a:lnTo>
                      <a:pt x="10" y="0"/>
                    </a:lnTo>
                    <a:lnTo>
                      <a:pt x="7"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8" name="Freeform 1412"/>
              <p:cNvSpPr>
                <a:spLocks/>
              </p:cNvSpPr>
              <p:nvPr/>
            </p:nvSpPr>
            <p:spPr bwMode="auto">
              <a:xfrm>
                <a:off x="866776" y="1292226"/>
                <a:ext cx="3175" cy="6350"/>
              </a:xfrm>
              <a:custGeom>
                <a:avLst/>
                <a:gdLst>
                  <a:gd name="T0" fmla="*/ 2147483647 w 2"/>
                  <a:gd name="T1" fmla="*/ 2147483647 h 4"/>
                  <a:gd name="T2" fmla="*/ 2147483647 w 2"/>
                  <a:gd name="T3" fmla="*/ 2147483647 h 4"/>
                  <a:gd name="T4" fmla="*/ 2147483647 w 2"/>
                  <a:gd name="T5" fmla="*/ 0 h 4"/>
                  <a:gd name="T6" fmla="*/ 2147483647 w 2"/>
                  <a:gd name="T7" fmla="*/ 0 h 4"/>
                  <a:gd name="T8" fmla="*/ 2147483647 w 2"/>
                  <a:gd name="T9" fmla="*/ 2147483647 h 4"/>
                  <a:gd name="T10" fmla="*/ 0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4">
                    <a:moveTo>
                      <a:pt x="2" y="4"/>
                    </a:moveTo>
                    <a:lnTo>
                      <a:pt x="2" y="2"/>
                    </a:lnTo>
                    <a:lnTo>
                      <a:pt x="2" y="0"/>
                    </a:lnTo>
                    <a:lnTo>
                      <a:pt x="2" y="2"/>
                    </a:lnTo>
                    <a:lnTo>
                      <a:pt x="0" y="4"/>
                    </a:lnTo>
                    <a:lnTo>
                      <a:pt x="2" y="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39" name="Freeform 1413"/>
              <p:cNvSpPr>
                <a:spLocks/>
              </p:cNvSpPr>
              <p:nvPr/>
            </p:nvSpPr>
            <p:spPr bwMode="auto">
              <a:xfrm>
                <a:off x="869951" y="1298576"/>
                <a:ext cx="3175" cy="0"/>
              </a:xfrm>
              <a:custGeom>
                <a:avLst/>
                <a:gdLst>
                  <a:gd name="T0" fmla="*/ 2147483647 w 2"/>
                  <a:gd name="T1" fmla="*/ 0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0" name="Freeform 1414"/>
              <p:cNvSpPr>
                <a:spLocks/>
              </p:cNvSpPr>
              <p:nvPr/>
            </p:nvSpPr>
            <p:spPr bwMode="auto">
              <a:xfrm>
                <a:off x="858838" y="1292226"/>
                <a:ext cx="7938" cy="6350"/>
              </a:xfrm>
              <a:custGeom>
                <a:avLst/>
                <a:gdLst>
                  <a:gd name="T0" fmla="*/ 0 w 5"/>
                  <a:gd name="T1" fmla="*/ 2147483647 h 4"/>
                  <a:gd name="T2" fmla="*/ 0 w 5"/>
                  <a:gd name="T3" fmla="*/ 0 h 4"/>
                  <a:gd name="T4" fmla="*/ 0 w 5"/>
                  <a:gd name="T5" fmla="*/ 0 h 4"/>
                  <a:gd name="T6" fmla="*/ 0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0 w 5"/>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4">
                    <a:moveTo>
                      <a:pt x="0" y="2"/>
                    </a:moveTo>
                    <a:lnTo>
                      <a:pt x="0" y="0"/>
                    </a:lnTo>
                    <a:lnTo>
                      <a:pt x="0" y="2"/>
                    </a:lnTo>
                    <a:lnTo>
                      <a:pt x="2" y="4"/>
                    </a:lnTo>
                    <a:lnTo>
                      <a:pt x="5" y="4"/>
                    </a:lnTo>
                    <a:lnTo>
                      <a:pt x="5" y="2"/>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1" name="Freeform 1415"/>
              <p:cNvSpPr>
                <a:spLocks/>
              </p:cNvSpPr>
              <p:nvPr/>
            </p:nvSpPr>
            <p:spPr bwMode="auto">
              <a:xfrm>
                <a:off x="866776" y="1287463"/>
                <a:ext cx="3175" cy="4763"/>
              </a:xfrm>
              <a:custGeom>
                <a:avLst/>
                <a:gdLst>
                  <a:gd name="T0" fmla="*/ 0 w 2"/>
                  <a:gd name="T1" fmla="*/ 2147483647 h 3"/>
                  <a:gd name="T2" fmla="*/ 2147483647 w 2"/>
                  <a:gd name="T3" fmla="*/ 2147483647 h 3"/>
                  <a:gd name="T4" fmla="*/ 2147483647 w 2"/>
                  <a:gd name="T5" fmla="*/ 0 h 3"/>
                  <a:gd name="T6" fmla="*/ 0 w 2"/>
                  <a:gd name="T7" fmla="*/ 0 h 3"/>
                  <a:gd name="T8" fmla="*/ 0 w 2"/>
                  <a:gd name="T9" fmla="*/ 2147483647 h 3"/>
                  <a:gd name="T10" fmla="*/ 0 w 2"/>
                  <a:gd name="T11" fmla="*/ 2147483647 h 3"/>
                  <a:gd name="T12" fmla="*/ 0 w 2"/>
                  <a:gd name="T13" fmla="*/ 2147483647 h 3"/>
                  <a:gd name="T14" fmla="*/ 0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0" y="3"/>
                    </a:moveTo>
                    <a:lnTo>
                      <a:pt x="2" y="3"/>
                    </a:lnTo>
                    <a:lnTo>
                      <a:pt x="2"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2" name="Freeform 1416"/>
              <p:cNvSpPr>
                <a:spLocks/>
              </p:cNvSpPr>
              <p:nvPr/>
            </p:nvSpPr>
            <p:spPr bwMode="auto">
              <a:xfrm>
                <a:off x="858838" y="1276351"/>
                <a:ext cx="7938" cy="4763"/>
              </a:xfrm>
              <a:custGeom>
                <a:avLst/>
                <a:gdLst>
                  <a:gd name="T0" fmla="*/ 2147483647 w 5"/>
                  <a:gd name="T1" fmla="*/ 2147483647 h 3"/>
                  <a:gd name="T2" fmla="*/ 2147483647 w 5"/>
                  <a:gd name="T3" fmla="*/ 0 h 3"/>
                  <a:gd name="T4" fmla="*/ 2147483647 w 5"/>
                  <a:gd name="T5" fmla="*/ 0 h 3"/>
                  <a:gd name="T6" fmla="*/ 0 w 5"/>
                  <a:gd name="T7" fmla="*/ 0 h 3"/>
                  <a:gd name="T8" fmla="*/ 2147483647 w 5"/>
                  <a:gd name="T9" fmla="*/ 2147483647 h 3"/>
                  <a:gd name="T10" fmla="*/ 2147483647 w 5"/>
                  <a:gd name="T11" fmla="*/ 2147483647 h 3"/>
                  <a:gd name="T12" fmla="*/ 2147483647 w 5"/>
                  <a:gd name="T13" fmla="*/ 2147483647 h 3"/>
                  <a:gd name="T14" fmla="*/ 2147483647 w 5"/>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5" y="3"/>
                    </a:moveTo>
                    <a:lnTo>
                      <a:pt x="2" y="0"/>
                    </a:lnTo>
                    <a:lnTo>
                      <a:pt x="0" y="0"/>
                    </a:lnTo>
                    <a:lnTo>
                      <a:pt x="2" y="3"/>
                    </a:lnTo>
                    <a:lnTo>
                      <a:pt x="5" y="3"/>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3" name="Freeform 1417"/>
              <p:cNvSpPr>
                <a:spLocks/>
              </p:cNvSpPr>
              <p:nvPr/>
            </p:nvSpPr>
            <p:spPr bwMode="auto">
              <a:xfrm>
                <a:off x="515938" y="1125538"/>
                <a:ext cx="439738" cy="587375"/>
              </a:xfrm>
              <a:custGeom>
                <a:avLst/>
                <a:gdLst>
                  <a:gd name="T0" fmla="*/ 2147483647 w 277"/>
                  <a:gd name="T1" fmla="*/ 2147483647 h 370"/>
                  <a:gd name="T2" fmla="*/ 2147483647 w 277"/>
                  <a:gd name="T3" fmla="*/ 2147483647 h 370"/>
                  <a:gd name="T4" fmla="*/ 2147483647 w 277"/>
                  <a:gd name="T5" fmla="*/ 2147483647 h 370"/>
                  <a:gd name="T6" fmla="*/ 2147483647 w 277"/>
                  <a:gd name="T7" fmla="*/ 2147483647 h 370"/>
                  <a:gd name="T8" fmla="*/ 2147483647 w 277"/>
                  <a:gd name="T9" fmla="*/ 2147483647 h 370"/>
                  <a:gd name="T10" fmla="*/ 2147483647 w 277"/>
                  <a:gd name="T11" fmla="*/ 2147483647 h 370"/>
                  <a:gd name="T12" fmla="*/ 2147483647 w 277"/>
                  <a:gd name="T13" fmla="*/ 2147483647 h 370"/>
                  <a:gd name="T14" fmla="*/ 2147483647 w 277"/>
                  <a:gd name="T15" fmla="*/ 2147483647 h 370"/>
                  <a:gd name="T16" fmla="*/ 2147483647 w 277"/>
                  <a:gd name="T17" fmla="*/ 2147483647 h 370"/>
                  <a:gd name="T18" fmla="*/ 2147483647 w 277"/>
                  <a:gd name="T19" fmla="*/ 2147483647 h 370"/>
                  <a:gd name="T20" fmla="*/ 2147483647 w 277"/>
                  <a:gd name="T21" fmla="*/ 2147483647 h 370"/>
                  <a:gd name="T22" fmla="*/ 2147483647 w 277"/>
                  <a:gd name="T23" fmla="*/ 2147483647 h 370"/>
                  <a:gd name="T24" fmla="*/ 2147483647 w 277"/>
                  <a:gd name="T25" fmla="*/ 2147483647 h 370"/>
                  <a:gd name="T26" fmla="*/ 2147483647 w 277"/>
                  <a:gd name="T27" fmla="*/ 2147483647 h 370"/>
                  <a:gd name="T28" fmla="*/ 2147483647 w 277"/>
                  <a:gd name="T29" fmla="*/ 2147483647 h 370"/>
                  <a:gd name="T30" fmla="*/ 2147483647 w 277"/>
                  <a:gd name="T31" fmla="*/ 2147483647 h 370"/>
                  <a:gd name="T32" fmla="*/ 2147483647 w 277"/>
                  <a:gd name="T33" fmla="*/ 2147483647 h 370"/>
                  <a:gd name="T34" fmla="*/ 2147483647 w 277"/>
                  <a:gd name="T35" fmla="*/ 2147483647 h 370"/>
                  <a:gd name="T36" fmla="*/ 2147483647 w 277"/>
                  <a:gd name="T37" fmla="*/ 2147483647 h 370"/>
                  <a:gd name="T38" fmla="*/ 2147483647 w 277"/>
                  <a:gd name="T39" fmla="*/ 2147483647 h 370"/>
                  <a:gd name="T40" fmla="*/ 2147483647 w 277"/>
                  <a:gd name="T41" fmla="*/ 2147483647 h 370"/>
                  <a:gd name="T42" fmla="*/ 2147483647 w 277"/>
                  <a:gd name="T43" fmla="*/ 2147483647 h 370"/>
                  <a:gd name="T44" fmla="*/ 2147483647 w 277"/>
                  <a:gd name="T45" fmla="*/ 2147483647 h 370"/>
                  <a:gd name="T46" fmla="*/ 2147483647 w 277"/>
                  <a:gd name="T47" fmla="*/ 2147483647 h 370"/>
                  <a:gd name="T48" fmla="*/ 2147483647 w 277"/>
                  <a:gd name="T49" fmla="*/ 2147483647 h 370"/>
                  <a:gd name="T50" fmla="*/ 2147483647 w 277"/>
                  <a:gd name="T51" fmla="*/ 2147483647 h 370"/>
                  <a:gd name="T52" fmla="*/ 2147483647 w 277"/>
                  <a:gd name="T53" fmla="*/ 2147483647 h 370"/>
                  <a:gd name="T54" fmla="*/ 2147483647 w 277"/>
                  <a:gd name="T55" fmla="*/ 2147483647 h 370"/>
                  <a:gd name="T56" fmla="*/ 2147483647 w 277"/>
                  <a:gd name="T57" fmla="*/ 2147483647 h 370"/>
                  <a:gd name="T58" fmla="*/ 2147483647 w 277"/>
                  <a:gd name="T59" fmla="*/ 2147483647 h 370"/>
                  <a:gd name="T60" fmla="*/ 2147483647 w 277"/>
                  <a:gd name="T61" fmla="*/ 2147483647 h 370"/>
                  <a:gd name="T62" fmla="*/ 2147483647 w 277"/>
                  <a:gd name="T63" fmla="*/ 2147483647 h 370"/>
                  <a:gd name="T64" fmla="*/ 2147483647 w 277"/>
                  <a:gd name="T65" fmla="*/ 2147483647 h 370"/>
                  <a:gd name="T66" fmla="*/ 2147483647 w 277"/>
                  <a:gd name="T67" fmla="*/ 2147483647 h 370"/>
                  <a:gd name="T68" fmla="*/ 2147483647 w 277"/>
                  <a:gd name="T69" fmla="*/ 2147483647 h 370"/>
                  <a:gd name="T70" fmla="*/ 2147483647 w 277"/>
                  <a:gd name="T71" fmla="*/ 2147483647 h 370"/>
                  <a:gd name="T72" fmla="*/ 2147483647 w 277"/>
                  <a:gd name="T73" fmla="*/ 2147483647 h 370"/>
                  <a:gd name="T74" fmla="*/ 2147483647 w 277"/>
                  <a:gd name="T75" fmla="*/ 2147483647 h 370"/>
                  <a:gd name="T76" fmla="*/ 2147483647 w 277"/>
                  <a:gd name="T77" fmla="*/ 2147483647 h 370"/>
                  <a:gd name="T78" fmla="*/ 2147483647 w 277"/>
                  <a:gd name="T79" fmla="*/ 2147483647 h 370"/>
                  <a:gd name="T80" fmla="*/ 2147483647 w 277"/>
                  <a:gd name="T81" fmla="*/ 2147483647 h 370"/>
                  <a:gd name="T82" fmla="*/ 2147483647 w 277"/>
                  <a:gd name="T83" fmla="*/ 2147483647 h 370"/>
                  <a:gd name="T84" fmla="*/ 2147483647 w 277"/>
                  <a:gd name="T85" fmla="*/ 2147483647 h 370"/>
                  <a:gd name="T86" fmla="*/ 2147483647 w 277"/>
                  <a:gd name="T87" fmla="*/ 2147483647 h 370"/>
                  <a:gd name="T88" fmla="*/ 2147483647 w 277"/>
                  <a:gd name="T89" fmla="*/ 2147483647 h 370"/>
                  <a:gd name="T90" fmla="*/ 2147483647 w 277"/>
                  <a:gd name="T91" fmla="*/ 2147483647 h 370"/>
                  <a:gd name="T92" fmla="*/ 2147483647 w 277"/>
                  <a:gd name="T93" fmla="*/ 2147483647 h 370"/>
                  <a:gd name="T94" fmla="*/ 2147483647 w 277"/>
                  <a:gd name="T95" fmla="*/ 2147483647 h 370"/>
                  <a:gd name="T96" fmla="*/ 2147483647 w 277"/>
                  <a:gd name="T97" fmla="*/ 2147483647 h 370"/>
                  <a:gd name="T98" fmla="*/ 2147483647 w 277"/>
                  <a:gd name="T99" fmla="*/ 2147483647 h 370"/>
                  <a:gd name="T100" fmla="*/ 2147483647 w 277"/>
                  <a:gd name="T101" fmla="*/ 2147483647 h 370"/>
                  <a:gd name="T102" fmla="*/ 2147483647 w 277"/>
                  <a:gd name="T103" fmla="*/ 2147483647 h 370"/>
                  <a:gd name="T104" fmla="*/ 2147483647 w 277"/>
                  <a:gd name="T105" fmla="*/ 2147483647 h 370"/>
                  <a:gd name="T106" fmla="*/ 2147483647 w 277"/>
                  <a:gd name="T107" fmla="*/ 2147483647 h 370"/>
                  <a:gd name="T108" fmla="*/ 2147483647 w 277"/>
                  <a:gd name="T109" fmla="*/ 2147483647 h 370"/>
                  <a:gd name="T110" fmla="*/ 2147483647 w 277"/>
                  <a:gd name="T111" fmla="*/ 2147483647 h 370"/>
                  <a:gd name="T112" fmla="*/ 2147483647 w 277"/>
                  <a:gd name="T113" fmla="*/ 2147483647 h 370"/>
                  <a:gd name="T114" fmla="*/ 2147483647 w 277"/>
                  <a:gd name="T115" fmla="*/ 2147483647 h 370"/>
                  <a:gd name="T116" fmla="*/ 2147483647 w 277"/>
                  <a:gd name="T117" fmla="*/ 2147483647 h 370"/>
                  <a:gd name="T118" fmla="*/ 2147483647 w 277"/>
                  <a:gd name="T119" fmla="*/ 2147483647 h 370"/>
                  <a:gd name="T120" fmla="*/ 2147483647 w 277"/>
                  <a:gd name="T121" fmla="*/ 2147483647 h 3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7" h="370">
                    <a:moveTo>
                      <a:pt x="273" y="237"/>
                    </a:moveTo>
                    <a:lnTo>
                      <a:pt x="270" y="235"/>
                    </a:lnTo>
                    <a:lnTo>
                      <a:pt x="268" y="235"/>
                    </a:lnTo>
                    <a:lnTo>
                      <a:pt x="266" y="235"/>
                    </a:lnTo>
                    <a:lnTo>
                      <a:pt x="263" y="235"/>
                    </a:lnTo>
                    <a:lnTo>
                      <a:pt x="258" y="233"/>
                    </a:lnTo>
                    <a:lnTo>
                      <a:pt x="256" y="235"/>
                    </a:lnTo>
                    <a:lnTo>
                      <a:pt x="256" y="233"/>
                    </a:lnTo>
                    <a:lnTo>
                      <a:pt x="258" y="233"/>
                    </a:lnTo>
                    <a:lnTo>
                      <a:pt x="256" y="230"/>
                    </a:lnTo>
                    <a:lnTo>
                      <a:pt x="254" y="230"/>
                    </a:lnTo>
                    <a:lnTo>
                      <a:pt x="251" y="230"/>
                    </a:lnTo>
                    <a:lnTo>
                      <a:pt x="249" y="230"/>
                    </a:lnTo>
                    <a:lnTo>
                      <a:pt x="247" y="233"/>
                    </a:lnTo>
                    <a:lnTo>
                      <a:pt x="247" y="230"/>
                    </a:lnTo>
                    <a:lnTo>
                      <a:pt x="249" y="230"/>
                    </a:lnTo>
                    <a:lnTo>
                      <a:pt x="249" y="228"/>
                    </a:lnTo>
                    <a:lnTo>
                      <a:pt x="247" y="228"/>
                    </a:lnTo>
                    <a:lnTo>
                      <a:pt x="244" y="228"/>
                    </a:lnTo>
                    <a:lnTo>
                      <a:pt x="244" y="226"/>
                    </a:lnTo>
                    <a:lnTo>
                      <a:pt x="247" y="226"/>
                    </a:lnTo>
                    <a:lnTo>
                      <a:pt x="247" y="223"/>
                    </a:lnTo>
                    <a:lnTo>
                      <a:pt x="244" y="223"/>
                    </a:lnTo>
                    <a:lnTo>
                      <a:pt x="244" y="221"/>
                    </a:lnTo>
                    <a:lnTo>
                      <a:pt x="242" y="218"/>
                    </a:lnTo>
                    <a:lnTo>
                      <a:pt x="240" y="216"/>
                    </a:lnTo>
                    <a:lnTo>
                      <a:pt x="240" y="214"/>
                    </a:lnTo>
                    <a:lnTo>
                      <a:pt x="237" y="214"/>
                    </a:lnTo>
                    <a:lnTo>
                      <a:pt x="232" y="214"/>
                    </a:lnTo>
                    <a:lnTo>
                      <a:pt x="230" y="214"/>
                    </a:lnTo>
                    <a:lnTo>
                      <a:pt x="230" y="211"/>
                    </a:lnTo>
                    <a:lnTo>
                      <a:pt x="228" y="211"/>
                    </a:lnTo>
                    <a:lnTo>
                      <a:pt x="228" y="209"/>
                    </a:lnTo>
                    <a:lnTo>
                      <a:pt x="225" y="209"/>
                    </a:lnTo>
                    <a:lnTo>
                      <a:pt x="223" y="207"/>
                    </a:lnTo>
                    <a:lnTo>
                      <a:pt x="221" y="204"/>
                    </a:lnTo>
                    <a:lnTo>
                      <a:pt x="218" y="204"/>
                    </a:lnTo>
                    <a:lnTo>
                      <a:pt x="218" y="202"/>
                    </a:lnTo>
                    <a:lnTo>
                      <a:pt x="216" y="202"/>
                    </a:lnTo>
                    <a:lnTo>
                      <a:pt x="216" y="204"/>
                    </a:lnTo>
                    <a:lnTo>
                      <a:pt x="213" y="204"/>
                    </a:lnTo>
                    <a:lnTo>
                      <a:pt x="211" y="204"/>
                    </a:lnTo>
                    <a:lnTo>
                      <a:pt x="206" y="202"/>
                    </a:lnTo>
                    <a:lnTo>
                      <a:pt x="204" y="202"/>
                    </a:lnTo>
                    <a:lnTo>
                      <a:pt x="204" y="200"/>
                    </a:lnTo>
                    <a:lnTo>
                      <a:pt x="204" y="202"/>
                    </a:lnTo>
                    <a:lnTo>
                      <a:pt x="202" y="202"/>
                    </a:lnTo>
                    <a:lnTo>
                      <a:pt x="202" y="204"/>
                    </a:lnTo>
                    <a:lnTo>
                      <a:pt x="202" y="207"/>
                    </a:lnTo>
                    <a:lnTo>
                      <a:pt x="199" y="207"/>
                    </a:lnTo>
                    <a:lnTo>
                      <a:pt x="199" y="204"/>
                    </a:lnTo>
                    <a:lnTo>
                      <a:pt x="199" y="202"/>
                    </a:lnTo>
                    <a:lnTo>
                      <a:pt x="202" y="200"/>
                    </a:lnTo>
                    <a:lnTo>
                      <a:pt x="199" y="200"/>
                    </a:lnTo>
                    <a:lnTo>
                      <a:pt x="194" y="202"/>
                    </a:lnTo>
                    <a:lnTo>
                      <a:pt x="192" y="204"/>
                    </a:lnTo>
                    <a:lnTo>
                      <a:pt x="192" y="207"/>
                    </a:lnTo>
                    <a:lnTo>
                      <a:pt x="190" y="207"/>
                    </a:lnTo>
                    <a:lnTo>
                      <a:pt x="190" y="209"/>
                    </a:lnTo>
                    <a:lnTo>
                      <a:pt x="187" y="207"/>
                    </a:lnTo>
                    <a:lnTo>
                      <a:pt x="185" y="207"/>
                    </a:lnTo>
                    <a:lnTo>
                      <a:pt x="183" y="207"/>
                    </a:lnTo>
                    <a:lnTo>
                      <a:pt x="180" y="207"/>
                    </a:lnTo>
                    <a:lnTo>
                      <a:pt x="180" y="204"/>
                    </a:lnTo>
                    <a:lnTo>
                      <a:pt x="178" y="204"/>
                    </a:lnTo>
                    <a:lnTo>
                      <a:pt x="178" y="202"/>
                    </a:lnTo>
                    <a:lnTo>
                      <a:pt x="175" y="200"/>
                    </a:lnTo>
                    <a:lnTo>
                      <a:pt x="178" y="197"/>
                    </a:lnTo>
                    <a:lnTo>
                      <a:pt x="178" y="195"/>
                    </a:lnTo>
                    <a:lnTo>
                      <a:pt x="178" y="192"/>
                    </a:lnTo>
                    <a:lnTo>
                      <a:pt x="175" y="192"/>
                    </a:lnTo>
                    <a:lnTo>
                      <a:pt x="175" y="190"/>
                    </a:lnTo>
                    <a:lnTo>
                      <a:pt x="171" y="190"/>
                    </a:lnTo>
                    <a:lnTo>
                      <a:pt x="168" y="192"/>
                    </a:lnTo>
                    <a:lnTo>
                      <a:pt x="166" y="190"/>
                    </a:lnTo>
                    <a:lnTo>
                      <a:pt x="168" y="188"/>
                    </a:lnTo>
                    <a:lnTo>
                      <a:pt x="168" y="185"/>
                    </a:lnTo>
                    <a:lnTo>
                      <a:pt x="168" y="183"/>
                    </a:lnTo>
                    <a:lnTo>
                      <a:pt x="168" y="181"/>
                    </a:lnTo>
                    <a:lnTo>
                      <a:pt x="168" y="178"/>
                    </a:lnTo>
                    <a:lnTo>
                      <a:pt x="171" y="178"/>
                    </a:lnTo>
                    <a:lnTo>
                      <a:pt x="168" y="178"/>
                    </a:lnTo>
                    <a:lnTo>
                      <a:pt x="168" y="176"/>
                    </a:lnTo>
                    <a:lnTo>
                      <a:pt x="166" y="176"/>
                    </a:lnTo>
                    <a:lnTo>
                      <a:pt x="164" y="178"/>
                    </a:lnTo>
                    <a:lnTo>
                      <a:pt x="164" y="183"/>
                    </a:lnTo>
                    <a:lnTo>
                      <a:pt x="161" y="183"/>
                    </a:lnTo>
                    <a:lnTo>
                      <a:pt x="161" y="185"/>
                    </a:lnTo>
                    <a:lnTo>
                      <a:pt x="156" y="185"/>
                    </a:lnTo>
                    <a:lnTo>
                      <a:pt x="154" y="185"/>
                    </a:lnTo>
                    <a:lnTo>
                      <a:pt x="152" y="185"/>
                    </a:lnTo>
                    <a:lnTo>
                      <a:pt x="152" y="183"/>
                    </a:lnTo>
                    <a:lnTo>
                      <a:pt x="149" y="181"/>
                    </a:lnTo>
                    <a:lnTo>
                      <a:pt x="149" y="178"/>
                    </a:lnTo>
                    <a:lnTo>
                      <a:pt x="147" y="178"/>
                    </a:lnTo>
                    <a:lnTo>
                      <a:pt x="147" y="176"/>
                    </a:lnTo>
                    <a:lnTo>
                      <a:pt x="147" y="173"/>
                    </a:lnTo>
                    <a:lnTo>
                      <a:pt x="147" y="169"/>
                    </a:lnTo>
                    <a:lnTo>
                      <a:pt x="149" y="166"/>
                    </a:lnTo>
                    <a:lnTo>
                      <a:pt x="149" y="164"/>
                    </a:lnTo>
                    <a:lnTo>
                      <a:pt x="149" y="162"/>
                    </a:lnTo>
                    <a:lnTo>
                      <a:pt x="152" y="159"/>
                    </a:lnTo>
                    <a:lnTo>
                      <a:pt x="154" y="159"/>
                    </a:lnTo>
                    <a:lnTo>
                      <a:pt x="154" y="157"/>
                    </a:lnTo>
                    <a:lnTo>
                      <a:pt x="156" y="157"/>
                    </a:lnTo>
                    <a:lnTo>
                      <a:pt x="159" y="157"/>
                    </a:lnTo>
                    <a:lnTo>
                      <a:pt x="161" y="157"/>
                    </a:lnTo>
                    <a:lnTo>
                      <a:pt x="161" y="159"/>
                    </a:lnTo>
                    <a:lnTo>
                      <a:pt x="164" y="159"/>
                    </a:lnTo>
                    <a:lnTo>
                      <a:pt x="166" y="159"/>
                    </a:lnTo>
                    <a:lnTo>
                      <a:pt x="164" y="157"/>
                    </a:lnTo>
                    <a:lnTo>
                      <a:pt x="166" y="154"/>
                    </a:lnTo>
                    <a:lnTo>
                      <a:pt x="168" y="154"/>
                    </a:lnTo>
                    <a:lnTo>
                      <a:pt x="171" y="154"/>
                    </a:lnTo>
                    <a:lnTo>
                      <a:pt x="173" y="154"/>
                    </a:lnTo>
                    <a:lnTo>
                      <a:pt x="173" y="157"/>
                    </a:lnTo>
                    <a:lnTo>
                      <a:pt x="175" y="157"/>
                    </a:lnTo>
                    <a:lnTo>
                      <a:pt x="178" y="157"/>
                    </a:lnTo>
                    <a:lnTo>
                      <a:pt x="178" y="159"/>
                    </a:lnTo>
                    <a:lnTo>
                      <a:pt x="178" y="162"/>
                    </a:lnTo>
                    <a:lnTo>
                      <a:pt x="180" y="164"/>
                    </a:lnTo>
                    <a:lnTo>
                      <a:pt x="180" y="166"/>
                    </a:lnTo>
                    <a:lnTo>
                      <a:pt x="183" y="169"/>
                    </a:lnTo>
                    <a:lnTo>
                      <a:pt x="185" y="164"/>
                    </a:lnTo>
                    <a:lnTo>
                      <a:pt x="183" y="162"/>
                    </a:lnTo>
                    <a:lnTo>
                      <a:pt x="183" y="157"/>
                    </a:lnTo>
                    <a:lnTo>
                      <a:pt x="180" y="154"/>
                    </a:lnTo>
                    <a:lnTo>
                      <a:pt x="180" y="152"/>
                    </a:lnTo>
                    <a:lnTo>
                      <a:pt x="183" y="150"/>
                    </a:lnTo>
                    <a:lnTo>
                      <a:pt x="187" y="147"/>
                    </a:lnTo>
                    <a:lnTo>
                      <a:pt x="187" y="145"/>
                    </a:lnTo>
                    <a:lnTo>
                      <a:pt x="190" y="145"/>
                    </a:lnTo>
                    <a:lnTo>
                      <a:pt x="190" y="143"/>
                    </a:lnTo>
                    <a:lnTo>
                      <a:pt x="192" y="140"/>
                    </a:lnTo>
                    <a:lnTo>
                      <a:pt x="192" y="138"/>
                    </a:lnTo>
                    <a:lnTo>
                      <a:pt x="190" y="135"/>
                    </a:lnTo>
                    <a:lnTo>
                      <a:pt x="190" y="133"/>
                    </a:lnTo>
                    <a:lnTo>
                      <a:pt x="190" y="131"/>
                    </a:lnTo>
                    <a:lnTo>
                      <a:pt x="192" y="131"/>
                    </a:lnTo>
                    <a:lnTo>
                      <a:pt x="192" y="133"/>
                    </a:lnTo>
                    <a:lnTo>
                      <a:pt x="192" y="135"/>
                    </a:lnTo>
                    <a:lnTo>
                      <a:pt x="194" y="133"/>
                    </a:lnTo>
                    <a:lnTo>
                      <a:pt x="194" y="131"/>
                    </a:lnTo>
                    <a:lnTo>
                      <a:pt x="192" y="131"/>
                    </a:lnTo>
                    <a:lnTo>
                      <a:pt x="194" y="131"/>
                    </a:lnTo>
                    <a:lnTo>
                      <a:pt x="197" y="128"/>
                    </a:lnTo>
                    <a:lnTo>
                      <a:pt x="197" y="126"/>
                    </a:lnTo>
                    <a:lnTo>
                      <a:pt x="197" y="124"/>
                    </a:lnTo>
                    <a:lnTo>
                      <a:pt x="199" y="124"/>
                    </a:lnTo>
                    <a:lnTo>
                      <a:pt x="202" y="124"/>
                    </a:lnTo>
                    <a:lnTo>
                      <a:pt x="204" y="124"/>
                    </a:lnTo>
                    <a:lnTo>
                      <a:pt x="202" y="124"/>
                    </a:lnTo>
                    <a:lnTo>
                      <a:pt x="202" y="121"/>
                    </a:lnTo>
                    <a:lnTo>
                      <a:pt x="204" y="119"/>
                    </a:lnTo>
                    <a:lnTo>
                      <a:pt x="204" y="117"/>
                    </a:lnTo>
                    <a:lnTo>
                      <a:pt x="206" y="117"/>
                    </a:lnTo>
                    <a:lnTo>
                      <a:pt x="206" y="114"/>
                    </a:lnTo>
                    <a:lnTo>
                      <a:pt x="209" y="114"/>
                    </a:lnTo>
                    <a:lnTo>
                      <a:pt x="211" y="114"/>
                    </a:lnTo>
                    <a:lnTo>
                      <a:pt x="211" y="112"/>
                    </a:lnTo>
                    <a:lnTo>
                      <a:pt x="213" y="112"/>
                    </a:lnTo>
                    <a:lnTo>
                      <a:pt x="216" y="109"/>
                    </a:lnTo>
                    <a:lnTo>
                      <a:pt x="216" y="112"/>
                    </a:lnTo>
                    <a:lnTo>
                      <a:pt x="213" y="114"/>
                    </a:lnTo>
                    <a:lnTo>
                      <a:pt x="211" y="117"/>
                    </a:lnTo>
                    <a:lnTo>
                      <a:pt x="213" y="117"/>
                    </a:lnTo>
                    <a:lnTo>
                      <a:pt x="216" y="117"/>
                    </a:lnTo>
                    <a:lnTo>
                      <a:pt x="218" y="114"/>
                    </a:lnTo>
                    <a:lnTo>
                      <a:pt x="221" y="114"/>
                    </a:lnTo>
                    <a:lnTo>
                      <a:pt x="223" y="112"/>
                    </a:lnTo>
                    <a:lnTo>
                      <a:pt x="221" y="112"/>
                    </a:lnTo>
                    <a:lnTo>
                      <a:pt x="221" y="109"/>
                    </a:lnTo>
                    <a:lnTo>
                      <a:pt x="218" y="109"/>
                    </a:lnTo>
                    <a:lnTo>
                      <a:pt x="216" y="109"/>
                    </a:lnTo>
                    <a:lnTo>
                      <a:pt x="216" y="107"/>
                    </a:lnTo>
                    <a:lnTo>
                      <a:pt x="213" y="105"/>
                    </a:lnTo>
                    <a:lnTo>
                      <a:pt x="216" y="105"/>
                    </a:lnTo>
                    <a:lnTo>
                      <a:pt x="216" y="102"/>
                    </a:lnTo>
                    <a:lnTo>
                      <a:pt x="213" y="105"/>
                    </a:lnTo>
                    <a:lnTo>
                      <a:pt x="213" y="102"/>
                    </a:lnTo>
                    <a:lnTo>
                      <a:pt x="211" y="102"/>
                    </a:lnTo>
                    <a:lnTo>
                      <a:pt x="213" y="102"/>
                    </a:lnTo>
                    <a:lnTo>
                      <a:pt x="216" y="100"/>
                    </a:lnTo>
                    <a:lnTo>
                      <a:pt x="213" y="98"/>
                    </a:lnTo>
                    <a:lnTo>
                      <a:pt x="211" y="98"/>
                    </a:lnTo>
                    <a:lnTo>
                      <a:pt x="211" y="100"/>
                    </a:lnTo>
                    <a:lnTo>
                      <a:pt x="209" y="100"/>
                    </a:lnTo>
                    <a:lnTo>
                      <a:pt x="206" y="102"/>
                    </a:lnTo>
                    <a:lnTo>
                      <a:pt x="204" y="105"/>
                    </a:lnTo>
                    <a:lnTo>
                      <a:pt x="202" y="107"/>
                    </a:lnTo>
                    <a:lnTo>
                      <a:pt x="202" y="105"/>
                    </a:lnTo>
                    <a:lnTo>
                      <a:pt x="204" y="102"/>
                    </a:lnTo>
                    <a:lnTo>
                      <a:pt x="206" y="100"/>
                    </a:lnTo>
                    <a:lnTo>
                      <a:pt x="206" y="98"/>
                    </a:lnTo>
                    <a:lnTo>
                      <a:pt x="209" y="98"/>
                    </a:lnTo>
                    <a:lnTo>
                      <a:pt x="211" y="98"/>
                    </a:lnTo>
                    <a:lnTo>
                      <a:pt x="211" y="95"/>
                    </a:lnTo>
                    <a:lnTo>
                      <a:pt x="213" y="95"/>
                    </a:lnTo>
                    <a:lnTo>
                      <a:pt x="216" y="95"/>
                    </a:lnTo>
                    <a:lnTo>
                      <a:pt x="218" y="95"/>
                    </a:lnTo>
                    <a:lnTo>
                      <a:pt x="221" y="95"/>
                    </a:lnTo>
                    <a:lnTo>
                      <a:pt x="223" y="95"/>
                    </a:lnTo>
                    <a:lnTo>
                      <a:pt x="225" y="95"/>
                    </a:lnTo>
                    <a:lnTo>
                      <a:pt x="228" y="95"/>
                    </a:lnTo>
                    <a:lnTo>
                      <a:pt x="228" y="90"/>
                    </a:lnTo>
                    <a:lnTo>
                      <a:pt x="230" y="90"/>
                    </a:lnTo>
                    <a:lnTo>
                      <a:pt x="232" y="90"/>
                    </a:lnTo>
                    <a:lnTo>
                      <a:pt x="232" y="88"/>
                    </a:lnTo>
                    <a:lnTo>
                      <a:pt x="235" y="88"/>
                    </a:lnTo>
                    <a:lnTo>
                      <a:pt x="232" y="86"/>
                    </a:lnTo>
                    <a:lnTo>
                      <a:pt x="235" y="83"/>
                    </a:lnTo>
                    <a:lnTo>
                      <a:pt x="235" y="81"/>
                    </a:lnTo>
                    <a:lnTo>
                      <a:pt x="232" y="81"/>
                    </a:lnTo>
                    <a:lnTo>
                      <a:pt x="230" y="83"/>
                    </a:lnTo>
                    <a:lnTo>
                      <a:pt x="230" y="81"/>
                    </a:lnTo>
                    <a:lnTo>
                      <a:pt x="228" y="81"/>
                    </a:lnTo>
                    <a:lnTo>
                      <a:pt x="225" y="83"/>
                    </a:lnTo>
                    <a:lnTo>
                      <a:pt x="223" y="81"/>
                    </a:lnTo>
                    <a:lnTo>
                      <a:pt x="225" y="81"/>
                    </a:lnTo>
                    <a:lnTo>
                      <a:pt x="228" y="79"/>
                    </a:lnTo>
                    <a:lnTo>
                      <a:pt x="230" y="79"/>
                    </a:lnTo>
                    <a:lnTo>
                      <a:pt x="230" y="76"/>
                    </a:lnTo>
                    <a:lnTo>
                      <a:pt x="228" y="76"/>
                    </a:lnTo>
                    <a:lnTo>
                      <a:pt x="225" y="76"/>
                    </a:lnTo>
                    <a:lnTo>
                      <a:pt x="225" y="74"/>
                    </a:lnTo>
                    <a:lnTo>
                      <a:pt x="223" y="71"/>
                    </a:lnTo>
                    <a:lnTo>
                      <a:pt x="221" y="71"/>
                    </a:lnTo>
                    <a:lnTo>
                      <a:pt x="221" y="69"/>
                    </a:lnTo>
                    <a:lnTo>
                      <a:pt x="223" y="69"/>
                    </a:lnTo>
                    <a:lnTo>
                      <a:pt x="223" y="67"/>
                    </a:lnTo>
                    <a:lnTo>
                      <a:pt x="221" y="67"/>
                    </a:lnTo>
                    <a:lnTo>
                      <a:pt x="221" y="64"/>
                    </a:lnTo>
                    <a:lnTo>
                      <a:pt x="221" y="62"/>
                    </a:lnTo>
                    <a:lnTo>
                      <a:pt x="218" y="62"/>
                    </a:lnTo>
                    <a:lnTo>
                      <a:pt x="218" y="60"/>
                    </a:lnTo>
                    <a:lnTo>
                      <a:pt x="218" y="57"/>
                    </a:lnTo>
                    <a:lnTo>
                      <a:pt x="216" y="55"/>
                    </a:lnTo>
                    <a:lnTo>
                      <a:pt x="216" y="53"/>
                    </a:lnTo>
                    <a:lnTo>
                      <a:pt x="213" y="55"/>
                    </a:lnTo>
                    <a:lnTo>
                      <a:pt x="213" y="57"/>
                    </a:lnTo>
                    <a:lnTo>
                      <a:pt x="213" y="60"/>
                    </a:lnTo>
                    <a:lnTo>
                      <a:pt x="213" y="62"/>
                    </a:lnTo>
                    <a:lnTo>
                      <a:pt x="213" y="60"/>
                    </a:lnTo>
                    <a:lnTo>
                      <a:pt x="211" y="60"/>
                    </a:lnTo>
                    <a:lnTo>
                      <a:pt x="211" y="62"/>
                    </a:lnTo>
                    <a:lnTo>
                      <a:pt x="209" y="64"/>
                    </a:lnTo>
                    <a:lnTo>
                      <a:pt x="209" y="62"/>
                    </a:lnTo>
                    <a:lnTo>
                      <a:pt x="206" y="60"/>
                    </a:lnTo>
                    <a:lnTo>
                      <a:pt x="204" y="60"/>
                    </a:lnTo>
                    <a:lnTo>
                      <a:pt x="206" y="60"/>
                    </a:lnTo>
                    <a:lnTo>
                      <a:pt x="206" y="57"/>
                    </a:lnTo>
                    <a:lnTo>
                      <a:pt x="204" y="57"/>
                    </a:lnTo>
                    <a:lnTo>
                      <a:pt x="206" y="57"/>
                    </a:lnTo>
                    <a:lnTo>
                      <a:pt x="204" y="55"/>
                    </a:lnTo>
                    <a:lnTo>
                      <a:pt x="204" y="53"/>
                    </a:lnTo>
                    <a:lnTo>
                      <a:pt x="206" y="53"/>
                    </a:lnTo>
                    <a:lnTo>
                      <a:pt x="206" y="50"/>
                    </a:lnTo>
                    <a:lnTo>
                      <a:pt x="204" y="50"/>
                    </a:lnTo>
                    <a:lnTo>
                      <a:pt x="202" y="50"/>
                    </a:lnTo>
                    <a:lnTo>
                      <a:pt x="202" y="48"/>
                    </a:lnTo>
                    <a:lnTo>
                      <a:pt x="199" y="48"/>
                    </a:lnTo>
                    <a:lnTo>
                      <a:pt x="199" y="45"/>
                    </a:lnTo>
                    <a:lnTo>
                      <a:pt x="197" y="43"/>
                    </a:lnTo>
                    <a:lnTo>
                      <a:pt x="194" y="43"/>
                    </a:lnTo>
                    <a:lnTo>
                      <a:pt x="194" y="45"/>
                    </a:lnTo>
                    <a:lnTo>
                      <a:pt x="192" y="45"/>
                    </a:lnTo>
                    <a:lnTo>
                      <a:pt x="190" y="43"/>
                    </a:lnTo>
                    <a:lnTo>
                      <a:pt x="187" y="43"/>
                    </a:lnTo>
                    <a:lnTo>
                      <a:pt x="187" y="45"/>
                    </a:lnTo>
                    <a:lnTo>
                      <a:pt x="190" y="48"/>
                    </a:lnTo>
                    <a:lnTo>
                      <a:pt x="190" y="50"/>
                    </a:lnTo>
                    <a:lnTo>
                      <a:pt x="187" y="50"/>
                    </a:lnTo>
                    <a:lnTo>
                      <a:pt x="187" y="53"/>
                    </a:lnTo>
                    <a:lnTo>
                      <a:pt x="190" y="53"/>
                    </a:lnTo>
                    <a:lnTo>
                      <a:pt x="190" y="55"/>
                    </a:lnTo>
                    <a:lnTo>
                      <a:pt x="190" y="57"/>
                    </a:lnTo>
                    <a:lnTo>
                      <a:pt x="187" y="57"/>
                    </a:lnTo>
                    <a:lnTo>
                      <a:pt x="187" y="60"/>
                    </a:lnTo>
                    <a:lnTo>
                      <a:pt x="187" y="62"/>
                    </a:lnTo>
                    <a:lnTo>
                      <a:pt x="190" y="62"/>
                    </a:lnTo>
                    <a:lnTo>
                      <a:pt x="190" y="64"/>
                    </a:lnTo>
                    <a:lnTo>
                      <a:pt x="192" y="69"/>
                    </a:lnTo>
                    <a:lnTo>
                      <a:pt x="190" y="71"/>
                    </a:lnTo>
                    <a:lnTo>
                      <a:pt x="190" y="74"/>
                    </a:lnTo>
                    <a:lnTo>
                      <a:pt x="187" y="76"/>
                    </a:lnTo>
                    <a:lnTo>
                      <a:pt x="185" y="76"/>
                    </a:lnTo>
                    <a:lnTo>
                      <a:pt x="185" y="79"/>
                    </a:lnTo>
                    <a:lnTo>
                      <a:pt x="185" y="81"/>
                    </a:lnTo>
                    <a:lnTo>
                      <a:pt x="185" y="83"/>
                    </a:lnTo>
                    <a:lnTo>
                      <a:pt x="187" y="86"/>
                    </a:lnTo>
                    <a:lnTo>
                      <a:pt x="187" y="88"/>
                    </a:lnTo>
                    <a:lnTo>
                      <a:pt x="185" y="90"/>
                    </a:lnTo>
                    <a:lnTo>
                      <a:pt x="183" y="90"/>
                    </a:lnTo>
                    <a:lnTo>
                      <a:pt x="183" y="88"/>
                    </a:lnTo>
                    <a:lnTo>
                      <a:pt x="180" y="88"/>
                    </a:lnTo>
                    <a:lnTo>
                      <a:pt x="180" y="86"/>
                    </a:lnTo>
                    <a:lnTo>
                      <a:pt x="180" y="83"/>
                    </a:lnTo>
                    <a:lnTo>
                      <a:pt x="180" y="81"/>
                    </a:lnTo>
                    <a:lnTo>
                      <a:pt x="180" y="79"/>
                    </a:lnTo>
                    <a:lnTo>
                      <a:pt x="180" y="76"/>
                    </a:lnTo>
                    <a:lnTo>
                      <a:pt x="178" y="76"/>
                    </a:lnTo>
                    <a:lnTo>
                      <a:pt x="175" y="76"/>
                    </a:lnTo>
                    <a:lnTo>
                      <a:pt x="173" y="74"/>
                    </a:lnTo>
                    <a:lnTo>
                      <a:pt x="171" y="74"/>
                    </a:lnTo>
                    <a:lnTo>
                      <a:pt x="168" y="71"/>
                    </a:lnTo>
                    <a:lnTo>
                      <a:pt x="168" y="69"/>
                    </a:lnTo>
                    <a:lnTo>
                      <a:pt x="166" y="69"/>
                    </a:lnTo>
                    <a:lnTo>
                      <a:pt x="164" y="67"/>
                    </a:lnTo>
                    <a:lnTo>
                      <a:pt x="161" y="67"/>
                    </a:lnTo>
                    <a:lnTo>
                      <a:pt x="159" y="67"/>
                    </a:lnTo>
                    <a:lnTo>
                      <a:pt x="159" y="64"/>
                    </a:lnTo>
                    <a:lnTo>
                      <a:pt x="156" y="64"/>
                    </a:lnTo>
                    <a:lnTo>
                      <a:pt x="156" y="60"/>
                    </a:lnTo>
                    <a:lnTo>
                      <a:pt x="154" y="60"/>
                    </a:lnTo>
                    <a:lnTo>
                      <a:pt x="154" y="55"/>
                    </a:lnTo>
                    <a:lnTo>
                      <a:pt x="154" y="53"/>
                    </a:lnTo>
                    <a:lnTo>
                      <a:pt x="154" y="50"/>
                    </a:lnTo>
                    <a:lnTo>
                      <a:pt x="154" y="48"/>
                    </a:lnTo>
                    <a:lnTo>
                      <a:pt x="156" y="45"/>
                    </a:lnTo>
                    <a:lnTo>
                      <a:pt x="159" y="43"/>
                    </a:lnTo>
                    <a:lnTo>
                      <a:pt x="159" y="41"/>
                    </a:lnTo>
                    <a:lnTo>
                      <a:pt x="161" y="41"/>
                    </a:lnTo>
                    <a:lnTo>
                      <a:pt x="161" y="38"/>
                    </a:lnTo>
                    <a:lnTo>
                      <a:pt x="161" y="36"/>
                    </a:lnTo>
                    <a:lnTo>
                      <a:pt x="164" y="36"/>
                    </a:lnTo>
                    <a:lnTo>
                      <a:pt x="166" y="36"/>
                    </a:lnTo>
                    <a:lnTo>
                      <a:pt x="168" y="34"/>
                    </a:lnTo>
                    <a:lnTo>
                      <a:pt x="168" y="31"/>
                    </a:lnTo>
                    <a:lnTo>
                      <a:pt x="168" y="29"/>
                    </a:lnTo>
                    <a:lnTo>
                      <a:pt x="166" y="29"/>
                    </a:lnTo>
                    <a:lnTo>
                      <a:pt x="164" y="26"/>
                    </a:lnTo>
                    <a:lnTo>
                      <a:pt x="164" y="24"/>
                    </a:lnTo>
                    <a:lnTo>
                      <a:pt x="166" y="26"/>
                    </a:lnTo>
                    <a:lnTo>
                      <a:pt x="168" y="29"/>
                    </a:lnTo>
                    <a:lnTo>
                      <a:pt x="171" y="26"/>
                    </a:lnTo>
                    <a:lnTo>
                      <a:pt x="173" y="24"/>
                    </a:lnTo>
                    <a:lnTo>
                      <a:pt x="171" y="24"/>
                    </a:lnTo>
                    <a:lnTo>
                      <a:pt x="171" y="22"/>
                    </a:lnTo>
                    <a:lnTo>
                      <a:pt x="173" y="22"/>
                    </a:lnTo>
                    <a:lnTo>
                      <a:pt x="173" y="24"/>
                    </a:lnTo>
                    <a:lnTo>
                      <a:pt x="175" y="24"/>
                    </a:lnTo>
                    <a:lnTo>
                      <a:pt x="175" y="22"/>
                    </a:lnTo>
                    <a:lnTo>
                      <a:pt x="173" y="19"/>
                    </a:lnTo>
                    <a:lnTo>
                      <a:pt x="175" y="19"/>
                    </a:lnTo>
                    <a:lnTo>
                      <a:pt x="178" y="22"/>
                    </a:lnTo>
                    <a:lnTo>
                      <a:pt x="180" y="19"/>
                    </a:lnTo>
                    <a:lnTo>
                      <a:pt x="183" y="17"/>
                    </a:lnTo>
                    <a:lnTo>
                      <a:pt x="180" y="17"/>
                    </a:lnTo>
                    <a:lnTo>
                      <a:pt x="180" y="15"/>
                    </a:lnTo>
                    <a:lnTo>
                      <a:pt x="180" y="12"/>
                    </a:lnTo>
                    <a:lnTo>
                      <a:pt x="180" y="10"/>
                    </a:lnTo>
                    <a:lnTo>
                      <a:pt x="178" y="10"/>
                    </a:lnTo>
                    <a:lnTo>
                      <a:pt x="180" y="10"/>
                    </a:lnTo>
                    <a:lnTo>
                      <a:pt x="178" y="10"/>
                    </a:lnTo>
                    <a:lnTo>
                      <a:pt x="175" y="10"/>
                    </a:lnTo>
                    <a:lnTo>
                      <a:pt x="173" y="10"/>
                    </a:lnTo>
                    <a:lnTo>
                      <a:pt x="173" y="12"/>
                    </a:lnTo>
                    <a:lnTo>
                      <a:pt x="173" y="15"/>
                    </a:lnTo>
                    <a:lnTo>
                      <a:pt x="171" y="17"/>
                    </a:lnTo>
                    <a:lnTo>
                      <a:pt x="168" y="19"/>
                    </a:lnTo>
                    <a:lnTo>
                      <a:pt x="166" y="17"/>
                    </a:lnTo>
                    <a:lnTo>
                      <a:pt x="166" y="15"/>
                    </a:lnTo>
                    <a:lnTo>
                      <a:pt x="168" y="15"/>
                    </a:lnTo>
                    <a:lnTo>
                      <a:pt x="168" y="12"/>
                    </a:lnTo>
                    <a:lnTo>
                      <a:pt x="166" y="12"/>
                    </a:lnTo>
                    <a:lnTo>
                      <a:pt x="164" y="12"/>
                    </a:lnTo>
                    <a:lnTo>
                      <a:pt x="164" y="15"/>
                    </a:lnTo>
                    <a:lnTo>
                      <a:pt x="161" y="15"/>
                    </a:lnTo>
                    <a:lnTo>
                      <a:pt x="161" y="12"/>
                    </a:lnTo>
                    <a:lnTo>
                      <a:pt x="161" y="10"/>
                    </a:lnTo>
                    <a:lnTo>
                      <a:pt x="159" y="10"/>
                    </a:lnTo>
                    <a:lnTo>
                      <a:pt x="159" y="7"/>
                    </a:lnTo>
                    <a:lnTo>
                      <a:pt x="156" y="5"/>
                    </a:lnTo>
                    <a:lnTo>
                      <a:pt x="156" y="3"/>
                    </a:lnTo>
                    <a:lnTo>
                      <a:pt x="156" y="0"/>
                    </a:lnTo>
                    <a:lnTo>
                      <a:pt x="154" y="0"/>
                    </a:lnTo>
                    <a:lnTo>
                      <a:pt x="152" y="0"/>
                    </a:lnTo>
                    <a:lnTo>
                      <a:pt x="152" y="3"/>
                    </a:lnTo>
                    <a:lnTo>
                      <a:pt x="149" y="3"/>
                    </a:lnTo>
                    <a:lnTo>
                      <a:pt x="149" y="5"/>
                    </a:lnTo>
                    <a:lnTo>
                      <a:pt x="152" y="5"/>
                    </a:lnTo>
                    <a:lnTo>
                      <a:pt x="149" y="5"/>
                    </a:lnTo>
                    <a:lnTo>
                      <a:pt x="149" y="7"/>
                    </a:lnTo>
                    <a:lnTo>
                      <a:pt x="152" y="10"/>
                    </a:lnTo>
                    <a:lnTo>
                      <a:pt x="154" y="10"/>
                    </a:lnTo>
                    <a:lnTo>
                      <a:pt x="156" y="10"/>
                    </a:lnTo>
                    <a:lnTo>
                      <a:pt x="154" y="12"/>
                    </a:lnTo>
                    <a:lnTo>
                      <a:pt x="156" y="12"/>
                    </a:lnTo>
                    <a:lnTo>
                      <a:pt x="156" y="15"/>
                    </a:lnTo>
                    <a:lnTo>
                      <a:pt x="154" y="15"/>
                    </a:lnTo>
                    <a:lnTo>
                      <a:pt x="152" y="15"/>
                    </a:lnTo>
                    <a:lnTo>
                      <a:pt x="152" y="17"/>
                    </a:lnTo>
                    <a:lnTo>
                      <a:pt x="152" y="19"/>
                    </a:lnTo>
                    <a:lnTo>
                      <a:pt x="149" y="19"/>
                    </a:lnTo>
                    <a:lnTo>
                      <a:pt x="149" y="17"/>
                    </a:lnTo>
                    <a:lnTo>
                      <a:pt x="152" y="17"/>
                    </a:lnTo>
                    <a:lnTo>
                      <a:pt x="152" y="15"/>
                    </a:lnTo>
                    <a:lnTo>
                      <a:pt x="149" y="15"/>
                    </a:lnTo>
                    <a:lnTo>
                      <a:pt x="147" y="15"/>
                    </a:lnTo>
                    <a:lnTo>
                      <a:pt x="145" y="15"/>
                    </a:lnTo>
                    <a:lnTo>
                      <a:pt x="145" y="17"/>
                    </a:lnTo>
                    <a:lnTo>
                      <a:pt x="142" y="17"/>
                    </a:lnTo>
                    <a:lnTo>
                      <a:pt x="140" y="17"/>
                    </a:lnTo>
                    <a:lnTo>
                      <a:pt x="138" y="17"/>
                    </a:lnTo>
                    <a:lnTo>
                      <a:pt x="135" y="17"/>
                    </a:lnTo>
                    <a:lnTo>
                      <a:pt x="133" y="17"/>
                    </a:lnTo>
                    <a:lnTo>
                      <a:pt x="133" y="15"/>
                    </a:lnTo>
                    <a:lnTo>
                      <a:pt x="130" y="15"/>
                    </a:lnTo>
                    <a:lnTo>
                      <a:pt x="128" y="17"/>
                    </a:lnTo>
                    <a:lnTo>
                      <a:pt x="126" y="17"/>
                    </a:lnTo>
                    <a:lnTo>
                      <a:pt x="126" y="19"/>
                    </a:lnTo>
                    <a:lnTo>
                      <a:pt x="128" y="19"/>
                    </a:lnTo>
                    <a:lnTo>
                      <a:pt x="126" y="19"/>
                    </a:lnTo>
                    <a:lnTo>
                      <a:pt x="126" y="22"/>
                    </a:lnTo>
                    <a:lnTo>
                      <a:pt x="126" y="19"/>
                    </a:lnTo>
                    <a:lnTo>
                      <a:pt x="123" y="17"/>
                    </a:lnTo>
                    <a:lnTo>
                      <a:pt x="121" y="17"/>
                    </a:lnTo>
                    <a:lnTo>
                      <a:pt x="119" y="17"/>
                    </a:lnTo>
                    <a:lnTo>
                      <a:pt x="116" y="17"/>
                    </a:lnTo>
                    <a:lnTo>
                      <a:pt x="114" y="17"/>
                    </a:lnTo>
                    <a:lnTo>
                      <a:pt x="111" y="17"/>
                    </a:lnTo>
                    <a:lnTo>
                      <a:pt x="109" y="17"/>
                    </a:lnTo>
                    <a:lnTo>
                      <a:pt x="111" y="15"/>
                    </a:lnTo>
                    <a:lnTo>
                      <a:pt x="114" y="15"/>
                    </a:lnTo>
                    <a:lnTo>
                      <a:pt x="109" y="12"/>
                    </a:lnTo>
                    <a:lnTo>
                      <a:pt x="107" y="12"/>
                    </a:lnTo>
                    <a:lnTo>
                      <a:pt x="104" y="12"/>
                    </a:lnTo>
                    <a:lnTo>
                      <a:pt x="102" y="12"/>
                    </a:lnTo>
                    <a:lnTo>
                      <a:pt x="102" y="10"/>
                    </a:lnTo>
                    <a:lnTo>
                      <a:pt x="100" y="10"/>
                    </a:lnTo>
                    <a:lnTo>
                      <a:pt x="97" y="10"/>
                    </a:lnTo>
                    <a:lnTo>
                      <a:pt x="95" y="10"/>
                    </a:lnTo>
                    <a:lnTo>
                      <a:pt x="92" y="12"/>
                    </a:lnTo>
                    <a:lnTo>
                      <a:pt x="92" y="10"/>
                    </a:lnTo>
                    <a:lnTo>
                      <a:pt x="90" y="10"/>
                    </a:lnTo>
                    <a:lnTo>
                      <a:pt x="92" y="10"/>
                    </a:lnTo>
                    <a:lnTo>
                      <a:pt x="92" y="7"/>
                    </a:lnTo>
                    <a:lnTo>
                      <a:pt x="90" y="7"/>
                    </a:lnTo>
                    <a:lnTo>
                      <a:pt x="90" y="10"/>
                    </a:lnTo>
                    <a:lnTo>
                      <a:pt x="90" y="12"/>
                    </a:lnTo>
                    <a:lnTo>
                      <a:pt x="88" y="10"/>
                    </a:lnTo>
                    <a:lnTo>
                      <a:pt x="85" y="10"/>
                    </a:lnTo>
                    <a:lnTo>
                      <a:pt x="85" y="7"/>
                    </a:lnTo>
                    <a:lnTo>
                      <a:pt x="83" y="5"/>
                    </a:lnTo>
                    <a:lnTo>
                      <a:pt x="83" y="7"/>
                    </a:lnTo>
                    <a:lnTo>
                      <a:pt x="85" y="7"/>
                    </a:lnTo>
                    <a:lnTo>
                      <a:pt x="83" y="7"/>
                    </a:lnTo>
                    <a:lnTo>
                      <a:pt x="83" y="10"/>
                    </a:lnTo>
                    <a:lnTo>
                      <a:pt x="81" y="10"/>
                    </a:lnTo>
                    <a:lnTo>
                      <a:pt x="78" y="10"/>
                    </a:lnTo>
                    <a:lnTo>
                      <a:pt x="76" y="12"/>
                    </a:lnTo>
                    <a:lnTo>
                      <a:pt x="73" y="12"/>
                    </a:lnTo>
                    <a:lnTo>
                      <a:pt x="76" y="10"/>
                    </a:lnTo>
                    <a:lnTo>
                      <a:pt x="78" y="10"/>
                    </a:lnTo>
                    <a:lnTo>
                      <a:pt x="81" y="7"/>
                    </a:lnTo>
                    <a:lnTo>
                      <a:pt x="78" y="7"/>
                    </a:lnTo>
                    <a:lnTo>
                      <a:pt x="78" y="10"/>
                    </a:lnTo>
                    <a:lnTo>
                      <a:pt x="76" y="10"/>
                    </a:lnTo>
                    <a:lnTo>
                      <a:pt x="73" y="10"/>
                    </a:lnTo>
                    <a:lnTo>
                      <a:pt x="71" y="10"/>
                    </a:lnTo>
                    <a:lnTo>
                      <a:pt x="69" y="12"/>
                    </a:lnTo>
                    <a:lnTo>
                      <a:pt x="66" y="12"/>
                    </a:lnTo>
                    <a:lnTo>
                      <a:pt x="69" y="12"/>
                    </a:lnTo>
                    <a:lnTo>
                      <a:pt x="69" y="15"/>
                    </a:lnTo>
                    <a:lnTo>
                      <a:pt x="66" y="12"/>
                    </a:lnTo>
                    <a:lnTo>
                      <a:pt x="64" y="12"/>
                    </a:lnTo>
                    <a:lnTo>
                      <a:pt x="62" y="12"/>
                    </a:lnTo>
                    <a:lnTo>
                      <a:pt x="59" y="10"/>
                    </a:lnTo>
                    <a:lnTo>
                      <a:pt x="57" y="10"/>
                    </a:lnTo>
                    <a:lnTo>
                      <a:pt x="54" y="10"/>
                    </a:lnTo>
                    <a:lnTo>
                      <a:pt x="52" y="7"/>
                    </a:lnTo>
                    <a:lnTo>
                      <a:pt x="47" y="10"/>
                    </a:lnTo>
                    <a:lnTo>
                      <a:pt x="45" y="7"/>
                    </a:lnTo>
                    <a:lnTo>
                      <a:pt x="40" y="7"/>
                    </a:lnTo>
                    <a:lnTo>
                      <a:pt x="38" y="7"/>
                    </a:lnTo>
                    <a:lnTo>
                      <a:pt x="36" y="7"/>
                    </a:lnTo>
                    <a:lnTo>
                      <a:pt x="33" y="7"/>
                    </a:lnTo>
                    <a:lnTo>
                      <a:pt x="33" y="5"/>
                    </a:lnTo>
                    <a:lnTo>
                      <a:pt x="31" y="5"/>
                    </a:lnTo>
                    <a:lnTo>
                      <a:pt x="28" y="5"/>
                    </a:lnTo>
                    <a:lnTo>
                      <a:pt x="26" y="5"/>
                    </a:lnTo>
                    <a:lnTo>
                      <a:pt x="24" y="5"/>
                    </a:lnTo>
                    <a:lnTo>
                      <a:pt x="26" y="5"/>
                    </a:lnTo>
                    <a:lnTo>
                      <a:pt x="26" y="3"/>
                    </a:lnTo>
                    <a:lnTo>
                      <a:pt x="24" y="3"/>
                    </a:lnTo>
                    <a:lnTo>
                      <a:pt x="21" y="5"/>
                    </a:lnTo>
                    <a:lnTo>
                      <a:pt x="19" y="5"/>
                    </a:lnTo>
                    <a:lnTo>
                      <a:pt x="17" y="7"/>
                    </a:lnTo>
                    <a:lnTo>
                      <a:pt x="14" y="7"/>
                    </a:lnTo>
                    <a:lnTo>
                      <a:pt x="12" y="7"/>
                    </a:lnTo>
                    <a:lnTo>
                      <a:pt x="12" y="10"/>
                    </a:lnTo>
                    <a:lnTo>
                      <a:pt x="9" y="12"/>
                    </a:lnTo>
                    <a:lnTo>
                      <a:pt x="7" y="12"/>
                    </a:lnTo>
                    <a:lnTo>
                      <a:pt x="5" y="15"/>
                    </a:lnTo>
                    <a:lnTo>
                      <a:pt x="2" y="15"/>
                    </a:lnTo>
                    <a:lnTo>
                      <a:pt x="5" y="15"/>
                    </a:lnTo>
                    <a:lnTo>
                      <a:pt x="5" y="17"/>
                    </a:lnTo>
                    <a:lnTo>
                      <a:pt x="7" y="17"/>
                    </a:lnTo>
                    <a:lnTo>
                      <a:pt x="9" y="19"/>
                    </a:lnTo>
                    <a:lnTo>
                      <a:pt x="12" y="19"/>
                    </a:lnTo>
                    <a:lnTo>
                      <a:pt x="14" y="19"/>
                    </a:lnTo>
                    <a:lnTo>
                      <a:pt x="14" y="22"/>
                    </a:lnTo>
                    <a:lnTo>
                      <a:pt x="12" y="22"/>
                    </a:lnTo>
                    <a:lnTo>
                      <a:pt x="14" y="22"/>
                    </a:lnTo>
                    <a:lnTo>
                      <a:pt x="17" y="22"/>
                    </a:lnTo>
                    <a:lnTo>
                      <a:pt x="19" y="22"/>
                    </a:lnTo>
                    <a:lnTo>
                      <a:pt x="17" y="24"/>
                    </a:lnTo>
                    <a:lnTo>
                      <a:pt x="14" y="24"/>
                    </a:lnTo>
                    <a:lnTo>
                      <a:pt x="12" y="26"/>
                    </a:lnTo>
                    <a:lnTo>
                      <a:pt x="9" y="24"/>
                    </a:lnTo>
                    <a:lnTo>
                      <a:pt x="7" y="24"/>
                    </a:lnTo>
                    <a:lnTo>
                      <a:pt x="5" y="24"/>
                    </a:lnTo>
                    <a:lnTo>
                      <a:pt x="2" y="24"/>
                    </a:lnTo>
                    <a:lnTo>
                      <a:pt x="2" y="26"/>
                    </a:lnTo>
                    <a:lnTo>
                      <a:pt x="0" y="29"/>
                    </a:lnTo>
                    <a:lnTo>
                      <a:pt x="2" y="29"/>
                    </a:lnTo>
                    <a:lnTo>
                      <a:pt x="5" y="29"/>
                    </a:lnTo>
                    <a:lnTo>
                      <a:pt x="5" y="31"/>
                    </a:lnTo>
                    <a:lnTo>
                      <a:pt x="2" y="31"/>
                    </a:lnTo>
                    <a:lnTo>
                      <a:pt x="5" y="34"/>
                    </a:lnTo>
                    <a:lnTo>
                      <a:pt x="7" y="34"/>
                    </a:lnTo>
                    <a:lnTo>
                      <a:pt x="9" y="34"/>
                    </a:lnTo>
                    <a:lnTo>
                      <a:pt x="12" y="34"/>
                    </a:lnTo>
                    <a:lnTo>
                      <a:pt x="12" y="31"/>
                    </a:lnTo>
                    <a:lnTo>
                      <a:pt x="14" y="31"/>
                    </a:lnTo>
                    <a:lnTo>
                      <a:pt x="17" y="31"/>
                    </a:lnTo>
                    <a:lnTo>
                      <a:pt x="17" y="34"/>
                    </a:lnTo>
                    <a:lnTo>
                      <a:pt x="14" y="34"/>
                    </a:lnTo>
                    <a:lnTo>
                      <a:pt x="17" y="36"/>
                    </a:lnTo>
                    <a:lnTo>
                      <a:pt x="17" y="38"/>
                    </a:lnTo>
                    <a:lnTo>
                      <a:pt x="14" y="41"/>
                    </a:lnTo>
                    <a:lnTo>
                      <a:pt x="12" y="38"/>
                    </a:lnTo>
                    <a:lnTo>
                      <a:pt x="12" y="41"/>
                    </a:lnTo>
                    <a:lnTo>
                      <a:pt x="9" y="41"/>
                    </a:lnTo>
                    <a:lnTo>
                      <a:pt x="7" y="43"/>
                    </a:lnTo>
                    <a:lnTo>
                      <a:pt x="5" y="45"/>
                    </a:lnTo>
                    <a:lnTo>
                      <a:pt x="5" y="48"/>
                    </a:lnTo>
                    <a:lnTo>
                      <a:pt x="5" y="50"/>
                    </a:lnTo>
                    <a:lnTo>
                      <a:pt x="7" y="50"/>
                    </a:lnTo>
                    <a:lnTo>
                      <a:pt x="7" y="53"/>
                    </a:lnTo>
                    <a:lnTo>
                      <a:pt x="5" y="53"/>
                    </a:lnTo>
                    <a:lnTo>
                      <a:pt x="9" y="57"/>
                    </a:lnTo>
                    <a:lnTo>
                      <a:pt x="12" y="55"/>
                    </a:lnTo>
                    <a:lnTo>
                      <a:pt x="12" y="57"/>
                    </a:lnTo>
                    <a:lnTo>
                      <a:pt x="14" y="60"/>
                    </a:lnTo>
                    <a:lnTo>
                      <a:pt x="12" y="62"/>
                    </a:lnTo>
                    <a:lnTo>
                      <a:pt x="14" y="62"/>
                    </a:lnTo>
                    <a:lnTo>
                      <a:pt x="17" y="60"/>
                    </a:lnTo>
                    <a:lnTo>
                      <a:pt x="17" y="62"/>
                    </a:lnTo>
                    <a:lnTo>
                      <a:pt x="19" y="62"/>
                    </a:lnTo>
                    <a:lnTo>
                      <a:pt x="19" y="60"/>
                    </a:lnTo>
                    <a:lnTo>
                      <a:pt x="21" y="62"/>
                    </a:lnTo>
                    <a:lnTo>
                      <a:pt x="24" y="60"/>
                    </a:lnTo>
                    <a:lnTo>
                      <a:pt x="24" y="62"/>
                    </a:lnTo>
                    <a:lnTo>
                      <a:pt x="21" y="64"/>
                    </a:lnTo>
                    <a:lnTo>
                      <a:pt x="21" y="67"/>
                    </a:lnTo>
                    <a:lnTo>
                      <a:pt x="19" y="69"/>
                    </a:lnTo>
                    <a:lnTo>
                      <a:pt x="17" y="71"/>
                    </a:lnTo>
                    <a:lnTo>
                      <a:pt x="17" y="74"/>
                    </a:lnTo>
                    <a:lnTo>
                      <a:pt x="14" y="74"/>
                    </a:lnTo>
                    <a:lnTo>
                      <a:pt x="12" y="74"/>
                    </a:lnTo>
                    <a:lnTo>
                      <a:pt x="12" y="76"/>
                    </a:lnTo>
                    <a:lnTo>
                      <a:pt x="9" y="76"/>
                    </a:lnTo>
                    <a:lnTo>
                      <a:pt x="7" y="79"/>
                    </a:lnTo>
                    <a:lnTo>
                      <a:pt x="9" y="79"/>
                    </a:lnTo>
                    <a:lnTo>
                      <a:pt x="9" y="76"/>
                    </a:lnTo>
                    <a:lnTo>
                      <a:pt x="12" y="76"/>
                    </a:lnTo>
                    <a:lnTo>
                      <a:pt x="14" y="74"/>
                    </a:lnTo>
                    <a:lnTo>
                      <a:pt x="14" y="76"/>
                    </a:lnTo>
                    <a:lnTo>
                      <a:pt x="17" y="74"/>
                    </a:lnTo>
                    <a:lnTo>
                      <a:pt x="19" y="74"/>
                    </a:lnTo>
                    <a:lnTo>
                      <a:pt x="19" y="71"/>
                    </a:lnTo>
                    <a:lnTo>
                      <a:pt x="24" y="69"/>
                    </a:lnTo>
                    <a:lnTo>
                      <a:pt x="24" y="67"/>
                    </a:lnTo>
                    <a:lnTo>
                      <a:pt x="26" y="67"/>
                    </a:lnTo>
                    <a:lnTo>
                      <a:pt x="28" y="64"/>
                    </a:lnTo>
                    <a:lnTo>
                      <a:pt x="28" y="62"/>
                    </a:lnTo>
                    <a:lnTo>
                      <a:pt x="31" y="62"/>
                    </a:lnTo>
                    <a:lnTo>
                      <a:pt x="31" y="60"/>
                    </a:lnTo>
                    <a:lnTo>
                      <a:pt x="28" y="60"/>
                    </a:lnTo>
                    <a:lnTo>
                      <a:pt x="31" y="57"/>
                    </a:lnTo>
                    <a:lnTo>
                      <a:pt x="33" y="55"/>
                    </a:lnTo>
                    <a:lnTo>
                      <a:pt x="36" y="48"/>
                    </a:lnTo>
                    <a:lnTo>
                      <a:pt x="38" y="50"/>
                    </a:lnTo>
                    <a:lnTo>
                      <a:pt x="38" y="48"/>
                    </a:lnTo>
                    <a:lnTo>
                      <a:pt x="38" y="50"/>
                    </a:lnTo>
                    <a:lnTo>
                      <a:pt x="36" y="53"/>
                    </a:lnTo>
                    <a:lnTo>
                      <a:pt x="33" y="57"/>
                    </a:lnTo>
                    <a:lnTo>
                      <a:pt x="36" y="57"/>
                    </a:lnTo>
                    <a:lnTo>
                      <a:pt x="33" y="57"/>
                    </a:lnTo>
                    <a:lnTo>
                      <a:pt x="33" y="60"/>
                    </a:lnTo>
                    <a:lnTo>
                      <a:pt x="36" y="60"/>
                    </a:lnTo>
                    <a:lnTo>
                      <a:pt x="38" y="57"/>
                    </a:lnTo>
                    <a:lnTo>
                      <a:pt x="38" y="55"/>
                    </a:lnTo>
                    <a:lnTo>
                      <a:pt x="40" y="55"/>
                    </a:lnTo>
                    <a:lnTo>
                      <a:pt x="43" y="53"/>
                    </a:lnTo>
                    <a:lnTo>
                      <a:pt x="40" y="53"/>
                    </a:lnTo>
                    <a:lnTo>
                      <a:pt x="43" y="53"/>
                    </a:lnTo>
                    <a:lnTo>
                      <a:pt x="40" y="53"/>
                    </a:lnTo>
                    <a:lnTo>
                      <a:pt x="43" y="50"/>
                    </a:lnTo>
                    <a:lnTo>
                      <a:pt x="45" y="50"/>
                    </a:lnTo>
                    <a:lnTo>
                      <a:pt x="45" y="53"/>
                    </a:lnTo>
                    <a:lnTo>
                      <a:pt x="47" y="53"/>
                    </a:lnTo>
                    <a:lnTo>
                      <a:pt x="50" y="53"/>
                    </a:lnTo>
                    <a:lnTo>
                      <a:pt x="50" y="55"/>
                    </a:lnTo>
                    <a:lnTo>
                      <a:pt x="52" y="55"/>
                    </a:lnTo>
                    <a:lnTo>
                      <a:pt x="54" y="55"/>
                    </a:lnTo>
                    <a:lnTo>
                      <a:pt x="57" y="55"/>
                    </a:lnTo>
                    <a:lnTo>
                      <a:pt x="57" y="57"/>
                    </a:lnTo>
                    <a:lnTo>
                      <a:pt x="59" y="57"/>
                    </a:lnTo>
                    <a:lnTo>
                      <a:pt x="59" y="55"/>
                    </a:lnTo>
                    <a:lnTo>
                      <a:pt x="59" y="57"/>
                    </a:lnTo>
                    <a:lnTo>
                      <a:pt x="62" y="60"/>
                    </a:lnTo>
                    <a:lnTo>
                      <a:pt x="64" y="62"/>
                    </a:lnTo>
                    <a:lnTo>
                      <a:pt x="66" y="62"/>
                    </a:lnTo>
                    <a:lnTo>
                      <a:pt x="69" y="62"/>
                    </a:lnTo>
                    <a:lnTo>
                      <a:pt x="69" y="60"/>
                    </a:lnTo>
                    <a:lnTo>
                      <a:pt x="69" y="62"/>
                    </a:lnTo>
                    <a:lnTo>
                      <a:pt x="71" y="62"/>
                    </a:lnTo>
                    <a:lnTo>
                      <a:pt x="73" y="67"/>
                    </a:lnTo>
                    <a:lnTo>
                      <a:pt x="73" y="69"/>
                    </a:lnTo>
                    <a:lnTo>
                      <a:pt x="73" y="71"/>
                    </a:lnTo>
                    <a:lnTo>
                      <a:pt x="76" y="74"/>
                    </a:lnTo>
                    <a:lnTo>
                      <a:pt x="78" y="76"/>
                    </a:lnTo>
                    <a:lnTo>
                      <a:pt x="78" y="79"/>
                    </a:lnTo>
                    <a:lnTo>
                      <a:pt x="78" y="81"/>
                    </a:lnTo>
                    <a:lnTo>
                      <a:pt x="81" y="81"/>
                    </a:lnTo>
                    <a:lnTo>
                      <a:pt x="81" y="83"/>
                    </a:lnTo>
                    <a:lnTo>
                      <a:pt x="81" y="81"/>
                    </a:lnTo>
                    <a:lnTo>
                      <a:pt x="83" y="83"/>
                    </a:lnTo>
                    <a:lnTo>
                      <a:pt x="81" y="83"/>
                    </a:lnTo>
                    <a:lnTo>
                      <a:pt x="81" y="86"/>
                    </a:lnTo>
                    <a:lnTo>
                      <a:pt x="83" y="86"/>
                    </a:lnTo>
                    <a:lnTo>
                      <a:pt x="83" y="88"/>
                    </a:lnTo>
                    <a:lnTo>
                      <a:pt x="85" y="90"/>
                    </a:lnTo>
                    <a:lnTo>
                      <a:pt x="88" y="93"/>
                    </a:lnTo>
                    <a:lnTo>
                      <a:pt x="90" y="93"/>
                    </a:lnTo>
                    <a:lnTo>
                      <a:pt x="90" y="95"/>
                    </a:lnTo>
                    <a:lnTo>
                      <a:pt x="92" y="95"/>
                    </a:lnTo>
                    <a:lnTo>
                      <a:pt x="92" y="98"/>
                    </a:lnTo>
                    <a:lnTo>
                      <a:pt x="95" y="100"/>
                    </a:lnTo>
                    <a:lnTo>
                      <a:pt x="95" y="102"/>
                    </a:lnTo>
                    <a:lnTo>
                      <a:pt x="97" y="102"/>
                    </a:lnTo>
                    <a:lnTo>
                      <a:pt x="97" y="105"/>
                    </a:lnTo>
                    <a:lnTo>
                      <a:pt x="95" y="105"/>
                    </a:lnTo>
                    <a:lnTo>
                      <a:pt x="95" y="102"/>
                    </a:lnTo>
                    <a:lnTo>
                      <a:pt x="92" y="102"/>
                    </a:lnTo>
                    <a:lnTo>
                      <a:pt x="90" y="102"/>
                    </a:lnTo>
                    <a:lnTo>
                      <a:pt x="92" y="105"/>
                    </a:lnTo>
                    <a:lnTo>
                      <a:pt x="92" y="107"/>
                    </a:lnTo>
                    <a:lnTo>
                      <a:pt x="92" y="112"/>
                    </a:lnTo>
                    <a:lnTo>
                      <a:pt x="92" y="114"/>
                    </a:lnTo>
                    <a:lnTo>
                      <a:pt x="90" y="119"/>
                    </a:lnTo>
                    <a:lnTo>
                      <a:pt x="92" y="121"/>
                    </a:lnTo>
                    <a:lnTo>
                      <a:pt x="92" y="124"/>
                    </a:lnTo>
                    <a:lnTo>
                      <a:pt x="92" y="126"/>
                    </a:lnTo>
                    <a:lnTo>
                      <a:pt x="92" y="128"/>
                    </a:lnTo>
                    <a:lnTo>
                      <a:pt x="92" y="131"/>
                    </a:lnTo>
                    <a:lnTo>
                      <a:pt x="95" y="131"/>
                    </a:lnTo>
                    <a:lnTo>
                      <a:pt x="95" y="133"/>
                    </a:lnTo>
                    <a:lnTo>
                      <a:pt x="97" y="133"/>
                    </a:lnTo>
                    <a:lnTo>
                      <a:pt x="95" y="135"/>
                    </a:lnTo>
                    <a:lnTo>
                      <a:pt x="97" y="138"/>
                    </a:lnTo>
                    <a:lnTo>
                      <a:pt x="97" y="140"/>
                    </a:lnTo>
                    <a:lnTo>
                      <a:pt x="100" y="143"/>
                    </a:lnTo>
                    <a:lnTo>
                      <a:pt x="100" y="145"/>
                    </a:lnTo>
                    <a:lnTo>
                      <a:pt x="102" y="145"/>
                    </a:lnTo>
                    <a:lnTo>
                      <a:pt x="104" y="145"/>
                    </a:lnTo>
                    <a:lnTo>
                      <a:pt x="107" y="147"/>
                    </a:lnTo>
                    <a:lnTo>
                      <a:pt x="107" y="150"/>
                    </a:lnTo>
                    <a:lnTo>
                      <a:pt x="107" y="152"/>
                    </a:lnTo>
                    <a:lnTo>
                      <a:pt x="109" y="154"/>
                    </a:lnTo>
                    <a:lnTo>
                      <a:pt x="109" y="157"/>
                    </a:lnTo>
                    <a:lnTo>
                      <a:pt x="111" y="157"/>
                    </a:lnTo>
                    <a:lnTo>
                      <a:pt x="114" y="159"/>
                    </a:lnTo>
                    <a:lnTo>
                      <a:pt x="114" y="162"/>
                    </a:lnTo>
                    <a:lnTo>
                      <a:pt x="111" y="162"/>
                    </a:lnTo>
                    <a:lnTo>
                      <a:pt x="114" y="164"/>
                    </a:lnTo>
                    <a:lnTo>
                      <a:pt x="116" y="166"/>
                    </a:lnTo>
                    <a:lnTo>
                      <a:pt x="119" y="169"/>
                    </a:lnTo>
                    <a:lnTo>
                      <a:pt x="119" y="171"/>
                    </a:lnTo>
                    <a:lnTo>
                      <a:pt x="121" y="173"/>
                    </a:lnTo>
                    <a:lnTo>
                      <a:pt x="123" y="173"/>
                    </a:lnTo>
                    <a:lnTo>
                      <a:pt x="123" y="171"/>
                    </a:lnTo>
                    <a:lnTo>
                      <a:pt x="121" y="171"/>
                    </a:lnTo>
                    <a:lnTo>
                      <a:pt x="121" y="169"/>
                    </a:lnTo>
                    <a:lnTo>
                      <a:pt x="119" y="169"/>
                    </a:lnTo>
                    <a:lnTo>
                      <a:pt x="119" y="166"/>
                    </a:lnTo>
                    <a:lnTo>
                      <a:pt x="119" y="164"/>
                    </a:lnTo>
                    <a:lnTo>
                      <a:pt x="116" y="162"/>
                    </a:lnTo>
                    <a:lnTo>
                      <a:pt x="116" y="159"/>
                    </a:lnTo>
                    <a:lnTo>
                      <a:pt x="111" y="157"/>
                    </a:lnTo>
                    <a:lnTo>
                      <a:pt x="111" y="154"/>
                    </a:lnTo>
                    <a:lnTo>
                      <a:pt x="111" y="152"/>
                    </a:lnTo>
                    <a:lnTo>
                      <a:pt x="114" y="152"/>
                    </a:lnTo>
                    <a:lnTo>
                      <a:pt x="116" y="154"/>
                    </a:lnTo>
                    <a:lnTo>
                      <a:pt x="116" y="157"/>
                    </a:lnTo>
                    <a:lnTo>
                      <a:pt x="116" y="159"/>
                    </a:lnTo>
                    <a:lnTo>
                      <a:pt x="119" y="159"/>
                    </a:lnTo>
                    <a:lnTo>
                      <a:pt x="119" y="162"/>
                    </a:lnTo>
                    <a:lnTo>
                      <a:pt x="121" y="162"/>
                    </a:lnTo>
                    <a:lnTo>
                      <a:pt x="121" y="164"/>
                    </a:lnTo>
                    <a:lnTo>
                      <a:pt x="123" y="164"/>
                    </a:lnTo>
                    <a:lnTo>
                      <a:pt x="123" y="166"/>
                    </a:lnTo>
                    <a:lnTo>
                      <a:pt x="123" y="169"/>
                    </a:lnTo>
                    <a:lnTo>
                      <a:pt x="126" y="169"/>
                    </a:lnTo>
                    <a:lnTo>
                      <a:pt x="126" y="171"/>
                    </a:lnTo>
                    <a:lnTo>
                      <a:pt x="128" y="171"/>
                    </a:lnTo>
                    <a:lnTo>
                      <a:pt x="128" y="173"/>
                    </a:lnTo>
                    <a:lnTo>
                      <a:pt x="130" y="176"/>
                    </a:lnTo>
                    <a:lnTo>
                      <a:pt x="130" y="178"/>
                    </a:lnTo>
                    <a:lnTo>
                      <a:pt x="130" y="181"/>
                    </a:lnTo>
                    <a:lnTo>
                      <a:pt x="130" y="183"/>
                    </a:lnTo>
                    <a:lnTo>
                      <a:pt x="133" y="183"/>
                    </a:lnTo>
                    <a:lnTo>
                      <a:pt x="135" y="183"/>
                    </a:lnTo>
                    <a:lnTo>
                      <a:pt x="135" y="185"/>
                    </a:lnTo>
                    <a:lnTo>
                      <a:pt x="138" y="185"/>
                    </a:lnTo>
                    <a:lnTo>
                      <a:pt x="140" y="188"/>
                    </a:lnTo>
                    <a:lnTo>
                      <a:pt x="142" y="188"/>
                    </a:lnTo>
                    <a:lnTo>
                      <a:pt x="142" y="190"/>
                    </a:lnTo>
                    <a:lnTo>
                      <a:pt x="145" y="190"/>
                    </a:lnTo>
                    <a:lnTo>
                      <a:pt x="147" y="190"/>
                    </a:lnTo>
                    <a:lnTo>
                      <a:pt x="149" y="190"/>
                    </a:lnTo>
                    <a:lnTo>
                      <a:pt x="149" y="192"/>
                    </a:lnTo>
                    <a:lnTo>
                      <a:pt x="152" y="190"/>
                    </a:lnTo>
                    <a:lnTo>
                      <a:pt x="154" y="190"/>
                    </a:lnTo>
                    <a:lnTo>
                      <a:pt x="156" y="190"/>
                    </a:lnTo>
                    <a:lnTo>
                      <a:pt x="156" y="192"/>
                    </a:lnTo>
                    <a:lnTo>
                      <a:pt x="159" y="195"/>
                    </a:lnTo>
                    <a:lnTo>
                      <a:pt x="164" y="195"/>
                    </a:lnTo>
                    <a:lnTo>
                      <a:pt x="166" y="197"/>
                    </a:lnTo>
                    <a:lnTo>
                      <a:pt x="168" y="197"/>
                    </a:lnTo>
                    <a:lnTo>
                      <a:pt x="168" y="200"/>
                    </a:lnTo>
                    <a:lnTo>
                      <a:pt x="171" y="200"/>
                    </a:lnTo>
                    <a:lnTo>
                      <a:pt x="173" y="202"/>
                    </a:lnTo>
                    <a:lnTo>
                      <a:pt x="173" y="204"/>
                    </a:lnTo>
                    <a:lnTo>
                      <a:pt x="175" y="204"/>
                    </a:lnTo>
                    <a:lnTo>
                      <a:pt x="175" y="207"/>
                    </a:lnTo>
                    <a:lnTo>
                      <a:pt x="178" y="209"/>
                    </a:lnTo>
                    <a:lnTo>
                      <a:pt x="180" y="209"/>
                    </a:lnTo>
                    <a:lnTo>
                      <a:pt x="183" y="211"/>
                    </a:lnTo>
                    <a:lnTo>
                      <a:pt x="183" y="209"/>
                    </a:lnTo>
                    <a:lnTo>
                      <a:pt x="185" y="209"/>
                    </a:lnTo>
                    <a:lnTo>
                      <a:pt x="185" y="207"/>
                    </a:lnTo>
                    <a:lnTo>
                      <a:pt x="187" y="209"/>
                    </a:lnTo>
                    <a:lnTo>
                      <a:pt x="187" y="211"/>
                    </a:lnTo>
                    <a:lnTo>
                      <a:pt x="187" y="216"/>
                    </a:lnTo>
                    <a:lnTo>
                      <a:pt x="190" y="216"/>
                    </a:lnTo>
                    <a:lnTo>
                      <a:pt x="190" y="218"/>
                    </a:lnTo>
                    <a:lnTo>
                      <a:pt x="187" y="221"/>
                    </a:lnTo>
                    <a:lnTo>
                      <a:pt x="185" y="223"/>
                    </a:lnTo>
                    <a:lnTo>
                      <a:pt x="185" y="226"/>
                    </a:lnTo>
                    <a:lnTo>
                      <a:pt x="183" y="226"/>
                    </a:lnTo>
                    <a:lnTo>
                      <a:pt x="183" y="228"/>
                    </a:lnTo>
                    <a:lnTo>
                      <a:pt x="183" y="230"/>
                    </a:lnTo>
                    <a:lnTo>
                      <a:pt x="183" y="233"/>
                    </a:lnTo>
                    <a:lnTo>
                      <a:pt x="183" y="235"/>
                    </a:lnTo>
                    <a:lnTo>
                      <a:pt x="185" y="233"/>
                    </a:lnTo>
                    <a:lnTo>
                      <a:pt x="185" y="235"/>
                    </a:lnTo>
                    <a:lnTo>
                      <a:pt x="183" y="235"/>
                    </a:lnTo>
                    <a:lnTo>
                      <a:pt x="183" y="237"/>
                    </a:lnTo>
                    <a:lnTo>
                      <a:pt x="180" y="237"/>
                    </a:lnTo>
                    <a:lnTo>
                      <a:pt x="180" y="240"/>
                    </a:lnTo>
                    <a:lnTo>
                      <a:pt x="183" y="240"/>
                    </a:lnTo>
                    <a:lnTo>
                      <a:pt x="180" y="242"/>
                    </a:lnTo>
                    <a:lnTo>
                      <a:pt x="183" y="242"/>
                    </a:lnTo>
                    <a:lnTo>
                      <a:pt x="185" y="247"/>
                    </a:lnTo>
                    <a:lnTo>
                      <a:pt x="187" y="252"/>
                    </a:lnTo>
                    <a:lnTo>
                      <a:pt x="187" y="254"/>
                    </a:lnTo>
                    <a:lnTo>
                      <a:pt x="190" y="256"/>
                    </a:lnTo>
                    <a:lnTo>
                      <a:pt x="190" y="259"/>
                    </a:lnTo>
                    <a:lnTo>
                      <a:pt x="192" y="261"/>
                    </a:lnTo>
                    <a:lnTo>
                      <a:pt x="192" y="264"/>
                    </a:lnTo>
                    <a:lnTo>
                      <a:pt x="194" y="266"/>
                    </a:lnTo>
                    <a:lnTo>
                      <a:pt x="197" y="266"/>
                    </a:lnTo>
                    <a:lnTo>
                      <a:pt x="199" y="268"/>
                    </a:lnTo>
                    <a:lnTo>
                      <a:pt x="204" y="271"/>
                    </a:lnTo>
                    <a:lnTo>
                      <a:pt x="204" y="275"/>
                    </a:lnTo>
                    <a:lnTo>
                      <a:pt x="204" y="283"/>
                    </a:lnTo>
                    <a:lnTo>
                      <a:pt x="202" y="283"/>
                    </a:lnTo>
                    <a:lnTo>
                      <a:pt x="202" y="287"/>
                    </a:lnTo>
                    <a:lnTo>
                      <a:pt x="202" y="290"/>
                    </a:lnTo>
                    <a:lnTo>
                      <a:pt x="202" y="297"/>
                    </a:lnTo>
                    <a:lnTo>
                      <a:pt x="202" y="299"/>
                    </a:lnTo>
                    <a:lnTo>
                      <a:pt x="199" y="301"/>
                    </a:lnTo>
                    <a:lnTo>
                      <a:pt x="202" y="304"/>
                    </a:lnTo>
                    <a:lnTo>
                      <a:pt x="202" y="309"/>
                    </a:lnTo>
                    <a:lnTo>
                      <a:pt x="199" y="311"/>
                    </a:lnTo>
                    <a:lnTo>
                      <a:pt x="199" y="313"/>
                    </a:lnTo>
                    <a:lnTo>
                      <a:pt x="197" y="316"/>
                    </a:lnTo>
                    <a:lnTo>
                      <a:pt x="197" y="318"/>
                    </a:lnTo>
                    <a:lnTo>
                      <a:pt x="197" y="323"/>
                    </a:lnTo>
                    <a:lnTo>
                      <a:pt x="197" y="325"/>
                    </a:lnTo>
                    <a:lnTo>
                      <a:pt x="197" y="328"/>
                    </a:lnTo>
                    <a:lnTo>
                      <a:pt x="194" y="330"/>
                    </a:lnTo>
                    <a:lnTo>
                      <a:pt x="194" y="332"/>
                    </a:lnTo>
                    <a:lnTo>
                      <a:pt x="197" y="332"/>
                    </a:lnTo>
                    <a:lnTo>
                      <a:pt x="199" y="332"/>
                    </a:lnTo>
                    <a:lnTo>
                      <a:pt x="197" y="335"/>
                    </a:lnTo>
                    <a:lnTo>
                      <a:pt x="199" y="335"/>
                    </a:lnTo>
                    <a:lnTo>
                      <a:pt x="197" y="337"/>
                    </a:lnTo>
                    <a:lnTo>
                      <a:pt x="197" y="339"/>
                    </a:lnTo>
                    <a:lnTo>
                      <a:pt x="197" y="342"/>
                    </a:lnTo>
                    <a:lnTo>
                      <a:pt x="197" y="344"/>
                    </a:lnTo>
                    <a:lnTo>
                      <a:pt x="197" y="347"/>
                    </a:lnTo>
                    <a:lnTo>
                      <a:pt x="194" y="349"/>
                    </a:lnTo>
                    <a:lnTo>
                      <a:pt x="194" y="347"/>
                    </a:lnTo>
                    <a:lnTo>
                      <a:pt x="192" y="347"/>
                    </a:lnTo>
                    <a:lnTo>
                      <a:pt x="192" y="349"/>
                    </a:lnTo>
                    <a:lnTo>
                      <a:pt x="194" y="349"/>
                    </a:lnTo>
                    <a:lnTo>
                      <a:pt x="194" y="351"/>
                    </a:lnTo>
                    <a:lnTo>
                      <a:pt x="197" y="351"/>
                    </a:lnTo>
                    <a:lnTo>
                      <a:pt x="197" y="354"/>
                    </a:lnTo>
                    <a:lnTo>
                      <a:pt x="194" y="354"/>
                    </a:lnTo>
                    <a:lnTo>
                      <a:pt x="194" y="351"/>
                    </a:lnTo>
                    <a:lnTo>
                      <a:pt x="194" y="354"/>
                    </a:lnTo>
                    <a:lnTo>
                      <a:pt x="194" y="356"/>
                    </a:lnTo>
                    <a:lnTo>
                      <a:pt x="194" y="358"/>
                    </a:lnTo>
                    <a:lnTo>
                      <a:pt x="194" y="361"/>
                    </a:lnTo>
                    <a:lnTo>
                      <a:pt x="197" y="363"/>
                    </a:lnTo>
                    <a:lnTo>
                      <a:pt x="197" y="366"/>
                    </a:lnTo>
                    <a:lnTo>
                      <a:pt x="197" y="363"/>
                    </a:lnTo>
                    <a:lnTo>
                      <a:pt x="197" y="366"/>
                    </a:lnTo>
                    <a:lnTo>
                      <a:pt x="197" y="368"/>
                    </a:lnTo>
                    <a:lnTo>
                      <a:pt x="197" y="366"/>
                    </a:lnTo>
                    <a:lnTo>
                      <a:pt x="199" y="366"/>
                    </a:lnTo>
                    <a:lnTo>
                      <a:pt x="202" y="366"/>
                    </a:lnTo>
                    <a:lnTo>
                      <a:pt x="202" y="368"/>
                    </a:lnTo>
                    <a:lnTo>
                      <a:pt x="199" y="368"/>
                    </a:lnTo>
                    <a:lnTo>
                      <a:pt x="199" y="370"/>
                    </a:lnTo>
                    <a:lnTo>
                      <a:pt x="202" y="370"/>
                    </a:lnTo>
                    <a:lnTo>
                      <a:pt x="202" y="368"/>
                    </a:lnTo>
                    <a:lnTo>
                      <a:pt x="202" y="366"/>
                    </a:lnTo>
                    <a:lnTo>
                      <a:pt x="204" y="366"/>
                    </a:lnTo>
                    <a:lnTo>
                      <a:pt x="206" y="366"/>
                    </a:lnTo>
                    <a:lnTo>
                      <a:pt x="206" y="363"/>
                    </a:lnTo>
                    <a:lnTo>
                      <a:pt x="206" y="361"/>
                    </a:lnTo>
                    <a:lnTo>
                      <a:pt x="206" y="358"/>
                    </a:lnTo>
                    <a:lnTo>
                      <a:pt x="209" y="358"/>
                    </a:lnTo>
                    <a:lnTo>
                      <a:pt x="209" y="356"/>
                    </a:lnTo>
                    <a:lnTo>
                      <a:pt x="209" y="354"/>
                    </a:lnTo>
                    <a:lnTo>
                      <a:pt x="211" y="354"/>
                    </a:lnTo>
                    <a:lnTo>
                      <a:pt x="211" y="351"/>
                    </a:lnTo>
                    <a:lnTo>
                      <a:pt x="213" y="351"/>
                    </a:lnTo>
                    <a:lnTo>
                      <a:pt x="211" y="349"/>
                    </a:lnTo>
                    <a:lnTo>
                      <a:pt x="209" y="349"/>
                    </a:lnTo>
                    <a:lnTo>
                      <a:pt x="209" y="347"/>
                    </a:lnTo>
                    <a:lnTo>
                      <a:pt x="209" y="344"/>
                    </a:lnTo>
                    <a:lnTo>
                      <a:pt x="211" y="344"/>
                    </a:lnTo>
                    <a:lnTo>
                      <a:pt x="213" y="344"/>
                    </a:lnTo>
                    <a:lnTo>
                      <a:pt x="213" y="342"/>
                    </a:lnTo>
                    <a:lnTo>
                      <a:pt x="213" y="339"/>
                    </a:lnTo>
                    <a:lnTo>
                      <a:pt x="216" y="337"/>
                    </a:lnTo>
                    <a:lnTo>
                      <a:pt x="213" y="337"/>
                    </a:lnTo>
                    <a:lnTo>
                      <a:pt x="216" y="337"/>
                    </a:lnTo>
                    <a:lnTo>
                      <a:pt x="216" y="335"/>
                    </a:lnTo>
                    <a:lnTo>
                      <a:pt x="213" y="335"/>
                    </a:lnTo>
                    <a:lnTo>
                      <a:pt x="213" y="330"/>
                    </a:lnTo>
                    <a:lnTo>
                      <a:pt x="216" y="330"/>
                    </a:lnTo>
                    <a:lnTo>
                      <a:pt x="218" y="332"/>
                    </a:lnTo>
                    <a:lnTo>
                      <a:pt x="221" y="330"/>
                    </a:lnTo>
                    <a:lnTo>
                      <a:pt x="221" y="328"/>
                    </a:lnTo>
                    <a:lnTo>
                      <a:pt x="221" y="325"/>
                    </a:lnTo>
                    <a:lnTo>
                      <a:pt x="223" y="325"/>
                    </a:lnTo>
                    <a:lnTo>
                      <a:pt x="225" y="325"/>
                    </a:lnTo>
                    <a:lnTo>
                      <a:pt x="228" y="323"/>
                    </a:lnTo>
                    <a:lnTo>
                      <a:pt x="230" y="323"/>
                    </a:lnTo>
                    <a:lnTo>
                      <a:pt x="230" y="320"/>
                    </a:lnTo>
                    <a:lnTo>
                      <a:pt x="232" y="318"/>
                    </a:lnTo>
                    <a:lnTo>
                      <a:pt x="230" y="318"/>
                    </a:lnTo>
                    <a:lnTo>
                      <a:pt x="230" y="316"/>
                    </a:lnTo>
                    <a:lnTo>
                      <a:pt x="230" y="313"/>
                    </a:lnTo>
                    <a:lnTo>
                      <a:pt x="228" y="311"/>
                    </a:lnTo>
                    <a:lnTo>
                      <a:pt x="230" y="311"/>
                    </a:lnTo>
                    <a:lnTo>
                      <a:pt x="230" y="313"/>
                    </a:lnTo>
                    <a:lnTo>
                      <a:pt x="232" y="313"/>
                    </a:lnTo>
                    <a:lnTo>
                      <a:pt x="235" y="313"/>
                    </a:lnTo>
                    <a:lnTo>
                      <a:pt x="237" y="313"/>
                    </a:lnTo>
                    <a:lnTo>
                      <a:pt x="237" y="311"/>
                    </a:lnTo>
                    <a:lnTo>
                      <a:pt x="240" y="309"/>
                    </a:lnTo>
                    <a:lnTo>
                      <a:pt x="242" y="306"/>
                    </a:lnTo>
                    <a:lnTo>
                      <a:pt x="242" y="304"/>
                    </a:lnTo>
                    <a:lnTo>
                      <a:pt x="242" y="301"/>
                    </a:lnTo>
                    <a:lnTo>
                      <a:pt x="244" y="301"/>
                    </a:lnTo>
                    <a:lnTo>
                      <a:pt x="244" y="304"/>
                    </a:lnTo>
                    <a:lnTo>
                      <a:pt x="242" y="304"/>
                    </a:lnTo>
                    <a:lnTo>
                      <a:pt x="242" y="306"/>
                    </a:lnTo>
                    <a:lnTo>
                      <a:pt x="244" y="304"/>
                    </a:lnTo>
                    <a:lnTo>
                      <a:pt x="244" y="301"/>
                    </a:lnTo>
                    <a:lnTo>
                      <a:pt x="247" y="299"/>
                    </a:lnTo>
                    <a:lnTo>
                      <a:pt x="247" y="297"/>
                    </a:lnTo>
                    <a:lnTo>
                      <a:pt x="249" y="294"/>
                    </a:lnTo>
                    <a:lnTo>
                      <a:pt x="249" y="292"/>
                    </a:lnTo>
                    <a:lnTo>
                      <a:pt x="249" y="287"/>
                    </a:lnTo>
                    <a:lnTo>
                      <a:pt x="251" y="287"/>
                    </a:lnTo>
                    <a:lnTo>
                      <a:pt x="251" y="285"/>
                    </a:lnTo>
                    <a:lnTo>
                      <a:pt x="254" y="285"/>
                    </a:lnTo>
                    <a:lnTo>
                      <a:pt x="256" y="285"/>
                    </a:lnTo>
                    <a:lnTo>
                      <a:pt x="256" y="283"/>
                    </a:lnTo>
                    <a:lnTo>
                      <a:pt x="258" y="283"/>
                    </a:lnTo>
                    <a:lnTo>
                      <a:pt x="261" y="283"/>
                    </a:lnTo>
                    <a:lnTo>
                      <a:pt x="263" y="283"/>
                    </a:lnTo>
                    <a:lnTo>
                      <a:pt x="263" y="280"/>
                    </a:lnTo>
                    <a:lnTo>
                      <a:pt x="266" y="280"/>
                    </a:lnTo>
                    <a:lnTo>
                      <a:pt x="266" y="278"/>
                    </a:lnTo>
                    <a:lnTo>
                      <a:pt x="266" y="275"/>
                    </a:lnTo>
                    <a:lnTo>
                      <a:pt x="266" y="273"/>
                    </a:lnTo>
                    <a:lnTo>
                      <a:pt x="268" y="273"/>
                    </a:lnTo>
                    <a:lnTo>
                      <a:pt x="268" y="268"/>
                    </a:lnTo>
                    <a:lnTo>
                      <a:pt x="268" y="266"/>
                    </a:lnTo>
                    <a:lnTo>
                      <a:pt x="270" y="264"/>
                    </a:lnTo>
                    <a:lnTo>
                      <a:pt x="268" y="261"/>
                    </a:lnTo>
                    <a:lnTo>
                      <a:pt x="268" y="259"/>
                    </a:lnTo>
                    <a:lnTo>
                      <a:pt x="270" y="259"/>
                    </a:lnTo>
                    <a:lnTo>
                      <a:pt x="273" y="256"/>
                    </a:lnTo>
                    <a:lnTo>
                      <a:pt x="273" y="254"/>
                    </a:lnTo>
                    <a:lnTo>
                      <a:pt x="273" y="252"/>
                    </a:lnTo>
                    <a:lnTo>
                      <a:pt x="275" y="252"/>
                    </a:lnTo>
                    <a:lnTo>
                      <a:pt x="277" y="249"/>
                    </a:lnTo>
                    <a:lnTo>
                      <a:pt x="277" y="247"/>
                    </a:lnTo>
                    <a:lnTo>
                      <a:pt x="277" y="242"/>
                    </a:lnTo>
                    <a:lnTo>
                      <a:pt x="277" y="240"/>
                    </a:lnTo>
                    <a:lnTo>
                      <a:pt x="273" y="23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4" name="Freeform 1418"/>
              <p:cNvSpPr>
                <a:spLocks/>
              </p:cNvSpPr>
              <p:nvPr/>
            </p:nvSpPr>
            <p:spPr bwMode="auto">
              <a:xfrm>
                <a:off x="831851" y="1706563"/>
                <a:ext cx="22225" cy="14288"/>
              </a:xfrm>
              <a:custGeom>
                <a:avLst/>
                <a:gdLst>
                  <a:gd name="T0" fmla="*/ 0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2147483647 w 14"/>
                  <a:gd name="T11" fmla="*/ 2147483647 h 9"/>
                  <a:gd name="T12" fmla="*/ 2147483647 w 14"/>
                  <a:gd name="T13" fmla="*/ 2147483647 h 9"/>
                  <a:gd name="T14" fmla="*/ 2147483647 w 14"/>
                  <a:gd name="T15" fmla="*/ 2147483647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2147483647 w 14"/>
                  <a:gd name="T27" fmla="*/ 2147483647 h 9"/>
                  <a:gd name="T28" fmla="*/ 2147483647 w 14"/>
                  <a:gd name="T29" fmla="*/ 2147483647 h 9"/>
                  <a:gd name="T30" fmla="*/ 2147483647 w 14"/>
                  <a:gd name="T31" fmla="*/ 2147483647 h 9"/>
                  <a:gd name="T32" fmla="*/ 2147483647 w 14"/>
                  <a:gd name="T33" fmla="*/ 0 h 9"/>
                  <a:gd name="T34" fmla="*/ 2147483647 w 14"/>
                  <a:gd name="T35" fmla="*/ 0 h 9"/>
                  <a:gd name="T36" fmla="*/ 2147483647 w 14"/>
                  <a:gd name="T37" fmla="*/ 0 h 9"/>
                  <a:gd name="T38" fmla="*/ 2147483647 w 14"/>
                  <a:gd name="T39" fmla="*/ 0 h 9"/>
                  <a:gd name="T40" fmla="*/ 2147483647 w 14"/>
                  <a:gd name="T41" fmla="*/ 2147483647 h 9"/>
                  <a:gd name="T42" fmla="*/ 2147483647 w 14"/>
                  <a:gd name="T43" fmla="*/ 2147483647 h 9"/>
                  <a:gd name="T44" fmla="*/ 2147483647 w 14"/>
                  <a:gd name="T45" fmla="*/ 2147483647 h 9"/>
                  <a:gd name="T46" fmla="*/ 2147483647 w 14"/>
                  <a:gd name="T47" fmla="*/ 2147483647 h 9"/>
                  <a:gd name="T48" fmla="*/ 2147483647 w 14"/>
                  <a:gd name="T49" fmla="*/ 2147483647 h 9"/>
                  <a:gd name="T50" fmla="*/ 2147483647 w 14"/>
                  <a:gd name="T51" fmla="*/ 2147483647 h 9"/>
                  <a:gd name="T52" fmla="*/ 2147483647 w 14"/>
                  <a:gd name="T53" fmla="*/ 2147483647 h 9"/>
                  <a:gd name="T54" fmla="*/ 2147483647 w 14"/>
                  <a:gd name="T55" fmla="*/ 2147483647 h 9"/>
                  <a:gd name="T56" fmla="*/ 2147483647 w 14"/>
                  <a:gd name="T57" fmla="*/ 2147483647 h 9"/>
                  <a:gd name="T58" fmla="*/ 2147483647 w 14"/>
                  <a:gd name="T59" fmla="*/ 2147483647 h 9"/>
                  <a:gd name="T60" fmla="*/ 2147483647 w 14"/>
                  <a:gd name="T61" fmla="*/ 2147483647 h 9"/>
                  <a:gd name="T62" fmla="*/ 2147483647 w 14"/>
                  <a:gd name="T63" fmla="*/ 2147483647 h 9"/>
                  <a:gd name="T64" fmla="*/ 2147483647 w 14"/>
                  <a:gd name="T65" fmla="*/ 2147483647 h 9"/>
                  <a:gd name="T66" fmla="*/ 2147483647 w 14"/>
                  <a:gd name="T67" fmla="*/ 2147483647 h 9"/>
                  <a:gd name="T68" fmla="*/ 2147483647 w 14"/>
                  <a:gd name="T69" fmla="*/ 2147483647 h 9"/>
                  <a:gd name="T70" fmla="*/ 2147483647 w 14"/>
                  <a:gd name="T71" fmla="*/ 2147483647 h 9"/>
                  <a:gd name="T72" fmla="*/ 0 w 14"/>
                  <a:gd name="T73" fmla="*/ 2147483647 h 9"/>
                  <a:gd name="T74" fmla="*/ 0 w 14"/>
                  <a:gd name="T75" fmla="*/ 2147483647 h 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 h="9">
                    <a:moveTo>
                      <a:pt x="0" y="7"/>
                    </a:moveTo>
                    <a:lnTo>
                      <a:pt x="3" y="7"/>
                    </a:lnTo>
                    <a:lnTo>
                      <a:pt x="7" y="7"/>
                    </a:lnTo>
                    <a:lnTo>
                      <a:pt x="10" y="9"/>
                    </a:lnTo>
                    <a:lnTo>
                      <a:pt x="12" y="9"/>
                    </a:lnTo>
                    <a:lnTo>
                      <a:pt x="14" y="9"/>
                    </a:lnTo>
                    <a:lnTo>
                      <a:pt x="14" y="7"/>
                    </a:lnTo>
                    <a:lnTo>
                      <a:pt x="12" y="7"/>
                    </a:lnTo>
                    <a:lnTo>
                      <a:pt x="10" y="4"/>
                    </a:lnTo>
                    <a:lnTo>
                      <a:pt x="7" y="2"/>
                    </a:lnTo>
                    <a:lnTo>
                      <a:pt x="7" y="0"/>
                    </a:lnTo>
                    <a:lnTo>
                      <a:pt x="5" y="0"/>
                    </a:lnTo>
                    <a:lnTo>
                      <a:pt x="3" y="2"/>
                    </a:lnTo>
                    <a:lnTo>
                      <a:pt x="3" y="4"/>
                    </a:lnTo>
                    <a:lnTo>
                      <a:pt x="5" y="2"/>
                    </a:lnTo>
                    <a:lnTo>
                      <a:pt x="5" y="4"/>
                    </a:lnTo>
                    <a:lnTo>
                      <a:pt x="5" y="7"/>
                    </a:lnTo>
                    <a:lnTo>
                      <a:pt x="7" y="7"/>
                    </a:lnTo>
                    <a:lnTo>
                      <a:pt x="5" y="7"/>
                    </a:lnTo>
                    <a:lnTo>
                      <a:pt x="3" y="7"/>
                    </a:lnTo>
                    <a:lnTo>
                      <a:pt x="0" y="7"/>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5" name="Freeform 1419"/>
              <p:cNvSpPr>
                <a:spLocks/>
              </p:cNvSpPr>
              <p:nvPr/>
            </p:nvSpPr>
            <p:spPr bwMode="auto">
              <a:xfrm>
                <a:off x="493713" y="165735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6" name="Freeform 1420"/>
              <p:cNvSpPr>
                <a:spLocks/>
              </p:cNvSpPr>
              <p:nvPr/>
            </p:nvSpPr>
            <p:spPr bwMode="auto">
              <a:xfrm>
                <a:off x="493713" y="1152526"/>
                <a:ext cx="19050" cy="22225"/>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0 h 14"/>
                  <a:gd name="T46" fmla="*/ 0 w 12"/>
                  <a:gd name="T47" fmla="*/ 0 h 14"/>
                  <a:gd name="T48" fmla="*/ 0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2147483647 w 12"/>
                  <a:gd name="T61" fmla="*/ 2147483647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 h="14">
                    <a:moveTo>
                      <a:pt x="7" y="14"/>
                    </a:moveTo>
                    <a:lnTo>
                      <a:pt x="7" y="12"/>
                    </a:lnTo>
                    <a:lnTo>
                      <a:pt x="7" y="9"/>
                    </a:lnTo>
                    <a:lnTo>
                      <a:pt x="9" y="7"/>
                    </a:lnTo>
                    <a:lnTo>
                      <a:pt x="12" y="7"/>
                    </a:lnTo>
                    <a:lnTo>
                      <a:pt x="12" y="5"/>
                    </a:lnTo>
                    <a:lnTo>
                      <a:pt x="9" y="2"/>
                    </a:lnTo>
                    <a:lnTo>
                      <a:pt x="7" y="2"/>
                    </a:lnTo>
                    <a:lnTo>
                      <a:pt x="4" y="2"/>
                    </a:lnTo>
                    <a:lnTo>
                      <a:pt x="2" y="2"/>
                    </a:lnTo>
                    <a:lnTo>
                      <a:pt x="4" y="2"/>
                    </a:lnTo>
                    <a:lnTo>
                      <a:pt x="2" y="2"/>
                    </a:lnTo>
                    <a:lnTo>
                      <a:pt x="4" y="2"/>
                    </a:lnTo>
                    <a:lnTo>
                      <a:pt x="4" y="5"/>
                    </a:lnTo>
                    <a:lnTo>
                      <a:pt x="2" y="2"/>
                    </a:lnTo>
                    <a:lnTo>
                      <a:pt x="2" y="0"/>
                    </a:lnTo>
                    <a:lnTo>
                      <a:pt x="0" y="0"/>
                    </a:lnTo>
                    <a:lnTo>
                      <a:pt x="0" y="12"/>
                    </a:lnTo>
                    <a:lnTo>
                      <a:pt x="2" y="12"/>
                    </a:lnTo>
                    <a:lnTo>
                      <a:pt x="4" y="14"/>
                    </a:lnTo>
                    <a:lnTo>
                      <a:pt x="7" y="14"/>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7" name="Freeform 1421"/>
              <p:cNvSpPr>
                <a:spLocks/>
              </p:cNvSpPr>
              <p:nvPr/>
            </p:nvSpPr>
            <p:spPr bwMode="auto">
              <a:xfrm>
                <a:off x="952501" y="903288"/>
                <a:ext cx="957263" cy="712788"/>
              </a:xfrm>
              <a:custGeom>
                <a:avLst/>
                <a:gdLst>
                  <a:gd name="T0" fmla="*/ 2147483647 w 254"/>
                  <a:gd name="T1" fmla="*/ 0 h 189"/>
                  <a:gd name="T2" fmla="*/ 2147483647 w 254"/>
                  <a:gd name="T3" fmla="*/ 0 h 189"/>
                  <a:gd name="T4" fmla="*/ 0 w 254"/>
                  <a:gd name="T5" fmla="*/ 2147483647 h 189"/>
                  <a:gd name="T6" fmla="*/ 2147483647 w 254"/>
                  <a:gd name="T7" fmla="*/ 2147483647 h 189"/>
                  <a:gd name="T8" fmla="*/ 2147483647 w 254"/>
                  <a:gd name="T9" fmla="*/ 2147483647 h 189"/>
                  <a:gd name="T10" fmla="*/ 2147483647 w 254"/>
                  <a:gd name="T11" fmla="*/ 2147483647 h 189"/>
                  <a:gd name="T12" fmla="*/ 2147483647 w 254"/>
                  <a:gd name="T13" fmla="*/ 2147483647 h 189"/>
                  <a:gd name="T14" fmla="*/ 2147483647 w 254"/>
                  <a:gd name="T15" fmla="*/ 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 h="189">
                    <a:moveTo>
                      <a:pt x="244" y="0"/>
                    </a:moveTo>
                    <a:cubicBezTo>
                      <a:pt x="4" y="0"/>
                      <a:pt x="4" y="0"/>
                      <a:pt x="4" y="0"/>
                    </a:cubicBezTo>
                    <a:cubicBezTo>
                      <a:pt x="2" y="5"/>
                      <a:pt x="1" y="11"/>
                      <a:pt x="0" y="16"/>
                    </a:cubicBezTo>
                    <a:cubicBezTo>
                      <a:pt x="237" y="16"/>
                      <a:pt x="237" y="16"/>
                      <a:pt x="237" y="16"/>
                    </a:cubicBezTo>
                    <a:cubicBezTo>
                      <a:pt x="237" y="179"/>
                      <a:pt x="237" y="179"/>
                      <a:pt x="237" y="179"/>
                    </a:cubicBezTo>
                    <a:cubicBezTo>
                      <a:pt x="242" y="183"/>
                      <a:pt x="248" y="186"/>
                      <a:pt x="254" y="189"/>
                    </a:cubicBezTo>
                    <a:cubicBezTo>
                      <a:pt x="254" y="10"/>
                      <a:pt x="254" y="10"/>
                      <a:pt x="254" y="10"/>
                    </a:cubicBezTo>
                    <a:cubicBezTo>
                      <a:pt x="254" y="5"/>
                      <a:pt x="249" y="0"/>
                      <a:pt x="244" y="0"/>
                    </a:cubicBezTo>
                  </a:path>
                </a:pathLst>
              </a:custGeom>
              <a:solidFill>
                <a:srgbClr val="272D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8" name="Freeform 1422"/>
              <p:cNvSpPr>
                <a:spLocks noEditPoints="1"/>
              </p:cNvSpPr>
              <p:nvPr/>
            </p:nvSpPr>
            <p:spPr bwMode="auto">
              <a:xfrm>
                <a:off x="949326" y="963613"/>
                <a:ext cx="895350" cy="614363"/>
              </a:xfrm>
              <a:custGeom>
                <a:avLst/>
                <a:gdLst>
                  <a:gd name="T0" fmla="*/ 2147483647 w 238"/>
                  <a:gd name="T1" fmla="*/ 2147483647 h 163"/>
                  <a:gd name="T2" fmla="*/ 2147483647 w 238"/>
                  <a:gd name="T3" fmla="*/ 2147483647 h 163"/>
                  <a:gd name="T4" fmla="*/ 2147483647 w 238"/>
                  <a:gd name="T5" fmla="*/ 2147483647 h 163"/>
                  <a:gd name="T6" fmla="*/ 2147483647 w 238"/>
                  <a:gd name="T7" fmla="*/ 2147483647 h 163"/>
                  <a:gd name="T8" fmla="*/ 2147483647 w 238"/>
                  <a:gd name="T9" fmla="*/ 2147483647 h 163"/>
                  <a:gd name="T10" fmla="*/ 2147483647 w 238"/>
                  <a:gd name="T11" fmla="*/ 2147483647 h 163"/>
                  <a:gd name="T12" fmla="*/ 2147483647 w 238"/>
                  <a:gd name="T13" fmla="*/ 2147483647 h 163"/>
                  <a:gd name="T14" fmla="*/ 2147483647 w 238"/>
                  <a:gd name="T15" fmla="*/ 2147483647 h 163"/>
                  <a:gd name="T16" fmla="*/ 2147483647 w 238"/>
                  <a:gd name="T17" fmla="*/ 2147483647 h 163"/>
                  <a:gd name="T18" fmla="*/ 2147483647 w 238"/>
                  <a:gd name="T19" fmla="*/ 2147483647 h 163"/>
                  <a:gd name="T20" fmla="*/ 2147483647 w 238"/>
                  <a:gd name="T21" fmla="*/ 2147483647 h 163"/>
                  <a:gd name="T22" fmla="*/ 2147483647 w 238"/>
                  <a:gd name="T23" fmla="*/ 2147483647 h 163"/>
                  <a:gd name="T24" fmla="*/ 2147483647 w 238"/>
                  <a:gd name="T25" fmla="*/ 2147483647 h 163"/>
                  <a:gd name="T26" fmla="*/ 2147483647 w 238"/>
                  <a:gd name="T27" fmla="*/ 2147483647 h 163"/>
                  <a:gd name="T28" fmla="*/ 2147483647 w 238"/>
                  <a:gd name="T29" fmla="*/ 2147483647 h 163"/>
                  <a:gd name="T30" fmla="*/ 2147483647 w 238"/>
                  <a:gd name="T31" fmla="*/ 2147483647 h 163"/>
                  <a:gd name="T32" fmla="*/ 2147483647 w 238"/>
                  <a:gd name="T33" fmla="*/ 2147483647 h 163"/>
                  <a:gd name="T34" fmla="*/ 2147483647 w 238"/>
                  <a:gd name="T35" fmla="*/ 2147483647 h 163"/>
                  <a:gd name="T36" fmla="*/ 2147483647 w 238"/>
                  <a:gd name="T37" fmla="*/ 2147483647 h 163"/>
                  <a:gd name="T38" fmla="*/ 2147483647 w 238"/>
                  <a:gd name="T39" fmla="*/ 2147483647 h 163"/>
                  <a:gd name="T40" fmla="*/ 2147483647 w 238"/>
                  <a:gd name="T41" fmla="*/ 2147483647 h 163"/>
                  <a:gd name="T42" fmla="*/ 2147483647 w 238"/>
                  <a:gd name="T43" fmla="*/ 2147483647 h 163"/>
                  <a:gd name="T44" fmla="*/ 2147483647 w 238"/>
                  <a:gd name="T45" fmla="*/ 2147483647 h 163"/>
                  <a:gd name="T46" fmla="*/ 2147483647 w 238"/>
                  <a:gd name="T47" fmla="*/ 2147483647 h 163"/>
                  <a:gd name="T48" fmla="*/ 2147483647 w 238"/>
                  <a:gd name="T49" fmla="*/ 2147483647 h 163"/>
                  <a:gd name="T50" fmla="*/ 2147483647 w 238"/>
                  <a:gd name="T51" fmla="*/ 2147483647 h 163"/>
                  <a:gd name="T52" fmla="*/ 2147483647 w 238"/>
                  <a:gd name="T53" fmla="*/ 2147483647 h 163"/>
                  <a:gd name="T54" fmla="*/ 2147483647 w 238"/>
                  <a:gd name="T55" fmla="*/ 2147483647 h 163"/>
                  <a:gd name="T56" fmla="*/ 2147483647 w 238"/>
                  <a:gd name="T57" fmla="*/ 2147483647 h 163"/>
                  <a:gd name="T58" fmla="*/ 2147483647 w 238"/>
                  <a:gd name="T59" fmla="*/ 2147483647 h 163"/>
                  <a:gd name="T60" fmla="*/ 2147483647 w 238"/>
                  <a:gd name="T61" fmla="*/ 2147483647 h 163"/>
                  <a:gd name="T62" fmla="*/ 2147483647 w 238"/>
                  <a:gd name="T63" fmla="*/ 2147483647 h 163"/>
                  <a:gd name="T64" fmla="*/ 2147483647 w 238"/>
                  <a:gd name="T65" fmla="*/ 2147483647 h 163"/>
                  <a:gd name="T66" fmla="*/ 2147483647 w 238"/>
                  <a:gd name="T67" fmla="*/ 2147483647 h 163"/>
                  <a:gd name="T68" fmla="*/ 2147483647 w 238"/>
                  <a:gd name="T69" fmla="*/ 2147483647 h 163"/>
                  <a:gd name="T70" fmla="*/ 2147483647 w 238"/>
                  <a:gd name="T71" fmla="*/ 2147483647 h 163"/>
                  <a:gd name="T72" fmla="*/ 2147483647 w 238"/>
                  <a:gd name="T73" fmla="*/ 2147483647 h 163"/>
                  <a:gd name="T74" fmla="*/ 2147483647 w 238"/>
                  <a:gd name="T75" fmla="*/ 2147483647 h 163"/>
                  <a:gd name="T76" fmla="*/ 2147483647 w 238"/>
                  <a:gd name="T77" fmla="*/ 2147483647 h 163"/>
                  <a:gd name="T78" fmla="*/ 2147483647 w 238"/>
                  <a:gd name="T79" fmla="*/ 2147483647 h 163"/>
                  <a:gd name="T80" fmla="*/ 2147483647 w 238"/>
                  <a:gd name="T81" fmla="*/ 2147483647 h 163"/>
                  <a:gd name="T82" fmla="*/ 2147483647 w 238"/>
                  <a:gd name="T83" fmla="*/ 2147483647 h 163"/>
                  <a:gd name="T84" fmla="*/ 2147483647 w 238"/>
                  <a:gd name="T85" fmla="*/ 2147483647 h 163"/>
                  <a:gd name="T86" fmla="*/ 2147483647 w 238"/>
                  <a:gd name="T87" fmla="*/ 2147483647 h 163"/>
                  <a:gd name="T88" fmla="*/ 2147483647 w 238"/>
                  <a:gd name="T89" fmla="*/ 2147483647 h 163"/>
                  <a:gd name="T90" fmla="*/ 2147483647 w 238"/>
                  <a:gd name="T91" fmla="*/ 2147483647 h 163"/>
                  <a:gd name="T92" fmla="*/ 2147483647 w 238"/>
                  <a:gd name="T93" fmla="*/ 2147483647 h 163"/>
                  <a:gd name="T94" fmla="*/ 2147483647 w 238"/>
                  <a:gd name="T95" fmla="*/ 2147483647 h 163"/>
                  <a:gd name="T96" fmla="*/ 2147483647 w 238"/>
                  <a:gd name="T97" fmla="*/ 2147483647 h 163"/>
                  <a:gd name="T98" fmla="*/ 2147483647 w 238"/>
                  <a:gd name="T99" fmla="*/ 2147483647 h 163"/>
                  <a:gd name="T100" fmla="*/ 2147483647 w 238"/>
                  <a:gd name="T101" fmla="*/ 2147483647 h 163"/>
                  <a:gd name="T102" fmla="*/ 2147483647 w 238"/>
                  <a:gd name="T103" fmla="*/ 2147483647 h 163"/>
                  <a:gd name="T104" fmla="*/ 2147483647 w 238"/>
                  <a:gd name="T105" fmla="*/ 2147483647 h 163"/>
                  <a:gd name="T106" fmla="*/ 2147483647 w 238"/>
                  <a:gd name="T107" fmla="*/ 2147483647 h 163"/>
                  <a:gd name="T108" fmla="*/ 2147483647 w 238"/>
                  <a:gd name="T109" fmla="*/ 2147483647 h 163"/>
                  <a:gd name="T110" fmla="*/ 2147483647 w 238"/>
                  <a:gd name="T111" fmla="*/ 2147483647 h 163"/>
                  <a:gd name="T112" fmla="*/ 2147483647 w 238"/>
                  <a:gd name="T113" fmla="*/ 2147483647 h 163"/>
                  <a:gd name="T114" fmla="*/ 2147483647 w 238"/>
                  <a:gd name="T115" fmla="*/ 2147483647 h 163"/>
                  <a:gd name="T116" fmla="*/ 2147483647 w 238"/>
                  <a:gd name="T117" fmla="*/ 2147483647 h 163"/>
                  <a:gd name="T118" fmla="*/ 2147483647 w 238"/>
                  <a:gd name="T119" fmla="*/ 2147483647 h 163"/>
                  <a:gd name="T120" fmla="*/ 2147483647 w 238"/>
                  <a:gd name="T121" fmla="*/ 2147483647 h 163"/>
                  <a:gd name="T122" fmla="*/ 2147483647 w 238"/>
                  <a:gd name="T123" fmla="*/ 2147483647 h 163"/>
                  <a:gd name="T124" fmla="*/ 2147483647 w 238"/>
                  <a:gd name="T125" fmla="*/ 2147483647 h 1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8" h="163">
                    <a:moveTo>
                      <a:pt x="39" y="137"/>
                    </a:moveTo>
                    <a:cubicBezTo>
                      <a:pt x="39" y="137"/>
                      <a:pt x="39" y="137"/>
                      <a:pt x="39" y="137"/>
                    </a:cubicBezTo>
                    <a:cubicBezTo>
                      <a:pt x="39" y="137"/>
                      <a:pt x="39" y="137"/>
                      <a:pt x="39" y="137"/>
                    </a:cubicBezTo>
                    <a:cubicBezTo>
                      <a:pt x="40" y="137"/>
                      <a:pt x="40" y="137"/>
                      <a:pt x="40" y="137"/>
                    </a:cubicBezTo>
                    <a:cubicBezTo>
                      <a:pt x="40" y="137"/>
                      <a:pt x="40" y="137"/>
                      <a:pt x="40" y="137"/>
                    </a:cubicBezTo>
                    <a:cubicBezTo>
                      <a:pt x="39" y="137"/>
                      <a:pt x="39" y="137"/>
                      <a:pt x="39" y="137"/>
                    </a:cubicBezTo>
                    <a:moveTo>
                      <a:pt x="40" y="135"/>
                    </a:moveTo>
                    <a:cubicBezTo>
                      <a:pt x="40" y="135"/>
                      <a:pt x="40" y="135"/>
                      <a:pt x="40" y="135"/>
                    </a:cubicBezTo>
                    <a:cubicBezTo>
                      <a:pt x="40" y="135"/>
                      <a:pt x="40" y="135"/>
                      <a:pt x="40" y="135"/>
                    </a:cubicBezTo>
                    <a:cubicBezTo>
                      <a:pt x="41" y="135"/>
                      <a:pt x="41" y="135"/>
                      <a:pt x="41" y="135"/>
                    </a:cubicBezTo>
                    <a:cubicBezTo>
                      <a:pt x="41" y="135"/>
                      <a:pt x="41" y="135"/>
                      <a:pt x="41" y="135"/>
                    </a:cubicBezTo>
                    <a:cubicBezTo>
                      <a:pt x="40" y="135"/>
                      <a:pt x="40" y="135"/>
                      <a:pt x="40" y="135"/>
                    </a:cubicBezTo>
                    <a:moveTo>
                      <a:pt x="40" y="135"/>
                    </a:moveTo>
                    <a:cubicBezTo>
                      <a:pt x="39" y="136"/>
                      <a:pt x="37" y="137"/>
                      <a:pt x="35" y="138"/>
                    </a:cubicBezTo>
                    <a:cubicBezTo>
                      <a:pt x="36" y="138"/>
                      <a:pt x="38" y="138"/>
                      <a:pt x="39" y="138"/>
                    </a:cubicBezTo>
                    <a:cubicBezTo>
                      <a:pt x="39" y="138"/>
                      <a:pt x="39" y="138"/>
                      <a:pt x="39" y="138"/>
                    </a:cubicBezTo>
                    <a:cubicBezTo>
                      <a:pt x="39" y="138"/>
                      <a:pt x="39" y="138"/>
                      <a:pt x="39" y="138"/>
                    </a:cubicBezTo>
                    <a:cubicBezTo>
                      <a:pt x="40" y="138"/>
                      <a:pt x="40" y="138"/>
                      <a:pt x="41" y="138"/>
                    </a:cubicBezTo>
                    <a:cubicBezTo>
                      <a:pt x="41" y="137"/>
                      <a:pt x="41" y="137"/>
                      <a:pt x="41" y="137"/>
                    </a:cubicBezTo>
                    <a:cubicBezTo>
                      <a:pt x="41" y="137"/>
                      <a:pt x="41" y="137"/>
                      <a:pt x="41" y="137"/>
                    </a:cubicBezTo>
                    <a:cubicBezTo>
                      <a:pt x="41" y="136"/>
                      <a:pt x="41" y="136"/>
                      <a:pt x="41" y="136"/>
                    </a:cubicBezTo>
                    <a:cubicBezTo>
                      <a:pt x="41" y="135"/>
                      <a:pt x="41" y="135"/>
                      <a:pt x="41" y="135"/>
                    </a:cubicBezTo>
                    <a:cubicBezTo>
                      <a:pt x="40" y="135"/>
                      <a:pt x="40" y="135"/>
                      <a:pt x="40" y="135"/>
                    </a:cubicBezTo>
                    <a:moveTo>
                      <a:pt x="80" y="127"/>
                    </a:moveTo>
                    <a:cubicBezTo>
                      <a:pt x="80" y="126"/>
                      <a:pt x="80" y="126"/>
                      <a:pt x="80" y="126"/>
                    </a:cubicBezTo>
                    <a:cubicBezTo>
                      <a:pt x="80" y="126"/>
                      <a:pt x="80" y="126"/>
                      <a:pt x="80" y="126"/>
                    </a:cubicBezTo>
                    <a:cubicBezTo>
                      <a:pt x="80" y="127"/>
                      <a:pt x="80" y="127"/>
                      <a:pt x="80" y="127"/>
                    </a:cubicBezTo>
                    <a:cubicBezTo>
                      <a:pt x="80" y="127"/>
                      <a:pt x="80" y="127"/>
                      <a:pt x="80" y="127"/>
                    </a:cubicBezTo>
                    <a:cubicBezTo>
                      <a:pt x="79" y="127"/>
                      <a:pt x="79" y="127"/>
                      <a:pt x="79" y="127"/>
                    </a:cubicBezTo>
                    <a:cubicBezTo>
                      <a:pt x="79" y="127"/>
                      <a:pt x="79" y="127"/>
                      <a:pt x="79" y="127"/>
                    </a:cubicBezTo>
                    <a:cubicBezTo>
                      <a:pt x="80" y="127"/>
                      <a:pt x="80" y="127"/>
                      <a:pt x="80" y="127"/>
                    </a:cubicBezTo>
                    <a:moveTo>
                      <a:pt x="77" y="112"/>
                    </a:moveTo>
                    <a:cubicBezTo>
                      <a:pt x="77" y="112"/>
                      <a:pt x="77" y="112"/>
                      <a:pt x="77" y="112"/>
                    </a:cubicBezTo>
                    <a:cubicBezTo>
                      <a:pt x="77" y="112"/>
                      <a:pt x="77" y="112"/>
                      <a:pt x="77" y="112"/>
                    </a:cubicBezTo>
                    <a:cubicBezTo>
                      <a:pt x="77" y="112"/>
                      <a:pt x="77" y="112"/>
                      <a:pt x="77" y="112"/>
                    </a:cubicBezTo>
                    <a:cubicBezTo>
                      <a:pt x="77" y="112"/>
                      <a:pt x="77" y="112"/>
                      <a:pt x="77" y="112"/>
                    </a:cubicBezTo>
                    <a:moveTo>
                      <a:pt x="81" y="112"/>
                    </a:moveTo>
                    <a:cubicBezTo>
                      <a:pt x="81" y="112"/>
                      <a:pt x="81" y="112"/>
                      <a:pt x="81" y="112"/>
                    </a:cubicBezTo>
                    <a:cubicBezTo>
                      <a:pt x="82" y="112"/>
                      <a:pt x="82" y="112"/>
                      <a:pt x="82" y="112"/>
                    </a:cubicBezTo>
                    <a:cubicBezTo>
                      <a:pt x="82" y="112"/>
                      <a:pt x="82" y="112"/>
                      <a:pt x="82" y="112"/>
                    </a:cubicBezTo>
                    <a:cubicBezTo>
                      <a:pt x="81" y="112"/>
                      <a:pt x="81" y="112"/>
                      <a:pt x="81" y="112"/>
                    </a:cubicBezTo>
                    <a:moveTo>
                      <a:pt x="75" y="108"/>
                    </a:moveTo>
                    <a:cubicBezTo>
                      <a:pt x="75" y="108"/>
                      <a:pt x="75" y="108"/>
                      <a:pt x="75" y="108"/>
                    </a:cubicBezTo>
                    <a:cubicBezTo>
                      <a:pt x="75" y="108"/>
                      <a:pt x="75" y="108"/>
                      <a:pt x="75" y="108"/>
                    </a:cubicBezTo>
                    <a:cubicBezTo>
                      <a:pt x="74" y="109"/>
                      <a:pt x="74" y="109"/>
                      <a:pt x="74" y="109"/>
                    </a:cubicBezTo>
                    <a:cubicBezTo>
                      <a:pt x="74" y="109"/>
                      <a:pt x="74" y="109"/>
                      <a:pt x="74" y="109"/>
                    </a:cubicBezTo>
                    <a:cubicBezTo>
                      <a:pt x="75" y="110"/>
                      <a:pt x="75" y="110"/>
                      <a:pt x="75" y="110"/>
                    </a:cubicBezTo>
                    <a:cubicBezTo>
                      <a:pt x="75" y="110"/>
                      <a:pt x="75" y="110"/>
                      <a:pt x="75" y="110"/>
                    </a:cubicBezTo>
                    <a:cubicBezTo>
                      <a:pt x="75" y="110"/>
                      <a:pt x="75" y="110"/>
                      <a:pt x="75" y="110"/>
                    </a:cubicBezTo>
                    <a:cubicBezTo>
                      <a:pt x="76" y="111"/>
                      <a:pt x="76" y="111"/>
                      <a:pt x="76" y="111"/>
                    </a:cubicBezTo>
                    <a:cubicBezTo>
                      <a:pt x="76" y="112"/>
                      <a:pt x="76" y="112"/>
                      <a:pt x="76" y="112"/>
                    </a:cubicBezTo>
                    <a:cubicBezTo>
                      <a:pt x="76" y="112"/>
                      <a:pt x="76" y="112"/>
                      <a:pt x="76" y="112"/>
                    </a:cubicBezTo>
                    <a:cubicBezTo>
                      <a:pt x="76" y="113"/>
                      <a:pt x="76" y="113"/>
                      <a:pt x="76" y="113"/>
                    </a:cubicBezTo>
                    <a:cubicBezTo>
                      <a:pt x="77" y="114"/>
                      <a:pt x="77" y="114"/>
                      <a:pt x="77" y="114"/>
                    </a:cubicBezTo>
                    <a:cubicBezTo>
                      <a:pt x="77" y="113"/>
                      <a:pt x="77" y="113"/>
                      <a:pt x="77" y="113"/>
                    </a:cubicBezTo>
                    <a:cubicBezTo>
                      <a:pt x="77" y="113"/>
                      <a:pt x="77" y="113"/>
                      <a:pt x="77" y="113"/>
                    </a:cubicBezTo>
                    <a:cubicBezTo>
                      <a:pt x="77" y="112"/>
                      <a:pt x="77" y="112"/>
                      <a:pt x="77" y="112"/>
                    </a:cubicBezTo>
                    <a:cubicBezTo>
                      <a:pt x="78" y="112"/>
                      <a:pt x="78" y="112"/>
                      <a:pt x="78" y="112"/>
                    </a:cubicBezTo>
                    <a:cubicBezTo>
                      <a:pt x="78" y="114"/>
                      <a:pt x="78" y="114"/>
                      <a:pt x="78" y="114"/>
                    </a:cubicBezTo>
                    <a:cubicBezTo>
                      <a:pt x="78" y="114"/>
                      <a:pt x="78" y="114"/>
                      <a:pt x="78" y="114"/>
                    </a:cubicBezTo>
                    <a:cubicBezTo>
                      <a:pt x="78" y="115"/>
                      <a:pt x="78" y="115"/>
                      <a:pt x="78" y="115"/>
                    </a:cubicBezTo>
                    <a:cubicBezTo>
                      <a:pt x="78" y="115"/>
                      <a:pt x="78" y="115"/>
                      <a:pt x="78" y="115"/>
                    </a:cubicBezTo>
                    <a:cubicBezTo>
                      <a:pt x="79" y="115"/>
                      <a:pt x="79" y="115"/>
                      <a:pt x="79" y="115"/>
                    </a:cubicBezTo>
                    <a:cubicBezTo>
                      <a:pt x="80" y="115"/>
                      <a:pt x="80" y="115"/>
                      <a:pt x="80" y="115"/>
                    </a:cubicBezTo>
                    <a:cubicBezTo>
                      <a:pt x="80" y="114"/>
                      <a:pt x="80" y="114"/>
                      <a:pt x="80" y="114"/>
                    </a:cubicBezTo>
                    <a:cubicBezTo>
                      <a:pt x="81" y="113"/>
                      <a:pt x="81" y="113"/>
                      <a:pt x="81" y="113"/>
                    </a:cubicBezTo>
                    <a:cubicBezTo>
                      <a:pt x="81" y="113"/>
                      <a:pt x="81" y="113"/>
                      <a:pt x="81" y="113"/>
                    </a:cubicBezTo>
                    <a:cubicBezTo>
                      <a:pt x="82" y="113"/>
                      <a:pt x="82" y="113"/>
                      <a:pt x="82" y="113"/>
                    </a:cubicBezTo>
                    <a:cubicBezTo>
                      <a:pt x="82" y="112"/>
                      <a:pt x="82" y="112"/>
                      <a:pt x="82" y="112"/>
                    </a:cubicBezTo>
                    <a:cubicBezTo>
                      <a:pt x="82" y="113"/>
                      <a:pt x="82" y="113"/>
                      <a:pt x="82" y="113"/>
                    </a:cubicBezTo>
                    <a:cubicBezTo>
                      <a:pt x="82" y="113"/>
                      <a:pt x="82" y="113"/>
                      <a:pt x="82" y="113"/>
                    </a:cubicBezTo>
                    <a:cubicBezTo>
                      <a:pt x="82" y="114"/>
                      <a:pt x="82" y="114"/>
                      <a:pt x="82" y="114"/>
                    </a:cubicBezTo>
                    <a:cubicBezTo>
                      <a:pt x="82" y="114"/>
                      <a:pt x="82" y="114"/>
                      <a:pt x="82" y="114"/>
                    </a:cubicBezTo>
                    <a:cubicBezTo>
                      <a:pt x="82" y="115"/>
                      <a:pt x="82" y="115"/>
                      <a:pt x="82" y="115"/>
                    </a:cubicBezTo>
                    <a:cubicBezTo>
                      <a:pt x="83" y="115"/>
                      <a:pt x="83" y="115"/>
                      <a:pt x="83" y="115"/>
                    </a:cubicBezTo>
                    <a:cubicBezTo>
                      <a:pt x="84" y="115"/>
                      <a:pt x="84" y="115"/>
                      <a:pt x="84" y="115"/>
                    </a:cubicBezTo>
                    <a:cubicBezTo>
                      <a:pt x="84" y="115"/>
                      <a:pt x="84" y="115"/>
                      <a:pt x="84" y="115"/>
                    </a:cubicBezTo>
                    <a:cubicBezTo>
                      <a:pt x="84" y="116"/>
                      <a:pt x="84" y="116"/>
                      <a:pt x="84" y="116"/>
                    </a:cubicBezTo>
                    <a:cubicBezTo>
                      <a:pt x="85" y="116"/>
                      <a:pt x="85" y="116"/>
                      <a:pt x="85" y="116"/>
                    </a:cubicBezTo>
                    <a:cubicBezTo>
                      <a:pt x="85" y="117"/>
                      <a:pt x="85" y="117"/>
                      <a:pt x="85" y="117"/>
                    </a:cubicBezTo>
                    <a:cubicBezTo>
                      <a:pt x="85" y="117"/>
                      <a:pt x="85" y="117"/>
                      <a:pt x="85" y="117"/>
                    </a:cubicBezTo>
                    <a:cubicBezTo>
                      <a:pt x="84" y="118"/>
                      <a:pt x="84" y="118"/>
                      <a:pt x="84" y="118"/>
                    </a:cubicBezTo>
                    <a:cubicBezTo>
                      <a:pt x="83" y="118"/>
                      <a:pt x="83" y="118"/>
                      <a:pt x="83" y="118"/>
                    </a:cubicBezTo>
                    <a:cubicBezTo>
                      <a:pt x="83" y="119"/>
                      <a:pt x="83" y="119"/>
                      <a:pt x="83" y="119"/>
                    </a:cubicBezTo>
                    <a:cubicBezTo>
                      <a:pt x="83" y="120"/>
                      <a:pt x="83" y="120"/>
                      <a:pt x="83" y="120"/>
                    </a:cubicBezTo>
                    <a:cubicBezTo>
                      <a:pt x="82" y="120"/>
                      <a:pt x="82" y="120"/>
                      <a:pt x="82" y="120"/>
                    </a:cubicBezTo>
                    <a:cubicBezTo>
                      <a:pt x="82" y="121"/>
                      <a:pt x="82" y="121"/>
                      <a:pt x="82" y="121"/>
                    </a:cubicBezTo>
                    <a:cubicBezTo>
                      <a:pt x="82" y="121"/>
                      <a:pt x="82" y="121"/>
                      <a:pt x="82" y="121"/>
                    </a:cubicBezTo>
                    <a:cubicBezTo>
                      <a:pt x="81" y="121"/>
                      <a:pt x="81" y="121"/>
                      <a:pt x="81" y="121"/>
                    </a:cubicBezTo>
                    <a:cubicBezTo>
                      <a:pt x="81" y="122"/>
                      <a:pt x="81" y="122"/>
                      <a:pt x="81" y="122"/>
                    </a:cubicBezTo>
                    <a:cubicBezTo>
                      <a:pt x="80" y="122"/>
                      <a:pt x="80" y="122"/>
                      <a:pt x="80" y="122"/>
                    </a:cubicBezTo>
                    <a:cubicBezTo>
                      <a:pt x="79" y="122"/>
                      <a:pt x="79" y="122"/>
                      <a:pt x="79" y="122"/>
                    </a:cubicBezTo>
                    <a:cubicBezTo>
                      <a:pt x="78" y="123"/>
                      <a:pt x="78" y="123"/>
                      <a:pt x="78" y="123"/>
                    </a:cubicBezTo>
                    <a:cubicBezTo>
                      <a:pt x="78" y="123"/>
                      <a:pt x="78" y="123"/>
                      <a:pt x="78" y="123"/>
                    </a:cubicBezTo>
                    <a:cubicBezTo>
                      <a:pt x="78" y="124"/>
                      <a:pt x="78" y="124"/>
                      <a:pt x="78" y="124"/>
                    </a:cubicBezTo>
                    <a:cubicBezTo>
                      <a:pt x="77" y="124"/>
                      <a:pt x="77" y="124"/>
                      <a:pt x="77" y="124"/>
                    </a:cubicBezTo>
                    <a:cubicBezTo>
                      <a:pt x="77" y="124"/>
                      <a:pt x="77" y="124"/>
                      <a:pt x="77" y="124"/>
                    </a:cubicBezTo>
                    <a:cubicBezTo>
                      <a:pt x="76" y="124"/>
                      <a:pt x="76" y="124"/>
                      <a:pt x="76" y="124"/>
                    </a:cubicBezTo>
                    <a:cubicBezTo>
                      <a:pt x="76" y="124"/>
                      <a:pt x="76" y="124"/>
                      <a:pt x="76" y="124"/>
                    </a:cubicBezTo>
                    <a:cubicBezTo>
                      <a:pt x="75" y="125"/>
                      <a:pt x="75" y="125"/>
                      <a:pt x="75" y="125"/>
                    </a:cubicBezTo>
                    <a:cubicBezTo>
                      <a:pt x="75" y="125"/>
                      <a:pt x="75" y="125"/>
                      <a:pt x="75" y="125"/>
                    </a:cubicBezTo>
                    <a:cubicBezTo>
                      <a:pt x="73" y="125"/>
                      <a:pt x="73" y="125"/>
                      <a:pt x="73" y="125"/>
                    </a:cubicBezTo>
                    <a:cubicBezTo>
                      <a:pt x="73" y="126"/>
                      <a:pt x="73" y="126"/>
                      <a:pt x="73" y="126"/>
                    </a:cubicBezTo>
                    <a:cubicBezTo>
                      <a:pt x="72" y="126"/>
                      <a:pt x="72" y="126"/>
                      <a:pt x="72" y="126"/>
                    </a:cubicBezTo>
                    <a:cubicBezTo>
                      <a:pt x="72" y="126"/>
                      <a:pt x="72" y="126"/>
                      <a:pt x="72" y="126"/>
                    </a:cubicBezTo>
                    <a:cubicBezTo>
                      <a:pt x="71" y="126"/>
                      <a:pt x="71" y="126"/>
                      <a:pt x="71" y="126"/>
                    </a:cubicBezTo>
                    <a:cubicBezTo>
                      <a:pt x="71" y="126"/>
                      <a:pt x="71" y="126"/>
                      <a:pt x="71" y="126"/>
                    </a:cubicBezTo>
                    <a:cubicBezTo>
                      <a:pt x="70" y="126"/>
                      <a:pt x="70" y="126"/>
                      <a:pt x="70" y="126"/>
                    </a:cubicBezTo>
                    <a:cubicBezTo>
                      <a:pt x="70" y="125"/>
                      <a:pt x="70" y="125"/>
                      <a:pt x="70" y="125"/>
                    </a:cubicBezTo>
                    <a:cubicBezTo>
                      <a:pt x="70" y="124"/>
                      <a:pt x="70" y="124"/>
                      <a:pt x="70" y="124"/>
                    </a:cubicBezTo>
                    <a:cubicBezTo>
                      <a:pt x="70" y="124"/>
                      <a:pt x="70" y="124"/>
                      <a:pt x="70" y="124"/>
                    </a:cubicBezTo>
                    <a:cubicBezTo>
                      <a:pt x="70" y="123"/>
                      <a:pt x="70" y="123"/>
                      <a:pt x="70" y="123"/>
                    </a:cubicBezTo>
                    <a:cubicBezTo>
                      <a:pt x="70" y="122"/>
                      <a:pt x="70" y="122"/>
                      <a:pt x="70" y="122"/>
                    </a:cubicBezTo>
                    <a:cubicBezTo>
                      <a:pt x="69" y="121"/>
                      <a:pt x="69" y="121"/>
                      <a:pt x="69" y="121"/>
                    </a:cubicBezTo>
                    <a:cubicBezTo>
                      <a:pt x="69" y="121"/>
                      <a:pt x="69" y="121"/>
                      <a:pt x="69" y="121"/>
                    </a:cubicBezTo>
                    <a:cubicBezTo>
                      <a:pt x="68" y="119"/>
                      <a:pt x="68" y="119"/>
                      <a:pt x="68" y="119"/>
                    </a:cubicBezTo>
                    <a:cubicBezTo>
                      <a:pt x="68" y="119"/>
                      <a:pt x="68" y="119"/>
                      <a:pt x="68" y="119"/>
                    </a:cubicBezTo>
                    <a:cubicBezTo>
                      <a:pt x="67" y="119"/>
                      <a:pt x="67" y="119"/>
                      <a:pt x="67" y="119"/>
                    </a:cubicBezTo>
                    <a:cubicBezTo>
                      <a:pt x="67" y="118"/>
                      <a:pt x="67" y="118"/>
                      <a:pt x="67" y="118"/>
                    </a:cubicBezTo>
                    <a:cubicBezTo>
                      <a:pt x="67" y="117"/>
                      <a:pt x="67" y="117"/>
                      <a:pt x="67" y="117"/>
                    </a:cubicBezTo>
                    <a:cubicBezTo>
                      <a:pt x="67" y="116"/>
                      <a:pt x="67" y="116"/>
                      <a:pt x="67" y="116"/>
                    </a:cubicBezTo>
                    <a:cubicBezTo>
                      <a:pt x="66" y="116"/>
                      <a:pt x="66" y="116"/>
                      <a:pt x="66" y="116"/>
                    </a:cubicBezTo>
                    <a:cubicBezTo>
                      <a:pt x="66" y="115"/>
                      <a:pt x="66" y="115"/>
                      <a:pt x="66" y="115"/>
                    </a:cubicBezTo>
                    <a:cubicBezTo>
                      <a:pt x="65" y="115"/>
                      <a:pt x="65" y="115"/>
                      <a:pt x="65" y="115"/>
                    </a:cubicBezTo>
                    <a:cubicBezTo>
                      <a:pt x="65" y="114"/>
                      <a:pt x="65" y="114"/>
                      <a:pt x="65" y="114"/>
                    </a:cubicBezTo>
                    <a:cubicBezTo>
                      <a:pt x="65" y="114"/>
                      <a:pt x="65" y="114"/>
                      <a:pt x="65" y="114"/>
                    </a:cubicBezTo>
                    <a:cubicBezTo>
                      <a:pt x="64" y="114"/>
                      <a:pt x="64" y="115"/>
                      <a:pt x="64" y="115"/>
                    </a:cubicBezTo>
                    <a:cubicBezTo>
                      <a:pt x="64" y="116"/>
                      <a:pt x="64" y="116"/>
                      <a:pt x="64" y="116"/>
                    </a:cubicBezTo>
                    <a:cubicBezTo>
                      <a:pt x="65" y="117"/>
                      <a:pt x="65" y="117"/>
                      <a:pt x="65" y="117"/>
                    </a:cubicBezTo>
                    <a:cubicBezTo>
                      <a:pt x="65" y="117"/>
                      <a:pt x="65" y="117"/>
                      <a:pt x="65" y="117"/>
                    </a:cubicBezTo>
                    <a:cubicBezTo>
                      <a:pt x="65" y="119"/>
                      <a:pt x="65" y="119"/>
                      <a:pt x="65" y="119"/>
                    </a:cubicBezTo>
                    <a:cubicBezTo>
                      <a:pt x="65" y="120"/>
                      <a:pt x="65" y="120"/>
                      <a:pt x="65" y="120"/>
                    </a:cubicBezTo>
                    <a:cubicBezTo>
                      <a:pt x="66" y="121"/>
                      <a:pt x="66" y="121"/>
                      <a:pt x="66" y="121"/>
                    </a:cubicBezTo>
                    <a:cubicBezTo>
                      <a:pt x="67" y="122"/>
                      <a:pt x="67" y="122"/>
                      <a:pt x="67" y="122"/>
                    </a:cubicBezTo>
                    <a:cubicBezTo>
                      <a:pt x="67" y="124"/>
                      <a:pt x="67" y="124"/>
                      <a:pt x="67" y="124"/>
                    </a:cubicBezTo>
                    <a:cubicBezTo>
                      <a:pt x="68" y="124"/>
                      <a:pt x="68" y="124"/>
                      <a:pt x="68" y="124"/>
                    </a:cubicBezTo>
                    <a:cubicBezTo>
                      <a:pt x="69" y="125"/>
                      <a:pt x="69" y="125"/>
                      <a:pt x="69" y="125"/>
                    </a:cubicBezTo>
                    <a:cubicBezTo>
                      <a:pt x="70" y="126"/>
                      <a:pt x="70" y="126"/>
                      <a:pt x="70" y="126"/>
                    </a:cubicBezTo>
                    <a:cubicBezTo>
                      <a:pt x="70" y="126"/>
                      <a:pt x="70" y="126"/>
                      <a:pt x="70" y="126"/>
                    </a:cubicBezTo>
                    <a:cubicBezTo>
                      <a:pt x="70" y="126"/>
                      <a:pt x="70" y="126"/>
                      <a:pt x="70" y="126"/>
                    </a:cubicBezTo>
                    <a:cubicBezTo>
                      <a:pt x="71" y="127"/>
                      <a:pt x="71" y="127"/>
                      <a:pt x="71" y="127"/>
                    </a:cubicBezTo>
                    <a:cubicBezTo>
                      <a:pt x="70" y="127"/>
                      <a:pt x="70" y="127"/>
                      <a:pt x="70" y="127"/>
                    </a:cubicBezTo>
                    <a:cubicBezTo>
                      <a:pt x="70" y="128"/>
                      <a:pt x="70" y="128"/>
                      <a:pt x="70" y="128"/>
                    </a:cubicBezTo>
                    <a:cubicBezTo>
                      <a:pt x="71" y="128"/>
                      <a:pt x="71" y="128"/>
                      <a:pt x="71" y="128"/>
                    </a:cubicBezTo>
                    <a:cubicBezTo>
                      <a:pt x="72" y="129"/>
                      <a:pt x="72" y="129"/>
                      <a:pt x="72" y="129"/>
                    </a:cubicBezTo>
                    <a:cubicBezTo>
                      <a:pt x="72" y="128"/>
                      <a:pt x="72" y="128"/>
                      <a:pt x="72" y="128"/>
                    </a:cubicBezTo>
                    <a:cubicBezTo>
                      <a:pt x="73" y="128"/>
                      <a:pt x="73" y="128"/>
                      <a:pt x="73" y="128"/>
                    </a:cubicBezTo>
                    <a:cubicBezTo>
                      <a:pt x="74" y="128"/>
                      <a:pt x="74" y="128"/>
                      <a:pt x="74" y="128"/>
                    </a:cubicBezTo>
                    <a:cubicBezTo>
                      <a:pt x="75" y="128"/>
                      <a:pt x="75" y="128"/>
                      <a:pt x="75" y="128"/>
                    </a:cubicBezTo>
                    <a:cubicBezTo>
                      <a:pt x="75" y="128"/>
                      <a:pt x="75" y="128"/>
                      <a:pt x="75" y="128"/>
                    </a:cubicBezTo>
                    <a:cubicBezTo>
                      <a:pt x="76" y="127"/>
                      <a:pt x="76" y="127"/>
                      <a:pt x="76" y="127"/>
                    </a:cubicBezTo>
                    <a:cubicBezTo>
                      <a:pt x="77" y="127"/>
                      <a:pt x="77" y="127"/>
                      <a:pt x="77" y="127"/>
                    </a:cubicBezTo>
                    <a:cubicBezTo>
                      <a:pt x="77" y="127"/>
                      <a:pt x="77" y="127"/>
                      <a:pt x="77" y="127"/>
                    </a:cubicBezTo>
                    <a:cubicBezTo>
                      <a:pt x="77" y="127"/>
                      <a:pt x="77" y="127"/>
                      <a:pt x="77" y="127"/>
                    </a:cubicBezTo>
                    <a:cubicBezTo>
                      <a:pt x="77" y="129"/>
                      <a:pt x="77" y="129"/>
                      <a:pt x="77" y="129"/>
                    </a:cubicBezTo>
                    <a:cubicBezTo>
                      <a:pt x="77" y="130"/>
                      <a:pt x="77" y="130"/>
                      <a:pt x="77" y="130"/>
                    </a:cubicBezTo>
                    <a:cubicBezTo>
                      <a:pt x="76" y="132"/>
                      <a:pt x="76" y="132"/>
                      <a:pt x="76" y="132"/>
                    </a:cubicBezTo>
                    <a:cubicBezTo>
                      <a:pt x="75" y="132"/>
                      <a:pt x="75" y="132"/>
                      <a:pt x="75" y="132"/>
                    </a:cubicBezTo>
                    <a:cubicBezTo>
                      <a:pt x="75" y="133"/>
                      <a:pt x="75" y="133"/>
                      <a:pt x="75" y="133"/>
                    </a:cubicBezTo>
                    <a:cubicBezTo>
                      <a:pt x="75" y="134"/>
                      <a:pt x="75" y="134"/>
                      <a:pt x="75" y="134"/>
                    </a:cubicBezTo>
                    <a:cubicBezTo>
                      <a:pt x="74" y="134"/>
                      <a:pt x="74" y="134"/>
                      <a:pt x="74" y="134"/>
                    </a:cubicBezTo>
                    <a:cubicBezTo>
                      <a:pt x="83" y="132"/>
                      <a:pt x="91" y="129"/>
                      <a:pt x="98" y="125"/>
                    </a:cubicBezTo>
                    <a:cubicBezTo>
                      <a:pt x="97" y="123"/>
                      <a:pt x="97" y="123"/>
                      <a:pt x="97" y="123"/>
                    </a:cubicBezTo>
                    <a:cubicBezTo>
                      <a:pt x="97" y="123"/>
                      <a:pt x="97" y="123"/>
                      <a:pt x="97" y="123"/>
                    </a:cubicBezTo>
                    <a:cubicBezTo>
                      <a:pt x="97" y="121"/>
                      <a:pt x="97" y="121"/>
                      <a:pt x="97" y="121"/>
                    </a:cubicBezTo>
                    <a:cubicBezTo>
                      <a:pt x="96" y="120"/>
                      <a:pt x="96" y="120"/>
                      <a:pt x="96" y="120"/>
                    </a:cubicBezTo>
                    <a:cubicBezTo>
                      <a:pt x="96" y="118"/>
                      <a:pt x="96" y="118"/>
                      <a:pt x="96" y="118"/>
                    </a:cubicBezTo>
                    <a:cubicBezTo>
                      <a:pt x="96" y="118"/>
                      <a:pt x="96" y="118"/>
                      <a:pt x="96" y="118"/>
                    </a:cubicBezTo>
                    <a:cubicBezTo>
                      <a:pt x="96" y="117"/>
                      <a:pt x="96" y="117"/>
                      <a:pt x="96" y="117"/>
                    </a:cubicBezTo>
                    <a:cubicBezTo>
                      <a:pt x="96" y="116"/>
                      <a:pt x="96" y="116"/>
                      <a:pt x="96" y="116"/>
                    </a:cubicBezTo>
                    <a:cubicBezTo>
                      <a:pt x="96" y="117"/>
                      <a:pt x="96" y="117"/>
                      <a:pt x="96" y="117"/>
                    </a:cubicBezTo>
                    <a:cubicBezTo>
                      <a:pt x="96" y="118"/>
                      <a:pt x="96" y="118"/>
                      <a:pt x="96" y="118"/>
                    </a:cubicBezTo>
                    <a:cubicBezTo>
                      <a:pt x="95" y="118"/>
                      <a:pt x="95" y="118"/>
                      <a:pt x="95" y="118"/>
                    </a:cubicBezTo>
                    <a:cubicBezTo>
                      <a:pt x="95" y="118"/>
                      <a:pt x="95" y="118"/>
                      <a:pt x="95" y="118"/>
                    </a:cubicBezTo>
                    <a:cubicBezTo>
                      <a:pt x="94" y="118"/>
                      <a:pt x="94" y="118"/>
                      <a:pt x="94" y="118"/>
                    </a:cubicBezTo>
                    <a:cubicBezTo>
                      <a:pt x="93" y="117"/>
                      <a:pt x="93" y="117"/>
                      <a:pt x="93" y="117"/>
                    </a:cubicBezTo>
                    <a:cubicBezTo>
                      <a:pt x="93" y="116"/>
                      <a:pt x="93" y="116"/>
                      <a:pt x="93" y="116"/>
                    </a:cubicBezTo>
                    <a:cubicBezTo>
                      <a:pt x="93" y="116"/>
                      <a:pt x="93" y="116"/>
                      <a:pt x="93" y="116"/>
                    </a:cubicBezTo>
                    <a:cubicBezTo>
                      <a:pt x="94" y="116"/>
                      <a:pt x="94" y="116"/>
                      <a:pt x="94" y="116"/>
                    </a:cubicBezTo>
                    <a:cubicBezTo>
                      <a:pt x="94" y="116"/>
                      <a:pt x="94" y="116"/>
                      <a:pt x="94" y="116"/>
                    </a:cubicBezTo>
                    <a:cubicBezTo>
                      <a:pt x="94" y="116"/>
                      <a:pt x="94" y="116"/>
                      <a:pt x="94" y="116"/>
                    </a:cubicBezTo>
                    <a:cubicBezTo>
                      <a:pt x="93" y="116"/>
                      <a:pt x="93" y="116"/>
                      <a:pt x="93" y="116"/>
                    </a:cubicBezTo>
                    <a:cubicBezTo>
                      <a:pt x="93" y="116"/>
                      <a:pt x="93" y="116"/>
                      <a:pt x="93" y="116"/>
                    </a:cubicBezTo>
                    <a:cubicBezTo>
                      <a:pt x="93" y="115"/>
                      <a:pt x="93" y="115"/>
                      <a:pt x="93"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1" y="114"/>
                      <a:pt x="91" y="114"/>
                      <a:pt x="91" y="114"/>
                    </a:cubicBezTo>
                    <a:cubicBezTo>
                      <a:pt x="91" y="114"/>
                      <a:pt x="91" y="114"/>
                      <a:pt x="91" y="114"/>
                    </a:cubicBezTo>
                    <a:cubicBezTo>
                      <a:pt x="91" y="113"/>
                      <a:pt x="91" y="113"/>
                      <a:pt x="91" y="113"/>
                    </a:cubicBezTo>
                    <a:cubicBezTo>
                      <a:pt x="90" y="113"/>
                      <a:pt x="90" y="113"/>
                      <a:pt x="90" y="113"/>
                    </a:cubicBezTo>
                    <a:cubicBezTo>
                      <a:pt x="90" y="114"/>
                      <a:pt x="90" y="114"/>
                      <a:pt x="90" y="114"/>
                    </a:cubicBezTo>
                    <a:cubicBezTo>
                      <a:pt x="89" y="113"/>
                      <a:pt x="89" y="113"/>
                      <a:pt x="89" y="113"/>
                    </a:cubicBezTo>
                    <a:cubicBezTo>
                      <a:pt x="88" y="114"/>
                      <a:pt x="88" y="114"/>
                      <a:pt x="88" y="114"/>
                    </a:cubicBezTo>
                    <a:cubicBezTo>
                      <a:pt x="87" y="114"/>
                      <a:pt x="87" y="114"/>
                      <a:pt x="87" y="114"/>
                    </a:cubicBezTo>
                    <a:cubicBezTo>
                      <a:pt x="87" y="113"/>
                      <a:pt x="87" y="113"/>
                      <a:pt x="87" y="113"/>
                    </a:cubicBezTo>
                    <a:cubicBezTo>
                      <a:pt x="87" y="113"/>
                      <a:pt x="87" y="113"/>
                      <a:pt x="87" y="113"/>
                    </a:cubicBezTo>
                    <a:cubicBezTo>
                      <a:pt x="86" y="113"/>
                      <a:pt x="86" y="113"/>
                      <a:pt x="86" y="113"/>
                    </a:cubicBezTo>
                    <a:cubicBezTo>
                      <a:pt x="86" y="113"/>
                      <a:pt x="86" y="113"/>
                      <a:pt x="86" y="113"/>
                    </a:cubicBezTo>
                    <a:cubicBezTo>
                      <a:pt x="86" y="113"/>
                      <a:pt x="86" y="113"/>
                      <a:pt x="86" y="113"/>
                    </a:cubicBezTo>
                    <a:cubicBezTo>
                      <a:pt x="85" y="113"/>
                      <a:pt x="85" y="113"/>
                      <a:pt x="85" y="113"/>
                    </a:cubicBezTo>
                    <a:cubicBezTo>
                      <a:pt x="84" y="113"/>
                      <a:pt x="84" y="113"/>
                      <a:pt x="84" y="113"/>
                    </a:cubicBezTo>
                    <a:cubicBezTo>
                      <a:pt x="84" y="113"/>
                      <a:pt x="84" y="113"/>
                      <a:pt x="84" y="113"/>
                    </a:cubicBezTo>
                    <a:cubicBezTo>
                      <a:pt x="83" y="113"/>
                      <a:pt x="83" y="113"/>
                      <a:pt x="83" y="113"/>
                    </a:cubicBezTo>
                    <a:cubicBezTo>
                      <a:pt x="83" y="113"/>
                      <a:pt x="83" y="113"/>
                      <a:pt x="83" y="113"/>
                    </a:cubicBezTo>
                    <a:cubicBezTo>
                      <a:pt x="83" y="112"/>
                      <a:pt x="83" y="112"/>
                      <a:pt x="83" y="112"/>
                    </a:cubicBezTo>
                    <a:cubicBezTo>
                      <a:pt x="82" y="111"/>
                      <a:pt x="82" y="111"/>
                      <a:pt x="82" y="111"/>
                    </a:cubicBezTo>
                    <a:cubicBezTo>
                      <a:pt x="82" y="111"/>
                      <a:pt x="82" y="111"/>
                      <a:pt x="82" y="111"/>
                    </a:cubicBezTo>
                    <a:cubicBezTo>
                      <a:pt x="82" y="111"/>
                      <a:pt x="82" y="111"/>
                      <a:pt x="82" y="111"/>
                    </a:cubicBezTo>
                    <a:cubicBezTo>
                      <a:pt x="81" y="112"/>
                      <a:pt x="81" y="112"/>
                      <a:pt x="81" y="112"/>
                    </a:cubicBezTo>
                    <a:cubicBezTo>
                      <a:pt x="80" y="112"/>
                      <a:pt x="80" y="112"/>
                      <a:pt x="80" y="112"/>
                    </a:cubicBezTo>
                    <a:cubicBezTo>
                      <a:pt x="79" y="112"/>
                      <a:pt x="79" y="112"/>
                      <a:pt x="79" y="112"/>
                    </a:cubicBezTo>
                    <a:cubicBezTo>
                      <a:pt x="79" y="111"/>
                      <a:pt x="79" y="111"/>
                      <a:pt x="79" y="111"/>
                    </a:cubicBezTo>
                    <a:cubicBezTo>
                      <a:pt x="78" y="111"/>
                      <a:pt x="78" y="111"/>
                      <a:pt x="78" y="111"/>
                    </a:cubicBezTo>
                    <a:cubicBezTo>
                      <a:pt x="78" y="111"/>
                      <a:pt x="78" y="111"/>
                      <a:pt x="78" y="111"/>
                    </a:cubicBezTo>
                    <a:cubicBezTo>
                      <a:pt x="77" y="110"/>
                      <a:pt x="77" y="110"/>
                      <a:pt x="77" y="110"/>
                    </a:cubicBezTo>
                    <a:cubicBezTo>
                      <a:pt x="77" y="110"/>
                      <a:pt x="77" y="110"/>
                      <a:pt x="77" y="110"/>
                    </a:cubicBezTo>
                    <a:cubicBezTo>
                      <a:pt x="77" y="109"/>
                      <a:pt x="77" y="109"/>
                      <a:pt x="77" y="109"/>
                    </a:cubicBezTo>
                    <a:cubicBezTo>
                      <a:pt x="77" y="108"/>
                      <a:pt x="77" y="108"/>
                      <a:pt x="77" y="108"/>
                    </a:cubicBezTo>
                    <a:cubicBezTo>
                      <a:pt x="76" y="108"/>
                      <a:pt x="76" y="108"/>
                      <a:pt x="76" y="108"/>
                    </a:cubicBezTo>
                    <a:cubicBezTo>
                      <a:pt x="75" y="108"/>
                      <a:pt x="75" y="108"/>
                      <a:pt x="75" y="108"/>
                    </a:cubicBezTo>
                    <a:moveTo>
                      <a:pt x="66" y="87"/>
                    </a:moveTo>
                    <a:cubicBezTo>
                      <a:pt x="65" y="87"/>
                      <a:pt x="65" y="87"/>
                      <a:pt x="65" y="87"/>
                    </a:cubicBezTo>
                    <a:cubicBezTo>
                      <a:pt x="65" y="87"/>
                      <a:pt x="65" y="87"/>
                      <a:pt x="65" y="87"/>
                    </a:cubicBezTo>
                    <a:cubicBezTo>
                      <a:pt x="64" y="88"/>
                      <a:pt x="64" y="88"/>
                      <a:pt x="64" y="88"/>
                    </a:cubicBezTo>
                    <a:cubicBezTo>
                      <a:pt x="63" y="88"/>
                      <a:pt x="63" y="88"/>
                      <a:pt x="63" y="88"/>
                    </a:cubicBezTo>
                    <a:cubicBezTo>
                      <a:pt x="63" y="88"/>
                      <a:pt x="63" y="88"/>
                      <a:pt x="63" y="88"/>
                    </a:cubicBezTo>
                    <a:cubicBezTo>
                      <a:pt x="63" y="88"/>
                      <a:pt x="63" y="88"/>
                      <a:pt x="63" y="88"/>
                    </a:cubicBezTo>
                    <a:cubicBezTo>
                      <a:pt x="62" y="88"/>
                      <a:pt x="62" y="88"/>
                      <a:pt x="62" y="88"/>
                    </a:cubicBezTo>
                    <a:cubicBezTo>
                      <a:pt x="62" y="89"/>
                      <a:pt x="62" y="89"/>
                      <a:pt x="62" y="89"/>
                    </a:cubicBezTo>
                    <a:cubicBezTo>
                      <a:pt x="63" y="89"/>
                      <a:pt x="63" y="89"/>
                      <a:pt x="63" y="89"/>
                    </a:cubicBezTo>
                    <a:cubicBezTo>
                      <a:pt x="63" y="89"/>
                      <a:pt x="63" y="89"/>
                      <a:pt x="63" y="89"/>
                    </a:cubicBezTo>
                    <a:cubicBezTo>
                      <a:pt x="64" y="89"/>
                      <a:pt x="64" y="89"/>
                      <a:pt x="64" y="89"/>
                    </a:cubicBezTo>
                    <a:cubicBezTo>
                      <a:pt x="64" y="89"/>
                      <a:pt x="64" y="89"/>
                      <a:pt x="64" y="89"/>
                    </a:cubicBezTo>
                    <a:cubicBezTo>
                      <a:pt x="64" y="90"/>
                      <a:pt x="64" y="90"/>
                      <a:pt x="64" y="90"/>
                    </a:cubicBezTo>
                    <a:cubicBezTo>
                      <a:pt x="64" y="90"/>
                      <a:pt x="64" y="90"/>
                      <a:pt x="64" y="90"/>
                    </a:cubicBezTo>
                    <a:cubicBezTo>
                      <a:pt x="63" y="90"/>
                      <a:pt x="63" y="90"/>
                      <a:pt x="63" y="90"/>
                    </a:cubicBezTo>
                    <a:cubicBezTo>
                      <a:pt x="62" y="91"/>
                      <a:pt x="62" y="91"/>
                      <a:pt x="62" y="91"/>
                    </a:cubicBezTo>
                    <a:cubicBezTo>
                      <a:pt x="62" y="91"/>
                      <a:pt x="62" y="91"/>
                      <a:pt x="62" y="91"/>
                    </a:cubicBezTo>
                    <a:cubicBezTo>
                      <a:pt x="62" y="90"/>
                      <a:pt x="62" y="90"/>
                      <a:pt x="62" y="90"/>
                    </a:cubicBezTo>
                    <a:cubicBezTo>
                      <a:pt x="62" y="90"/>
                      <a:pt x="62" y="90"/>
                      <a:pt x="62" y="90"/>
                    </a:cubicBezTo>
                    <a:cubicBezTo>
                      <a:pt x="61" y="89"/>
                      <a:pt x="61" y="89"/>
                      <a:pt x="61" y="89"/>
                    </a:cubicBezTo>
                    <a:cubicBezTo>
                      <a:pt x="61" y="89"/>
                      <a:pt x="61" y="89"/>
                      <a:pt x="61" y="89"/>
                    </a:cubicBezTo>
                    <a:cubicBezTo>
                      <a:pt x="61" y="89"/>
                      <a:pt x="61" y="89"/>
                      <a:pt x="61" y="89"/>
                    </a:cubicBezTo>
                    <a:cubicBezTo>
                      <a:pt x="62" y="89"/>
                      <a:pt x="62" y="89"/>
                      <a:pt x="62" y="89"/>
                    </a:cubicBezTo>
                    <a:cubicBezTo>
                      <a:pt x="62" y="88"/>
                      <a:pt x="62" y="88"/>
                      <a:pt x="62" y="88"/>
                    </a:cubicBezTo>
                    <a:cubicBezTo>
                      <a:pt x="61" y="88"/>
                      <a:pt x="61" y="88"/>
                      <a:pt x="61" y="88"/>
                    </a:cubicBezTo>
                    <a:cubicBezTo>
                      <a:pt x="61" y="88"/>
                      <a:pt x="61" y="88"/>
                      <a:pt x="61" y="88"/>
                    </a:cubicBezTo>
                    <a:cubicBezTo>
                      <a:pt x="60" y="88"/>
                      <a:pt x="60" y="88"/>
                      <a:pt x="60" y="88"/>
                    </a:cubicBezTo>
                    <a:cubicBezTo>
                      <a:pt x="60" y="88"/>
                      <a:pt x="60" y="88"/>
                      <a:pt x="60" y="88"/>
                    </a:cubicBezTo>
                    <a:cubicBezTo>
                      <a:pt x="60" y="88"/>
                      <a:pt x="60" y="88"/>
                      <a:pt x="60" y="88"/>
                    </a:cubicBezTo>
                    <a:cubicBezTo>
                      <a:pt x="60" y="88"/>
                      <a:pt x="60" y="88"/>
                      <a:pt x="60" y="88"/>
                    </a:cubicBezTo>
                    <a:cubicBezTo>
                      <a:pt x="59" y="88"/>
                      <a:pt x="59" y="88"/>
                      <a:pt x="59" y="88"/>
                    </a:cubicBezTo>
                    <a:cubicBezTo>
                      <a:pt x="59" y="88"/>
                      <a:pt x="59" y="88"/>
                      <a:pt x="59" y="88"/>
                    </a:cubicBezTo>
                    <a:cubicBezTo>
                      <a:pt x="58" y="89"/>
                      <a:pt x="58" y="89"/>
                      <a:pt x="58" y="89"/>
                    </a:cubicBezTo>
                    <a:cubicBezTo>
                      <a:pt x="59" y="90"/>
                      <a:pt x="59" y="90"/>
                      <a:pt x="59" y="90"/>
                    </a:cubicBezTo>
                    <a:cubicBezTo>
                      <a:pt x="58" y="91"/>
                      <a:pt x="58" y="91"/>
                      <a:pt x="58" y="91"/>
                    </a:cubicBezTo>
                    <a:cubicBezTo>
                      <a:pt x="58" y="92"/>
                      <a:pt x="58" y="92"/>
                      <a:pt x="58" y="92"/>
                    </a:cubicBezTo>
                    <a:cubicBezTo>
                      <a:pt x="58" y="92"/>
                      <a:pt x="58" y="92"/>
                      <a:pt x="58" y="92"/>
                    </a:cubicBezTo>
                    <a:cubicBezTo>
                      <a:pt x="57" y="92"/>
                      <a:pt x="57" y="92"/>
                      <a:pt x="57" y="92"/>
                    </a:cubicBezTo>
                    <a:cubicBezTo>
                      <a:pt x="57" y="93"/>
                      <a:pt x="57" y="93"/>
                      <a:pt x="57" y="93"/>
                    </a:cubicBezTo>
                    <a:cubicBezTo>
                      <a:pt x="57" y="94"/>
                      <a:pt x="57" y="94"/>
                      <a:pt x="57" y="94"/>
                    </a:cubicBezTo>
                    <a:cubicBezTo>
                      <a:pt x="58" y="94"/>
                      <a:pt x="59" y="94"/>
                      <a:pt x="60" y="95"/>
                    </a:cubicBezTo>
                    <a:cubicBezTo>
                      <a:pt x="60" y="94"/>
                      <a:pt x="60" y="94"/>
                      <a:pt x="60" y="94"/>
                    </a:cubicBezTo>
                    <a:cubicBezTo>
                      <a:pt x="62" y="94"/>
                      <a:pt x="62" y="94"/>
                      <a:pt x="62" y="94"/>
                    </a:cubicBezTo>
                    <a:cubicBezTo>
                      <a:pt x="63" y="94"/>
                      <a:pt x="63" y="94"/>
                      <a:pt x="63" y="94"/>
                    </a:cubicBezTo>
                    <a:cubicBezTo>
                      <a:pt x="63" y="94"/>
                      <a:pt x="63" y="94"/>
                      <a:pt x="63" y="94"/>
                    </a:cubicBezTo>
                    <a:cubicBezTo>
                      <a:pt x="63" y="94"/>
                      <a:pt x="63" y="94"/>
                      <a:pt x="63" y="94"/>
                    </a:cubicBezTo>
                    <a:cubicBezTo>
                      <a:pt x="64" y="94"/>
                      <a:pt x="64" y="94"/>
                      <a:pt x="64" y="94"/>
                    </a:cubicBezTo>
                    <a:cubicBezTo>
                      <a:pt x="65" y="95"/>
                      <a:pt x="65" y="95"/>
                      <a:pt x="65" y="95"/>
                    </a:cubicBezTo>
                    <a:cubicBezTo>
                      <a:pt x="65" y="95"/>
                      <a:pt x="65" y="95"/>
                      <a:pt x="65" y="95"/>
                    </a:cubicBezTo>
                    <a:cubicBezTo>
                      <a:pt x="66" y="95"/>
                      <a:pt x="66" y="95"/>
                      <a:pt x="66" y="95"/>
                    </a:cubicBezTo>
                    <a:cubicBezTo>
                      <a:pt x="66" y="95"/>
                      <a:pt x="66" y="95"/>
                      <a:pt x="66" y="95"/>
                    </a:cubicBezTo>
                    <a:cubicBezTo>
                      <a:pt x="67" y="95"/>
                      <a:pt x="67" y="95"/>
                      <a:pt x="67" y="95"/>
                    </a:cubicBezTo>
                    <a:cubicBezTo>
                      <a:pt x="68" y="95"/>
                      <a:pt x="68" y="95"/>
                      <a:pt x="68" y="95"/>
                    </a:cubicBezTo>
                    <a:cubicBezTo>
                      <a:pt x="69" y="95"/>
                      <a:pt x="69" y="95"/>
                      <a:pt x="69" y="95"/>
                    </a:cubicBezTo>
                    <a:cubicBezTo>
                      <a:pt x="69" y="94"/>
                      <a:pt x="69" y="94"/>
                      <a:pt x="69" y="94"/>
                    </a:cubicBezTo>
                    <a:cubicBezTo>
                      <a:pt x="69" y="94"/>
                      <a:pt x="69" y="94"/>
                      <a:pt x="69" y="94"/>
                    </a:cubicBezTo>
                    <a:cubicBezTo>
                      <a:pt x="69" y="93"/>
                      <a:pt x="69" y="93"/>
                      <a:pt x="69" y="93"/>
                    </a:cubicBezTo>
                    <a:cubicBezTo>
                      <a:pt x="69" y="93"/>
                      <a:pt x="69" y="93"/>
                      <a:pt x="69" y="93"/>
                    </a:cubicBezTo>
                    <a:cubicBezTo>
                      <a:pt x="68" y="93"/>
                      <a:pt x="68" y="93"/>
                      <a:pt x="68" y="93"/>
                    </a:cubicBezTo>
                    <a:cubicBezTo>
                      <a:pt x="68" y="92"/>
                      <a:pt x="68" y="92"/>
                      <a:pt x="68" y="92"/>
                    </a:cubicBezTo>
                    <a:cubicBezTo>
                      <a:pt x="67" y="92"/>
                      <a:pt x="67" y="92"/>
                      <a:pt x="67" y="92"/>
                    </a:cubicBezTo>
                    <a:cubicBezTo>
                      <a:pt x="67" y="91"/>
                      <a:pt x="67" y="91"/>
                      <a:pt x="67" y="91"/>
                    </a:cubicBezTo>
                    <a:cubicBezTo>
                      <a:pt x="66" y="90"/>
                      <a:pt x="66" y="90"/>
                      <a:pt x="66" y="90"/>
                    </a:cubicBezTo>
                    <a:cubicBezTo>
                      <a:pt x="66" y="90"/>
                      <a:pt x="66" y="90"/>
                      <a:pt x="66" y="90"/>
                    </a:cubicBezTo>
                    <a:cubicBezTo>
                      <a:pt x="65" y="90"/>
                      <a:pt x="65" y="90"/>
                      <a:pt x="65" y="90"/>
                    </a:cubicBezTo>
                    <a:cubicBezTo>
                      <a:pt x="65" y="90"/>
                      <a:pt x="65" y="90"/>
                      <a:pt x="65" y="90"/>
                    </a:cubicBezTo>
                    <a:cubicBezTo>
                      <a:pt x="65" y="90"/>
                      <a:pt x="65" y="90"/>
                      <a:pt x="65" y="90"/>
                    </a:cubicBezTo>
                    <a:cubicBezTo>
                      <a:pt x="65" y="89"/>
                      <a:pt x="65" y="89"/>
                      <a:pt x="65" y="89"/>
                    </a:cubicBezTo>
                    <a:cubicBezTo>
                      <a:pt x="65" y="89"/>
                      <a:pt x="65" y="89"/>
                      <a:pt x="65" y="89"/>
                    </a:cubicBezTo>
                    <a:cubicBezTo>
                      <a:pt x="65" y="89"/>
                      <a:pt x="65" y="89"/>
                      <a:pt x="65" y="89"/>
                    </a:cubicBezTo>
                    <a:cubicBezTo>
                      <a:pt x="66" y="88"/>
                      <a:pt x="66" y="88"/>
                      <a:pt x="66" y="88"/>
                    </a:cubicBezTo>
                    <a:cubicBezTo>
                      <a:pt x="66" y="88"/>
                      <a:pt x="66" y="88"/>
                      <a:pt x="66" y="88"/>
                    </a:cubicBezTo>
                    <a:cubicBezTo>
                      <a:pt x="66" y="88"/>
                      <a:pt x="66" y="88"/>
                      <a:pt x="66" y="88"/>
                    </a:cubicBezTo>
                    <a:cubicBezTo>
                      <a:pt x="66" y="87"/>
                      <a:pt x="66" y="87"/>
                      <a:pt x="66" y="87"/>
                    </a:cubicBezTo>
                    <a:cubicBezTo>
                      <a:pt x="66" y="87"/>
                      <a:pt x="66" y="87"/>
                      <a:pt x="66" y="87"/>
                    </a:cubicBezTo>
                    <a:moveTo>
                      <a:pt x="78" y="87"/>
                    </a:moveTo>
                    <a:cubicBezTo>
                      <a:pt x="77" y="87"/>
                      <a:pt x="77" y="87"/>
                      <a:pt x="77" y="87"/>
                    </a:cubicBezTo>
                    <a:cubicBezTo>
                      <a:pt x="77" y="87"/>
                      <a:pt x="77" y="87"/>
                      <a:pt x="77" y="87"/>
                    </a:cubicBezTo>
                    <a:cubicBezTo>
                      <a:pt x="77" y="87"/>
                      <a:pt x="77" y="87"/>
                      <a:pt x="77" y="87"/>
                    </a:cubicBezTo>
                    <a:cubicBezTo>
                      <a:pt x="76" y="88"/>
                      <a:pt x="76" y="88"/>
                      <a:pt x="76" y="88"/>
                    </a:cubicBezTo>
                    <a:cubicBezTo>
                      <a:pt x="75" y="88"/>
                      <a:pt x="75" y="88"/>
                      <a:pt x="75" y="88"/>
                    </a:cubicBezTo>
                    <a:cubicBezTo>
                      <a:pt x="75" y="88"/>
                      <a:pt x="75" y="89"/>
                      <a:pt x="74" y="89"/>
                    </a:cubicBezTo>
                    <a:cubicBezTo>
                      <a:pt x="74" y="89"/>
                      <a:pt x="74" y="89"/>
                      <a:pt x="74" y="90"/>
                    </a:cubicBezTo>
                    <a:cubicBezTo>
                      <a:pt x="73" y="90"/>
                      <a:pt x="73" y="90"/>
                      <a:pt x="73" y="90"/>
                    </a:cubicBezTo>
                    <a:cubicBezTo>
                      <a:pt x="73" y="91"/>
                      <a:pt x="74" y="91"/>
                      <a:pt x="74" y="91"/>
                    </a:cubicBezTo>
                    <a:cubicBezTo>
                      <a:pt x="74" y="92"/>
                      <a:pt x="74" y="93"/>
                      <a:pt x="75" y="93"/>
                    </a:cubicBezTo>
                    <a:cubicBezTo>
                      <a:pt x="75" y="94"/>
                      <a:pt x="75" y="94"/>
                      <a:pt x="75" y="94"/>
                    </a:cubicBezTo>
                    <a:cubicBezTo>
                      <a:pt x="75" y="94"/>
                      <a:pt x="76" y="95"/>
                      <a:pt x="76" y="95"/>
                    </a:cubicBezTo>
                    <a:cubicBezTo>
                      <a:pt x="76" y="96"/>
                      <a:pt x="76" y="96"/>
                      <a:pt x="76" y="96"/>
                    </a:cubicBezTo>
                    <a:cubicBezTo>
                      <a:pt x="75" y="97"/>
                      <a:pt x="75" y="97"/>
                      <a:pt x="75" y="97"/>
                    </a:cubicBezTo>
                    <a:cubicBezTo>
                      <a:pt x="75" y="98"/>
                      <a:pt x="75" y="98"/>
                      <a:pt x="75" y="99"/>
                    </a:cubicBezTo>
                    <a:cubicBezTo>
                      <a:pt x="75" y="99"/>
                      <a:pt x="76" y="99"/>
                      <a:pt x="76" y="99"/>
                    </a:cubicBezTo>
                    <a:cubicBezTo>
                      <a:pt x="76" y="100"/>
                      <a:pt x="77" y="100"/>
                      <a:pt x="77" y="101"/>
                    </a:cubicBezTo>
                    <a:cubicBezTo>
                      <a:pt x="77" y="101"/>
                      <a:pt x="78" y="101"/>
                      <a:pt x="78" y="101"/>
                    </a:cubicBezTo>
                    <a:cubicBezTo>
                      <a:pt x="78" y="101"/>
                      <a:pt x="78" y="101"/>
                      <a:pt x="79" y="100"/>
                    </a:cubicBezTo>
                    <a:cubicBezTo>
                      <a:pt x="79" y="100"/>
                      <a:pt x="79" y="100"/>
                      <a:pt x="79" y="100"/>
                    </a:cubicBezTo>
                    <a:cubicBezTo>
                      <a:pt x="79" y="100"/>
                      <a:pt x="79" y="100"/>
                      <a:pt x="79" y="100"/>
                    </a:cubicBezTo>
                    <a:cubicBezTo>
                      <a:pt x="79" y="100"/>
                      <a:pt x="79" y="100"/>
                      <a:pt x="79" y="100"/>
                    </a:cubicBezTo>
                    <a:cubicBezTo>
                      <a:pt x="80" y="100"/>
                      <a:pt x="80" y="100"/>
                      <a:pt x="80" y="100"/>
                    </a:cubicBezTo>
                    <a:cubicBezTo>
                      <a:pt x="80" y="99"/>
                      <a:pt x="80" y="99"/>
                      <a:pt x="80" y="99"/>
                    </a:cubicBezTo>
                    <a:cubicBezTo>
                      <a:pt x="80" y="98"/>
                      <a:pt x="80" y="98"/>
                      <a:pt x="80" y="98"/>
                    </a:cubicBezTo>
                    <a:cubicBezTo>
                      <a:pt x="79" y="97"/>
                      <a:pt x="79" y="97"/>
                      <a:pt x="79" y="97"/>
                    </a:cubicBezTo>
                    <a:cubicBezTo>
                      <a:pt x="80" y="97"/>
                      <a:pt x="80" y="97"/>
                      <a:pt x="80" y="97"/>
                    </a:cubicBezTo>
                    <a:cubicBezTo>
                      <a:pt x="79" y="96"/>
                      <a:pt x="79" y="96"/>
                      <a:pt x="79" y="96"/>
                    </a:cubicBezTo>
                    <a:cubicBezTo>
                      <a:pt x="79" y="96"/>
                      <a:pt x="79" y="96"/>
                      <a:pt x="79" y="96"/>
                    </a:cubicBezTo>
                    <a:cubicBezTo>
                      <a:pt x="79" y="96"/>
                      <a:pt x="79" y="96"/>
                      <a:pt x="79" y="96"/>
                    </a:cubicBezTo>
                    <a:cubicBezTo>
                      <a:pt x="79" y="96"/>
                      <a:pt x="79" y="96"/>
                      <a:pt x="79" y="96"/>
                    </a:cubicBezTo>
                    <a:cubicBezTo>
                      <a:pt x="80" y="96"/>
                      <a:pt x="80" y="95"/>
                      <a:pt x="81" y="95"/>
                    </a:cubicBezTo>
                    <a:cubicBezTo>
                      <a:pt x="80" y="94"/>
                      <a:pt x="80" y="94"/>
                      <a:pt x="80" y="94"/>
                    </a:cubicBezTo>
                    <a:cubicBezTo>
                      <a:pt x="80" y="94"/>
                      <a:pt x="80" y="94"/>
                      <a:pt x="80" y="94"/>
                    </a:cubicBezTo>
                    <a:cubicBezTo>
                      <a:pt x="79" y="93"/>
                      <a:pt x="79" y="93"/>
                      <a:pt x="79" y="93"/>
                    </a:cubicBezTo>
                    <a:cubicBezTo>
                      <a:pt x="79" y="94"/>
                      <a:pt x="79" y="94"/>
                      <a:pt x="79" y="94"/>
                    </a:cubicBezTo>
                    <a:cubicBezTo>
                      <a:pt x="79" y="93"/>
                      <a:pt x="79" y="93"/>
                      <a:pt x="79" y="93"/>
                    </a:cubicBezTo>
                    <a:cubicBezTo>
                      <a:pt x="79" y="93"/>
                      <a:pt x="79" y="93"/>
                      <a:pt x="79" y="93"/>
                    </a:cubicBezTo>
                    <a:cubicBezTo>
                      <a:pt x="78" y="93"/>
                      <a:pt x="78" y="92"/>
                      <a:pt x="78" y="92"/>
                    </a:cubicBezTo>
                    <a:cubicBezTo>
                      <a:pt x="78" y="92"/>
                      <a:pt x="78" y="92"/>
                      <a:pt x="78" y="92"/>
                    </a:cubicBezTo>
                    <a:cubicBezTo>
                      <a:pt x="77" y="91"/>
                      <a:pt x="77" y="91"/>
                      <a:pt x="77" y="91"/>
                    </a:cubicBezTo>
                    <a:cubicBezTo>
                      <a:pt x="77" y="91"/>
                      <a:pt x="77" y="91"/>
                      <a:pt x="77" y="90"/>
                    </a:cubicBezTo>
                    <a:cubicBezTo>
                      <a:pt x="77" y="90"/>
                      <a:pt x="77" y="90"/>
                      <a:pt x="77" y="90"/>
                    </a:cubicBezTo>
                    <a:cubicBezTo>
                      <a:pt x="77" y="90"/>
                      <a:pt x="77" y="90"/>
                      <a:pt x="77" y="90"/>
                    </a:cubicBezTo>
                    <a:cubicBezTo>
                      <a:pt x="77" y="90"/>
                      <a:pt x="77" y="90"/>
                      <a:pt x="77" y="90"/>
                    </a:cubicBezTo>
                    <a:cubicBezTo>
                      <a:pt x="78" y="89"/>
                      <a:pt x="78" y="89"/>
                      <a:pt x="79" y="89"/>
                    </a:cubicBezTo>
                    <a:cubicBezTo>
                      <a:pt x="79" y="88"/>
                      <a:pt x="79" y="88"/>
                      <a:pt x="79" y="88"/>
                    </a:cubicBezTo>
                    <a:cubicBezTo>
                      <a:pt x="79" y="87"/>
                      <a:pt x="79" y="87"/>
                      <a:pt x="79" y="87"/>
                    </a:cubicBezTo>
                    <a:cubicBezTo>
                      <a:pt x="79" y="87"/>
                      <a:pt x="79" y="87"/>
                      <a:pt x="79" y="87"/>
                    </a:cubicBezTo>
                    <a:cubicBezTo>
                      <a:pt x="79" y="87"/>
                      <a:pt x="79" y="87"/>
                      <a:pt x="79" y="87"/>
                    </a:cubicBezTo>
                    <a:cubicBezTo>
                      <a:pt x="79" y="87"/>
                      <a:pt x="78" y="87"/>
                      <a:pt x="78" y="87"/>
                    </a:cubicBezTo>
                    <a:cubicBezTo>
                      <a:pt x="78" y="87"/>
                      <a:pt x="78" y="87"/>
                      <a:pt x="78" y="87"/>
                    </a:cubicBezTo>
                    <a:cubicBezTo>
                      <a:pt x="78" y="87"/>
                      <a:pt x="78" y="87"/>
                      <a:pt x="78" y="87"/>
                    </a:cubicBezTo>
                    <a:moveTo>
                      <a:pt x="28" y="72"/>
                    </a:moveTo>
                    <a:cubicBezTo>
                      <a:pt x="28" y="72"/>
                      <a:pt x="28" y="72"/>
                      <a:pt x="28" y="72"/>
                    </a:cubicBezTo>
                    <a:cubicBezTo>
                      <a:pt x="28" y="72"/>
                      <a:pt x="28" y="72"/>
                      <a:pt x="28" y="72"/>
                    </a:cubicBezTo>
                    <a:cubicBezTo>
                      <a:pt x="28" y="72"/>
                      <a:pt x="28" y="73"/>
                      <a:pt x="28" y="73"/>
                    </a:cubicBezTo>
                    <a:cubicBezTo>
                      <a:pt x="28" y="73"/>
                      <a:pt x="28" y="73"/>
                      <a:pt x="28" y="73"/>
                    </a:cubicBezTo>
                    <a:cubicBezTo>
                      <a:pt x="28" y="72"/>
                      <a:pt x="28" y="72"/>
                      <a:pt x="28" y="72"/>
                    </a:cubicBezTo>
                    <a:cubicBezTo>
                      <a:pt x="28" y="72"/>
                      <a:pt x="28" y="72"/>
                      <a:pt x="28" y="72"/>
                    </a:cubicBezTo>
                    <a:moveTo>
                      <a:pt x="14" y="55"/>
                    </a:moveTo>
                    <a:cubicBezTo>
                      <a:pt x="14" y="55"/>
                      <a:pt x="14" y="55"/>
                      <a:pt x="14" y="55"/>
                    </a:cubicBezTo>
                    <a:cubicBezTo>
                      <a:pt x="14" y="55"/>
                      <a:pt x="14" y="55"/>
                      <a:pt x="14" y="55"/>
                    </a:cubicBezTo>
                    <a:cubicBezTo>
                      <a:pt x="14" y="55"/>
                      <a:pt x="14" y="55"/>
                      <a:pt x="14" y="55"/>
                    </a:cubicBezTo>
                    <a:moveTo>
                      <a:pt x="13" y="54"/>
                    </a:moveTo>
                    <a:cubicBezTo>
                      <a:pt x="13" y="54"/>
                      <a:pt x="13" y="54"/>
                      <a:pt x="13" y="54"/>
                    </a:cubicBezTo>
                    <a:cubicBezTo>
                      <a:pt x="13" y="54"/>
                      <a:pt x="13" y="54"/>
                      <a:pt x="13" y="55"/>
                    </a:cubicBezTo>
                    <a:cubicBezTo>
                      <a:pt x="14" y="54"/>
                      <a:pt x="14" y="54"/>
                      <a:pt x="14" y="54"/>
                    </a:cubicBezTo>
                    <a:cubicBezTo>
                      <a:pt x="13" y="54"/>
                      <a:pt x="13" y="54"/>
                      <a:pt x="13" y="54"/>
                    </a:cubicBezTo>
                    <a:moveTo>
                      <a:pt x="175" y="148"/>
                    </a:moveTo>
                    <a:cubicBezTo>
                      <a:pt x="174" y="148"/>
                      <a:pt x="174" y="148"/>
                      <a:pt x="174" y="148"/>
                    </a:cubicBezTo>
                    <a:cubicBezTo>
                      <a:pt x="174" y="147"/>
                      <a:pt x="174" y="147"/>
                      <a:pt x="174" y="147"/>
                    </a:cubicBezTo>
                    <a:cubicBezTo>
                      <a:pt x="174" y="147"/>
                      <a:pt x="174" y="147"/>
                      <a:pt x="174" y="147"/>
                    </a:cubicBezTo>
                    <a:cubicBezTo>
                      <a:pt x="174" y="146"/>
                      <a:pt x="174" y="146"/>
                      <a:pt x="174" y="146"/>
                    </a:cubicBezTo>
                    <a:cubicBezTo>
                      <a:pt x="174" y="146"/>
                      <a:pt x="174" y="146"/>
                      <a:pt x="174" y="146"/>
                    </a:cubicBezTo>
                    <a:cubicBezTo>
                      <a:pt x="175" y="147"/>
                      <a:pt x="175" y="147"/>
                      <a:pt x="175" y="147"/>
                    </a:cubicBezTo>
                    <a:cubicBezTo>
                      <a:pt x="175" y="148"/>
                      <a:pt x="175" y="148"/>
                      <a:pt x="175" y="148"/>
                    </a:cubicBezTo>
                    <a:moveTo>
                      <a:pt x="173" y="146"/>
                    </a:moveTo>
                    <a:cubicBezTo>
                      <a:pt x="172" y="146"/>
                      <a:pt x="172" y="146"/>
                      <a:pt x="172" y="146"/>
                    </a:cubicBezTo>
                    <a:cubicBezTo>
                      <a:pt x="172" y="145"/>
                      <a:pt x="172" y="145"/>
                      <a:pt x="172" y="145"/>
                    </a:cubicBezTo>
                    <a:cubicBezTo>
                      <a:pt x="172" y="145"/>
                      <a:pt x="172" y="145"/>
                      <a:pt x="172" y="145"/>
                    </a:cubicBezTo>
                    <a:cubicBezTo>
                      <a:pt x="173" y="146"/>
                      <a:pt x="173" y="146"/>
                      <a:pt x="173" y="146"/>
                    </a:cubicBezTo>
                    <a:cubicBezTo>
                      <a:pt x="173" y="146"/>
                      <a:pt x="173" y="146"/>
                      <a:pt x="173" y="146"/>
                    </a:cubicBezTo>
                    <a:cubicBezTo>
                      <a:pt x="173" y="146"/>
                      <a:pt x="173" y="146"/>
                      <a:pt x="173" y="146"/>
                    </a:cubicBezTo>
                    <a:moveTo>
                      <a:pt x="171" y="145"/>
                    </a:moveTo>
                    <a:cubicBezTo>
                      <a:pt x="170" y="145"/>
                      <a:pt x="170" y="145"/>
                      <a:pt x="170" y="145"/>
                    </a:cubicBezTo>
                    <a:cubicBezTo>
                      <a:pt x="170" y="144"/>
                      <a:pt x="170" y="144"/>
                      <a:pt x="170" y="144"/>
                    </a:cubicBezTo>
                    <a:cubicBezTo>
                      <a:pt x="171" y="145"/>
                      <a:pt x="171" y="145"/>
                      <a:pt x="171" y="145"/>
                    </a:cubicBezTo>
                    <a:cubicBezTo>
                      <a:pt x="171" y="145"/>
                      <a:pt x="171" y="145"/>
                      <a:pt x="171" y="145"/>
                    </a:cubicBezTo>
                    <a:cubicBezTo>
                      <a:pt x="171" y="145"/>
                      <a:pt x="171" y="145"/>
                      <a:pt x="171" y="145"/>
                    </a:cubicBezTo>
                    <a:moveTo>
                      <a:pt x="169" y="145"/>
                    </a:moveTo>
                    <a:cubicBezTo>
                      <a:pt x="169" y="144"/>
                      <a:pt x="169" y="144"/>
                      <a:pt x="169" y="144"/>
                    </a:cubicBezTo>
                    <a:cubicBezTo>
                      <a:pt x="169" y="144"/>
                      <a:pt x="169" y="144"/>
                      <a:pt x="169" y="144"/>
                    </a:cubicBezTo>
                    <a:cubicBezTo>
                      <a:pt x="169" y="143"/>
                      <a:pt x="169" y="143"/>
                      <a:pt x="169" y="143"/>
                    </a:cubicBezTo>
                    <a:cubicBezTo>
                      <a:pt x="169" y="144"/>
                      <a:pt x="169" y="144"/>
                      <a:pt x="169" y="144"/>
                    </a:cubicBezTo>
                    <a:cubicBezTo>
                      <a:pt x="169" y="144"/>
                      <a:pt x="169" y="144"/>
                      <a:pt x="169" y="144"/>
                    </a:cubicBezTo>
                    <a:cubicBezTo>
                      <a:pt x="169" y="145"/>
                      <a:pt x="169" y="145"/>
                      <a:pt x="169" y="145"/>
                    </a:cubicBezTo>
                    <a:moveTo>
                      <a:pt x="167" y="143"/>
                    </a:move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4" y="141"/>
                      <a:pt x="164" y="141"/>
                      <a:pt x="164" y="141"/>
                    </a:cubicBezTo>
                    <a:cubicBezTo>
                      <a:pt x="164" y="140"/>
                      <a:pt x="164" y="140"/>
                      <a:pt x="164" y="140"/>
                    </a:cubicBezTo>
                    <a:cubicBezTo>
                      <a:pt x="165" y="140"/>
                      <a:pt x="165" y="140"/>
                      <a:pt x="165" y="140"/>
                    </a:cubicBezTo>
                    <a:cubicBezTo>
                      <a:pt x="165" y="141"/>
                      <a:pt x="165" y="141"/>
                      <a:pt x="165" y="141"/>
                    </a:cubicBezTo>
                    <a:cubicBezTo>
                      <a:pt x="166" y="141"/>
                      <a:pt x="166" y="141"/>
                      <a:pt x="166" y="141"/>
                    </a:cubicBezTo>
                    <a:cubicBezTo>
                      <a:pt x="166" y="141"/>
                      <a:pt x="166" y="141"/>
                      <a:pt x="166" y="141"/>
                    </a:cubicBezTo>
                    <a:cubicBezTo>
                      <a:pt x="167" y="142"/>
                      <a:pt x="167" y="142"/>
                      <a:pt x="167" y="142"/>
                    </a:cubicBezTo>
                    <a:cubicBezTo>
                      <a:pt x="167" y="142"/>
                      <a:pt x="167" y="142"/>
                      <a:pt x="167" y="142"/>
                    </a:cubicBezTo>
                    <a:cubicBezTo>
                      <a:pt x="167" y="143"/>
                      <a:pt x="167" y="143"/>
                      <a:pt x="167" y="143"/>
                    </a:cubicBezTo>
                    <a:cubicBezTo>
                      <a:pt x="167" y="143"/>
                      <a:pt x="167" y="143"/>
                      <a:pt x="167" y="143"/>
                    </a:cubicBezTo>
                    <a:moveTo>
                      <a:pt x="142" y="129"/>
                    </a:moveTo>
                    <a:cubicBezTo>
                      <a:pt x="142" y="129"/>
                      <a:pt x="142" y="129"/>
                      <a:pt x="142" y="129"/>
                    </a:cubicBezTo>
                    <a:cubicBezTo>
                      <a:pt x="142" y="129"/>
                      <a:pt x="142" y="129"/>
                      <a:pt x="142" y="129"/>
                    </a:cubicBezTo>
                    <a:cubicBezTo>
                      <a:pt x="142" y="128"/>
                      <a:pt x="142" y="128"/>
                      <a:pt x="142" y="128"/>
                    </a:cubicBezTo>
                    <a:cubicBezTo>
                      <a:pt x="142" y="129"/>
                      <a:pt x="142" y="129"/>
                      <a:pt x="142" y="129"/>
                    </a:cubicBezTo>
                    <a:cubicBezTo>
                      <a:pt x="142" y="129"/>
                      <a:pt x="142" y="129"/>
                      <a:pt x="142" y="129"/>
                    </a:cubicBezTo>
                    <a:moveTo>
                      <a:pt x="143" y="128"/>
                    </a:moveTo>
                    <a:cubicBezTo>
                      <a:pt x="143" y="128"/>
                      <a:pt x="143" y="128"/>
                      <a:pt x="143" y="128"/>
                    </a:cubicBezTo>
                    <a:cubicBezTo>
                      <a:pt x="143" y="128"/>
                      <a:pt x="143" y="128"/>
                      <a:pt x="143" y="128"/>
                    </a:cubicBezTo>
                    <a:cubicBezTo>
                      <a:pt x="143" y="129"/>
                      <a:pt x="143" y="129"/>
                      <a:pt x="143" y="129"/>
                    </a:cubicBezTo>
                    <a:cubicBezTo>
                      <a:pt x="143" y="128"/>
                      <a:pt x="143" y="128"/>
                      <a:pt x="143" y="128"/>
                    </a:cubicBezTo>
                    <a:cubicBezTo>
                      <a:pt x="143" y="128"/>
                      <a:pt x="143" y="128"/>
                      <a:pt x="143" y="128"/>
                    </a:cubicBezTo>
                    <a:cubicBezTo>
                      <a:pt x="143" y="128"/>
                      <a:pt x="143" y="128"/>
                      <a:pt x="143" y="128"/>
                    </a:cubicBezTo>
                    <a:moveTo>
                      <a:pt x="141" y="129"/>
                    </a:moveTo>
                    <a:cubicBezTo>
                      <a:pt x="142" y="128"/>
                      <a:pt x="142" y="128"/>
                      <a:pt x="142" y="128"/>
                    </a:cubicBezTo>
                    <a:cubicBezTo>
                      <a:pt x="142" y="128"/>
                      <a:pt x="142" y="128"/>
                      <a:pt x="142" y="128"/>
                    </a:cubicBezTo>
                    <a:cubicBezTo>
                      <a:pt x="142" y="129"/>
                      <a:pt x="142" y="129"/>
                      <a:pt x="142" y="129"/>
                    </a:cubicBezTo>
                    <a:cubicBezTo>
                      <a:pt x="141" y="129"/>
                      <a:pt x="141" y="129"/>
                      <a:pt x="141" y="129"/>
                    </a:cubicBezTo>
                    <a:moveTo>
                      <a:pt x="142" y="128"/>
                    </a:moveTo>
                    <a:cubicBezTo>
                      <a:pt x="142" y="128"/>
                      <a:pt x="142" y="128"/>
                      <a:pt x="142" y="128"/>
                    </a:cubicBezTo>
                    <a:cubicBezTo>
                      <a:pt x="142" y="127"/>
                      <a:pt x="142" y="127"/>
                      <a:pt x="142" y="127"/>
                    </a:cubicBezTo>
                    <a:cubicBezTo>
                      <a:pt x="142" y="127"/>
                      <a:pt x="142" y="127"/>
                      <a:pt x="142" y="127"/>
                    </a:cubicBezTo>
                    <a:cubicBezTo>
                      <a:pt x="143" y="128"/>
                      <a:pt x="143" y="128"/>
                      <a:pt x="143" y="128"/>
                    </a:cubicBezTo>
                    <a:cubicBezTo>
                      <a:pt x="143" y="128"/>
                      <a:pt x="143" y="128"/>
                      <a:pt x="143" y="128"/>
                    </a:cubicBezTo>
                    <a:cubicBezTo>
                      <a:pt x="142" y="128"/>
                      <a:pt x="142" y="128"/>
                      <a:pt x="142" y="128"/>
                    </a:cubicBezTo>
                    <a:moveTo>
                      <a:pt x="141" y="127"/>
                    </a:moveTo>
                    <a:cubicBezTo>
                      <a:pt x="141" y="126"/>
                      <a:pt x="141" y="126"/>
                      <a:pt x="141" y="126"/>
                    </a:cubicBezTo>
                    <a:cubicBezTo>
                      <a:pt x="141" y="126"/>
                      <a:pt x="141" y="126"/>
                      <a:pt x="141" y="126"/>
                    </a:cubicBezTo>
                    <a:cubicBezTo>
                      <a:pt x="142" y="127"/>
                      <a:pt x="142" y="127"/>
                      <a:pt x="142" y="127"/>
                    </a:cubicBezTo>
                    <a:cubicBezTo>
                      <a:pt x="142" y="127"/>
                      <a:pt x="142" y="127"/>
                      <a:pt x="142" y="127"/>
                    </a:cubicBezTo>
                    <a:cubicBezTo>
                      <a:pt x="141" y="127"/>
                      <a:pt x="141" y="127"/>
                      <a:pt x="141" y="127"/>
                    </a:cubicBezTo>
                    <a:cubicBezTo>
                      <a:pt x="141" y="127"/>
                      <a:pt x="141" y="127"/>
                      <a:pt x="141" y="127"/>
                    </a:cubicBezTo>
                    <a:moveTo>
                      <a:pt x="143" y="127"/>
                    </a:moveTo>
                    <a:cubicBezTo>
                      <a:pt x="143" y="127"/>
                      <a:pt x="143" y="127"/>
                      <a:pt x="143" y="127"/>
                    </a:cubicBezTo>
                    <a:cubicBezTo>
                      <a:pt x="142" y="127"/>
                      <a:pt x="142" y="127"/>
                      <a:pt x="142" y="127"/>
                    </a:cubicBezTo>
                    <a:cubicBezTo>
                      <a:pt x="142" y="126"/>
                      <a:pt x="142" y="126"/>
                      <a:pt x="142" y="126"/>
                    </a:cubicBezTo>
                    <a:cubicBezTo>
                      <a:pt x="142" y="126"/>
                      <a:pt x="142" y="126"/>
                      <a:pt x="142" y="126"/>
                    </a:cubicBezTo>
                    <a:cubicBezTo>
                      <a:pt x="142" y="126"/>
                      <a:pt x="142" y="126"/>
                      <a:pt x="142" y="126"/>
                    </a:cubicBezTo>
                    <a:cubicBezTo>
                      <a:pt x="143" y="126"/>
                      <a:pt x="143" y="126"/>
                      <a:pt x="143" y="126"/>
                    </a:cubicBezTo>
                    <a:cubicBezTo>
                      <a:pt x="143" y="127"/>
                      <a:pt x="143" y="127"/>
                      <a:pt x="143" y="127"/>
                    </a:cubicBezTo>
                    <a:cubicBezTo>
                      <a:pt x="143" y="127"/>
                      <a:pt x="143" y="127"/>
                      <a:pt x="143" y="127"/>
                    </a:cubicBezTo>
                    <a:moveTo>
                      <a:pt x="139" y="126"/>
                    </a:moveTo>
                    <a:cubicBezTo>
                      <a:pt x="139" y="126"/>
                      <a:pt x="139" y="126"/>
                      <a:pt x="139" y="126"/>
                    </a:cubicBezTo>
                    <a:cubicBezTo>
                      <a:pt x="139" y="126"/>
                      <a:pt x="139" y="126"/>
                      <a:pt x="139" y="126"/>
                    </a:cubicBezTo>
                    <a:cubicBezTo>
                      <a:pt x="138" y="125"/>
                      <a:pt x="138" y="125"/>
                      <a:pt x="138" y="125"/>
                    </a:cubicBezTo>
                    <a:cubicBezTo>
                      <a:pt x="138" y="125"/>
                      <a:pt x="138" y="125"/>
                      <a:pt x="138" y="125"/>
                    </a:cubicBezTo>
                    <a:cubicBezTo>
                      <a:pt x="139" y="125"/>
                      <a:pt x="139" y="125"/>
                      <a:pt x="139" y="125"/>
                    </a:cubicBezTo>
                    <a:cubicBezTo>
                      <a:pt x="139" y="125"/>
                      <a:pt x="139" y="125"/>
                      <a:pt x="139" y="125"/>
                    </a:cubicBezTo>
                    <a:cubicBezTo>
                      <a:pt x="139" y="126"/>
                      <a:pt x="139" y="126"/>
                      <a:pt x="139" y="126"/>
                    </a:cubicBezTo>
                    <a:cubicBezTo>
                      <a:pt x="139" y="126"/>
                      <a:pt x="139" y="126"/>
                      <a:pt x="139" y="126"/>
                    </a:cubicBezTo>
                    <a:moveTo>
                      <a:pt x="142" y="125"/>
                    </a:moveTo>
                    <a:cubicBezTo>
                      <a:pt x="142" y="125"/>
                      <a:pt x="142" y="125"/>
                      <a:pt x="142" y="125"/>
                    </a:cubicBezTo>
                    <a:cubicBezTo>
                      <a:pt x="142" y="125"/>
                      <a:pt x="142" y="125"/>
                      <a:pt x="142" y="125"/>
                    </a:cubicBezTo>
                    <a:cubicBezTo>
                      <a:pt x="142" y="125"/>
                      <a:pt x="142" y="125"/>
                      <a:pt x="142" y="125"/>
                    </a:cubicBezTo>
                    <a:cubicBezTo>
                      <a:pt x="142" y="125"/>
                      <a:pt x="142" y="125"/>
                      <a:pt x="142" y="125"/>
                    </a:cubicBezTo>
                    <a:cubicBezTo>
                      <a:pt x="142" y="125"/>
                      <a:pt x="142" y="125"/>
                      <a:pt x="142" y="125"/>
                    </a:cubicBezTo>
                    <a:moveTo>
                      <a:pt x="140" y="125"/>
                    </a:moveTo>
                    <a:cubicBezTo>
                      <a:pt x="140" y="125"/>
                      <a:pt x="140" y="125"/>
                      <a:pt x="140" y="125"/>
                    </a:cubicBezTo>
                    <a:cubicBezTo>
                      <a:pt x="140" y="124"/>
                      <a:pt x="140" y="124"/>
                      <a:pt x="140" y="124"/>
                    </a:cubicBezTo>
                    <a:cubicBezTo>
                      <a:pt x="140" y="124"/>
                      <a:pt x="140" y="124"/>
                      <a:pt x="140" y="124"/>
                    </a:cubicBezTo>
                    <a:cubicBezTo>
                      <a:pt x="141" y="125"/>
                      <a:pt x="141" y="125"/>
                      <a:pt x="141" y="125"/>
                    </a:cubicBezTo>
                    <a:cubicBezTo>
                      <a:pt x="141" y="125"/>
                      <a:pt x="141" y="125"/>
                      <a:pt x="141" y="125"/>
                    </a:cubicBezTo>
                    <a:cubicBezTo>
                      <a:pt x="141" y="125"/>
                      <a:pt x="141" y="125"/>
                      <a:pt x="141" y="125"/>
                    </a:cubicBezTo>
                    <a:cubicBezTo>
                      <a:pt x="142" y="126"/>
                      <a:pt x="142" y="126"/>
                      <a:pt x="142" y="126"/>
                    </a:cubicBezTo>
                    <a:cubicBezTo>
                      <a:pt x="142" y="126"/>
                      <a:pt x="142" y="126"/>
                      <a:pt x="142" y="126"/>
                    </a:cubicBezTo>
                    <a:cubicBezTo>
                      <a:pt x="142" y="126"/>
                      <a:pt x="142" y="126"/>
                      <a:pt x="142" y="126"/>
                    </a:cubicBezTo>
                    <a:cubicBezTo>
                      <a:pt x="141" y="125"/>
                      <a:pt x="141" y="125"/>
                      <a:pt x="141" y="125"/>
                    </a:cubicBezTo>
                    <a:cubicBezTo>
                      <a:pt x="140" y="125"/>
                      <a:pt x="140" y="125"/>
                      <a:pt x="140" y="125"/>
                    </a:cubicBezTo>
                    <a:cubicBezTo>
                      <a:pt x="140" y="125"/>
                      <a:pt x="140" y="125"/>
                      <a:pt x="140" y="125"/>
                    </a:cubicBezTo>
                    <a:moveTo>
                      <a:pt x="139" y="120"/>
                    </a:moveTo>
                    <a:cubicBezTo>
                      <a:pt x="140" y="120"/>
                      <a:pt x="140" y="120"/>
                      <a:pt x="140" y="120"/>
                    </a:cubicBezTo>
                    <a:cubicBezTo>
                      <a:pt x="140" y="120"/>
                      <a:pt x="140" y="120"/>
                      <a:pt x="140" y="120"/>
                    </a:cubicBezTo>
                    <a:cubicBezTo>
                      <a:pt x="140" y="121"/>
                      <a:pt x="140" y="121"/>
                      <a:pt x="140" y="121"/>
                    </a:cubicBezTo>
                    <a:cubicBezTo>
                      <a:pt x="140" y="122"/>
                      <a:pt x="140" y="122"/>
                      <a:pt x="140" y="122"/>
                    </a:cubicBezTo>
                    <a:cubicBezTo>
                      <a:pt x="140" y="122"/>
                      <a:pt x="140" y="122"/>
                      <a:pt x="140" y="122"/>
                    </a:cubicBezTo>
                    <a:cubicBezTo>
                      <a:pt x="139" y="123"/>
                      <a:pt x="139" y="123"/>
                      <a:pt x="139" y="123"/>
                    </a:cubicBezTo>
                    <a:cubicBezTo>
                      <a:pt x="139" y="123"/>
                      <a:pt x="139" y="123"/>
                      <a:pt x="139" y="123"/>
                    </a:cubicBezTo>
                    <a:cubicBezTo>
                      <a:pt x="140" y="124"/>
                      <a:pt x="140" y="124"/>
                      <a:pt x="140" y="124"/>
                    </a:cubicBezTo>
                    <a:cubicBezTo>
                      <a:pt x="140" y="124"/>
                      <a:pt x="140" y="124"/>
                      <a:pt x="140" y="124"/>
                    </a:cubicBezTo>
                    <a:cubicBezTo>
                      <a:pt x="140" y="125"/>
                      <a:pt x="140" y="125"/>
                      <a:pt x="140" y="125"/>
                    </a:cubicBezTo>
                    <a:cubicBezTo>
                      <a:pt x="139" y="125"/>
                      <a:pt x="139" y="125"/>
                      <a:pt x="139" y="125"/>
                    </a:cubicBezTo>
                    <a:cubicBezTo>
                      <a:pt x="139" y="125"/>
                      <a:pt x="139" y="125"/>
                      <a:pt x="139" y="125"/>
                    </a:cubicBezTo>
                    <a:cubicBezTo>
                      <a:pt x="139" y="124"/>
                      <a:pt x="139" y="124"/>
                      <a:pt x="139" y="124"/>
                    </a:cubicBezTo>
                    <a:cubicBezTo>
                      <a:pt x="138" y="124"/>
                      <a:pt x="138" y="124"/>
                      <a:pt x="138" y="124"/>
                    </a:cubicBezTo>
                    <a:cubicBezTo>
                      <a:pt x="138" y="123"/>
                      <a:pt x="138" y="123"/>
                      <a:pt x="138" y="123"/>
                    </a:cubicBezTo>
                    <a:cubicBezTo>
                      <a:pt x="138" y="122"/>
                      <a:pt x="138" y="122"/>
                      <a:pt x="138" y="122"/>
                    </a:cubicBezTo>
                    <a:cubicBezTo>
                      <a:pt x="138" y="122"/>
                      <a:pt x="138" y="122"/>
                      <a:pt x="138" y="122"/>
                    </a:cubicBezTo>
                    <a:cubicBezTo>
                      <a:pt x="139" y="121"/>
                      <a:pt x="139" y="121"/>
                      <a:pt x="139" y="121"/>
                    </a:cubicBezTo>
                    <a:cubicBezTo>
                      <a:pt x="139" y="121"/>
                      <a:pt x="139" y="121"/>
                      <a:pt x="139" y="121"/>
                    </a:cubicBezTo>
                    <a:cubicBezTo>
                      <a:pt x="139" y="120"/>
                      <a:pt x="139" y="120"/>
                      <a:pt x="139" y="120"/>
                    </a:cubicBezTo>
                    <a:cubicBezTo>
                      <a:pt x="139" y="120"/>
                      <a:pt x="139" y="120"/>
                      <a:pt x="139" y="120"/>
                    </a:cubicBezTo>
                    <a:cubicBezTo>
                      <a:pt x="139" y="120"/>
                      <a:pt x="139" y="120"/>
                      <a:pt x="139" y="120"/>
                    </a:cubicBezTo>
                    <a:moveTo>
                      <a:pt x="211" y="121"/>
                    </a:moveTo>
                    <a:cubicBezTo>
                      <a:pt x="211" y="120"/>
                      <a:pt x="211" y="120"/>
                      <a:pt x="211" y="120"/>
                    </a:cubicBezTo>
                    <a:cubicBezTo>
                      <a:pt x="211" y="120"/>
                      <a:pt x="211" y="120"/>
                      <a:pt x="211" y="120"/>
                    </a:cubicBezTo>
                    <a:cubicBezTo>
                      <a:pt x="211" y="119"/>
                      <a:pt x="211" y="119"/>
                      <a:pt x="211" y="119"/>
                    </a:cubicBezTo>
                    <a:cubicBezTo>
                      <a:pt x="211" y="119"/>
                      <a:pt x="211" y="119"/>
                      <a:pt x="211" y="119"/>
                    </a:cubicBezTo>
                    <a:cubicBezTo>
                      <a:pt x="212" y="120"/>
                      <a:pt x="212" y="120"/>
                      <a:pt x="212" y="120"/>
                    </a:cubicBezTo>
                    <a:cubicBezTo>
                      <a:pt x="212" y="120"/>
                      <a:pt x="212" y="120"/>
                      <a:pt x="212" y="120"/>
                    </a:cubicBezTo>
                    <a:cubicBezTo>
                      <a:pt x="212" y="120"/>
                      <a:pt x="212" y="120"/>
                      <a:pt x="212" y="120"/>
                    </a:cubicBezTo>
                    <a:cubicBezTo>
                      <a:pt x="211" y="121"/>
                      <a:pt x="211" y="121"/>
                      <a:pt x="211" y="121"/>
                    </a:cubicBezTo>
                    <a:moveTo>
                      <a:pt x="211" y="119"/>
                    </a:moveTo>
                    <a:cubicBezTo>
                      <a:pt x="210" y="119"/>
                      <a:pt x="210" y="119"/>
                      <a:pt x="210" y="119"/>
                    </a:cubicBezTo>
                    <a:cubicBezTo>
                      <a:pt x="211" y="119"/>
                      <a:pt x="211" y="119"/>
                      <a:pt x="211" y="119"/>
                    </a:cubicBezTo>
                    <a:cubicBezTo>
                      <a:pt x="211" y="119"/>
                      <a:pt x="211" y="119"/>
                      <a:pt x="211" y="119"/>
                    </a:cubicBezTo>
                    <a:cubicBezTo>
                      <a:pt x="211" y="119"/>
                      <a:pt x="211" y="119"/>
                      <a:pt x="211" y="119"/>
                    </a:cubicBezTo>
                    <a:cubicBezTo>
                      <a:pt x="211" y="119"/>
                      <a:pt x="211" y="119"/>
                      <a:pt x="211" y="119"/>
                    </a:cubicBezTo>
                    <a:moveTo>
                      <a:pt x="210" y="118"/>
                    </a:moveTo>
                    <a:cubicBezTo>
                      <a:pt x="210" y="118"/>
                      <a:pt x="210" y="118"/>
                      <a:pt x="210" y="118"/>
                    </a:cubicBezTo>
                    <a:cubicBezTo>
                      <a:pt x="210" y="118"/>
                      <a:pt x="210" y="118"/>
                      <a:pt x="210" y="118"/>
                    </a:cubicBezTo>
                    <a:cubicBezTo>
                      <a:pt x="210" y="118"/>
                      <a:pt x="210" y="118"/>
                      <a:pt x="210" y="118"/>
                    </a:cubicBezTo>
                    <a:cubicBezTo>
                      <a:pt x="210" y="118"/>
                      <a:pt x="210" y="118"/>
                      <a:pt x="210" y="118"/>
                    </a:cubicBezTo>
                    <a:moveTo>
                      <a:pt x="209" y="118"/>
                    </a:moveTo>
                    <a:cubicBezTo>
                      <a:pt x="209" y="118"/>
                      <a:pt x="209" y="118"/>
                      <a:pt x="209" y="118"/>
                    </a:cubicBezTo>
                    <a:cubicBezTo>
                      <a:pt x="209" y="118"/>
                      <a:pt x="209" y="118"/>
                      <a:pt x="209" y="118"/>
                    </a:cubicBezTo>
                    <a:cubicBezTo>
                      <a:pt x="209" y="118"/>
                      <a:pt x="209" y="118"/>
                      <a:pt x="209" y="118"/>
                    </a:cubicBezTo>
                    <a:cubicBezTo>
                      <a:pt x="209" y="118"/>
                      <a:pt x="209" y="118"/>
                      <a:pt x="209" y="118"/>
                    </a:cubicBezTo>
                    <a:moveTo>
                      <a:pt x="208" y="117"/>
                    </a:moveTo>
                    <a:cubicBezTo>
                      <a:pt x="208" y="117"/>
                      <a:pt x="208" y="117"/>
                      <a:pt x="208" y="117"/>
                    </a:cubicBezTo>
                    <a:cubicBezTo>
                      <a:pt x="208" y="117"/>
                      <a:pt x="208" y="117"/>
                      <a:pt x="208" y="117"/>
                    </a:cubicBezTo>
                    <a:cubicBezTo>
                      <a:pt x="208" y="117"/>
                      <a:pt x="208" y="117"/>
                      <a:pt x="208" y="117"/>
                    </a:cubicBezTo>
                    <a:cubicBezTo>
                      <a:pt x="208" y="117"/>
                      <a:pt x="208" y="117"/>
                      <a:pt x="208" y="117"/>
                    </a:cubicBezTo>
                    <a:moveTo>
                      <a:pt x="200" y="115"/>
                    </a:moveTo>
                    <a:cubicBezTo>
                      <a:pt x="200" y="114"/>
                      <a:pt x="200" y="114"/>
                      <a:pt x="200" y="114"/>
                    </a:cubicBezTo>
                    <a:cubicBezTo>
                      <a:pt x="200" y="114"/>
                      <a:pt x="200" y="114"/>
                      <a:pt x="200" y="114"/>
                    </a:cubicBezTo>
                    <a:cubicBezTo>
                      <a:pt x="200" y="114"/>
                      <a:pt x="200" y="114"/>
                      <a:pt x="200" y="114"/>
                    </a:cubicBezTo>
                    <a:cubicBezTo>
                      <a:pt x="200" y="115"/>
                      <a:pt x="200" y="115"/>
                      <a:pt x="200" y="115"/>
                    </a:cubicBezTo>
                    <a:moveTo>
                      <a:pt x="141" y="114"/>
                    </a:moveTo>
                    <a:cubicBezTo>
                      <a:pt x="141" y="114"/>
                      <a:pt x="141" y="114"/>
                      <a:pt x="141" y="114"/>
                    </a:cubicBezTo>
                    <a:cubicBezTo>
                      <a:pt x="141" y="114"/>
                      <a:pt x="141" y="114"/>
                      <a:pt x="141" y="114"/>
                    </a:cubicBezTo>
                    <a:cubicBezTo>
                      <a:pt x="142" y="114"/>
                      <a:pt x="142" y="114"/>
                      <a:pt x="142" y="114"/>
                    </a:cubicBezTo>
                    <a:cubicBezTo>
                      <a:pt x="142" y="114"/>
                      <a:pt x="142" y="114"/>
                      <a:pt x="142" y="114"/>
                    </a:cubicBezTo>
                    <a:cubicBezTo>
                      <a:pt x="141" y="114"/>
                      <a:pt x="141" y="114"/>
                      <a:pt x="141" y="114"/>
                    </a:cubicBezTo>
                    <a:moveTo>
                      <a:pt x="142" y="114"/>
                    </a:moveTo>
                    <a:cubicBezTo>
                      <a:pt x="142" y="114"/>
                      <a:pt x="142" y="114"/>
                      <a:pt x="142" y="114"/>
                    </a:cubicBezTo>
                    <a:cubicBezTo>
                      <a:pt x="142" y="114"/>
                      <a:pt x="142" y="114"/>
                      <a:pt x="142" y="114"/>
                    </a:cubicBezTo>
                    <a:cubicBezTo>
                      <a:pt x="142" y="114"/>
                      <a:pt x="142" y="114"/>
                      <a:pt x="142" y="114"/>
                    </a:cubicBezTo>
                    <a:cubicBezTo>
                      <a:pt x="142" y="114"/>
                      <a:pt x="142" y="114"/>
                      <a:pt x="142" y="114"/>
                    </a:cubicBezTo>
                    <a:cubicBezTo>
                      <a:pt x="142" y="114"/>
                      <a:pt x="142" y="114"/>
                      <a:pt x="142" y="114"/>
                    </a:cubicBezTo>
                    <a:moveTo>
                      <a:pt x="143" y="114"/>
                    </a:moveTo>
                    <a:cubicBezTo>
                      <a:pt x="142" y="114"/>
                      <a:pt x="142" y="114"/>
                      <a:pt x="142" y="114"/>
                    </a:cubicBezTo>
                    <a:cubicBezTo>
                      <a:pt x="143" y="113"/>
                      <a:pt x="143" y="113"/>
                      <a:pt x="143" y="113"/>
                    </a:cubicBezTo>
                    <a:cubicBezTo>
                      <a:pt x="143" y="113"/>
                      <a:pt x="143" y="113"/>
                      <a:pt x="143" y="113"/>
                    </a:cubicBezTo>
                    <a:cubicBezTo>
                      <a:pt x="143" y="114"/>
                      <a:pt x="143" y="114"/>
                      <a:pt x="143" y="114"/>
                    </a:cubicBezTo>
                    <a:cubicBezTo>
                      <a:pt x="143" y="114"/>
                      <a:pt x="143" y="114"/>
                      <a:pt x="143" y="114"/>
                    </a:cubicBezTo>
                    <a:moveTo>
                      <a:pt x="139" y="116"/>
                    </a:moveTo>
                    <a:cubicBezTo>
                      <a:pt x="138" y="116"/>
                      <a:pt x="138" y="116"/>
                      <a:pt x="138" y="116"/>
                    </a:cubicBezTo>
                    <a:cubicBezTo>
                      <a:pt x="138" y="115"/>
                      <a:pt x="138" y="115"/>
                      <a:pt x="138" y="115"/>
                    </a:cubicBezTo>
                    <a:cubicBezTo>
                      <a:pt x="139" y="114"/>
                      <a:pt x="139" y="114"/>
                      <a:pt x="139" y="114"/>
                    </a:cubicBezTo>
                    <a:cubicBezTo>
                      <a:pt x="139" y="113"/>
                      <a:pt x="139" y="113"/>
                      <a:pt x="139" y="113"/>
                    </a:cubicBezTo>
                    <a:cubicBezTo>
                      <a:pt x="139" y="113"/>
                      <a:pt x="139" y="113"/>
                      <a:pt x="139" y="113"/>
                    </a:cubicBezTo>
                    <a:cubicBezTo>
                      <a:pt x="140" y="113"/>
                      <a:pt x="140" y="113"/>
                      <a:pt x="140" y="113"/>
                    </a:cubicBezTo>
                    <a:cubicBezTo>
                      <a:pt x="140" y="115"/>
                      <a:pt x="140" y="115"/>
                      <a:pt x="140" y="115"/>
                    </a:cubicBezTo>
                    <a:cubicBezTo>
                      <a:pt x="139" y="115"/>
                      <a:pt x="139" y="115"/>
                      <a:pt x="139" y="115"/>
                    </a:cubicBezTo>
                    <a:cubicBezTo>
                      <a:pt x="139" y="116"/>
                      <a:pt x="139" y="116"/>
                      <a:pt x="139" y="116"/>
                    </a:cubicBezTo>
                    <a:cubicBezTo>
                      <a:pt x="139" y="116"/>
                      <a:pt x="139" y="116"/>
                      <a:pt x="139" y="116"/>
                    </a:cubicBezTo>
                    <a:moveTo>
                      <a:pt x="145" y="112"/>
                    </a:moveTo>
                    <a:cubicBezTo>
                      <a:pt x="145" y="112"/>
                      <a:pt x="145" y="112"/>
                      <a:pt x="145" y="112"/>
                    </a:cubicBezTo>
                    <a:cubicBezTo>
                      <a:pt x="145" y="112"/>
                      <a:pt x="145" y="112"/>
                      <a:pt x="145" y="112"/>
                    </a:cubicBezTo>
                    <a:cubicBezTo>
                      <a:pt x="145" y="112"/>
                      <a:pt x="145" y="112"/>
                      <a:pt x="145" y="112"/>
                    </a:cubicBezTo>
                    <a:cubicBezTo>
                      <a:pt x="145" y="112"/>
                      <a:pt x="145" y="112"/>
                      <a:pt x="145" y="112"/>
                    </a:cubicBezTo>
                    <a:cubicBezTo>
                      <a:pt x="145" y="112"/>
                      <a:pt x="145" y="112"/>
                      <a:pt x="145" y="112"/>
                    </a:cubicBezTo>
                    <a:cubicBezTo>
                      <a:pt x="145" y="112"/>
                      <a:pt x="145" y="112"/>
                      <a:pt x="145" y="112"/>
                    </a:cubicBezTo>
                    <a:moveTo>
                      <a:pt x="146" y="111"/>
                    </a:moveTo>
                    <a:cubicBezTo>
                      <a:pt x="146" y="111"/>
                      <a:pt x="146" y="111"/>
                      <a:pt x="146" y="111"/>
                    </a:cubicBezTo>
                    <a:cubicBezTo>
                      <a:pt x="146" y="110"/>
                      <a:pt x="146" y="110"/>
                      <a:pt x="146" y="110"/>
                    </a:cubicBezTo>
                    <a:cubicBezTo>
                      <a:pt x="146" y="110"/>
                      <a:pt x="146" y="110"/>
                      <a:pt x="146" y="110"/>
                    </a:cubicBezTo>
                    <a:cubicBezTo>
                      <a:pt x="146" y="111"/>
                      <a:pt x="146" y="111"/>
                      <a:pt x="146" y="111"/>
                    </a:cubicBezTo>
                    <a:cubicBezTo>
                      <a:pt x="146" y="111"/>
                      <a:pt x="146" y="111"/>
                      <a:pt x="146" y="111"/>
                    </a:cubicBezTo>
                    <a:moveTo>
                      <a:pt x="146" y="110"/>
                    </a:moveTo>
                    <a:cubicBezTo>
                      <a:pt x="146" y="110"/>
                      <a:pt x="146" y="110"/>
                      <a:pt x="146" y="110"/>
                    </a:cubicBezTo>
                    <a:cubicBezTo>
                      <a:pt x="146" y="110"/>
                      <a:pt x="146" y="110"/>
                      <a:pt x="146" y="110"/>
                    </a:cubicBezTo>
                    <a:cubicBezTo>
                      <a:pt x="147" y="110"/>
                      <a:pt x="147" y="110"/>
                      <a:pt x="147" y="110"/>
                    </a:cubicBezTo>
                    <a:cubicBezTo>
                      <a:pt x="147" y="110"/>
                      <a:pt x="147" y="110"/>
                      <a:pt x="147" y="110"/>
                    </a:cubicBezTo>
                    <a:cubicBezTo>
                      <a:pt x="146" y="110"/>
                      <a:pt x="146" y="110"/>
                      <a:pt x="146" y="110"/>
                    </a:cubicBezTo>
                    <a:cubicBezTo>
                      <a:pt x="146" y="110"/>
                      <a:pt x="146" y="110"/>
                      <a:pt x="146" y="110"/>
                    </a:cubicBezTo>
                    <a:moveTo>
                      <a:pt x="147" y="108"/>
                    </a:moveTo>
                    <a:cubicBezTo>
                      <a:pt x="147" y="108"/>
                      <a:pt x="147" y="108"/>
                      <a:pt x="147" y="108"/>
                    </a:cubicBezTo>
                    <a:cubicBezTo>
                      <a:pt x="147" y="108"/>
                      <a:pt x="147" y="108"/>
                      <a:pt x="147" y="108"/>
                    </a:cubicBezTo>
                    <a:cubicBezTo>
                      <a:pt x="147" y="108"/>
                      <a:pt x="147" y="108"/>
                      <a:pt x="147" y="108"/>
                    </a:cubicBezTo>
                    <a:cubicBezTo>
                      <a:pt x="147" y="108"/>
                      <a:pt x="147" y="108"/>
                      <a:pt x="147" y="108"/>
                    </a:cubicBezTo>
                    <a:cubicBezTo>
                      <a:pt x="147" y="108"/>
                      <a:pt x="147" y="108"/>
                      <a:pt x="147" y="108"/>
                    </a:cubicBezTo>
                    <a:moveTo>
                      <a:pt x="148" y="108"/>
                    </a:moveTo>
                    <a:cubicBezTo>
                      <a:pt x="148" y="107"/>
                      <a:pt x="148" y="107"/>
                      <a:pt x="148" y="107"/>
                    </a:cubicBezTo>
                    <a:cubicBezTo>
                      <a:pt x="148" y="107"/>
                      <a:pt x="148" y="107"/>
                      <a:pt x="148" y="107"/>
                    </a:cubicBezTo>
                    <a:cubicBezTo>
                      <a:pt x="148" y="107"/>
                      <a:pt x="148" y="107"/>
                      <a:pt x="148" y="107"/>
                    </a:cubicBezTo>
                    <a:cubicBezTo>
                      <a:pt x="148" y="108"/>
                      <a:pt x="148" y="108"/>
                      <a:pt x="148" y="108"/>
                    </a:cubicBezTo>
                    <a:cubicBezTo>
                      <a:pt x="148" y="108"/>
                      <a:pt x="148" y="108"/>
                      <a:pt x="148" y="108"/>
                    </a:cubicBezTo>
                    <a:moveTo>
                      <a:pt x="146" y="105"/>
                    </a:moveTo>
                    <a:cubicBezTo>
                      <a:pt x="146" y="105"/>
                      <a:pt x="146" y="105"/>
                      <a:pt x="146" y="105"/>
                    </a:cubicBezTo>
                    <a:cubicBezTo>
                      <a:pt x="146" y="105"/>
                      <a:pt x="146" y="105"/>
                      <a:pt x="146" y="105"/>
                    </a:cubicBezTo>
                    <a:cubicBezTo>
                      <a:pt x="146" y="105"/>
                      <a:pt x="146" y="105"/>
                      <a:pt x="146" y="105"/>
                    </a:cubicBezTo>
                    <a:cubicBezTo>
                      <a:pt x="146" y="105"/>
                      <a:pt x="146" y="105"/>
                      <a:pt x="146" y="105"/>
                    </a:cubicBezTo>
                    <a:moveTo>
                      <a:pt x="146" y="105"/>
                    </a:moveTo>
                    <a:cubicBezTo>
                      <a:pt x="146" y="105"/>
                      <a:pt x="146" y="105"/>
                      <a:pt x="146" y="105"/>
                    </a:cubicBezTo>
                    <a:cubicBezTo>
                      <a:pt x="146" y="104"/>
                      <a:pt x="146" y="104"/>
                      <a:pt x="146" y="104"/>
                    </a:cubicBezTo>
                    <a:cubicBezTo>
                      <a:pt x="146" y="105"/>
                      <a:pt x="146" y="105"/>
                      <a:pt x="146" y="105"/>
                    </a:cubicBezTo>
                    <a:cubicBezTo>
                      <a:pt x="146" y="105"/>
                      <a:pt x="146" y="105"/>
                      <a:pt x="146" y="105"/>
                    </a:cubicBezTo>
                    <a:cubicBezTo>
                      <a:pt x="146" y="105"/>
                      <a:pt x="146" y="105"/>
                      <a:pt x="146" y="105"/>
                    </a:cubicBezTo>
                    <a:moveTo>
                      <a:pt x="144" y="104"/>
                    </a:moveTo>
                    <a:cubicBezTo>
                      <a:pt x="144" y="104"/>
                      <a:pt x="144" y="104"/>
                      <a:pt x="144" y="104"/>
                    </a:cubicBezTo>
                    <a:cubicBezTo>
                      <a:pt x="144" y="104"/>
                      <a:pt x="144" y="104"/>
                      <a:pt x="144" y="104"/>
                    </a:cubicBezTo>
                    <a:cubicBezTo>
                      <a:pt x="144" y="104"/>
                      <a:pt x="144" y="104"/>
                      <a:pt x="144" y="104"/>
                    </a:cubicBezTo>
                    <a:cubicBezTo>
                      <a:pt x="144" y="104"/>
                      <a:pt x="144" y="104"/>
                      <a:pt x="144" y="104"/>
                    </a:cubicBezTo>
                    <a:cubicBezTo>
                      <a:pt x="144" y="104"/>
                      <a:pt x="144" y="104"/>
                      <a:pt x="144" y="104"/>
                    </a:cubicBezTo>
                    <a:cubicBezTo>
                      <a:pt x="144" y="104"/>
                      <a:pt x="144" y="104"/>
                      <a:pt x="144" y="104"/>
                    </a:cubicBezTo>
                    <a:moveTo>
                      <a:pt x="147" y="104"/>
                    </a:moveTo>
                    <a:cubicBezTo>
                      <a:pt x="147" y="104"/>
                      <a:pt x="147" y="104"/>
                      <a:pt x="147" y="104"/>
                    </a:cubicBezTo>
                    <a:cubicBezTo>
                      <a:pt x="147" y="104"/>
                      <a:pt x="147" y="104"/>
                      <a:pt x="147" y="104"/>
                    </a:cubicBezTo>
                    <a:cubicBezTo>
                      <a:pt x="147" y="104"/>
                      <a:pt x="147" y="104"/>
                      <a:pt x="147" y="104"/>
                    </a:cubicBezTo>
                    <a:cubicBezTo>
                      <a:pt x="147" y="104"/>
                      <a:pt x="147" y="104"/>
                      <a:pt x="147" y="104"/>
                    </a:cubicBezTo>
                    <a:moveTo>
                      <a:pt x="147" y="105"/>
                    </a:moveTo>
                    <a:cubicBezTo>
                      <a:pt x="147" y="105"/>
                      <a:pt x="147" y="105"/>
                      <a:pt x="147" y="105"/>
                    </a:cubicBezTo>
                    <a:cubicBezTo>
                      <a:pt x="146" y="104"/>
                      <a:pt x="146" y="104"/>
                      <a:pt x="146" y="104"/>
                    </a:cubicBezTo>
                    <a:cubicBezTo>
                      <a:pt x="147" y="104"/>
                      <a:pt x="147" y="104"/>
                      <a:pt x="147" y="104"/>
                    </a:cubicBezTo>
                    <a:cubicBezTo>
                      <a:pt x="147" y="104"/>
                      <a:pt x="147" y="104"/>
                      <a:pt x="147" y="104"/>
                    </a:cubicBezTo>
                    <a:cubicBezTo>
                      <a:pt x="148" y="104"/>
                      <a:pt x="148" y="104"/>
                      <a:pt x="148" y="104"/>
                    </a:cubicBezTo>
                    <a:cubicBezTo>
                      <a:pt x="148" y="104"/>
                      <a:pt x="148" y="104"/>
                      <a:pt x="148" y="104"/>
                    </a:cubicBezTo>
                    <a:cubicBezTo>
                      <a:pt x="149" y="105"/>
                      <a:pt x="149" y="105"/>
                      <a:pt x="149" y="105"/>
                    </a:cubicBezTo>
                    <a:cubicBezTo>
                      <a:pt x="148" y="106"/>
                      <a:pt x="148" y="106"/>
                      <a:pt x="148" y="106"/>
                    </a:cubicBezTo>
                    <a:cubicBezTo>
                      <a:pt x="148" y="107"/>
                      <a:pt x="148" y="107"/>
                      <a:pt x="148" y="107"/>
                    </a:cubicBezTo>
                    <a:cubicBezTo>
                      <a:pt x="147" y="107"/>
                      <a:pt x="147" y="107"/>
                      <a:pt x="147" y="107"/>
                    </a:cubicBezTo>
                    <a:cubicBezTo>
                      <a:pt x="147" y="106"/>
                      <a:pt x="147" y="106"/>
                      <a:pt x="147" y="106"/>
                    </a:cubicBezTo>
                    <a:cubicBezTo>
                      <a:pt x="147" y="106"/>
                      <a:pt x="147" y="106"/>
                      <a:pt x="147" y="106"/>
                    </a:cubicBezTo>
                    <a:cubicBezTo>
                      <a:pt x="147" y="107"/>
                      <a:pt x="147" y="107"/>
                      <a:pt x="147" y="107"/>
                    </a:cubicBezTo>
                    <a:cubicBezTo>
                      <a:pt x="147" y="106"/>
                      <a:pt x="147" y="106"/>
                      <a:pt x="147" y="106"/>
                    </a:cubicBezTo>
                    <a:cubicBezTo>
                      <a:pt x="147" y="105"/>
                      <a:pt x="147" y="105"/>
                      <a:pt x="147" y="105"/>
                    </a:cubicBezTo>
                    <a:cubicBezTo>
                      <a:pt x="147" y="105"/>
                      <a:pt x="147" y="105"/>
                      <a:pt x="147" y="105"/>
                    </a:cubicBezTo>
                    <a:cubicBezTo>
                      <a:pt x="147" y="105"/>
                      <a:pt x="147" y="105"/>
                      <a:pt x="147" y="105"/>
                    </a:cubicBezTo>
                    <a:cubicBezTo>
                      <a:pt x="147" y="105"/>
                      <a:pt x="147" y="105"/>
                      <a:pt x="147" y="105"/>
                    </a:cubicBezTo>
                    <a:moveTo>
                      <a:pt x="149" y="105"/>
                    </a:moveTo>
                    <a:cubicBezTo>
                      <a:pt x="149" y="104"/>
                      <a:pt x="149" y="104"/>
                      <a:pt x="149" y="104"/>
                    </a:cubicBezTo>
                    <a:cubicBezTo>
                      <a:pt x="149" y="104"/>
                      <a:pt x="149" y="104"/>
                      <a:pt x="149" y="104"/>
                    </a:cubicBezTo>
                    <a:cubicBezTo>
                      <a:pt x="150" y="104"/>
                      <a:pt x="150" y="104"/>
                      <a:pt x="150" y="104"/>
                    </a:cubicBezTo>
                    <a:cubicBezTo>
                      <a:pt x="150" y="103"/>
                      <a:pt x="150" y="103"/>
                      <a:pt x="150" y="103"/>
                    </a:cubicBezTo>
                    <a:cubicBezTo>
                      <a:pt x="151" y="103"/>
                      <a:pt x="151" y="103"/>
                      <a:pt x="151" y="103"/>
                    </a:cubicBezTo>
                    <a:cubicBezTo>
                      <a:pt x="151" y="103"/>
                      <a:pt x="151" y="103"/>
                      <a:pt x="151" y="103"/>
                    </a:cubicBezTo>
                    <a:cubicBezTo>
                      <a:pt x="151" y="104"/>
                      <a:pt x="151" y="104"/>
                      <a:pt x="151" y="104"/>
                    </a:cubicBezTo>
                    <a:cubicBezTo>
                      <a:pt x="150" y="104"/>
                      <a:pt x="150" y="104"/>
                      <a:pt x="150" y="104"/>
                    </a:cubicBezTo>
                    <a:cubicBezTo>
                      <a:pt x="150" y="104"/>
                      <a:pt x="150" y="104"/>
                      <a:pt x="150" y="104"/>
                    </a:cubicBezTo>
                    <a:cubicBezTo>
                      <a:pt x="150" y="104"/>
                      <a:pt x="150" y="104"/>
                      <a:pt x="150" y="104"/>
                    </a:cubicBezTo>
                    <a:cubicBezTo>
                      <a:pt x="150" y="105"/>
                      <a:pt x="150" y="105"/>
                      <a:pt x="150" y="105"/>
                    </a:cubicBezTo>
                    <a:cubicBezTo>
                      <a:pt x="149" y="105"/>
                      <a:pt x="149" y="105"/>
                      <a:pt x="149" y="105"/>
                    </a:cubicBezTo>
                    <a:moveTo>
                      <a:pt x="146" y="103"/>
                    </a:moveTo>
                    <a:cubicBezTo>
                      <a:pt x="146" y="103"/>
                      <a:pt x="146" y="103"/>
                      <a:pt x="146" y="103"/>
                    </a:cubicBezTo>
                    <a:cubicBezTo>
                      <a:pt x="146" y="103"/>
                      <a:pt x="146" y="103"/>
                      <a:pt x="146" y="103"/>
                    </a:cubicBezTo>
                    <a:cubicBezTo>
                      <a:pt x="146" y="103"/>
                      <a:pt x="146" y="103"/>
                      <a:pt x="146" y="103"/>
                    </a:cubicBezTo>
                    <a:cubicBezTo>
                      <a:pt x="146" y="103"/>
                      <a:pt x="146" y="103"/>
                      <a:pt x="146" y="103"/>
                    </a:cubicBezTo>
                    <a:moveTo>
                      <a:pt x="154" y="99"/>
                    </a:moveTo>
                    <a:cubicBezTo>
                      <a:pt x="154" y="99"/>
                      <a:pt x="154" y="99"/>
                      <a:pt x="154" y="99"/>
                    </a:cubicBezTo>
                    <a:cubicBezTo>
                      <a:pt x="154" y="98"/>
                      <a:pt x="154" y="98"/>
                      <a:pt x="154" y="98"/>
                    </a:cubicBezTo>
                    <a:cubicBezTo>
                      <a:pt x="154" y="98"/>
                      <a:pt x="154" y="98"/>
                      <a:pt x="154" y="98"/>
                    </a:cubicBezTo>
                    <a:cubicBezTo>
                      <a:pt x="155" y="98"/>
                      <a:pt x="155" y="98"/>
                      <a:pt x="155" y="98"/>
                    </a:cubicBezTo>
                    <a:cubicBezTo>
                      <a:pt x="154" y="99"/>
                      <a:pt x="154" y="99"/>
                      <a:pt x="154" y="99"/>
                    </a:cubicBezTo>
                    <a:cubicBezTo>
                      <a:pt x="154" y="99"/>
                      <a:pt x="154" y="99"/>
                      <a:pt x="154" y="99"/>
                    </a:cubicBezTo>
                    <a:moveTo>
                      <a:pt x="156" y="95"/>
                    </a:moveTo>
                    <a:cubicBezTo>
                      <a:pt x="157" y="95"/>
                      <a:pt x="157" y="95"/>
                      <a:pt x="157" y="95"/>
                    </a:cubicBezTo>
                    <a:cubicBezTo>
                      <a:pt x="156" y="95"/>
                      <a:pt x="156" y="95"/>
                      <a:pt x="156" y="95"/>
                    </a:cubicBezTo>
                    <a:cubicBezTo>
                      <a:pt x="156" y="94"/>
                      <a:pt x="156" y="94"/>
                      <a:pt x="156" y="94"/>
                    </a:cubicBezTo>
                    <a:cubicBezTo>
                      <a:pt x="157" y="94"/>
                      <a:pt x="157" y="94"/>
                      <a:pt x="157" y="94"/>
                    </a:cubicBezTo>
                    <a:cubicBezTo>
                      <a:pt x="157" y="94"/>
                      <a:pt x="157" y="94"/>
                      <a:pt x="157" y="94"/>
                    </a:cubicBezTo>
                    <a:cubicBezTo>
                      <a:pt x="157" y="95"/>
                      <a:pt x="157" y="95"/>
                      <a:pt x="157" y="95"/>
                    </a:cubicBezTo>
                    <a:cubicBezTo>
                      <a:pt x="157" y="95"/>
                      <a:pt x="157" y="95"/>
                      <a:pt x="157" y="95"/>
                    </a:cubicBezTo>
                    <a:cubicBezTo>
                      <a:pt x="157" y="96"/>
                      <a:pt x="157" y="96"/>
                      <a:pt x="157" y="96"/>
                    </a:cubicBezTo>
                    <a:cubicBezTo>
                      <a:pt x="157" y="96"/>
                      <a:pt x="157" y="96"/>
                      <a:pt x="157" y="96"/>
                    </a:cubicBezTo>
                    <a:cubicBezTo>
                      <a:pt x="157" y="97"/>
                      <a:pt x="157" y="97"/>
                      <a:pt x="157" y="97"/>
                    </a:cubicBezTo>
                    <a:cubicBezTo>
                      <a:pt x="157" y="98"/>
                      <a:pt x="157" y="98"/>
                      <a:pt x="157" y="98"/>
                    </a:cubicBezTo>
                    <a:cubicBezTo>
                      <a:pt x="157" y="98"/>
                      <a:pt x="157" y="98"/>
                      <a:pt x="157" y="98"/>
                    </a:cubicBezTo>
                    <a:cubicBezTo>
                      <a:pt x="157" y="98"/>
                      <a:pt x="157" y="98"/>
                      <a:pt x="157" y="98"/>
                    </a:cubicBezTo>
                    <a:cubicBezTo>
                      <a:pt x="156" y="99"/>
                      <a:pt x="156" y="99"/>
                      <a:pt x="156" y="99"/>
                    </a:cubicBezTo>
                    <a:cubicBezTo>
                      <a:pt x="156" y="99"/>
                      <a:pt x="156" y="99"/>
                      <a:pt x="156" y="99"/>
                    </a:cubicBezTo>
                    <a:cubicBezTo>
                      <a:pt x="157" y="99"/>
                      <a:pt x="157" y="99"/>
                      <a:pt x="157" y="99"/>
                    </a:cubicBezTo>
                    <a:cubicBezTo>
                      <a:pt x="156" y="101"/>
                      <a:pt x="156" y="101"/>
                      <a:pt x="156" y="101"/>
                    </a:cubicBezTo>
                    <a:cubicBezTo>
                      <a:pt x="156" y="101"/>
                      <a:pt x="156" y="101"/>
                      <a:pt x="156" y="101"/>
                    </a:cubicBezTo>
                    <a:cubicBezTo>
                      <a:pt x="156" y="101"/>
                      <a:pt x="156" y="101"/>
                      <a:pt x="156" y="101"/>
                    </a:cubicBezTo>
                    <a:cubicBezTo>
                      <a:pt x="156" y="102"/>
                      <a:pt x="156" y="102"/>
                      <a:pt x="156" y="102"/>
                    </a:cubicBezTo>
                    <a:cubicBezTo>
                      <a:pt x="155" y="102"/>
                      <a:pt x="155" y="102"/>
                      <a:pt x="155" y="102"/>
                    </a:cubicBezTo>
                    <a:cubicBezTo>
                      <a:pt x="156" y="102"/>
                      <a:pt x="156" y="102"/>
                      <a:pt x="156" y="102"/>
                    </a:cubicBezTo>
                    <a:cubicBezTo>
                      <a:pt x="156" y="102"/>
                      <a:pt x="156" y="102"/>
                      <a:pt x="156" y="102"/>
                    </a:cubicBezTo>
                    <a:cubicBezTo>
                      <a:pt x="155" y="101"/>
                      <a:pt x="155" y="101"/>
                      <a:pt x="155" y="101"/>
                    </a:cubicBezTo>
                    <a:cubicBezTo>
                      <a:pt x="155" y="102"/>
                      <a:pt x="155" y="102"/>
                      <a:pt x="155" y="102"/>
                    </a:cubicBezTo>
                    <a:cubicBezTo>
                      <a:pt x="155" y="103"/>
                      <a:pt x="155" y="103"/>
                      <a:pt x="155" y="103"/>
                    </a:cubicBezTo>
                    <a:cubicBezTo>
                      <a:pt x="155" y="103"/>
                      <a:pt x="155" y="103"/>
                      <a:pt x="155" y="103"/>
                    </a:cubicBezTo>
                    <a:cubicBezTo>
                      <a:pt x="154" y="102"/>
                      <a:pt x="154" y="102"/>
                      <a:pt x="154" y="102"/>
                    </a:cubicBezTo>
                    <a:cubicBezTo>
                      <a:pt x="154" y="102"/>
                      <a:pt x="154" y="102"/>
                      <a:pt x="154" y="102"/>
                    </a:cubicBezTo>
                    <a:cubicBezTo>
                      <a:pt x="154" y="103"/>
                      <a:pt x="154" y="103"/>
                      <a:pt x="154" y="103"/>
                    </a:cubicBezTo>
                    <a:cubicBezTo>
                      <a:pt x="153" y="103"/>
                      <a:pt x="153" y="103"/>
                      <a:pt x="153" y="103"/>
                    </a:cubicBezTo>
                    <a:cubicBezTo>
                      <a:pt x="153" y="102"/>
                      <a:pt x="153" y="102"/>
                      <a:pt x="153" y="102"/>
                    </a:cubicBezTo>
                    <a:cubicBezTo>
                      <a:pt x="153" y="102"/>
                      <a:pt x="153" y="102"/>
                      <a:pt x="153" y="102"/>
                    </a:cubicBezTo>
                    <a:cubicBezTo>
                      <a:pt x="153" y="102"/>
                      <a:pt x="153" y="102"/>
                      <a:pt x="153" y="102"/>
                    </a:cubicBezTo>
                    <a:cubicBezTo>
                      <a:pt x="153" y="103"/>
                      <a:pt x="153" y="103"/>
                      <a:pt x="153" y="103"/>
                    </a:cubicBezTo>
                    <a:cubicBezTo>
                      <a:pt x="153" y="103"/>
                      <a:pt x="153" y="103"/>
                      <a:pt x="153" y="103"/>
                    </a:cubicBezTo>
                    <a:cubicBezTo>
                      <a:pt x="153" y="103"/>
                      <a:pt x="153" y="103"/>
                      <a:pt x="153" y="103"/>
                    </a:cubicBezTo>
                    <a:cubicBezTo>
                      <a:pt x="152" y="103"/>
                      <a:pt x="152" y="103"/>
                      <a:pt x="152" y="103"/>
                    </a:cubicBezTo>
                    <a:cubicBezTo>
                      <a:pt x="152" y="104"/>
                      <a:pt x="152" y="104"/>
                      <a:pt x="152" y="104"/>
                    </a:cubicBezTo>
                    <a:cubicBezTo>
                      <a:pt x="152" y="104"/>
                      <a:pt x="152" y="104"/>
                      <a:pt x="152" y="104"/>
                    </a:cubicBezTo>
                    <a:cubicBezTo>
                      <a:pt x="152" y="104"/>
                      <a:pt x="152" y="104"/>
                      <a:pt x="152" y="104"/>
                    </a:cubicBezTo>
                    <a:cubicBezTo>
                      <a:pt x="152" y="103"/>
                      <a:pt x="152" y="103"/>
                      <a:pt x="152" y="103"/>
                    </a:cubicBezTo>
                    <a:cubicBezTo>
                      <a:pt x="152" y="103"/>
                      <a:pt x="152" y="103"/>
                      <a:pt x="152" y="103"/>
                    </a:cubicBezTo>
                    <a:cubicBezTo>
                      <a:pt x="152" y="103"/>
                      <a:pt x="152" y="103"/>
                      <a:pt x="152" y="103"/>
                    </a:cubicBezTo>
                    <a:cubicBezTo>
                      <a:pt x="151" y="102"/>
                      <a:pt x="151" y="102"/>
                      <a:pt x="151" y="102"/>
                    </a:cubicBezTo>
                    <a:cubicBezTo>
                      <a:pt x="150" y="103"/>
                      <a:pt x="150" y="103"/>
                      <a:pt x="150" y="103"/>
                    </a:cubicBezTo>
                    <a:cubicBezTo>
                      <a:pt x="150" y="103"/>
                      <a:pt x="150" y="103"/>
                      <a:pt x="150" y="103"/>
                    </a:cubicBezTo>
                    <a:cubicBezTo>
                      <a:pt x="149" y="103"/>
                      <a:pt x="149" y="103"/>
                      <a:pt x="149" y="103"/>
                    </a:cubicBezTo>
                    <a:cubicBezTo>
                      <a:pt x="148" y="104"/>
                      <a:pt x="148" y="104"/>
                      <a:pt x="148" y="104"/>
                    </a:cubicBezTo>
                    <a:cubicBezTo>
                      <a:pt x="148" y="103"/>
                      <a:pt x="148" y="103"/>
                      <a:pt x="148" y="103"/>
                    </a:cubicBezTo>
                    <a:cubicBezTo>
                      <a:pt x="148" y="103"/>
                      <a:pt x="148" y="103"/>
                      <a:pt x="148" y="103"/>
                    </a:cubicBezTo>
                    <a:cubicBezTo>
                      <a:pt x="148" y="103"/>
                      <a:pt x="148" y="103"/>
                      <a:pt x="148" y="103"/>
                    </a:cubicBezTo>
                    <a:cubicBezTo>
                      <a:pt x="148" y="103"/>
                      <a:pt x="148" y="103"/>
                      <a:pt x="148" y="103"/>
                    </a:cubicBezTo>
                    <a:cubicBezTo>
                      <a:pt x="148" y="103"/>
                      <a:pt x="148" y="103"/>
                      <a:pt x="148" y="103"/>
                    </a:cubicBezTo>
                    <a:cubicBezTo>
                      <a:pt x="149" y="102"/>
                      <a:pt x="149" y="102"/>
                      <a:pt x="149" y="102"/>
                    </a:cubicBezTo>
                    <a:cubicBezTo>
                      <a:pt x="149" y="102"/>
                      <a:pt x="149" y="102"/>
                      <a:pt x="149" y="102"/>
                    </a:cubicBezTo>
                    <a:cubicBezTo>
                      <a:pt x="150" y="102"/>
                      <a:pt x="150" y="102"/>
                      <a:pt x="150" y="102"/>
                    </a:cubicBezTo>
                    <a:cubicBezTo>
                      <a:pt x="150" y="102"/>
                      <a:pt x="150" y="102"/>
                      <a:pt x="150" y="102"/>
                    </a:cubicBezTo>
                    <a:cubicBezTo>
                      <a:pt x="151" y="102"/>
                      <a:pt x="151" y="102"/>
                      <a:pt x="151" y="102"/>
                    </a:cubicBezTo>
                    <a:cubicBezTo>
                      <a:pt x="151" y="101"/>
                      <a:pt x="151" y="101"/>
                      <a:pt x="151" y="101"/>
                    </a:cubicBezTo>
                    <a:cubicBezTo>
                      <a:pt x="152" y="101"/>
                      <a:pt x="152" y="101"/>
                      <a:pt x="152" y="101"/>
                    </a:cubicBezTo>
                    <a:cubicBezTo>
                      <a:pt x="153" y="100"/>
                      <a:pt x="153" y="100"/>
                      <a:pt x="153" y="100"/>
                    </a:cubicBezTo>
                    <a:cubicBezTo>
                      <a:pt x="153" y="99"/>
                      <a:pt x="153" y="99"/>
                      <a:pt x="153" y="99"/>
                    </a:cubicBezTo>
                    <a:cubicBezTo>
                      <a:pt x="153" y="99"/>
                      <a:pt x="153" y="99"/>
                      <a:pt x="153" y="99"/>
                    </a:cubicBezTo>
                    <a:cubicBezTo>
                      <a:pt x="153" y="99"/>
                      <a:pt x="153" y="99"/>
                      <a:pt x="153" y="99"/>
                    </a:cubicBezTo>
                    <a:cubicBezTo>
                      <a:pt x="153" y="100"/>
                      <a:pt x="153" y="100"/>
                      <a:pt x="153" y="100"/>
                    </a:cubicBezTo>
                    <a:cubicBezTo>
                      <a:pt x="153" y="100"/>
                      <a:pt x="153" y="100"/>
                      <a:pt x="153" y="100"/>
                    </a:cubicBezTo>
                    <a:cubicBezTo>
                      <a:pt x="154" y="100"/>
                      <a:pt x="154" y="100"/>
                      <a:pt x="154" y="100"/>
                    </a:cubicBezTo>
                    <a:cubicBezTo>
                      <a:pt x="154" y="99"/>
                      <a:pt x="154" y="99"/>
                      <a:pt x="154" y="99"/>
                    </a:cubicBezTo>
                    <a:cubicBezTo>
                      <a:pt x="155" y="99"/>
                      <a:pt x="155" y="99"/>
                      <a:pt x="155" y="99"/>
                    </a:cubicBezTo>
                    <a:cubicBezTo>
                      <a:pt x="155" y="98"/>
                      <a:pt x="155" y="98"/>
                      <a:pt x="155" y="98"/>
                    </a:cubicBezTo>
                    <a:cubicBezTo>
                      <a:pt x="156" y="97"/>
                      <a:pt x="156" y="97"/>
                      <a:pt x="156" y="97"/>
                    </a:cubicBezTo>
                    <a:cubicBezTo>
                      <a:pt x="156" y="95"/>
                      <a:pt x="156" y="95"/>
                      <a:pt x="156" y="95"/>
                    </a:cubicBezTo>
                    <a:cubicBezTo>
                      <a:pt x="156" y="95"/>
                      <a:pt x="156" y="95"/>
                      <a:pt x="156" y="95"/>
                    </a:cubicBezTo>
                    <a:cubicBezTo>
                      <a:pt x="156" y="95"/>
                      <a:pt x="156" y="95"/>
                      <a:pt x="156" y="95"/>
                    </a:cubicBezTo>
                    <a:cubicBezTo>
                      <a:pt x="156" y="95"/>
                      <a:pt x="156" y="95"/>
                      <a:pt x="156" y="95"/>
                    </a:cubicBezTo>
                    <a:moveTo>
                      <a:pt x="162" y="91"/>
                    </a:moveTo>
                    <a:cubicBezTo>
                      <a:pt x="162" y="91"/>
                      <a:pt x="162" y="91"/>
                      <a:pt x="162" y="91"/>
                    </a:cubicBezTo>
                    <a:cubicBezTo>
                      <a:pt x="162" y="91"/>
                      <a:pt x="162" y="91"/>
                      <a:pt x="162" y="91"/>
                    </a:cubicBezTo>
                    <a:cubicBezTo>
                      <a:pt x="161" y="91"/>
                      <a:pt x="161" y="91"/>
                      <a:pt x="161" y="91"/>
                    </a:cubicBezTo>
                    <a:cubicBezTo>
                      <a:pt x="161" y="91"/>
                      <a:pt x="161" y="91"/>
                      <a:pt x="161" y="91"/>
                    </a:cubicBezTo>
                    <a:cubicBezTo>
                      <a:pt x="162" y="91"/>
                      <a:pt x="162" y="91"/>
                      <a:pt x="162" y="91"/>
                    </a:cubicBezTo>
                    <a:moveTo>
                      <a:pt x="161" y="91"/>
                    </a:moveTo>
                    <a:cubicBezTo>
                      <a:pt x="161" y="91"/>
                      <a:pt x="161" y="91"/>
                      <a:pt x="161" y="91"/>
                    </a:cubicBezTo>
                    <a:cubicBezTo>
                      <a:pt x="161" y="90"/>
                      <a:pt x="161" y="90"/>
                      <a:pt x="161" y="90"/>
                    </a:cubicBezTo>
                    <a:cubicBezTo>
                      <a:pt x="161" y="90"/>
                      <a:pt x="161" y="90"/>
                      <a:pt x="161" y="90"/>
                    </a:cubicBezTo>
                    <a:cubicBezTo>
                      <a:pt x="161" y="90"/>
                      <a:pt x="161" y="90"/>
                      <a:pt x="161" y="90"/>
                    </a:cubicBezTo>
                    <a:cubicBezTo>
                      <a:pt x="161" y="91"/>
                      <a:pt x="161" y="91"/>
                      <a:pt x="161" y="91"/>
                    </a:cubicBezTo>
                    <a:cubicBezTo>
                      <a:pt x="161" y="90"/>
                      <a:pt x="161" y="90"/>
                      <a:pt x="161" y="90"/>
                    </a:cubicBezTo>
                    <a:cubicBezTo>
                      <a:pt x="161" y="91"/>
                      <a:pt x="161" y="91"/>
                      <a:pt x="161" y="91"/>
                    </a:cubicBezTo>
                    <a:moveTo>
                      <a:pt x="157" y="92"/>
                    </a:moveTo>
                    <a:cubicBezTo>
                      <a:pt x="157" y="92"/>
                      <a:pt x="157" y="92"/>
                      <a:pt x="157" y="92"/>
                    </a:cubicBezTo>
                    <a:cubicBezTo>
                      <a:pt x="157" y="92"/>
                      <a:pt x="157" y="92"/>
                      <a:pt x="157" y="92"/>
                    </a:cubicBezTo>
                    <a:cubicBezTo>
                      <a:pt x="157" y="91"/>
                      <a:pt x="157" y="91"/>
                      <a:pt x="157" y="91"/>
                    </a:cubicBezTo>
                    <a:cubicBezTo>
                      <a:pt x="157" y="90"/>
                      <a:pt x="157" y="90"/>
                      <a:pt x="157" y="90"/>
                    </a:cubicBezTo>
                    <a:cubicBezTo>
                      <a:pt x="157" y="89"/>
                      <a:pt x="157" y="89"/>
                      <a:pt x="157" y="89"/>
                    </a:cubicBezTo>
                    <a:cubicBezTo>
                      <a:pt x="157" y="89"/>
                      <a:pt x="157" y="89"/>
                      <a:pt x="157" y="89"/>
                    </a:cubicBezTo>
                    <a:cubicBezTo>
                      <a:pt x="158" y="89"/>
                      <a:pt x="158" y="89"/>
                      <a:pt x="158" y="89"/>
                    </a:cubicBezTo>
                    <a:cubicBezTo>
                      <a:pt x="158" y="89"/>
                      <a:pt x="158" y="89"/>
                      <a:pt x="158" y="89"/>
                    </a:cubicBezTo>
                    <a:cubicBezTo>
                      <a:pt x="158" y="90"/>
                      <a:pt x="158" y="90"/>
                      <a:pt x="158" y="90"/>
                    </a:cubicBezTo>
                    <a:cubicBezTo>
                      <a:pt x="158" y="90"/>
                      <a:pt x="158" y="90"/>
                      <a:pt x="158" y="90"/>
                    </a:cubicBezTo>
                    <a:cubicBezTo>
                      <a:pt x="159" y="90"/>
                      <a:pt x="159" y="90"/>
                      <a:pt x="159" y="90"/>
                    </a:cubicBezTo>
                    <a:cubicBezTo>
                      <a:pt x="159" y="91"/>
                      <a:pt x="159" y="91"/>
                      <a:pt x="159" y="91"/>
                    </a:cubicBezTo>
                    <a:cubicBezTo>
                      <a:pt x="160" y="91"/>
                      <a:pt x="160" y="91"/>
                      <a:pt x="160" y="91"/>
                    </a:cubicBezTo>
                    <a:cubicBezTo>
                      <a:pt x="160" y="91"/>
                      <a:pt x="160" y="91"/>
                      <a:pt x="160" y="91"/>
                    </a:cubicBezTo>
                    <a:cubicBezTo>
                      <a:pt x="160" y="90"/>
                      <a:pt x="160" y="90"/>
                      <a:pt x="160" y="90"/>
                    </a:cubicBezTo>
                    <a:cubicBezTo>
                      <a:pt x="160" y="91"/>
                      <a:pt x="160" y="91"/>
                      <a:pt x="160" y="91"/>
                    </a:cubicBezTo>
                    <a:cubicBezTo>
                      <a:pt x="160" y="91"/>
                      <a:pt x="160" y="91"/>
                      <a:pt x="160" y="91"/>
                    </a:cubicBezTo>
                    <a:cubicBezTo>
                      <a:pt x="161" y="91"/>
                      <a:pt x="161" y="91"/>
                      <a:pt x="161" y="91"/>
                    </a:cubicBezTo>
                    <a:cubicBezTo>
                      <a:pt x="161" y="92"/>
                      <a:pt x="161" y="92"/>
                      <a:pt x="161" y="92"/>
                    </a:cubicBezTo>
                    <a:cubicBezTo>
                      <a:pt x="160" y="92"/>
                      <a:pt x="160" y="92"/>
                      <a:pt x="160" y="92"/>
                    </a:cubicBezTo>
                    <a:cubicBezTo>
                      <a:pt x="160" y="92"/>
                      <a:pt x="160" y="92"/>
                      <a:pt x="160" y="92"/>
                    </a:cubicBezTo>
                    <a:cubicBezTo>
                      <a:pt x="159" y="92"/>
                      <a:pt x="159" y="92"/>
                      <a:pt x="159" y="92"/>
                    </a:cubicBezTo>
                    <a:cubicBezTo>
                      <a:pt x="159" y="93"/>
                      <a:pt x="159" y="93"/>
                      <a:pt x="159" y="93"/>
                    </a:cubicBezTo>
                    <a:cubicBezTo>
                      <a:pt x="159" y="93"/>
                      <a:pt x="159" y="93"/>
                      <a:pt x="159" y="93"/>
                    </a:cubicBezTo>
                    <a:cubicBezTo>
                      <a:pt x="158" y="93"/>
                      <a:pt x="158" y="93"/>
                      <a:pt x="158" y="93"/>
                    </a:cubicBezTo>
                    <a:cubicBezTo>
                      <a:pt x="158" y="93"/>
                      <a:pt x="158" y="93"/>
                      <a:pt x="158" y="93"/>
                    </a:cubicBezTo>
                    <a:cubicBezTo>
                      <a:pt x="158" y="93"/>
                      <a:pt x="158" y="93"/>
                      <a:pt x="158" y="93"/>
                    </a:cubicBezTo>
                    <a:cubicBezTo>
                      <a:pt x="157" y="93"/>
                      <a:pt x="157" y="93"/>
                      <a:pt x="157" y="93"/>
                    </a:cubicBezTo>
                    <a:cubicBezTo>
                      <a:pt x="157" y="93"/>
                      <a:pt x="157" y="93"/>
                      <a:pt x="157" y="93"/>
                    </a:cubicBezTo>
                    <a:cubicBezTo>
                      <a:pt x="156" y="93"/>
                      <a:pt x="156" y="93"/>
                      <a:pt x="156" y="93"/>
                    </a:cubicBezTo>
                    <a:cubicBezTo>
                      <a:pt x="156" y="93"/>
                      <a:pt x="156" y="93"/>
                      <a:pt x="156" y="93"/>
                    </a:cubicBezTo>
                    <a:cubicBezTo>
                      <a:pt x="156" y="93"/>
                      <a:pt x="156" y="93"/>
                      <a:pt x="156" y="93"/>
                    </a:cubicBezTo>
                    <a:cubicBezTo>
                      <a:pt x="156" y="93"/>
                      <a:pt x="156" y="93"/>
                      <a:pt x="156" y="93"/>
                    </a:cubicBezTo>
                    <a:cubicBezTo>
                      <a:pt x="156" y="94"/>
                      <a:pt x="156" y="94"/>
                      <a:pt x="156" y="94"/>
                    </a:cubicBezTo>
                    <a:cubicBezTo>
                      <a:pt x="156" y="94"/>
                      <a:pt x="156" y="94"/>
                      <a:pt x="156" y="94"/>
                    </a:cubicBezTo>
                    <a:cubicBezTo>
                      <a:pt x="156" y="93"/>
                      <a:pt x="156" y="93"/>
                      <a:pt x="156" y="93"/>
                    </a:cubicBezTo>
                    <a:cubicBezTo>
                      <a:pt x="155" y="93"/>
                      <a:pt x="155" y="93"/>
                      <a:pt x="155" y="93"/>
                    </a:cubicBezTo>
                    <a:cubicBezTo>
                      <a:pt x="156" y="93"/>
                      <a:pt x="156" y="93"/>
                      <a:pt x="156" y="93"/>
                    </a:cubicBezTo>
                    <a:cubicBezTo>
                      <a:pt x="156" y="92"/>
                      <a:pt x="156" y="92"/>
                      <a:pt x="156" y="92"/>
                    </a:cubicBezTo>
                    <a:cubicBezTo>
                      <a:pt x="156" y="92"/>
                      <a:pt x="156" y="92"/>
                      <a:pt x="156" y="92"/>
                    </a:cubicBezTo>
                    <a:cubicBezTo>
                      <a:pt x="156" y="92"/>
                      <a:pt x="156" y="92"/>
                      <a:pt x="156" y="92"/>
                    </a:cubicBezTo>
                    <a:cubicBezTo>
                      <a:pt x="157" y="92"/>
                      <a:pt x="157" y="92"/>
                      <a:pt x="157" y="92"/>
                    </a:cubicBezTo>
                    <a:moveTo>
                      <a:pt x="164" y="89"/>
                    </a:moveTo>
                    <a:cubicBezTo>
                      <a:pt x="164" y="89"/>
                      <a:pt x="164" y="89"/>
                      <a:pt x="164" y="89"/>
                    </a:cubicBezTo>
                    <a:cubicBezTo>
                      <a:pt x="163" y="89"/>
                      <a:pt x="163" y="89"/>
                      <a:pt x="163" y="89"/>
                    </a:cubicBezTo>
                    <a:cubicBezTo>
                      <a:pt x="162" y="90"/>
                      <a:pt x="162" y="90"/>
                      <a:pt x="162" y="90"/>
                    </a:cubicBezTo>
                    <a:cubicBezTo>
                      <a:pt x="162" y="90"/>
                      <a:pt x="162" y="90"/>
                      <a:pt x="162" y="90"/>
                    </a:cubicBezTo>
                    <a:cubicBezTo>
                      <a:pt x="162" y="90"/>
                      <a:pt x="162" y="90"/>
                      <a:pt x="162" y="90"/>
                    </a:cubicBezTo>
                    <a:cubicBezTo>
                      <a:pt x="162" y="90"/>
                      <a:pt x="162" y="90"/>
                      <a:pt x="162" y="90"/>
                    </a:cubicBezTo>
                    <a:cubicBezTo>
                      <a:pt x="163" y="89"/>
                      <a:pt x="163" y="89"/>
                      <a:pt x="163" y="89"/>
                    </a:cubicBezTo>
                    <a:cubicBezTo>
                      <a:pt x="163" y="89"/>
                      <a:pt x="163" y="89"/>
                      <a:pt x="163" y="89"/>
                    </a:cubicBezTo>
                    <a:cubicBezTo>
                      <a:pt x="163" y="89"/>
                      <a:pt x="163" y="89"/>
                      <a:pt x="163" y="89"/>
                    </a:cubicBezTo>
                    <a:cubicBezTo>
                      <a:pt x="164" y="89"/>
                      <a:pt x="164" y="89"/>
                      <a:pt x="164" y="89"/>
                    </a:cubicBezTo>
                    <a:moveTo>
                      <a:pt x="164" y="89"/>
                    </a:moveTo>
                    <a:cubicBezTo>
                      <a:pt x="164" y="89"/>
                      <a:pt x="164" y="89"/>
                      <a:pt x="164" y="89"/>
                    </a:cubicBezTo>
                    <a:cubicBezTo>
                      <a:pt x="165" y="88"/>
                      <a:pt x="165" y="88"/>
                      <a:pt x="165" y="88"/>
                    </a:cubicBezTo>
                    <a:cubicBezTo>
                      <a:pt x="165" y="88"/>
                      <a:pt x="165" y="88"/>
                      <a:pt x="165" y="88"/>
                    </a:cubicBezTo>
                    <a:cubicBezTo>
                      <a:pt x="165" y="88"/>
                      <a:pt x="165" y="88"/>
                      <a:pt x="165" y="88"/>
                    </a:cubicBezTo>
                    <a:cubicBezTo>
                      <a:pt x="164" y="89"/>
                      <a:pt x="164" y="89"/>
                      <a:pt x="164" y="89"/>
                    </a:cubicBezTo>
                    <a:cubicBezTo>
                      <a:pt x="164" y="89"/>
                      <a:pt x="164" y="89"/>
                      <a:pt x="164" y="89"/>
                    </a:cubicBezTo>
                    <a:moveTo>
                      <a:pt x="166" y="87"/>
                    </a:moveTo>
                    <a:cubicBezTo>
                      <a:pt x="166" y="87"/>
                      <a:pt x="166" y="87"/>
                      <a:pt x="166" y="87"/>
                    </a:cubicBezTo>
                    <a:cubicBezTo>
                      <a:pt x="166" y="86"/>
                      <a:pt x="166" y="86"/>
                      <a:pt x="166" y="86"/>
                    </a:cubicBezTo>
                    <a:cubicBezTo>
                      <a:pt x="167" y="86"/>
                      <a:pt x="167" y="86"/>
                      <a:pt x="167" y="86"/>
                    </a:cubicBezTo>
                    <a:cubicBezTo>
                      <a:pt x="167" y="87"/>
                      <a:pt x="167" y="87"/>
                      <a:pt x="167" y="87"/>
                    </a:cubicBezTo>
                    <a:cubicBezTo>
                      <a:pt x="166" y="87"/>
                      <a:pt x="166" y="87"/>
                      <a:pt x="166" y="87"/>
                    </a:cubicBezTo>
                    <a:cubicBezTo>
                      <a:pt x="166" y="87"/>
                      <a:pt x="166" y="87"/>
                      <a:pt x="166" y="87"/>
                    </a:cubicBezTo>
                    <a:moveTo>
                      <a:pt x="167" y="85"/>
                    </a:moveTo>
                    <a:cubicBezTo>
                      <a:pt x="167" y="85"/>
                      <a:pt x="167" y="85"/>
                      <a:pt x="167" y="85"/>
                    </a:cubicBezTo>
                    <a:cubicBezTo>
                      <a:pt x="167" y="85"/>
                      <a:pt x="167" y="85"/>
                      <a:pt x="167" y="85"/>
                    </a:cubicBezTo>
                    <a:cubicBezTo>
                      <a:pt x="167" y="85"/>
                      <a:pt x="167" y="85"/>
                      <a:pt x="167" y="85"/>
                    </a:cubicBezTo>
                    <a:cubicBezTo>
                      <a:pt x="168" y="85"/>
                      <a:pt x="168" y="85"/>
                      <a:pt x="168" y="85"/>
                    </a:cubicBezTo>
                    <a:cubicBezTo>
                      <a:pt x="167" y="85"/>
                      <a:pt x="167" y="85"/>
                      <a:pt x="167" y="85"/>
                    </a:cubicBezTo>
                    <a:moveTo>
                      <a:pt x="168" y="84"/>
                    </a:moveTo>
                    <a:cubicBezTo>
                      <a:pt x="168" y="84"/>
                      <a:pt x="168" y="84"/>
                      <a:pt x="168" y="84"/>
                    </a:cubicBezTo>
                    <a:cubicBezTo>
                      <a:pt x="168" y="84"/>
                      <a:pt x="168" y="84"/>
                      <a:pt x="168" y="84"/>
                    </a:cubicBezTo>
                    <a:cubicBezTo>
                      <a:pt x="168" y="84"/>
                      <a:pt x="168" y="84"/>
                      <a:pt x="168" y="84"/>
                    </a:cubicBezTo>
                    <a:cubicBezTo>
                      <a:pt x="168" y="84"/>
                      <a:pt x="168" y="84"/>
                      <a:pt x="168" y="84"/>
                    </a:cubicBezTo>
                    <a:cubicBezTo>
                      <a:pt x="168" y="84"/>
                      <a:pt x="168" y="84"/>
                      <a:pt x="168" y="84"/>
                    </a:cubicBezTo>
                    <a:cubicBezTo>
                      <a:pt x="168" y="84"/>
                      <a:pt x="168" y="84"/>
                      <a:pt x="168" y="84"/>
                    </a:cubicBezTo>
                    <a:moveTo>
                      <a:pt x="168" y="83"/>
                    </a:moveTo>
                    <a:cubicBezTo>
                      <a:pt x="169" y="83"/>
                      <a:pt x="169" y="83"/>
                      <a:pt x="169" y="83"/>
                    </a:cubicBezTo>
                    <a:cubicBezTo>
                      <a:pt x="169" y="83"/>
                      <a:pt x="169" y="83"/>
                      <a:pt x="169" y="83"/>
                    </a:cubicBezTo>
                    <a:cubicBezTo>
                      <a:pt x="169" y="83"/>
                      <a:pt x="169" y="83"/>
                      <a:pt x="169" y="83"/>
                    </a:cubicBezTo>
                    <a:cubicBezTo>
                      <a:pt x="169" y="83"/>
                      <a:pt x="169" y="83"/>
                      <a:pt x="169" y="83"/>
                    </a:cubicBezTo>
                    <a:cubicBezTo>
                      <a:pt x="168" y="83"/>
                      <a:pt x="168" y="83"/>
                      <a:pt x="168" y="83"/>
                    </a:cubicBezTo>
                    <a:moveTo>
                      <a:pt x="169" y="82"/>
                    </a:moveTo>
                    <a:cubicBezTo>
                      <a:pt x="169" y="82"/>
                      <a:pt x="169" y="82"/>
                      <a:pt x="169" y="82"/>
                    </a:cubicBezTo>
                    <a:cubicBezTo>
                      <a:pt x="169" y="82"/>
                      <a:pt x="169" y="82"/>
                      <a:pt x="169" y="82"/>
                    </a:cubicBezTo>
                    <a:cubicBezTo>
                      <a:pt x="170" y="81"/>
                      <a:pt x="170" y="81"/>
                      <a:pt x="170" y="81"/>
                    </a:cubicBezTo>
                    <a:cubicBezTo>
                      <a:pt x="170" y="81"/>
                      <a:pt x="170" y="81"/>
                      <a:pt x="170" y="81"/>
                    </a:cubicBezTo>
                    <a:cubicBezTo>
                      <a:pt x="170" y="82"/>
                      <a:pt x="170" y="82"/>
                      <a:pt x="170" y="82"/>
                    </a:cubicBezTo>
                    <a:cubicBezTo>
                      <a:pt x="169" y="82"/>
                      <a:pt x="169" y="82"/>
                      <a:pt x="169" y="82"/>
                    </a:cubicBezTo>
                    <a:moveTo>
                      <a:pt x="189" y="81"/>
                    </a:moveTo>
                    <a:cubicBezTo>
                      <a:pt x="189" y="81"/>
                      <a:pt x="189" y="81"/>
                      <a:pt x="189" y="81"/>
                    </a:cubicBezTo>
                    <a:cubicBezTo>
                      <a:pt x="189" y="81"/>
                      <a:pt x="189" y="81"/>
                      <a:pt x="189" y="81"/>
                    </a:cubicBezTo>
                    <a:cubicBezTo>
                      <a:pt x="189" y="81"/>
                      <a:pt x="189" y="81"/>
                      <a:pt x="189" y="81"/>
                    </a:cubicBezTo>
                    <a:cubicBezTo>
                      <a:pt x="189" y="81"/>
                      <a:pt x="189" y="81"/>
                      <a:pt x="189" y="81"/>
                    </a:cubicBezTo>
                    <a:cubicBezTo>
                      <a:pt x="189" y="81"/>
                      <a:pt x="189" y="81"/>
                      <a:pt x="189" y="81"/>
                    </a:cubicBezTo>
                    <a:moveTo>
                      <a:pt x="192" y="81"/>
                    </a:moveTo>
                    <a:cubicBezTo>
                      <a:pt x="191" y="81"/>
                      <a:pt x="191" y="81"/>
                      <a:pt x="191" y="81"/>
                    </a:cubicBezTo>
                    <a:cubicBezTo>
                      <a:pt x="191" y="81"/>
                      <a:pt x="191" y="81"/>
                      <a:pt x="191" y="81"/>
                    </a:cubicBezTo>
                    <a:cubicBezTo>
                      <a:pt x="192" y="80"/>
                      <a:pt x="192" y="80"/>
                      <a:pt x="192" y="80"/>
                    </a:cubicBezTo>
                    <a:cubicBezTo>
                      <a:pt x="192" y="81"/>
                      <a:pt x="192" y="81"/>
                      <a:pt x="192" y="81"/>
                    </a:cubicBezTo>
                    <a:cubicBezTo>
                      <a:pt x="192" y="81"/>
                      <a:pt x="192" y="81"/>
                      <a:pt x="192" y="81"/>
                    </a:cubicBezTo>
                    <a:moveTo>
                      <a:pt x="192" y="81"/>
                    </a:moveTo>
                    <a:cubicBezTo>
                      <a:pt x="192" y="81"/>
                      <a:pt x="192" y="81"/>
                      <a:pt x="192" y="81"/>
                    </a:cubicBezTo>
                    <a:cubicBezTo>
                      <a:pt x="192" y="81"/>
                      <a:pt x="192" y="81"/>
                      <a:pt x="192" y="81"/>
                    </a:cubicBezTo>
                    <a:cubicBezTo>
                      <a:pt x="193" y="80"/>
                      <a:pt x="193" y="80"/>
                      <a:pt x="193" y="80"/>
                    </a:cubicBezTo>
                    <a:cubicBezTo>
                      <a:pt x="193" y="81"/>
                      <a:pt x="193" y="81"/>
                      <a:pt x="193" y="81"/>
                    </a:cubicBezTo>
                    <a:cubicBezTo>
                      <a:pt x="193" y="81"/>
                      <a:pt x="193" y="81"/>
                      <a:pt x="193" y="81"/>
                    </a:cubicBezTo>
                    <a:cubicBezTo>
                      <a:pt x="192" y="81"/>
                      <a:pt x="192" y="81"/>
                      <a:pt x="192" y="81"/>
                    </a:cubicBezTo>
                    <a:moveTo>
                      <a:pt x="195" y="80"/>
                    </a:moveTo>
                    <a:cubicBezTo>
                      <a:pt x="195" y="80"/>
                      <a:pt x="195" y="80"/>
                      <a:pt x="195" y="80"/>
                    </a:cubicBezTo>
                    <a:cubicBezTo>
                      <a:pt x="196" y="80"/>
                      <a:pt x="196" y="80"/>
                      <a:pt x="196" y="80"/>
                    </a:cubicBezTo>
                    <a:cubicBezTo>
                      <a:pt x="196" y="80"/>
                      <a:pt x="196" y="80"/>
                      <a:pt x="196" y="80"/>
                    </a:cubicBezTo>
                    <a:cubicBezTo>
                      <a:pt x="195" y="80"/>
                      <a:pt x="195" y="80"/>
                      <a:pt x="195" y="80"/>
                    </a:cubicBezTo>
                    <a:moveTo>
                      <a:pt x="188" y="80"/>
                    </a:moveTo>
                    <a:cubicBezTo>
                      <a:pt x="187" y="80"/>
                      <a:pt x="187" y="80"/>
                      <a:pt x="187" y="80"/>
                    </a:cubicBezTo>
                    <a:cubicBezTo>
                      <a:pt x="187" y="80"/>
                      <a:pt x="187" y="80"/>
                      <a:pt x="187" y="80"/>
                    </a:cubicBezTo>
                    <a:cubicBezTo>
                      <a:pt x="188" y="80"/>
                      <a:pt x="188" y="80"/>
                      <a:pt x="188" y="80"/>
                    </a:cubicBezTo>
                    <a:cubicBezTo>
                      <a:pt x="188" y="80"/>
                      <a:pt x="188" y="80"/>
                      <a:pt x="188" y="80"/>
                    </a:cubicBezTo>
                    <a:cubicBezTo>
                      <a:pt x="188" y="80"/>
                      <a:pt x="188" y="80"/>
                      <a:pt x="188" y="80"/>
                    </a:cubicBezTo>
                    <a:cubicBezTo>
                      <a:pt x="188" y="80"/>
                      <a:pt x="188" y="80"/>
                      <a:pt x="188" y="80"/>
                    </a:cubicBezTo>
                    <a:moveTo>
                      <a:pt x="194" y="80"/>
                    </a:moveTo>
                    <a:cubicBezTo>
                      <a:pt x="194" y="80"/>
                      <a:pt x="194" y="80"/>
                      <a:pt x="194" y="80"/>
                    </a:cubicBezTo>
                    <a:cubicBezTo>
                      <a:pt x="194" y="80"/>
                      <a:pt x="194" y="80"/>
                      <a:pt x="194" y="80"/>
                    </a:cubicBezTo>
                    <a:cubicBezTo>
                      <a:pt x="195" y="80"/>
                      <a:pt x="195" y="80"/>
                      <a:pt x="195" y="80"/>
                    </a:cubicBezTo>
                    <a:cubicBezTo>
                      <a:pt x="195" y="80"/>
                      <a:pt x="195" y="80"/>
                      <a:pt x="195" y="80"/>
                    </a:cubicBezTo>
                    <a:cubicBezTo>
                      <a:pt x="195" y="80"/>
                      <a:pt x="195" y="80"/>
                      <a:pt x="195" y="80"/>
                    </a:cubicBezTo>
                    <a:cubicBezTo>
                      <a:pt x="195" y="80"/>
                      <a:pt x="195" y="80"/>
                      <a:pt x="195" y="80"/>
                    </a:cubicBezTo>
                    <a:cubicBezTo>
                      <a:pt x="194" y="80"/>
                      <a:pt x="194" y="80"/>
                      <a:pt x="194" y="80"/>
                    </a:cubicBezTo>
                    <a:moveTo>
                      <a:pt x="184" y="80"/>
                    </a:moveTo>
                    <a:cubicBezTo>
                      <a:pt x="184" y="79"/>
                      <a:pt x="184" y="79"/>
                      <a:pt x="184" y="79"/>
                    </a:cubicBezTo>
                    <a:cubicBezTo>
                      <a:pt x="184" y="79"/>
                      <a:pt x="184" y="79"/>
                      <a:pt x="184" y="79"/>
                    </a:cubicBezTo>
                    <a:cubicBezTo>
                      <a:pt x="184" y="80"/>
                      <a:pt x="184" y="80"/>
                      <a:pt x="184" y="80"/>
                    </a:cubicBezTo>
                    <a:cubicBezTo>
                      <a:pt x="184" y="80"/>
                      <a:pt x="184" y="80"/>
                      <a:pt x="184" y="80"/>
                    </a:cubicBezTo>
                    <a:moveTo>
                      <a:pt x="184" y="79"/>
                    </a:moveTo>
                    <a:cubicBezTo>
                      <a:pt x="183" y="79"/>
                      <a:pt x="183" y="79"/>
                      <a:pt x="183" y="79"/>
                    </a:cubicBezTo>
                    <a:cubicBezTo>
                      <a:pt x="183" y="79"/>
                      <a:pt x="183" y="79"/>
                      <a:pt x="183" y="79"/>
                    </a:cubicBezTo>
                    <a:cubicBezTo>
                      <a:pt x="184" y="79"/>
                      <a:pt x="184" y="79"/>
                      <a:pt x="184" y="79"/>
                    </a:cubicBezTo>
                    <a:cubicBezTo>
                      <a:pt x="184" y="79"/>
                      <a:pt x="184" y="79"/>
                      <a:pt x="184" y="79"/>
                    </a:cubicBezTo>
                    <a:cubicBezTo>
                      <a:pt x="184" y="79"/>
                      <a:pt x="184" y="79"/>
                      <a:pt x="184" y="79"/>
                    </a:cubicBezTo>
                    <a:moveTo>
                      <a:pt x="200" y="79"/>
                    </a:moveTo>
                    <a:cubicBezTo>
                      <a:pt x="200" y="79"/>
                      <a:pt x="200" y="79"/>
                      <a:pt x="200" y="79"/>
                    </a:cubicBezTo>
                    <a:cubicBezTo>
                      <a:pt x="200" y="78"/>
                      <a:pt x="200" y="78"/>
                      <a:pt x="200" y="78"/>
                    </a:cubicBezTo>
                    <a:cubicBezTo>
                      <a:pt x="200" y="78"/>
                      <a:pt x="200" y="78"/>
                      <a:pt x="200" y="78"/>
                    </a:cubicBezTo>
                    <a:cubicBezTo>
                      <a:pt x="200" y="78"/>
                      <a:pt x="200" y="78"/>
                      <a:pt x="200" y="78"/>
                    </a:cubicBezTo>
                    <a:cubicBezTo>
                      <a:pt x="200" y="78"/>
                      <a:pt x="200" y="78"/>
                      <a:pt x="200" y="78"/>
                    </a:cubicBezTo>
                    <a:cubicBezTo>
                      <a:pt x="200" y="79"/>
                      <a:pt x="200" y="79"/>
                      <a:pt x="200" y="79"/>
                    </a:cubicBezTo>
                    <a:moveTo>
                      <a:pt x="201" y="78"/>
                    </a:moveTo>
                    <a:cubicBezTo>
                      <a:pt x="201" y="78"/>
                      <a:pt x="201" y="78"/>
                      <a:pt x="201" y="78"/>
                    </a:cubicBezTo>
                    <a:cubicBezTo>
                      <a:pt x="202" y="77"/>
                      <a:pt x="202" y="77"/>
                      <a:pt x="202" y="77"/>
                    </a:cubicBezTo>
                    <a:cubicBezTo>
                      <a:pt x="202" y="77"/>
                      <a:pt x="202" y="77"/>
                      <a:pt x="202" y="77"/>
                    </a:cubicBezTo>
                    <a:cubicBezTo>
                      <a:pt x="202" y="78"/>
                      <a:pt x="202" y="78"/>
                      <a:pt x="202" y="78"/>
                    </a:cubicBezTo>
                    <a:cubicBezTo>
                      <a:pt x="201" y="78"/>
                      <a:pt x="201" y="78"/>
                      <a:pt x="201" y="78"/>
                    </a:cubicBezTo>
                    <a:cubicBezTo>
                      <a:pt x="201" y="78"/>
                      <a:pt x="201" y="78"/>
                      <a:pt x="201" y="78"/>
                    </a:cubicBezTo>
                    <a:moveTo>
                      <a:pt x="45" y="76"/>
                    </a:moveTo>
                    <a:cubicBezTo>
                      <a:pt x="45" y="76"/>
                      <a:pt x="45" y="76"/>
                      <a:pt x="45" y="76"/>
                    </a:cubicBezTo>
                    <a:cubicBezTo>
                      <a:pt x="46" y="76"/>
                      <a:pt x="46" y="76"/>
                      <a:pt x="46" y="76"/>
                    </a:cubicBezTo>
                    <a:cubicBezTo>
                      <a:pt x="45" y="76"/>
                      <a:pt x="45" y="76"/>
                      <a:pt x="45" y="76"/>
                    </a:cubicBezTo>
                    <a:moveTo>
                      <a:pt x="158" y="77"/>
                    </a:moveTo>
                    <a:cubicBezTo>
                      <a:pt x="158" y="77"/>
                      <a:pt x="158" y="77"/>
                      <a:pt x="158" y="77"/>
                    </a:cubicBezTo>
                    <a:cubicBezTo>
                      <a:pt x="158" y="76"/>
                      <a:pt x="158" y="76"/>
                      <a:pt x="158" y="76"/>
                    </a:cubicBezTo>
                    <a:cubicBezTo>
                      <a:pt x="158" y="75"/>
                      <a:pt x="158" y="75"/>
                      <a:pt x="158" y="75"/>
                    </a:cubicBezTo>
                    <a:cubicBezTo>
                      <a:pt x="158" y="75"/>
                      <a:pt x="158" y="75"/>
                      <a:pt x="158" y="75"/>
                    </a:cubicBezTo>
                    <a:cubicBezTo>
                      <a:pt x="158" y="76"/>
                      <a:pt x="158" y="76"/>
                      <a:pt x="158" y="76"/>
                    </a:cubicBezTo>
                    <a:cubicBezTo>
                      <a:pt x="158" y="76"/>
                      <a:pt x="158" y="76"/>
                      <a:pt x="158" y="76"/>
                    </a:cubicBezTo>
                    <a:cubicBezTo>
                      <a:pt x="159" y="77"/>
                      <a:pt x="159" y="77"/>
                      <a:pt x="159" y="77"/>
                    </a:cubicBezTo>
                    <a:cubicBezTo>
                      <a:pt x="159" y="78"/>
                      <a:pt x="159" y="78"/>
                      <a:pt x="159" y="78"/>
                    </a:cubicBezTo>
                    <a:cubicBezTo>
                      <a:pt x="159" y="79"/>
                      <a:pt x="159" y="79"/>
                      <a:pt x="159" y="79"/>
                    </a:cubicBezTo>
                    <a:cubicBezTo>
                      <a:pt x="159" y="81"/>
                      <a:pt x="159" y="81"/>
                      <a:pt x="159" y="81"/>
                    </a:cubicBezTo>
                    <a:cubicBezTo>
                      <a:pt x="159" y="82"/>
                      <a:pt x="159" y="82"/>
                      <a:pt x="159" y="82"/>
                    </a:cubicBezTo>
                    <a:cubicBezTo>
                      <a:pt x="159" y="83"/>
                      <a:pt x="159" y="83"/>
                      <a:pt x="159" y="83"/>
                    </a:cubicBezTo>
                    <a:cubicBezTo>
                      <a:pt x="160" y="83"/>
                      <a:pt x="160" y="83"/>
                      <a:pt x="160" y="83"/>
                    </a:cubicBezTo>
                    <a:cubicBezTo>
                      <a:pt x="160" y="84"/>
                      <a:pt x="160" y="84"/>
                      <a:pt x="160" y="84"/>
                    </a:cubicBezTo>
                    <a:cubicBezTo>
                      <a:pt x="160" y="84"/>
                      <a:pt x="160" y="84"/>
                      <a:pt x="160" y="84"/>
                    </a:cubicBezTo>
                    <a:cubicBezTo>
                      <a:pt x="160" y="84"/>
                      <a:pt x="160" y="84"/>
                      <a:pt x="160" y="84"/>
                    </a:cubicBezTo>
                    <a:cubicBezTo>
                      <a:pt x="159" y="84"/>
                      <a:pt x="159" y="84"/>
                      <a:pt x="159" y="84"/>
                    </a:cubicBezTo>
                    <a:cubicBezTo>
                      <a:pt x="159" y="83"/>
                      <a:pt x="159" y="83"/>
                      <a:pt x="159" y="83"/>
                    </a:cubicBezTo>
                    <a:cubicBezTo>
                      <a:pt x="159" y="83"/>
                      <a:pt x="159" y="83"/>
                      <a:pt x="159" y="83"/>
                    </a:cubicBezTo>
                    <a:cubicBezTo>
                      <a:pt x="158" y="83"/>
                      <a:pt x="158" y="83"/>
                      <a:pt x="158" y="83"/>
                    </a:cubicBezTo>
                    <a:cubicBezTo>
                      <a:pt x="158" y="84"/>
                      <a:pt x="158" y="84"/>
                      <a:pt x="158" y="84"/>
                    </a:cubicBezTo>
                    <a:cubicBezTo>
                      <a:pt x="158" y="85"/>
                      <a:pt x="158" y="85"/>
                      <a:pt x="158" y="85"/>
                    </a:cubicBezTo>
                    <a:cubicBezTo>
                      <a:pt x="158" y="85"/>
                      <a:pt x="158" y="85"/>
                      <a:pt x="158" y="85"/>
                    </a:cubicBezTo>
                    <a:cubicBezTo>
                      <a:pt x="158" y="85"/>
                      <a:pt x="158" y="85"/>
                      <a:pt x="158" y="85"/>
                    </a:cubicBezTo>
                    <a:cubicBezTo>
                      <a:pt x="158" y="86"/>
                      <a:pt x="158" y="86"/>
                      <a:pt x="158" y="86"/>
                    </a:cubicBezTo>
                    <a:cubicBezTo>
                      <a:pt x="158" y="87"/>
                      <a:pt x="158" y="87"/>
                      <a:pt x="158" y="87"/>
                    </a:cubicBezTo>
                    <a:cubicBezTo>
                      <a:pt x="159" y="87"/>
                      <a:pt x="159" y="87"/>
                      <a:pt x="159" y="87"/>
                    </a:cubicBezTo>
                    <a:cubicBezTo>
                      <a:pt x="159" y="88"/>
                      <a:pt x="159" y="88"/>
                      <a:pt x="159" y="88"/>
                    </a:cubicBezTo>
                    <a:cubicBezTo>
                      <a:pt x="159" y="88"/>
                      <a:pt x="159" y="88"/>
                      <a:pt x="159" y="88"/>
                    </a:cubicBezTo>
                    <a:cubicBezTo>
                      <a:pt x="158" y="87"/>
                      <a:pt x="158" y="87"/>
                      <a:pt x="158" y="87"/>
                    </a:cubicBezTo>
                    <a:cubicBezTo>
                      <a:pt x="158" y="87"/>
                      <a:pt x="158" y="87"/>
                      <a:pt x="158" y="87"/>
                    </a:cubicBezTo>
                    <a:cubicBezTo>
                      <a:pt x="158" y="88"/>
                      <a:pt x="158" y="88"/>
                      <a:pt x="158" y="88"/>
                    </a:cubicBezTo>
                    <a:cubicBezTo>
                      <a:pt x="158" y="88"/>
                      <a:pt x="158" y="88"/>
                      <a:pt x="158" y="88"/>
                    </a:cubicBezTo>
                    <a:cubicBezTo>
                      <a:pt x="157" y="88"/>
                      <a:pt x="157" y="88"/>
                      <a:pt x="157" y="88"/>
                    </a:cubicBezTo>
                    <a:cubicBezTo>
                      <a:pt x="157" y="87"/>
                      <a:pt x="157" y="87"/>
                      <a:pt x="157" y="87"/>
                    </a:cubicBezTo>
                    <a:cubicBezTo>
                      <a:pt x="158" y="86"/>
                      <a:pt x="158" y="86"/>
                      <a:pt x="158" y="86"/>
                    </a:cubicBezTo>
                    <a:cubicBezTo>
                      <a:pt x="158" y="85"/>
                      <a:pt x="158" y="85"/>
                      <a:pt x="158" y="85"/>
                    </a:cubicBezTo>
                    <a:cubicBezTo>
                      <a:pt x="157" y="84"/>
                      <a:pt x="157" y="84"/>
                      <a:pt x="157" y="84"/>
                    </a:cubicBezTo>
                    <a:cubicBezTo>
                      <a:pt x="158" y="83"/>
                      <a:pt x="158" y="83"/>
                      <a:pt x="158" y="83"/>
                    </a:cubicBezTo>
                    <a:cubicBezTo>
                      <a:pt x="158" y="83"/>
                      <a:pt x="158" y="83"/>
                      <a:pt x="158" y="83"/>
                    </a:cubicBezTo>
                    <a:cubicBezTo>
                      <a:pt x="158" y="82"/>
                      <a:pt x="158" y="82"/>
                      <a:pt x="158" y="82"/>
                    </a:cubicBezTo>
                    <a:cubicBezTo>
                      <a:pt x="158" y="80"/>
                      <a:pt x="158" y="80"/>
                      <a:pt x="158" y="80"/>
                    </a:cubicBezTo>
                    <a:cubicBezTo>
                      <a:pt x="157" y="80"/>
                      <a:pt x="157" y="80"/>
                      <a:pt x="157" y="80"/>
                    </a:cubicBezTo>
                    <a:cubicBezTo>
                      <a:pt x="157" y="79"/>
                      <a:pt x="157" y="79"/>
                      <a:pt x="157" y="79"/>
                    </a:cubicBezTo>
                    <a:cubicBezTo>
                      <a:pt x="157" y="79"/>
                      <a:pt x="157" y="79"/>
                      <a:pt x="157" y="79"/>
                    </a:cubicBezTo>
                    <a:cubicBezTo>
                      <a:pt x="157" y="78"/>
                      <a:pt x="157" y="78"/>
                      <a:pt x="157" y="78"/>
                    </a:cubicBezTo>
                    <a:cubicBezTo>
                      <a:pt x="157" y="78"/>
                      <a:pt x="157" y="78"/>
                      <a:pt x="157" y="78"/>
                    </a:cubicBezTo>
                    <a:cubicBezTo>
                      <a:pt x="157" y="77"/>
                      <a:pt x="157" y="77"/>
                      <a:pt x="157" y="77"/>
                    </a:cubicBezTo>
                    <a:cubicBezTo>
                      <a:pt x="158" y="77"/>
                      <a:pt x="158" y="77"/>
                      <a:pt x="158" y="77"/>
                    </a:cubicBezTo>
                    <a:cubicBezTo>
                      <a:pt x="158" y="77"/>
                      <a:pt x="158" y="77"/>
                      <a:pt x="158" y="77"/>
                    </a:cubicBezTo>
                    <a:moveTo>
                      <a:pt x="207" y="76"/>
                    </a:moveTo>
                    <a:cubicBezTo>
                      <a:pt x="207" y="75"/>
                      <a:pt x="207" y="75"/>
                      <a:pt x="207" y="75"/>
                    </a:cubicBezTo>
                    <a:cubicBezTo>
                      <a:pt x="207" y="75"/>
                      <a:pt x="207" y="75"/>
                      <a:pt x="207" y="75"/>
                    </a:cubicBezTo>
                    <a:cubicBezTo>
                      <a:pt x="207" y="75"/>
                      <a:pt x="207" y="75"/>
                      <a:pt x="207" y="75"/>
                    </a:cubicBezTo>
                    <a:cubicBezTo>
                      <a:pt x="207" y="76"/>
                      <a:pt x="207" y="76"/>
                      <a:pt x="207" y="76"/>
                    </a:cubicBezTo>
                    <a:moveTo>
                      <a:pt x="43" y="75"/>
                    </a:moveTo>
                    <a:cubicBezTo>
                      <a:pt x="43" y="75"/>
                      <a:pt x="43" y="75"/>
                      <a:pt x="43" y="75"/>
                    </a:cubicBezTo>
                    <a:cubicBezTo>
                      <a:pt x="42" y="75"/>
                      <a:pt x="42" y="75"/>
                      <a:pt x="42" y="75"/>
                    </a:cubicBezTo>
                    <a:cubicBezTo>
                      <a:pt x="43" y="75"/>
                      <a:pt x="43" y="75"/>
                      <a:pt x="43" y="75"/>
                    </a:cubicBezTo>
                    <a:cubicBezTo>
                      <a:pt x="43" y="75"/>
                      <a:pt x="43" y="75"/>
                      <a:pt x="43" y="75"/>
                    </a:cubicBezTo>
                    <a:cubicBezTo>
                      <a:pt x="43" y="75"/>
                      <a:pt x="43" y="75"/>
                      <a:pt x="43" y="75"/>
                    </a:cubicBezTo>
                    <a:moveTo>
                      <a:pt x="207" y="75"/>
                    </a:moveTo>
                    <a:cubicBezTo>
                      <a:pt x="207" y="75"/>
                      <a:pt x="207" y="75"/>
                      <a:pt x="207" y="75"/>
                    </a:cubicBezTo>
                    <a:cubicBezTo>
                      <a:pt x="207" y="75"/>
                      <a:pt x="207" y="75"/>
                      <a:pt x="207" y="75"/>
                    </a:cubicBezTo>
                    <a:cubicBezTo>
                      <a:pt x="207" y="75"/>
                      <a:pt x="207" y="75"/>
                      <a:pt x="207" y="75"/>
                    </a:cubicBezTo>
                    <a:cubicBezTo>
                      <a:pt x="207" y="75"/>
                      <a:pt x="207" y="75"/>
                      <a:pt x="207" y="75"/>
                    </a:cubicBezTo>
                    <a:moveTo>
                      <a:pt x="44" y="75"/>
                    </a:moveTo>
                    <a:cubicBezTo>
                      <a:pt x="44" y="75"/>
                      <a:pt x="44" y="75"/>
                      <a:pt x="44" y="75"/>
                    </a:cubicBezTo>
                    <a:cubicBezTo>
                      <a:pt x="44" y="75"/>
                      <a:pt x="44" y="75"/>
                      <a:pt x="44" y="75"/>
                    </a:cubicBezTo>
                    <a:cubicBezTo>
                      <a:pt x="43" y="75"/>
                      <a:pt x="43" y="75"/>
                      <a:pt x="43" y="75"/>
                    </a:cubicBezTo>
                    <a:cubicBezTo>
                      <a:pt x="43" y="75"/>
                      <a:pt x="43" y="75"/>
                      <a:pt x="43" y="75"/>
                    </a:cubicBezTo>
                    <a:cubicBezTo>
                      <a:pt x="44" y="75"/>
                      <a:pt x="44" y="75"/>
                      <a:pt x="44" y="75"/>
                    </a:cubicBezTo>
                    <a:cubicBezTo>
                      <a:pt x="44" y="75"/>
                      <a:pt x="44" y="75"/>
                      <a:pt x="44" y="75"/>
                    </a:cubicBezTo>
                    <a:moveTo>
                      <a:pt x="180" y="75"/>
                    </a:moveTo>
                    <a:cubicBezTo>
                      <a:pt x="180" y="75"/>
                      <a:pt x="180" y="75"/>
                      <a:pt x="180" y="75"/>
                    </a:cubicBezTo>
                    <a:cubicBezTo>
                      <a:pt x="180" y="74"/>
                      <a:pt x="180" y="74"/>
                      <a:pt x="180" y="74"/>
                    </a:cubicBezTo>
                    <a:cubicBezTo>
                      <a:pt x="180" y="74"/>
                      <a:pt x="180" y="74"/>
                      <a:pt x="180" y="74"/>
                    </a:cubicBezTo>
                    <a:cubicBezTo>
                      <a:pt x="180" y="75"/>
                      <a:pt x="180" y="75"/>
                      <a:pt x="180" y="75"/>
                    </a:cubicBezTo>
                    <a:cubicBezTo>
                      <a:pt x="180" y="75"/>
                      <a:pt x="180" y="75"/>
                      <a:pt x="180" y="75"/>
                    </a:cubicBezTo>
                    <a:moveTo>
                      <a:pt x="153" y="75"/>
                    </a:moveTo>
                    <a:cubicBezTo>
                      <a:pt x="153" y="74"/>
                      <a:pt x="153" y="74"/>
                      <a:pt x="153" y="74"/>
                    </a:cubicBezTo>
                    <a:cubicBezTo>
                      <a:pt x="153" y="74"/>
                      <a:pt x="153" y="74"/>
                      <a:pt x="153" y="74"/>
                    </a:cubicBezTo>
                    <a:cubicBezTo>
                      <a:pt x="153" y="74"/>
                      <a:pt x="153" y="74"/>
                      <a:pt x="153" y="74"/>
                    </a:cubicBezTo>
                    <a:cubicBezTo>
                      <a:pt x="153" y="74"/>
                      <a:pt x="153" y="74"/>
                      <a:pt x="153" y="74"/>
                    </a:cubicBezTo>
                    <a:cubicBezTo>
                      <a:pt x="153" y="75"/>
                      <a:pt x="153" y="75"/>
                      <a:pt x="153" y="75"/>
                    </a:cubicBezTo>
                    <a:moveTo>
                      <a:pt x="154" y="75"/>
                    </a:moveTo>
                    <a:cubicBezTo>
                      <a:pt x="153" y="75"/>
                      <a:pt x="153" y="75"/>
                      <a:pt x="153" y="75"/>
                    </a:cubicBezTo>
                    <a:cubicBezTo>
                      <a:pt x="153" y="74"/>
                      <a:pt x="153" y="74"/>
                      <a:pt x="153" y="74"/>
                    </a:cubicBezTo>
                    <a:cubicBezTo>
                      <a:pt x="154" y="74"/>
                      <a:pt x="154" y="74"/>
                      <a:pt x="154" y="74"/>
                    </a:cubicBezTo>
                    <a:cubicBezTo>
                      <a:pt x="154" y="74"/>
                      <a:pt x="154" y="74"/>
                      <a:pt x="154" y="74"/>
                    </a:cubicBezTo>
                    <a:cubicBezTo>
                      <a:pt x="154" y="74"/>
                      <a:pt x="154" y="74"/>
                      <a:pt x="154" y="74"/>
                    </a:cubicBezTo>
                    <a:cubicBezTo>
                      <a:pt x="154" y="75"/>
                      <a:pt x="154" y="75"/>
                      <a:pt x="154" y="75"/>
                    </a:cubicBezTo>
                    <a:moveTo>
                      <a:pt x="42" y="75"/>
                    </a:moveTo>
                    <a:cubicBezTo>
                      <a:pt x="41" y="75"/>
                      <a:pt x="41" y="75"/>
                      <a:pt x="41" y="75"/>
                    </a:cubicBezTo>
                    <a:cubicBezTo>
                      <a:pt x="41" y="74"/>
                      <a:pt x="41" y="74"/>
                      <a:pt x="41" y="74"/>
                    </a:cubicBezTo>
                    <a:cubicBezTo>
                      <a:pt x="42" y="74"/>
                      <a:pt x="42" y="74"/>
                      <a:pt x="42" y="74"/>
                    </a:cubicBezTo>
                    <a:cubicBezTo>
                      <a:pt x="42" y="74"/>
                      <a:pt x="42" y="74"/>
                      <a:pt x="42" y="74"/>
                    </a:cubicBezTo>
                    <a:cubicBezTo>
                      <a:pt x="42" y="74"/>
                      <a:pt x="42" y="74"/>
                      <a:pt x="42" y="74"/>
                    </a:cubicBezTo>
                    <a:cubicBezTo>
                      <a:pt x="42" y="75"/>
                      <a:pt x="42" y="75"/>
                      <a:pt x="42" y="75"/>
                    </a:cubicBezTo>
                    <a:moveTo>
                      <a:pt x="179" y="75"/>
                    </a:moveTo>
                    <a:cubicBezTo>
                      <a:pt x="179" y="75"/>
                      <a:pt x="179" y="75"/>
                      <a:pt x="179" y="75"/>
                    </a:cubicBezTo>
                    <a:cubicBezTo>
                      <a:pt x="178" y="74"/>
                      <a:pt x="178" y="74"/>
                      <a:pt x="178" y="74"/>
                    </a:cubicBezTo>
                    <a:cubicBezTo>
                      <a:pt x="178" y="74"/>
                      <a:pt x="178" y="74"/>
                      <a:pt x="178" y="74"/>
                    </a:cubicBezTo>
                    <a:cubicBezTo>
                      <a:pt x="179" y="74"/>
                      <a:pt x="179" y="74"/>
                      <a:pt x="179" y="74"/>
                    </a:cubicBezTo>
                    <a:cubicBezTo>
                      <a:pt x="179" y="75"/>
                      <a:pt x="179" y="75"/>
                      <a:pt x="179" y="75"/>
                    </a:cubicBezTo>
                    <a:cubicBezTo>
                      <a:pt x="179" y="75"/>
                      <a:pt x="179" y="75"/>
                      <a:pt x="179" y="75"/>
                    </a:cubicBezTo>
                    <a:moveTo>
                      <a:pt x="43" y="74"/>
                    </a:moveTo>
                    <a:cubicBezTo>
                      <a:pt x="43" y="74"/>
                      <a:pt x="43" y="74"/>
                      <a:pt x="43" y="74"/>
                    </a:cubicBezTo>
                    <a:cubicBezTo>
                      <a:pt x="42" y="74"/>
                      <a:pt x="42" y="74"/>
                      <a:pt x="42" y="74"/>
                    </a:cubicBezTo>
                    <a:cubicBezTo>
                      <a:pt x="42" y="74"/>
                      <a:pt x="42" y="74"/>
                      <a:pt x="42" y="74"/>
                    </a:cubicBezTo>
                    <a:cubicBezTo>
                      <a:pt x="43" y="73"/>
                      <a:pt x="43" y="73"/>
                      <a:pt x="43" y="73"/>
                    </a:cubicBezTo>
                    <a:cubicBezTo>
                      <a:pt x="43" y="73"/>
                      <a:pt x="43" y="73"/>
                      <a:pt x="43" y="73"/>
                    </a:cubicBezTo>
                    <a:cubicBezTo>
                      <a:pt x="44" y="73"/>
                      <a:pt x="44" y="73"/>
                      <a:pt x="44" y="73"/>
                    </a:cubicBezTo>
                    <a:cubicBezTo>
                      <a:pt x="43" y="74"/>
                      <a:pt x="43" y="74"/>
                      <a:pt x="43" y="74"/>
                    </a:cubicBezTo>
                    <a:cubicBezTo>
                      <a:pt x="44" y="74"/>
                      <a:pt x="44" y="74"/>
                      <a:pt x="44" y="74"/>
                    </a:cubicBezTo>
                    <a:cubicBezTo>
                      <a:pt x="44" y="74"/>
                      <a:pt x="44" y="74"/>
                      <a:pt x="44" y="74"/>
                    </a:cubicBezTo>
                    <a:cubicBezTo>
                      <a:pt x="43" y="75"/>
                      <a:pt x="43" y="75"/>
                      <a:pt x="43" y="75"/>
                    </a:cubicBezTo>
                    <a:cubicBezTo>
                      <a:pt x="43" y="74"/>
                      <a:pt x="43" y="74"/>
                      <a:pt x="43" y="74"/>
                    </a:cubicBezTo>
                    <a:cubicBezTo>
                      <a:pt x="43" y="74"/>
                      <a:pt x="43" y="74"/>
                      <a:pt x="43" y="74"/>
                    </a:cubicBezTo>
                    <a:moveTo>
                      <a:pt x="48" y="71"/>
                    </a:moveTo>
                    <a:cubicBezTo>
                      <a:pt x="48" y="71"/>
                      <a:pt x="48" y="71"/>
                      <a:pt x="48" y="71"/>
                    </a:cubicBezTo>
                    <a:cubicBezTo>
                      <a:pt x="47" y="72"/>
                      <a:pt x="47" y="72"/>
                      <a:pt x="47" y="72"/>
                    </a:cubicBezTo>
                    <a:cubicBezTo>
                      <a:pt x="47" y="72"/>
                      <a:pt x="47" y="72"/>
                      <a:pt x="47" y="72"/>
                    </a:cubicBezTo>
                    <a:cubicBezTo>
                      <a:pt x="47" y="72"/>
                      <a:pt x="47" y="72"/>
                      <a:pt x="47" y="72"/>
                    </a:cubicBezTo>
                    <a:cubicBezTo>
                      <a:pt x="47" y="71"/>
                      <a:pt x="47" y="71"/>
                      <a:pt x="47" y="71"/>
                    </a:cubicBezTo>
                    <a:cubicBezTo>
                      <a:pt x="47" y="71"/>
                      <a:pt x="47" y="71"/>
                      <a:pt x="47" y="71"/>
                    </a:cubicBezTo>
                    <a:cubicBezTo>
                      <a:pt x="47" y="71"/>
                      <a:pt x="47" y="71"/>
                      <a:pt x="47" y="71"/>
                    </a:cubicBezTo>
                    <a:cubicBezTo>
                      <a:pt x="48" y="71"/>
                      <a:pt x="48" y="71"/>
                      <a:pt x="48" y="71"/>
                    </a:cubicBezTo>
                    <a:moveTo>
                      <a:pt x="28" y="70"/>
                    </a:moveTo>
                    <a:cubicBezTo>
                      <a:pt x="28" y="70"/>
                      <a:pt x="28" y="70"/>
                      <a:pt x="28" y="70"/>
                    </a:cubicBezTo>
                    <a:cubicBezTo>
                      <a:pt x="27" y="71"/>
                      <a:pt x="27" y="71"/>
                      <a:pt x="27" y="71"/>
                    </a:cubicBezTo>
                    <a:cubicBezTo>
                      <a:pt x="27" y="71"/>
                      <a:pt x="27" y="71"/>
                      <a:pt x="27" y="71"/>
                    </a:cubicBezTo>
                    <a:cubicBezTo>
                      <a:pt x="27" y="70"/>
                      <a:pt x="27" y="70"/>
                      <a:pt x="27" y="70"/>
                    </a:cubicBezTo>
                    <a:cubicBezTo>
                      <a:pt x="27" y="70"/>
                      <a:pt x="27" y="70"/>
                      <a:pt x="27" y="70"/>
                    </a:cubicBezTo>
                    <a:cubicBezTo>
                      <a:pt x="28" y="70"/>
                      <a:pt x="28" y="70"/>
                      <a:pt x="28" y="70"/>
                    </a:cubicBezTo>
                    <a:moveTo>
                      <a:pt x="213" y="72"/>
                    </a:moveTo>
                    <a:cubicBezTo>
                      <a:pt x="212" y="72"/>
                      <a:pt x="212" y="72"/>
                      <a:pt x="212" y="72"/>
                    </a:cubicBezTo>
                    <a:cubicBezTo>
                      <a:pt x="212" y="72"/>
                      <a:pt x="212" y="72"/>
                      <a:pt x="212" y="72"/>
                    </a:cubicBezTo>
                    <a:cubicBezTo>
                      <a:pt x="212" y="71"/>
                      <a:pt x="212" y="71"/>
                      <a:pt x="212" y="71"/>
                    </a:cubicBezTo>
                    <a:cubicBezTo>
                      <a:pt x="212" y="71"/>
                      <a:pt x="212" y="71"/>
                      <a:pt x="212" y="71"/>
                    </a:cubicBezTo>
                    <a:cubicBezTo>
                      <a:pt x="212" y="71"/>
                      <a:pt x="212" y="71"/>
                      <a:pt x="212" y="71"/>
                    </a:cubicBezTo>
                    <a:cubicBezTo>
                      <a:pt x="213" y="71"/>
                      <a:pt x="213" y="71"/>
                      <a:pt x="213" y="71"/>
                    </a:cubicBezTo>
                    <a:cubicBezTo>
                      <a:pt x="213" y="70"/>
                      <a:pt x="213" y="70"/>
                      <a:pt x="213" y="70"/>
                    </a:cubicBezTo>
                    <a:cubicBezTo>
                      <a:pt x="214" y="70"/>
                      <a:pt x="214" y="70"/>
                      <a:pt x="214" y="70"/>
                    </a:cubicBezTo>
                    <a:cubicBezTo>
                      <a:pt x="214" y="71"/>
                      <a:pt x="214" y="71"/>
                      <a:pt x="214" y="71"/>
                    </a:cubicBezTo>
                    <a:cubicBezTo>
                      <a:pt x="214" y="71"/>
                      <a:pt x="214" y="71"/>
                      <a:pt x="214" y="71"/>
                    </a:cubicBezTo>
                    <a:cubicBezTo>
                      <a:pt x="213" y="71"/>
                      <a:pt x="213" y="71"/>
                      <a:pt x="213" y="71"/>
                    </a:cubicBezTo>
                    <a:cubicBezTo>
                      <a:pt x="213" y="72"/>
                      <a:pt x="213" y="72"/>
                      <a:pt x="213" y="72"/>
                    </a:cubicBezTo>
                    <a:cubicBezTo>
                      <a:pt x="213" y="72"/>
                      <a:pt x="213" y="72"/>
                      <a:pt x="213" y="72"/>
                    </a:cubicBezTo>
                    <a:cubicBezTo>
                      <a:pt x="213" y="72"/>
                      <a:pt x="213" y="72"/>
                      <a:pt x="213" y="72"/>
                    </a:cubicBezTo>
                    <a:moveTo>
                      <a:pt x="40" y="72"/>
                    </a:moveTo>
                    <a:cubicBezTo>
                      <a:pt x="40" y="72"/>
                      <a:pt x="40" y="72"/>
                      <a:pt x="40" y="72"/>
                    </a:cubicBezTo>
                    <a:cubicBezTo>
                      <a:pt x="40" y="71"/>
                      <a:pt x="40" y="71"/>
                      <a:pt x="40" y="71"/>
                    </a:cubicBezTo>
                    <a:cubicBezTo>
                      <a:pt x="41" y="71"/>
                      <a:pt x="41" y="71"/>
                      <a:pt x="41" y="71"/>
                    </a:cubicBezTo>
                    <a:cubicBezTo>
                      <a:pt x="41" y="71"/>
                      <a:pt x="41" y="71"/>
                      <a:pt x="41" y="71"/>
                    </a:cubicBezTo>
                    <a:cubicBezTo>
                      <a:pt x="41" y="70"/>
                      <a:pt x="41" y="70"/>
                      <a:pt x="41" y="70"/>
                    </a:cubicBezTo>
                    <a:cubicBezTo>
                      <a:pt x="42" y="70"/>
                      <a:pt x="42" y="70"/>
                      <a:pt x="42" y="70"/>
                    </a:cubicBezTo>
                    <a:cubicBezTo>
                      <a:pt x="42" y="71"/>
                      <a:pt x="42" y="71"/>
                      <a:pt x="42" y="71"/>
                    </a:cubicBezTo>
                    <a:cubicBezTo>
                      <a:pt x="42" y="71"/>
                      <a:pt x="42" y="71"/>
                      <a:pt x="42" y="71"/>
                    </a:cubicBezTo>
                    <a:cubicBezTo>
                      <a:pt x="41" y="71"/>
                      <a:pt x="41" y="71"/>
                      <a:pt x="41" y="71"/>
                    </a:cubicBezTo>
                    <a:cubicBezTo>
                      <a:pt x="41" y="72"/>
                      <a:pt x="41" y="72"/>
                      <a:pt x="41" y="72"/>
                    </a:cubicBezTo>
                    <a:cubicBezTo>
                      <a:pt x="40" y="72"/>
                      <a:pt x="40" y="72"/>
                      <a:pt x="40" y="72"/>
                    </a:cubicBezTo>
                    <a:cubicBezTo>
                      <a:pt x="40" y="72"/>
                      <a:pt x="40" y="72"/>
                      <a:pt x="40" y="72"/>
                    </a:cubicBezTo>
                    <a:moveTo>
                      <a:pt x="49" y="71"/>
                    </a:moveTo>
                    <a:cubicBezTo>
                      <a:pt x="49" y="70"/>
                      <a:pt x="49" y="70"/>
                      <a:pt x="49" y="70"/>
                    </a:cubicBezTo>
                    <a:cubicBezTo>
                      <a:pt x="49" y="70"/>
                      <a:pt x="49" y="70"/>
                      <a:pt x="49" y="70"/>
                    </a:cubicBezTo>
                    <a:cubicBezTo>
                      <a:pt x="49" y="70"/>
                      <a:pt x="49" y="70"/>
                      <a:pt x="49" y="70"/>
                    </a:cubicBezTo>
                    <a:cubicBezTo>
                      <a:pt x="49" y="70"/>
                      <a:pt x="49" y="70"/>
                      <a:pt x="49" y="70"/>
                    </a:cubicBezTo>
                    <a:cubicBezTo>
                      <a:pt x="49" y="71"/>
                      <a:pt x="49" y="71"/>
                      <a:pt x="49" y="71"/>
                    </a:cubicBezTo>
                    <a:cubicBezTo>
                      <a:pt x="49" y="71"/>
                      <a:pt x="49" y="71"/>
                      <a:pt x="49" y="71"/>
                    </a:cubicBezTo>
                    <a:moveTo>
                      <a:pt x="213" y="70"/>
                    </a:moveTo>
                    <a:cubicBezTo>
                      <a:pt x="213" y="70"/>
                      <a:pt x="213" y="70"/>
                      <a:pt x="213" y="70"/>
                    </a:cubicBezTo>
                    <a:cubicBezTo>
                      <a:pt x="213" y="69"/>
                      <a:pt x="213" y="69"/>
                      <a:pt x="213" y="69"/>
                    </a:cubicBezTo>
                    <a:cubicBezTo>
                      <a:pt x="214" y="69"/>
                      <a:pt x="214" y="69"/>
                      <a:pt x="214" y="69"/>
                    </a:cubicBezTo>
                    <a:cubicBezTo>
                      <a:pt x="214" y="70"/>
                      <a:pt x="214" y="70"/>
                      <a:pt x="214" y="70"/>
                    </a:cubicBezTo>
                    <a:cubicBezTo>
                      <a:pt x="214" y="70"/>
                      <a:pt x="214" y="70"/>
                      <a:pt x="214" y="70"/>
                    </a:cubicBezTo>
                    <a:cubicBezTo>
                      <a:pt x="213" y="70"/>
                      <a:pt x="213" y="70"/>
                      <a:pt x="213" y="70"/>
                    </a:cubicBezTo>
                    <a:moveTo>
                      <a:pt x="27" y="70"/>
                    </a:moveTo>
                    <a:cubicBezTo>
                      <a:pt x="27" y="70"/>
                      <a:pt x="27" y="70"/>
                      <a:pt x="27" y="70"/>
                    </a:cubicBezTo>
                    <a:cubicBezTo>
                      <a:pt x="27" y="69"/>
                      <a:pt x="27" y="69"/>
                      <a:pt x="27" y="69"/>
                    </a:cubicBezTo>
                    <a:cubicBezTo>
                      <a:pt x="27" y="69"/>
                      <a:pt x="27" y="69"/>
                      <a:pt x="27" y="69"/>
                    </a:cubicBezTo>
                    <a:cubicBezTo>
                      <a:pt x="27" y="69"/>
                      <a:pt x="27" y="69"/>
                      <a:pt x="27" y="69"/>
                    </a:cubicBezTo>
                    <a:cubicBezTo>
                      <a:pt x="27" y="70"/>
                      <a:pt x="27" y="70"/>
                      <a:pt x="27" y="70"/>
                    </a:cubicBezTo>
                    <a:cubicBezTo>
                      <a:pt x="27" y="70"/>
                      <a:pt x="27" y="70"/>
                      <a:pt x="27" y="70"/>
                    </a:cubicBezTo>
                    <a:moveTo>
                      <a:pt x="52" y="69"/>
                    </a:moveTo>
                    <a:cubicBezTo>
                      <a:pt x="52" y="69"/>
                      <a:pt x="52" y="69"/>
                      <a:pt x="52" y="69"/>
                    </a:cubicBezTo>
                    <a:cubicBezTo>
                      <a:pt x="52" y="68"/>
                      <a:pt x="52" y="68"/>
                      <a:pt x="52" y="68"/>
                    </a:cubicBezTo>
                    <a:cubicBezTo>
                      <a:pt x="53" y="69"/>
                      <a:pt x="53" y="69"/>
                      <a:pt x="53" y="69"/>
                    </a:cubicBezTo>
                    <a:cubicBezTo>
                      <a:pt x="53" y="69"/>
                      <a:pt x="53" y="69"/>
                      <a:pt x="53" y="69"/>
                    </a:cubicBezTo>
                    <a:cubicBezTo>
                      <a:pt x="52" y="69"/>
                      <a:pt x="52" y="69"/>
                      <a:pt x="52" y="69"/>
                    </a:cubicBezTo>
                    <a:cubicBezTo>
                      <a:pt x="52" y="69"/>
                      <a:pt x="52" y="69"/>
                      <a:pt x="52" y="69"/>
                    </a:cubicBezTo>
                    <a:cubicBezTo>
                      <a:pt x="52" y="69"/>
                      <a:pt x="52" y="69"/>
                      <a:pt x="52" y="69"/>
                    </a:cubicBezTo>
                    <a:moveTo>
                      <a:pt x="52" y="68"/>
                    </a:moveTo>
                    <a:cubicBezTo>
                      <a:pt x="52" y="68"/>
                      <a:pt x="52" y="68"/>
                      <a:pt x="52" y="68"/>
                    </a:cubicBezTo>
                    <a:cubicBezTo>
                      <a:pt x="52" y="67"/>
                      <a:pt x="52" y="67"/>
                      <a:pt x="52" y="67"/>
                    </a:cubicBezTo>
                    <a:cubicBezTo>
                      <a:pt x="53" y="68"/>
                      <a:pt x="53" y="68"/>
                      <a:pt x="53" y="68"/>
                    </a:cubicBezTo>
                    <a:cubicBezTo>
                      <a:pt x="53" y="68"/>
                      <a:pt x="53" y="68"/>
                      <a:pt x="53" y="68"/>
                    </a:cubicBezTo>
                    <a:cubicBezTo>
                      <a:pt x="52" y="68"/>
                      <a:pt x="52" y="68"/>
                      <a:pt x="52" y="68"/>
                    </a:cubicBezTo>
                    <a:moveTo>
                      <a:pt x="176" y="68"/>
                    </a:moveTo>
                    <a:cubicBezTo>
                      <a:pt x="176" y="68"/>
                      <a:pt x="176" y="68"/>
                      <a:pt x="176" y="68"/>
                    </a:cubicBezTo>
                    <a:cubicBezTo>
                      <a:pt x="176" y="68"/>
                      <a:pt x="176" y="68"/>
                      <a:pt x="176" y="68"/>
                    </a:cubicBezTo>
                    <a:cubicBezTo>
                      <a:pt x="176" y="68"/>
                      <a:pt x="176" y="68"/>
                      <a:pt x="176" y="68"/>
                    </a:cubicBezTo>
                    <a:cubicBezTo>
                      <a:pt x="176" y="67"/>
                      <a:pt x="176" y="67"/>
                      <a:pt x="176" y="67"/>
                    </a:cubicBezTo>
                    <a:cubicBezTo>
                      <a:pt x="177" y="67"/>
                      <a:pt x="177" y="67"/>
                      <a:pt x="177" y="67"/>
                    </a:cubicBezTo>
                    <a:cubicBezTo>
                      <a:pt x="177" y="68"/>
                      <a:pt x="177" y="68"/>
                      <a:pt x="177" y="68"/>
                    </a:cubicBezTo>
                    <a:cubicBezTo>
                      <a:pt x="176" y="68"/>
                      <a:pt x="176" y="68"/>
                      <a:pt x="176" y="68"/>
                    </a:cubicBezTo>
                    <a:moveTo>
                      <a:pt x="202" y="67"/>
                    </a:moveTo>
                    <a:cubicBezTo>
                      <a:pt x="201" y="66"/>
                      <a:pt x="201" y="66"/>
                      <a:pt x="201" y="66"/>
                    </a:cubicBezTo>
                    <a:cubicBezTo>
                      <a:pt x="201" y="66"/>
                      <a:pt x="201" y="66"/>
                      <a:pt x="201" y="66"/>
                    </a:cubicBezTo>
                    <a:cubicBezTo>
                      <a:pt x="201" y="66"/>
                      <a:pt x="201" y="66"/>
                      <a:pt x="201" y="66"/>
                    </a:cubicBezTo>
                    <a:cubicBezTo>
                      <a:pt x="201" y="66"/>
                      <a:pt x="201" y="66"/>
                      <a:pt x="201" y="66"/>
                    </a:cubicBezTo>
                    <a:cubicBezTo>
                      <a:pt x="202" y="66"/>
                      <a:pt x="202" y="66"/>
                      <a:pt x="202" y="66"/>
                    </a:cubicBezTo>
                    <a:cubicBezTo>
                      <a:pt x="202" y="66"/>
                      <a:pt x="202" y="66"/>
                      <a:pt x="202" y="66"/>
                    </a:cubicBezTo>
                    <a:cubicBezTo>
                      <a:pt x="202" y="67"/>
                      <a:pt x="202" y="67"/>
                      <a:pt x="202" y="67"/>
                    </a:cubicBezTo>
                    <a:cubicBezTo>
                      <a:pt x="202" y="67"/>
                      <a:pt x="202" y="67"/>
                      <a:pt x="202" y="67"/>
                    </a:cubicBezTo>
                    <a:cubicBezTo>
                      <a:pt x="202" y="67"/>
                      <a:pt x="202" y="67"/>
                      <a:pt x="202" y="67"/>
                    </a:cubicBezTo>
                    <a:moveTo>
                      <a:pt x="50" y="65"/>
                    </a:move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moveTo>
                      <a:pt x="216" y="64"/>
                    </a:moveTo>
                    <a:cubicBezTo>
                      <a:pt x="216" y="63"/>
                      <a:pt x="216" y="63"/>
                      <a:pt x="216" y="63"/>
                    </a:cubicBezTo>
                    <a:cubicBezTo>
                      <a:pt x="216" y="66"/>
                      <a:pt x="216" y="66"/>
                      <a:pt x="216" y="66"/>
                    </a:cubicBezTo>
                    <a:cubicBezTo>
                      <a:pt x="216" y="67"/>
                      <a:pt x="216" y="67"/>
                      <a:pt x="216" y="67"/>
                    </a:cubicBezTo>
                    <a:cubicBezTo>
                      <a:pt x="215" y="68"/>
                      <a:pt x="215" y="68"/>
                      <a:pt x="215" y="68"/>
                    </a:cubicBezTo>
                    <a:cubicBezTo>
                      <a:pt x="214" y="68"/>
                      <a:pt x="214" y="68"/>
                      <a:pt x="214" y="68"/>
                    </a:cubicBezTo>
                    <a:cubicBezTo>
                      <a:pt x="214" y="67"/>
                      <a:pt x="214" y="67"/>
                      <a:pt x="214" y="67"/>
                    </a:cubicBezTo>
                    <a:cubicBezTo>
                      <a:pt x="215" y="67"/>
                      <a:pt x="215" y="67"/>
                      <a:pt x="215" y="67"/>
                    </a:cubicBezTo>
                    <a:cubicBezTo>
                      <a:pt x="215" y="67"/>
                      <a:pt x="215" y="67"/>
                      <a:pt x="215" y="67"/>
                    </a:cubicBezTo>
                    <a:cubicBezTo>
                      <a:pt x="215" y="67"/>
                      <a:pt x="215" y="67"/>
                      <a:pt x="215" y="67"/>
                    </a:cubicBezTo>
                    <a:cubicBezTo>
                      <a:pt x="215" y="67"/>
                      <a:pt x="215" y="67"/>
                      <a:pt x="215" y="67"/>
                    </a:cubicBezTo>
                    <a:cubicBezTo>
                      <a:pt x="214" y="67"/>
                      <a:pt x="214" y="67"/>
                      <a:pt x="214" y="67"/>
                    </a:cubicBezTo>
                    <a:cubicBezTo>
                      <a:pt x="215" y="65"/>
                      <a:pt x="215" y="65"/>
                      <a:pt x="215" y="65"/>
                    </a:cubicBezTo>
                    <a:cubicBezTo>
                      <a:pt x="215" y="65"/>
                      <a:pt x="215" y="65"/>
                      <a:pt x="215" y="65"/>
                    </a:cubicBezTo>
                    <a:cubicBezTo>
                      <a:pt x="216" y="64"/>
                      <a:pt x="216" y="64"/>
                      <a:pt x="216" y="64"/>
                    </a:cubicBezTo>
                    <a:cubicBezTo>
                      <a:pt x="216" y="64"/>
                      <a:pt x="216" y="64"/>
                      <a:pt x="216" y="64"/>
                    </a:cubicBezTo>
                    <a:moveTo>
                      <a:pt x="197" y="60"/>
                    </a:moveTo>
                    <a:cubicBezTo>
                      <a:pt x="197" y="59"/>
                      <a:pt x="197" y="59"/>
                      <a:pt x="197" y="59"/>
                    </a:cubicBezTo>
                    <a:cubicBezTo>
                      <a:pt x="197" y="59"/>
                      <a:pt x="197" y="59"/>
                      <a:pt x="197" y="59"/>
                    </a:cubicBezTo>
                    <a:cubicBezTo>
                      <a:pt x="197" y="59"/>
                      <a:pt x="197" y="59"/>
                      <a:pt x="197" y="59"/>
                    </a:cubicBezTo>
                    <a:cubicBezTo>
                      <a:pt x="198" y="59"/>
                      <a:pt x="198" y="59"/>
                      <a:pt x="198" y="59"/>
                    </a:cubicBezTo>
                    <a:cubicBezTo>
                      <a:pt x="199" y="60"/>
                      <a:pt x="199" y="60"/>
                      <a:pt x="199" y="60"/>
                    </a:cubicBezTo>
                    <a:cubicBezTo>
                      <a:pt x="200" y="60"/>
                      <a:pt x="200" y="60"/>
                      <a:pt x="200" y="60"/>
                    </a:cubicBezTo>
                    <a:cubicBezTo>
                      <a:pt x="200" y="60"/>
                      <a:pt x="200" y="60"/>
                      <a:pt x="200" y="60"/>
                    </a:cubicBezTo>
                    <a:cubicBezTo>
                      <a:pt x="199" y="60"/>
                      <a:pt x="199" y="60"/>
                      <a:pt x="199" y="60"/>
                    </a:cubicBezTo>
                    <a:cubicBezTo>
                      <a:pt x="199" y="60"/>
                      <a:pt x="199" y="60"/>
                      <a:pt x="199" y="60"/>
                    </a:cubicBezTo>
                    <a:cubicBezTo>
                      <a:pt x="198" y="60"/>
                      <a:pt x="198" y="60"/>
                      <a:pt x="198" y="60"/>
                    </a:cubicBezTo>
                    <a:cubicBezTo>
                      <a:pt x="197" y="60"/>
                      <a:pt x="197" y="60"/>
                      <a:pt x="197" y="60"/>
                    </a:cubicBezTo>
                    <a:moveTo>
                      <a:pt x="205" y="52"/>
                    </a:moveTo>
                    <a:cubicBezTo>
                      <a:pt x="205" y="52"/>
                      <a:pt x="205" y="52"/>
                      <a:pt x="205" y="52"/>
                    </a:cubicBezTo>
                    <a:cubicBezTo>
                      <a:pt x="205" y="52"/>
                      <a:pt x="205" y="52"/>
                      <a:pt x="205" y="52"/>
                    </a:cubicBezTo>
                    <a:cubicBezTo>
                      <a:pt x="205" y="52"/>
                      <a:pt x="205" y="52"/>
                      <a:pt x="205" y="52"/>
                    </a:cubicBezTo>
                    <a:cubicBezTo>
                      <a:pt x="205" y="52"/>
                      <a:pt x="205" y="52"/>
                      <a:pt x="205" y="52"/>
                    </a:cubicBezTo>
                    <a:cubicBezTo>
                      <a:pt x="205" y="52"/>
                      <a:pt x="205" y="52"/>
                      <a:pt x="205" y="52"/>
                    </a:cubicBezTo>
                    <a:moveTo>
                      <a:pt x="44" y="50"/>
                    </a:moveTo>
                    <a:cubicBezTo>
                      <a:pt x="44" y="49"/>
                      <a:pt x="44" y="49"/>
                      <a:pt x="44" y="49"/>
                    </a:cubicBezTo>
                    <a:cubicBezTo>
                      <a:pt x="44" y="49"/>
                      <a:pt x="44" y="49"/>
                      <a:pt x="44" y="49"/>
                    </a:cubicBezTo>
                    <a:cubicBezTo>
                      <a:pt x="45" y="49"/>
                      <a:pt x="45" y="49"/>
                      <a:pt x="45" y="49"/>
                    </a:cubicBezTo>
                    <a:cubicBezTo>
                      <a:pt x="45" y="49"/>
                      <a:pt x="45" y="49"/>
                      <a:pt x="45" y="49"/>
                    </a:cubicBezTo>
                    <a:cubicBezTo>
                      <a:pt x="44" y="49"/>
                      <a:pt x="44" y="49"/>
                      <a:pt x="44" y="49"/>
                    </a:cubicBezTo>
                    <a:cubicBezTo>
                      <a:pt x="44" y="50"/>
                      <a:pt x="44" y="50"/>
                      <a:pt x="44" y="50"/>
                    </a:cubicBezTo>
                    <a:cubicBezTo>
                      <a:pt x="44" y="50"/>
                      <a:pt x="44" y="50"/>
                      <a:pt x="44" y="50"/>
                    </a:cubicBezTo>
                    <a:moveTo>
                      <a:pt x="46" y="49"/>
                    </a:moveTo>
                    <a:cubicBezTo>
                      <a:pt x="46" y="49"/>
                      <a:pt x="46" y="49"/>
                      <a:pt x="46" y="49"/>
                    </a:cubicBezTo>
                    <a:cubicBezTo>
                      <a:pt x="46" y="49"/>
                      <a:pt x="46" y="49"/>
                      <a:pt x="46" y="49"/>
                    </a:cubicBezTo>
                    <a:cubicBezTo>
                      <a:pt x="45" y="49"/>
                      <a:pt x="45" y="49"/>
                      <a:pt x="45" y="49"/>
                    </a:cubicBezTo>
                    <a:cubicBezTo>
                      <a:pt x="45" y="49"/>
                      <a:pt x="45" y="49"/>
                      <a:pt x="45" y="49"/>
                    </a:cubicBezTo>
                    <a:cubicBezTo>
                      <a:pt x="45" y="49"/>
                      <a:pt x="45" y="49"/>
                      <a:pt x="45" y="49"/>
                    </a:cubicBezTo>
                    <a:cubicBezTo>
                      <a:pt x="46" y="49"/>
                      <a:pt x="46" y="49"/>
                      <a:pt x="46" y="49"/>
                    </a:cubicBezTo>
                    <a:moveTo>
                      <a:pt x="47" y="48"/>
                    </a:moveTo>
                    <a:cubicBezTo>
                      <a:pt x="47" y="48"/>
                      <a:pt x="47" y="48"/>
                      <a:pt x="47" y="48"/>
                    </a:cubicBezTo>
                    <a:cubicBezTo>
                      <a:pt x="47" y="48"/>
                      <a:pt x="47" y="48"/>
                      <a:pt x="47" y="48"/>
                    </a:cubicBezTo>
                    <a:cubicBezTo>
                      <a:pt x="47" y="48"/>
                      <a:pt x="47" y="48"/>
                      <a:pt x="47" y="48"/>
                    </a:cubicBezTo>
                    <a:cubicBezTo>
                      <a:pt x="47" y="49"/>
                      <a:pt x="47" y="49"/>
                      <a:pt x="47" y="49"/>
                    </a:cubicBezTo>
                    <a:cubicBezTo>
                      <a:pt x="46" y="49"/>
                      <a:pt x="46" y="49"/>
                      <a:pt x="46" y="49"/>
                    </a:cubicBezTo>
                    <a:cubicBezTo>
                      <a:pt x="46" y="49"/>
                      <a:pt x="46" y="49"/>
                      <a:pt x="46" y="49"/>
                    </a:cubicBezTo>
                    <a:cubicBezTo>
                      <a:pt x="46" y="49"/>
                      <a:pt x="46" y="49"/>
                      <a:pt x="46" y="49"/>
                    </a:cubicBezTo>
                    <a:cubicBezTo>
                      <a:pt x="46" y="48"/>
                      <a:pt x="46" y="48"/>
                      <a:pt x="46" y="48"/>
                    </a:cubicBezTo>
                    <a:cubicBezTo>
                      <a:pt x="47" y="48"/>
                      <a:pt x="47" y="48"/>
                      <a:pt x="47" y="48"/>
                    </a:cubicBezTo>
                    <a:moveTo>
                      <a:pt x="45" y="48"/>
                    </a:moveTo>
                    <a:cubicBezTo>
                      <a:pt x="45" y="48"/>
                      <a:pt x="45" y="48"/>
                      <a:pt x="45" y="48"/>
                    </a:cubicBezTo>
                    <a:cubicBezTo>
                      <a:pt x="45" y="48"/>
                      <a:pt x="45" y="48"/>
                      <a:pt x="45" y="48"/>
                    </a:cubicBezTo>
                    <a:cubicBezTo>
                      <a:pt x="46" y="48"/>
                      <a:pt x="46" y="48"/>
                      <a:pt x="46" y="48"/>
                    </a:cubicBezTo>
                    <a:cubicBezTo>
                      <a:pt x="46" y="48"/>
                      <a:pt x="46" y="48"/>
                      <a:pt x="46" y="48"/>
                    </a:cubicBezTo>
                    <a:cubicBezTo>
                      <a:pt x="45" y="48"/>
                      <a:pt x="45" y="48"/>
                      <a:pt x="45" y="48"/>
                    </a:cubicBezTo>
                    <a:moveTo>
                      <a:pt x="47" y="47"/>
                    </a:moveTo>
                    <a:cubicBezTo>
                      <a:pt x="47" y="47"/>
                      <a:pt x="47" y="47"/>
                      <a:pt x="47" y="47"/>
                    </a:cubicBezTo>
                    <a:cubicBezTo>
                      <a:pt x="46" y="48"/>
                      <a:pt x="46" y="48"/>
                      <a:pt x="46" y="48"/>
                    </a:cubicBezTo>
                    <a:cubicBezTo>
                      <a:pt x="46" y="48"/>
                      <a:pt x="46" y="48"/>
                      <a:pt x="46" y="48"/>
                    </a:cubicBezTo>
                    <a:cubicBezTo>
                      <a:pt x="46" y="48"/>
                      <a:pt x="46" y="48"/>
                      <a:pt x="46" y="48"/>
                    </a:cubicBezTo>
                    <a:cubicBezTo>
                      <a:pt x="46" y="48"/>
                      <a:pt x="46" y="48"/>
                      <a:pt x="46" y="48"/>
                    </a:cubicBezTo>
                    <a:cubicBezTo>
                      <a:pt x="47" y="47"/>
                      <a:pt x="47" y="47"/>
                      <a:pt x="47" y="47"/>
                    </a:cubicBezTo>
                    <a:cubicBezTo>
                      <a:pt x="47" y="47"/>
                      <a:pt x="47" y="47"/>
                      <a:pt x="47" y="47"/>
                    </a:cubicBezTo>
                    <a:moveTo>
                      <a:pt x="47" y="48"/>
                    </a:moveTo>
                    <a:cubicBezTo>
                      <a:pt x="47" y="48"/>
                      <a:pt x="47" y="48"/>
                      <a:pt x="47" y="48"/>
                    </a:cubicBezTo>
                    <a:cubicBezTo>
                      <a:pt x="47" y="47"/>
                      <a:pt x="47" y="47"/>
                      <a:pt x="47" y="47"/>
                    </a:cubicBezTo>
                    <a:cubicBezTo>
                      <a:pt x="48" y="47"/>
                      <a:pt x="48" y="47"/>
                      <a:pt x="48" y="47"/>
                    </a:cubicBezTo>
                    <a:cubicBezTo>
                      <a:pt x="48" y="47"/>
                      <a:pt x="48" y="47"/>
                      <a:pt x="48" y="47"/>
                    </a:cubicBezTo>
                    <a:cubicBezTo>
                      <a:pt x="48" y="47"/>
                      <a:pt x="48" y="47"/>
                      <a:pt x="48" y="47"/>
                    </a:cubicBezTo>
                    <a:cubicBezTo>
                      <a:pt x="48" y="48"/>
                      <a:pt x="48" y="48"/>
                      <a:pt x="48" y="48"/>
                    </a:cubicBezTo>
                    <a:cubicBezTo>
                      <a:pt x="47" y="48"/>
                      <a:pt x="47" y="48"/>
                      <a:pt x="47" y="48"/>
                    </a:cubicBezTo>
                    <a:moveTo>
                      <a:pt x="75" y="48"/>
                    </a:moveTo>
                    <a:cubicBezTo>
                      <a:pt x="74" y="48"/>
                      <a:pt x="74" y="48"/>
                      <a:pt x="74" y="48"/>
                    </a:cubicBezTo>
                    <a:cubicBezTo>
                      <a:pt x="74" y="48"/>
                      <a:pt x="74" y="48"/>
                      <a:pt x="74" y="48"/>
                    </a:cubicBezTo>
                    <a:cubicBezTo>
                      <a:pt x="75" y="47"/>
                      <a:pt x="75" y="47"/>
                      <a:pt x="75" y="47"/>
                    </a:cubicBezTo>
                    <a:cubicBezTo>
                      <a:pt x="75" y="47"/>
                      <a:pt x="75" y="47"/>
                      <a:pt x="75" y="47"/>
                    </a:cubicBezTo>
                    <a:cubicBezTo>
                      <a:pt x="76" y="47"/>
                      <a:pt x="76" y="47"/>
                      <a:pt x="76" y="47"/>
                    </a:cubicBezTo>
                    <a:cubicBezTo>
                      <a:pt x="76" y="48"/>
                      <a:pt x="76" y="48"/>
                      <a:pt x="76" y="48"/>
                    </a:cubicBezTo>
                    <a:cubicBezTo>
                      <a:pt x="76" y="48"/>
                      <a:pt x="76" y="48"/>
                      <a:pt x="76" y="48"/>
                    </a:cubicBezTo>
                    <a:cubicBezTo>
                      <a:pt x="75" y="48"/>
                      <a:pt x="75" y="48"/>
                      <a:pt x="75" y="48"/>
                    </a:cubicBezTo>
                    <a:moveTo>
                      <a:pt x="49" y="47"/>
                    </a:moveTo>
                    <a:cubicBezTo>
                      <a:pt x="48" y="47"/>
                      <a:pt x="48" y="47"/>
                      <a:pt x="48" y="47"/>
                    </a:cubicBezTo>
                    <a:cubicBezTo>
                      <a:pt x="48" y="47"/>
                      <a:pt x="48" y="47"/>
                      <a:pt x="48" y="47"/>
                    </a:cubicBezTo>
                    <a:cubicBezTo>
                      <a:pt x="49" y="47"/>
                      <a:pt x="49" y="47"/>
                      <a:pt x="49" y="47"/>
                    </a:cubicBezTo>
                    <a:cubicBezTo>
                      <a:pt x="49" y="47"/>
                      <a:pt x="49" y="47"/>
                      <a:pt x="49" y="47"/>
                    </a:cubicBezTo>
                    <a:cubicBezTo>
                      <a:pt x="49" y="47"/>
                      <a:pt x="49" y="47"/>
                      <a:pt x="49" y="47"/>
                    </a:cubicBezTo>
                    <a:cubicBezTo>
                      <a:pt x="49" y="47"/>
                      <a:pt x="49" y="47"/>
                      <a:pt x="49" y="47"/>
                    </a:cubicBezTo>
                    <a:moveTo>
                      <a:pt x="49" y="46"/>
                    </a:moveTo>
                    <a:cubicBezTo>
                      <a:pt x="49" y="46"/>
                      <a:pt x="49" y="46"/>
                      <a:pt x="49" y="46"/>
                    </a:cubicBezTo>
                    <a:cubicBezTo>
                      <a:pt x="49" y="46"/>
                      <a:pt x="49" y="46"/>
                      <a:pt x="49" y="46"/>
                    </a:cubicBezTo>
                    <a:cubicBezTo>
                      <a:pt x="50" y="46"/>
                      <a:pt x="50" y="46"/>
                      <a:pt x="50" y="46"/>
                    </a:cubicBezTo>
                    <a:cubicBezTo>
                      <a:pt x="50" y="46"/>
                      <a:pt x="50" y="46"/>
                      <a:pt x="50" y="46"/>
                    </a:cubicBezTo>
                    <a:cubicBezTo>
                      <a:pt x="49" y="46"/>
                      <a:pt x="49" y="46"/>
                      <a:pt x="49" y="46"/>
                    </a:cubicBezTo>
                    <a:moveTo>
                      <a:pt x="181" y="47"/>
                    </a:moveTo>
                    <a:cubicBezTo>
                      <a:pt x="181" y="47"/>
                      <a:pt x="181" y="47"/>
                      <a:pt x="181" y="47"/>
                    </a:cubicBezTo>
                    <a:cubicBezTo>
                      <a:pt x="180" y="46"/>
                      <a:pt x="180" y="46"/>
                      <a:pt x="180" y="46"/>
                    </a:cubicBezTo>
                    <a:cubicBezTo>
                      <a:pt x="180" y="46"/>
                      <a:pt x="180" y="46"/>
                      <a:pt x="180" y="46"/>
                    </a:cubicBezTo>
                    <a:cubicBezTo>
                      <a:pt x="181" y="46"/>
                      <a:pt x="181" y="46"/>
                      <a:pt x="181" y="46"/>
                    </a:cubicBezTo>
                    <a:cubicBezTo>
                      <a:pt x="181" y="46"/>
                      <a:pt x="181" y="46"/>
                      <a:pt x="181" y="46"/>
                    </a:cubicBezTo>
                    <a:cubicBezTo>
                      <a:pt x="181" y="46"/>
                      <a:pt x="181" y="46"/>
                      <a:pt x="181" y="46"/>
                    </a:cubicBezTo>
                    <a:cubicBezTo>
                      <a:pt x="181" y="47"/>
                      <a:pt x="181" y="47"/>
                      <a:pt x="181" y="47"/>
                    </a:cubicBezTo>
                    <a:moveTo>
                      <a:pt x="49" y="46"/>
                    </a:moveTo>
                    <a:cubicBezTo>
                      <a:pt x="49" y="46"/>
                      <a:pt x="49" y="46"/>
                      <a:pt x="49" y="46"/>
                    </a:cubicBezTo>
                    <a:cubicBezTo>
                      <a:pt x="50" y="46"/>
                      <a:pt x="50" y="46"/>
                      <a:pt x="50" y="46"/>
                    </a:cubicBezTo>
                    <a:cubicBezTo>
                      <a:pt x="50" y="46"/>
                      <a:pt x="50" y="46"/>
                      <a:pt x="50" y="46"/>
                    </a:cubicBezTo>
                    <a:cubicBezTo>
                      <a:pt x="49" y="46"/>
                      <a:pt x="49" y="46"/>
                      <a:pt x="49" y="46"/>
                    </a:cubicBezTo>
                    <a:moveTo>
                      <a:pt x="51" y="46"/>
                    </a:moveTo>
                    <a:cubicBezTo>
                      <a:pt x="50" y="46"/>
                      <a:pt x="50" y="46"/>
                      <a:pt x="50" y="46"/>
                    </a:cubicBezTo>
                    <a:cubicBezTo>
                      <a:pt x="51" y="46"/>
                      <a:pt x="51" y="46"/>
                      <a:pt x="51" y="46"/>
                    </a:cubicBezTo>
                    <a:cubicBezTo>
                      <a:pt x="51" y="46"/>
                      <a:pt x="51" y="46"/>
                      <a:pt x="51" y="46"/>
                    </a:cubicBezTo>
                    <a:cubicBezTo>
                      <a:pt x="51" y="46"/>
                      <a:pt x="51" y="46"/>
                      <a:pt x="51" y="46"/>
                    </a:cubicBezTo>
                    <a:cubicBezTo>
                      <a:pt x="51" y="46"/>
                      <a:pt x="51" y="46"/>
                      <a:pt x="51" y="46"/>
                    </a:cubicBezTo>
                    <a:moveTo>
                      <a:pt x="50" y="46"/>
                    </a:move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moveTo>
                      <a:pt x="85" y="47"/>
                    </a:moveTo>
                    <a:cubicBezTo>
                      <a:pt x="84" y="46"/>
                      <a:pt x="84" y="46"/>
                      <a:pt x="84" y="46"/>
                    </a:cubicBezTo>
                    <a:cubicBezTo>
                      <a:pt x="84" y="46"/>
                      <a:pt x="84" y="46"/>
                      <a:pt x="84" y="46"/>
                    </a:cubicBezTo>
                    <a:cubicBezTo>
                      <a:pt x="84" y="46"/>
                      <a:pt x="84" y="46"/>
                      <a:pt x="84" y="46"/>
                    </a:cubicBezTo>
                    <a:cubicBezTo>
                      <a:pt x="85" y="46"/>
                      <a:pt x="85" y="46"/>
                      <a:pt x="85" y="46"/>
                    </a:cubicBezTo>
                    <a:cubicBezTo>
                      <a:pt x="85" y="47"/>
                      <a:pt x="85" y="47"/>
                      <a:pt x="85" y="47"/>
                    </a:cubicBezTo>
                    <a:cubicBezTo>
                      <a:pt x="85" y="47"/>
                      <a:pt x="85" y="47"/>
                      <a:pt x="85" y="47"/>
                    </a:cubicBezTo>
                    <a:moveTo>
                      <a:pt x="53" y="46"/>
                    </a:moveTo>
                    <a:cubicBezTo>
                      <a:pt x="53" y="46"/>
                      <a:pt x="53" y="46"/>
                      <a:pt x="53" y="46"/>
                    </a:cubicBezTo>
                    <a:cubicBezTo>
                      <a:pt x="53" y="45"/>
                      <a:pt x="53" y="45"/>
                      <a:pt x="53" y="45"/>
                    </a:cubicBezTo>
                    <a:cubicBezTo>
                      <a:pt x="53" y="45"/>
                      <a:pt x="53" y="45"/>
                      <a:pt x="53" y="45"/>
                    </a:cubicBezTo>
                    <a:cubicBezTo>
                      <a:pt x="53" y="46"/>
                      <a:pt x="53" y="46"/>
                      <a:pt x="53" y="46"/>
                    </a:cubicBezTo>
                    <a:cubicBezTo>
                      <a:pt x="53" y="46"/>
                      <a:pt x="53" y="46"/>
                      <a:pt x="53" y="46"/>
                    </a:cubicBezTo>
                    <a:moveTo>
                      <a:pt x="53" y="45"/>
                    </a:move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moveTo>
                      <a:pt x="53" y="45"/>
                    </a:moveTo>
                    <a:cubicBezTo>
                      <a:pt x="53" y="45"/>
                      <a:pt x="53" y="45"/>
                      <a:pt x="53" y="45"/>
                    </a:cubicBezTo>
                    <a:cubicBezTo>
                      <a:pt x="53" y="45"/>
                      <a:pt x="53" y="45"/>
                      <a:pt x="53" y="45"/>
                    </a:cubicBezTo>
                    <a:cubicBezTo>
                      <a:pt x="52" y="45"/>
                      <a:pt x="52" y="45"/>
                      <a:pt x="52" y="45"/>
                    </a:cubicBezTo>
                    <a:cubicBezTo>
                      <a:pt x="52" y="45"/>
                      <a:pt x="52" y="45"/>
                      <a:pt x="52" y="45"/>
                    </a:cubicBezTo>
                    <a:cubicBezTo>
                      <a:pt x="52" y="45"/>
                      <a:pt x="52" y="45"/>
                      <a:pt x="52" y="45"/>
                    </a:cubicBezTo>
                    <a:cubicBezTo>
                      <a:pt x="52" y="45"/>
                      <a:pt x="52" y="45"/>
                      <a:pt x="52" y="45"/>
                    </a:cubicBezTo>
                    <a:cubicBezTo>
                      <a:pt x="53" y="45"/>
                      <a:pt x="53" y="45"/>
                      <a:pt x="53" y="45"/>
                    </a:cubicBezTo>
                    <a:cubicBezTo>
                      <a:pt x="53" y="45"/>
                      <a:pt x="53" y="45"/>
                      <a:pt x="53" y="45"/>
                    </a:cubicBezTo>
                    <a:moveTo>
                      <a:pt x="54" y="45"/>
                    </a:moveTo>
                    <a:cubicBezTo>
                      <a:pt x="53" y="44"/>
                      <a:pt x="53" y="44"/>
                      <a:pt x="53" y="44"/>
                    </a:cubicBezTo>
                    <a:cubicBezTo>
                      <a:pt x="54" y="44"/>
                      <a:pt x="54" y="44"/>
                      <a:pt x="54" y="44"/>
                    </a:cubicBezTo>
                    <a:cubicBezTo>
                      <a:pt x="54" y="44"/>
                      <a:pt x="54" y="44"/>
                      <a:pt x="54" y="44"/>
                    </a:cubicBezTo>
                    <a:cubicBezTo>
                      <a:pt x="54" y="44"/>
                      <a:pt x="54" y="44"/>
                      <a:pt x="54" y="44"/>
                    </a:cubicBezTo>
                    <a:cubicBezTo>
                      <a:pt x="54" y="45"/>
                      <a:pt x="54" y="45"/>
                      <a:pt x="54" y="45"/>
                    </a:cubicBezTo>
                    <a:moveTo>
                      <a:pt x="208" y="45"/>
                    </a:moveTo>
                    <a:cubicBezTo>
                      <a:pt x="209" y="45"/>
                      <a:pt x="209" y="45"/>
                      <a:pt x="209" y="45"/>
                    </a:cubicBezTo>
                    <a:cubicBezTo>
                      <a:pt x="210" y="44"/>
                      <a:pt x="210" y="44"/>
                      <a:pt x="210" y="44"/>
                    </a:cubicBezTo>
                    <a:cubicBezTo>
                      <a:pt x="211" y="44"/>
                      <a:pt x="211" y="44"/>
                      <a:pt x="211" y="44"/>
                    </a:cubicBezTo>
                    <a:cubicBezTo>
                      <a:pt x="211" y="45"/>
                      <a:pt x="211" y="45"/>
                      <a:pt x="211" y="45"/>
                    </a:cubicBezTo>
                    <a:cubicBezTo>
                      <a:pt x="210" y="45"/>
                      <a:pt x="210" y="45"/>
                      <a:pt x="210" y="45"/>
                    </a:cubicBezTo>
                    <a:cubicBezTo>
                      <a:pt x="211" y="45"/>
                      <a:pt x="211" y="45"/>
                      <a:pt x="211" y="45"/>
                    </a:cubicBezTo>
                    <a:cubicBezTo>
                      <a:pt x="211" y="45"/>
                      <a:pt x="211" y="45"/>
                      <a:pt x="211" y="45"/>
                    </a:cubicBezTo>
                    <a:cubicBezTo>
                      <a:pt x="211" y="45"/>
                      <a:pt x="211" y="45"/>
                      <a:pt x="211" y="45"/>
                    </a:cubicBezTo>
                    <a:cubicBezTo>
                      <a:pt x="212" y="45"/>
                      <a:pt x="212" y="45"/>
                      <a:pt x="212" y="45"/>
                    </a:cubicBezTo>
                    <a:cubicBezTo>
                      <a:pt x="212" y="45"/>
                      <a:pt x="212" y="45"/>
                      <a:pt x="212" y="45"/>
                    </a:cubicBezTo>
                    <a:cubicBezTo>
                      <a:pt x="213" y="45"/>
                      <a:pt x="213" y="45"/>
                      <a:pt x="213" y="45"/>
                    </a:cubicBezTo>
                    <a:cubicBezTo>
                      <a:pt x="214" y="45"/>
                      <a:pt x="214" y="45"/>
                      <a:pt x="214" y="45"/>
                    </a:cubicBezTo>
                    <a:cubicBezTo>
                      <a:pt x="214" y="45"/>
                      <a:pt x="214" y="45"/>
                      <a:pt x="214" y="45"/>
                    </a:cubicBezTo>
                    <a:cubicBezTo>
                      <a:pt x="215" y="46"/>
                      <a:pt x="215" y="46"/>
                      <a:pt x="215" y="46"/>
                    </a:cubicBezTo>
                    <a:cubicBezTo>
                      <a:pt x="214" y="46"/>
                      <a:pt x="214" y="46"/>
                      <a:pt x="214" y="46"/>
                    </a:cubicBezTo>
                    <a:cubicBezTo>
                      <a:pt x="215" y="46"/>
                      <a:pt x="215" y="46"/>
                      <a:pt x="215" y="46"/>
                    </a:cubicBezTo>
                    <a:cubicBezTo>
                      <a:pt x="215" y="46"/>
                      <a:pt x="215" y="46"/>
                      <a:pt x="215" y="46"/>
                    </a:cubicBezTo>
                    <a:cubicBezTo>
                      <a:pt x="216" y="46"/>
                      <a:pt x="216" y="46"/>
                      <a:pt x="216" y="46"/>
                    </a:cubicBezTo>
                    <a:cubicBezTo>
                      <a:pt x="217" y="46"/>
                      <a:pt x="217" y="46"/>
                      <a:pt x="217" y="46"/>
                    </a:cubicBezTo>
                    <a:cubicBezTo>
                      <a:pt x="216" y="63"/>
                      <a:pt x="216" y="63"/>
                      <a:pt x="216" y="63"/>
                    </a:cubicBezTo>
                    <a:cubicBezTo>
                      <a:pt x="217" y="63"/>
                      <a:pt x="217" y="63"/>
                      <a:pt x="217" y="63"/>
                    </a:cubicBezTo>
                    <a:cubicBezTo>
                      <a:pt x="216" y="63"/>
                      <a:pt x="216" y="63"/>
                      <a:pt x="216" y="63"/>
                    </a:cubicBezTo>
                    <a:cubicBezTo>
                      <a:pt x="216" y="63"/>
                      <a:pt x="216" y="63"/>
                      <a:pt x="216" y="63"/>
                    </a:cubicBezTo>
                    <a:cubicBezTo>
                      <a:pt x="216" y="63"/>
                      <a:pt x="216" y="63"/>
                      <a:pt x="216" y="63"/>
                    </a:cubicBezTo>
                    <a:cubicBezTo>
                      <a:pt x="216" y="64"/>
                      <a:pt x="216" y="64"/>
                      <a:pt x="216" y="64"/>
                    </a:cubicBezTo>
                    <a:cubicBezTo>
                      <a:pt x="215" y="63"/>
                      <a:pt x="215" y="63"/>
                      <a:pt x="215" y="63"/>
                    </a:cubicBezTo>
                    <a:cubicBezTo>
                      <a:pt x="214" y="66"/>
                      <a:pt x="214" y="66"/>
                      <a:pt x="214" y="66"/>
                    </a:cubicBezTo>
                    <a:cubicBezTo>
                      <a:pt x="214" y="66"/>
                      <a:pt x="214" y="66"/>
                      <a:pt x="214" y="66"/>
                    </a:cubicBezTo>
                    <a:cubicBezTo>
                      <a:pt x="213" y="67"/>
                      <a:pt x="213" y="67"/>
                      <a:pt x="213" y="67"/>
                    </a:cubicBezTo>
                    <a:cubicBezTo>
                      <a:pt x="213" y="67"/>
                      <a:pt x="213" y="67"/>
                      <a:pt x="213" y="67"/>
                    </a:cubicBezTo>
                    <a:cubicBezTo>
                      <a:pt x="212" y="68"/>
                      <a:pt x="212" y="68"/>
                      <a:pt x="212" y="68"/>
                    </a:cubicBezTo>
                    <a:cubicBezTo>
                      <a:pt x="212" y="68"/>
                      <a:pt x="212" y="68"/>
                      <a:pt x="212" y="68"/>
                    </a:cubicBezTo>
                    <a:cubicBezTo>
                      <a:pt x="213" y="68"/>
                      <a:pt x="213" y="68"/>
                      <a:pt x="213" y="68"/>
                    </a:cubicBezTo>
                    <a:cubicBezTo>
                      <a:pt x="213" y="69"/>
                      <a:pt x="213" y="69"/>
                      <a:pt x="213" y="69"/>
                    </a:cubicBezTo>
                    <a:cubicBezTo>
                      <a:pt x="212" y="69"/>
                      <a:pt x="212" y="69"/>
                      <a:pt x="212" y="69"/>
                    </a:cubicBezTo>
                    <a:cubicBezTo>
                      <a:pt x="212" y="70"/>
                      <a:pt x="212" y="70"/>
                      <a:pt x="212" y="70"/>
                    </a:cubicBezTo>
                    <a:cubicBezTo>
                      <a:pt x="212" y="70"/>
                      <a:pt x="212" y="70"/>
                      <a:pt x="212" y="70"/>
                    </a:cubicBezTo>
                    <a:cubicBezTo>
                      <a:pt x="211" y="71"/>
                      <a:pt x="211" y="71"/>
                      <a:pt x="211" y="71"/>
                    </a:cubicBezTo>
                    <a:cubicBezTo>
                      <a:pt x="210" y="71"/>
                      <a:pt x="210" y="71"/>
                      <a:pt x="210" y="71"/>
                    </a:cubicBezTo>
                    <a:cubicBezTo>
                      <a:pt x="210" y="72"/>
                      <a:pt x="210" y="72"/>
                      <a:pt x="210" y="72"/>
                    </a:cubicBezTo>
                    <a:cubicBezTo>
                      <a:pt x="210" y="72"/>
                      <a:pt x="210" y="72"/>
                      <a:pt x="210" y="72"/>
                    </a:cubicBezTo>
                    <a:cubicBezTo>
                      <a:pt x="209" y="73"/>
                      <a:pt x="209" y="73"/>
                      <a:pt x="209" y="73"/>
                    </a:cubicBezTo>
                    <a:cubicBezTo>
                      <a:pt x="208" y="74"/>
                      <a:pt x="208" y="74"/>
                      <a:pt x="208" y="74"/>
                    </a:cubicBezTo>
                    <a:cubicBezTo>
                      <a:pt x="208" y="74"/>
                      <a:pt x="208" y="74"/>
                      <a:pt x="208" y="74"/>
                    </a:cubicBezTo>
                    <a:cubicBezTo>
                      <a:pt x="207" y="74"/>
                      <a:pt x="207" y="74"/>
                      <a:pt x="207" y="74"/>
                    </a:cubicBezTo>
                    <a:cubicBezTo>
                      <a:pt x="207" y="75"/>
                      <a:pt x="207" y="75"/>
                      <a:pt x="207" y="75"/>
                    </a:cubicBezTo>
                    <a:cubicBezTo>
                      <a:pt x="206" y="75"/>
                      <a:pt x="206" y="75"/>
                      <a:pt x="206" y="75"/>
                    </a:cubicBezTo>
                    <a:cubicBezTo>
                      <a:pt x="206" y="74"/>
                      <a:pt x="206" y="74"/>
                      <a:pt x="206" y="74"/>
                    </a:cubicBezTo>
                    <a:cubicBezTo>
                      <a:pt x="206" y="74"/>
                      <a:pt x="206" y="74"/>
                      <a:pt x="206" y="74"/>
                    </a:cubicBezTo>
                    <a:cubicBezTo>
                      <a:pt x="205" y="75"/>
                      <a:pt x="205" y="75"/>
                      <a:pt x="205" y="75"/>
                    </a:cubicBezTo>
                    <a:cubicBezTo>
                      <a:pt x="205" y="75"/>
                      <a:pt x="205" y="75"/>
                      <a:pt x="205" y="75"/>
                    </a:cubicBezTo>
                    <a:cubicBezTo>
                      <a:pt x="204" y="75"/>
                      <a:pt x="204" y="75"/>
                      <a:pt x="204" y="75"/>
                    </a:cubicBezTo>
                    <a:cubicBezTo>
                      <a:pt x="204" y="76"/>
                      <a:pt x="204" y="76"/>
                      <a:pt x="204" y="76"/>
                    </a:cubicBezTo>
                    <a:cubicBezTo>
                      <a:pt x="204" y="76"/>
                      <a:pt x="204" y="76"/>
                      <a:pt x="204" y="76"/>
                    </a:cubicBezTo>
                    <a:cubicBezTo>
                      <a:pt x="203" y="76"/>
                      <a:pt x="203" y="76"/>
                      <a:pt x="203" y="76"/>
                    </a:cubicBezTo>
                    <a:cubicBezTo>
                      <a:pt x="203" y="76"/>
                      <a:pt x="203" y="76"/>
                      <a:pt x="203" y="76"/>
                    </a:cubicBezTo>
                    <a:cubicBezTo>
                      <a:pt x="203" y="76"/>
                      <a:pt x="203" y="76"/>
                      <a:pt x="203" y="76"/>
                    </a:cubicBezTo>
                    <a:cubicBezTo>
                      <a:pt x="204" y="75"/>
                      <a:pt x="204" y="75"/>
                      <a:pt x="204" y="75"/>
                    </a:cubicBezTo>
                    <a:cubicBezTo>
                      <a:pt x="204" y="75"/>
                      <a:pt x="204" y="75"/>
                      <a:pt x="204" y="75"/>
                    </a:cubicBezTo>
                    <a:cubicBezTo>
                      <a:pt x="205" y="75"/>
                      <a:pt x="205" y="75"/>
                      <a:pt x="205" y="75"/>
                    </a:cubicBezTo>
                    <a:cubicBezTo>
                      <a:pt x="205" y="74"/>
                      <a:pt x="205" y="74"/>
                      <a:pt x="205" y="74"/>
                    </a:cubicBezTo>
                    <a:cubicBezTo>
                      <a:pt x="206" y="74"/>
                      <a:pt x="206" y="74"/>
                      <a:pt x="206" y="74"/>
                    </a:cubicBezTo>
                    <a:cubicBezTo>
                      <a:pt x="206" y="74"/>
                      <a:pt x="206" y="74"/>
                      <a:pt x="206" y="74"/>
                    </a:cubicBezTo>
                    <a:cubicBezTo>
                      <a:pt x="207" y="74"/>
                      <a:pt x="207" y="74"/>
                      <a:pt x="207" y="74"/>
                    </a:cubicBezTo>
                    <a:cubicBezTo>
                      <a:pt x="207" y="74"/>
                      <a:pt x="207" y="74"/>
                      <a:pt x="207" y="74"/>
                    </a:cubicBezTo>
                    <a:cubicBezTo>
                      <a:pt x="207" y="73"/>
                      <a:pt x="207" y="73"/>
                      <a:pt x="207" y="73"/>
                    </a:cubicBezTo>
                    <a:cubicBezTo>
                      <a:pt x="207" y="73"/>
                      <a:pt x="207" y="73"/>
                      <a:pt x="207" y="73"/>
                    </a:cubicBezTo>
                    <a:cubicBezTo>
                      <a:pt x="208" y="72"/>
                      <a:pt x="208" y="72"/>
                      <a:pt x="208" y="72"/>
                    </a:cubicBezTo>
                    <a:cubicBezTo>
                      <a:pt x="209" y="71"/>
                      <a:pt x="209" y="71"/>
                      <a:pt x="209" y="71"/>
                    </a:cubicBezTo>
                    <a:cubicBezTo>
                      <a:pt x="209" y="71"/>
                      <a:pt x="209" y="71"/>
                      <a:pt x="209" y="71"/>
                    </a:cubicBezTo>
                    <a:cubicBezTo>
                      <a:pt x="209" y="70"/>
                      <a:pt x="209" y="70"/>
                      <a:pt x="209" y="70"/>
                    </a:cubicBezTo>
                    <a:cubicBezTo>
                      <a:pt x="210" y="69"/>
                      <a:pt x="210" y="69"/>
                      <a:pt x="210" y="69"/>
                    </a:cubicBezTo>
                    <a:cubicBezTo>
                      <a:pt x="210" y="68"/>
                      <a:pt x="210" y="68"/>
                      <a:pt x="210" y="68"/>
                    </a:cubicBezTo>
                    <a:cubicBezTo>
                      <a:pt x="209" y="69"/>
                      <a:pt x="209" y="69"/>
                      <a:pt x="209" y="69"/>
                    </a:cubicBezTo>
                    <a:cubicBezTo>
                      <a:pt x="209" y="69"/>
                      <a:pt x="209" y="69"/>
                      <a:pt x="209" y="69"/>
                    </a:cubicBezTo>
                    <a:cubicBezTo>
                      <a:pt x="209" y="69"/>
                      <a:pt x="209" y="69"/>
                      <a:pt x="209" y="69"/>
                    </a:cubicBezTo>
                    <a:cubicBezTo>
                      <a:pt x="208" y="68"/>
                      <a:pt x="208" y="68"/>
                      <a:pt x="208" y="68"/>
                    </a:cubicBezTo>
                    <a:cubicBezTo>
                      <a:pt x="208" y="69"/>
                      <a:pt x="208" y="69"/>
                      <a:pt x="208" y="69"/>
                    </a:cubicBezTo>
                    <a:cubicBezTo>
                      <a:pt x="208" y="69"/>
                      <a:pt x="208" y="69"/>
                      <a:pt x="208" y="69"/>
                    </a:cubicBezTo>
                    <a:cubicBezTo>
                      <a:pt x="208" y="69"/>
                      <a:pt x="208" y="69"/>
                      <a:pt x="208" y="69"/>
                    </a:cubicBezTo>
                    <a:cubicBezTo>
                      <a:pt x="207" y="68"/>
                      <a:pt x="207" y="68"/>
                      <a:pt x="207" y="68"/>
                    </a:cubicBezTo>
                    <a:cubicBezTo>
                      <a:pt x="207" y="68"/>
                      <a:pt x="207" y="68"/>
                      <a:pt x="207" y="68"/>
                    </a:cubicBezTo>
                    <a:cubicBezTo>
                      <a:pt x="206" y="69"/>
                      <a:pt x="206" y="69"/>
                      <a:pt x="206" y="69"/>
                    </a:cubicBezTo>
                    <a:cubicBezTo>
                      <a:pt x="205" y="69"/>
                      <a:pt x="205" y="69"/>
                      <a:pt x="205" y="69"/>
                    </a:cubicBezTo>
                    <a:cubicBezTo>
                      <a:pt x="206" y="68"/>
                      <a:pt x="206" y="68"/>
                      <a:pt x="206" y="68"/>
                    </a:cubicBezTo>
                    <a:cubicBezTo>
                      <a:pt x="205" y="67"/>
                      <a:pt x="205" y="67"/>
                      <a:pt x="205" y="67"/>
                    </a:cubicBezTo>
                    <a:cubicBezTo>
                      <a:pt x="205" y="67"/>
                      <a:pt x="205" y="67"/>
                      <a:pt x="205" y="67"/>
                    </a:cubicBezTo>
                    <a:cubicBezTo>
                      <a:pt x="205" y="66"/>
                      <a:pt x="205" y="66"/>
                      <a:pt x="205" y="66"/>
                    </a:cubicBezTo>
                    <a:cubicBezTo>
                      <a:pt x="205" y="66"/>
                      <a:pt x="205" y="66"/>
                      <a:pt x="205" y="66"/>
                    </a:cubicBezTo>
                    <a:cubicBezTo>
                      <a:pt x="205" y="66"/>
                      <a:pt x="205" y="66"/>
                      <a:pt x="205" y="66"/>
                    </a:cubicBezTo>
                    <a:cubicBezTo>
                      <a:pt x="204" y="67"/>
                      <a:pt x="204" y="67"/>
                      <a:pt x="204" y="67"/>
                    </a:cubicBezTo>
                    <a:cubicBezTo>
                      <a:pt x="204" y="67"/>
                      <a:pt x="204" y="67"/>
                      <a:pt x="204" y="67"/>
                    </a:cubicBezTo>
                    <a:cubicBezTo>
                      <a:pt x="202" y="65"/>
                      <a:pt x="202" y="65"/>
                      <a:pt x="202" y="65"/>
                    </a:cubicBezTo>
                    <a:cubicBezTo>
                      <a:pt x="203" y="65"/>
                      <a:pt x="203" y="65"/>
                      <a:pt x="203" y="65"/>
                    </a:cubicBezTo>
                    <a:cubicBezTo>
                      <a:pt x="203" y="64"/>
                      <a:pt x="203" y="64"/>
                      <a:pt x="203" y="64"/>
                    </a:cubicBezTo>
                    <a:cubicBezTo>
                      <a:pt x="203" y="64"/>
                      <a:pt x="203" y="64"/>
                      <a:pt x="203" y="64"/>
                    </a:cubicBezTo>
                    <a:cubicBezTo>
                      <a:pt x="202" y="64"/>
                      <a:pt x="202" y="64"/>
                      <a:pt x="202" y="64"/>
                    </a:cubicBezTo>
                    <a:cubicBezTo>
                      <a:pt x="202" y="64"/>
                      <a:pt x="202" y="64"/>
                      <a:pt x="202" y="64"/>
                    </a:cubicBezTo>
                    <a:cubicBezTo>
                      <a:pt x="202" y="63"/>
                      <a:pt x="202" y="63"/>
                      <a:pt x="202" y="63"/>
                    </a:cubicBezTo>
                    <a:cubicBezTo>
                      <a:pt x="202" y="63"/>
                      <a:pt x="202" y="63"/>
                      <a:pt x="202" y="63"/>
                    </a:cubicBezTo>
                    <a:cubicBezTo>
                      <a:pt x="203" y="62"/>
                      <a:pt x="203" y="62"/>
                      <a:pt x="203" y="62"/>
                    </a:cubicBezTo>
                    <a:cubicBezTo>
                      <a:pt x="203" y="61"/>
                      <a:pt x="203" y="61"/>
                      <a:pt x="203" y="61"/>
                    </a:cubicBezTo>
                    <a:cubicBezTo>
                      <a:pt x="203" y="61"/>
                      <a:pt x="203" y="61"/>
                      <a:pt x="203" y="61"/>
                    </a:cubicBezTo>
                    <a:cubicBezTo>
                      <a:pt x="204" y="60"/>
                      <a:pt x="204" y="60"/>
                      <a:pt x="204" y="60"/>
                    </a:cubicBezTo>
                    <a:cubicBezTo>
                      <a:pt x="204" y="60"/>
                      <a:pt x="204" y="60"/>
                      <a:pt x="204" y="60"/>
                    </a:cubicBezTo>
                    <a:cubicBezTo>
                      <a:pt x="205" y="60"/>
                      <a:pt x="205" y="60"/>
                      <a:pt x="205" y="60"/>
                    </a:cubicBezTo>
                    <a:cubicBezTo>
                      <a:pt x="205" y="59"/>
                      <a:pt x="205" y="59"/>
                      <a:pt x="205" y="59"/>
                    </a:cubicBezTo>
                    <a:cubicBezTo>
                      <a:pt x="206" y="60"/>
                      <a:pt x="206" y="60"/>
                      <a:pt x="206" y="60"/>
                    </a:cubicBezTo>
                    <a:cubicBezTo>
                      <a:pt x="207" y="59"/>
                      <a:pt x="207" y="59"/>
                      <a:pt x="207" y="59"/>
                    </a:cubicBezTo>
                    <a:cubicBezTo>
                      <a:pt x="207" y="58"/>
                      <a:pt x="207" y="58"/>
                      <a:pt x="207" y="58"/>
                    </a:cubicBezTo>
                    <a:cubicBezTo>
                      <a:pt x="206" y="57"/>
                      <a:pt x="206" y="57"/>
                      <a:pt x="206" y="57"/>
                    </a:cubicBezTo>
                    <a:cubicBezTo>
                      <a:pt x="206" y="57"/>
                      <a:pt x="206" y="57"/>
                      <a:pt x="206" y="57"/>
                    </a:cubicBezTo>
                    <a:cubicBezTo>
                      <a:pt x="207" y="57"/>
                      <a:pt x="207" y="57"/>
                      <a:pt x="207" y="57"/>
                    </a:cubicBezTo>
                    <a:cubicBezTo>
                      <a:pt x="207" y="56"/>
                      <a:pt x="207" y="56"/>
                      <a:pt x="207" y="56"/>
                    </a:cubicBezTo>
                    <a:cubicBezTo>
                      <a:pt x="206" y="56"/>
                      <a:pt x="206" y="56"/>
                      <a:pt x="206" y="56"/>
                    </a:cubicBezTo>
                    <a:cubicBezTo>
                      <a:pt x="206" y="56"/>
                      <a:pt x="206" y="56"/>
                      <a:pt x="206" y="56"/>
                    </a:cubicBezTo>
                    <a:cubicBezTo>
                      <a:pt x="205" y="57"/>
                      <a:pt x="205" y="57"/>
                      <a:pt x="205" y="57"/>
                    </a:cubicBezTo>
                    <a:cubicBezTo>
                      <a:pt x="205" y="57"/>
                      <a:pt x="205" y="57"/>
                      <a:pt x="205" y="57"/>
                    </a:cubicBezTo>
                    <a:cubicBezTo>
                      <a:pt x="204" y="57"/>
                      <a:pt x="204" y="57"/>
                      <a:pt x="204" y="57"/>
                    </a:cubicBezTo>
                    <a:cubicBezTo>
                      <a:pt x="203" y="57"/>
                      <a:pt x="203" y="57"/>
                      <a:pt x="203" y="57"/>
                    </a:cubicBezTo>
                    <a:cubicBezTo>
                      <a:pt x="203" y="57"/>
                      <a:pt x="203" y="57"/>
                      <a:pt x="203" y="57"/>
                    </a:cubicBezTo>
                    <a:cubicBezTo>
                      <a:pt x="202" y="57"/>
                      <a:pt x="202" y="57"/>
                      <a:pt x="202" y="57"/>
                    </a:cubicBezTo>
                    <a:cubicBezTo>
                      <a:pt x="201" y="56"/>
                      <a:pt x="201" y="56"/>
                      <a:pt x="201" y="56"/>
                    </a:cubicBezTo>
                    <a:cubicBezTo>
                      <a:pt x="202" y="56"/>
                      <a:pt x="202" y="56"/>
                      <a:pt x="202" y="56"/>
                    </a:cubicBezTo>
                    <a:cubicBezTo>
                      <a:pt x="202" y="55"/>
                      <a:pt x="202" y="55"/>
                      <a:pt x="202" y="55"/>
                    </a:cubicBezTo>
                    <a:cubicBezTo>
                      <a:pt x="202" y="55"/>
                      <a:pt x="202" y="55"/>
                      <a:pt x="202" y="55"/>
                    </a:cubicBezTo>
                    <a:cubicBezTo>
                      <a:pt x="201" y="55"/>
                      <a:pt x="201" y="55"/>
                      <a:pt x="201" y="55"/>
                    </a:cubicBezTo>
                    <a:cubicBezTo>
                      <a:pt x="201" y="55"/>
                      <a:pt x="201" y="55"/>
                      <a:pt x="201" y="55"/>
                    </a:cubicBezTo>
                    <a:cubicBezTo>
                      <a:pt x="200" y="55"/>
                      <a:pt x="200" y="55"/>
                      <a:pt x="200" y="55"/>
                    </a:cubicBezTo>
                    <a:cubicBezTo>
                      <a:pt x="201" y="54"/>
                      <a:pt x="201" y="54"/>
                      <a:pt x="201" y="54"/>
                    </a:cubicBezTo>
                    <a:cubicBezTo>
                      <a:pt x="201" y="54"/>
                      <a:pt x="201" y="54"/>
                      <a:pt x="201" y="54"/>
                    </a:cubicBezTo>
                    <a:cubicBezTo>
                      <a:pt x="201" y="53"/>
                      <a:pt x="201" y="53"/>
                      <a:pt x="201" y="53"/>
                    </a:cubicBezTo>
                    <a:cubicBezTo>
                      <a:pt x="202" y="53"/>
                      <a:pt x="202" y="53"/>
                      <a:pt x="202" y="53"/>
                    </a:cubicBezTo>
                    <a:cubicBezTo>
                      <a:pt x="202" y="53"/>
                      <a:pt x="202" y="53"/>
                      <a:pt x="202" y="53"/>
                    </a:cubicBezTo>
                    <a:cubicBezTo>
                      <a:pt x="203" y="53"/>
                      <a:pt x="203" y="53"/>
                      <a:pt x="203" y="53"/>
                    </a:cubicBezTo>
                    <a:cubicBezTo>
                      <a:pt x="204" y="53"/>
                      <a:pt x="204" y="53"/>
                      <a:pt x="204" y="53"/>
                    </a:cubicBezTo>
                    <a:cubicBezTo>
                      <a:pt x="204" y="53"/>
                      <a:pt x="204" y="53"/>
                      <a:pt x="204" y="53"/>
                    </a:cubicBezTo>
                    <a:cubicBezTo>
                      <a:pt x="204" y="53"/>
                      <a:pt x="204" y="53"/>
                      <a:pt x="204" y="53"/>
                    </a:cubicBezTo>
                    <a:cubicBezTo>
                      <a:pt x="205" y="53"/>
                      <a:pt x="205" y="53"/>
                      <a:pt x="205" y="53"/>
                    </a:cubicBezTo>
                    <a:cubicBezTo>
                      <a:pt x="206" y="54"/>
                      <a:pt x="206" y="54"/>
                      <a:pt x="206" y="54"/>
                    </a:cubicBezTo>
                    <a:cubicBezTo>
                      <a:pt x="206" y="53"/>
                      <a:pt x="206" y="53"/>
                      <a:pt x="206" y="53"/>
                    </a:cubicBezTo>
                    <a:cubicBezTo>
                      <a:pt x="206" y="53"/>
                      <a:pt x="206" y="53"/>
                      <a:pt x="206" y="53"/>
                    </a:cubicBezTo>
                    <a:cubicBezTo>
                      <a:pt x="206" y="53"/>
                      <a:pt x="206" y="53"/>
                      <a:pt x="206" y="53"/>
                    </a:cubicBezTo>
                    <a:cubicBezTo>
                      <a:pt x="207" y="53"/>
                      <a:pt x="207" y="53"/>
                      <a:pt x="207" y="53"/>
                    </a:cubicBezTo>
                    <a:cubicBezTo>
                      <a:pt x="208" y="52"/>
                      <a:pt x="208" y="52"/>
                      <a:pt x="208" y="52"/>
                    </a:cubicBezTo>
                    <a:cubicBezTo>
                      <a:pt x="207" y="52"/>
                      <a:pt x="207" y="52"/>
                      <a:pt x="207" y="52"/>
                    </a:cubicBezTo>
                    <a:cubicBezTo>
                      <a:pt x="207" y="52"/>
                      <a:pt x="207" y="52"/>
                      <a:pt x="207" y="52"/>
                    </a:cubicBezTo>
                    <a:cubicBezTo>
                      <a:pt x="206" y="52"/>
                      <a:pt x="206" y="52"/>
                      <a:pt x="206" y="52"/>
                    </a:cubicBezTo>
                    <a:cubicBezTo>
                      <a:pt x="206" y="52"/>
                      <a:pt x="206" y="52"/>
                      <a:pt x="206" y="52"/>
                    </a:cubicBezTo>
                    <a:cubicBezTo>
                      <a:pt x="206" y="52"/>
                      <a:pt x="206" y="52"/>
                      <a:pt x="206" y="52"/>
                    </a:cubicBezTo>
                    <a:cubicBezTo>
                      <a:pt x="206" y="51"/>
                      <a:pt x="206" y="51"/>
                      <a:pt x="206" y="51"/>
                    </a:cubicBezTo>
                    <a:cubicBezTo>
                      <a:pt x="206" y="51"/>
                      <a:pt x="206" y="51"/>
                      <a:pt x="206" y="51"/>
                    </a:cubicBezTo>
                    <a:cubicBezTo>
                      <a:pt x="205" y="51"/>
                      <a:pt x="205" y="51"/>
                      <a:pt x="205" y="51"/>
                    </a:cubicBezTo>
                    <a:cubicBezTo>
                      <a:pt x="205" y="51"/>
                      <a:pt x="205" y="51"/>
                      <a:pt x="205" y="51"/>
                    </a:cubicBezTo>
                    <a:cubicBezTo>
                      <a:pt x="204" y="51"/>
                      <a:pt x="204" y="51"/>
                      <a:pt x="204" y="51"/>
                    </a:cubicBezTo>
                    <a:cubicBezTo>
                      <a:pt x="204" y="51"/>
                      <a:pt x="204" y="51"/>
                      <a:pt x="204" y="51"/>
                    </a:cubicBezTo>
                    <a:cubicBezTo>
                      <a:pt x="204" y="51"/>
                      <a:pt x="204" y="51"/>
                      <a:pt x="204" y="51"/>
                    </a:cubicBezTo>
                    <a:cubicBezTo>
                      <a:pt x="203" y="50"/>
                      <a:pt x="203" y="50"/>
                      <a:pt x="203" y="50"/>
                    </a:cubicBezTo>
                    <a:cubicBezTo>
                      <a:pt x="202" y="50"/>
                      <a:pt x="202" y="50"/>
                      <a:pt x="202" y="50"/>
                    </a:cubicBezTo>
                    <a:cubicBezTo>
                      <a:pt x="202" y="49"/>
                      <a:pt x="202" y="49"/>
                      <a:pt x="202" y="49"/>
                    </a:cubicBezTo>
                    <a:cubicBezTo>
                      <a:pt x="201" y="49"/>
                      <a:pt x="201" y="49"/>
                      <a:pt x="201" y="49"/>
                    </a:cubicBezTo>
                    <a:cubicBezTo>
                      <a:pt x="202" y="49"/>
                      <a:pt x="202" y="49"/>
                      <a:pt x="202" y="49"/>
                    </a:cubicBezTo>
                    <a:cubicBezTo>
                      <a:pt x="202" y="49"/>
                      <a:pt x="202" y="49"/>
                      <a:pt x="202" y="49"/>
                    </a:cubicBezTo>
                    <a:cubicBezTo>
                      <a:pt x="203" y="48"/>
                      <a:pt x="203" y="48"/>
                      <a:pt x="203" y="48"/>
                    </a:cubicBezTo>
                    <a:cubicBezTo>
                      <a:pt x="204" y="48"/>
                      <a:pt x="204" y="48"/>
                      <a:pt x="204" y="48"/>
                    </a:cubicBezTo>
                    <a:cubicBezTo>
                      <a:pt x="205" y="47"/>
                      <a:pt x="205" y="47"/>
                      <a:pt x="205" y="47"/>
                    </a:cubicBezTo>
                    <a:cubicBezTo>
                      <a:pt x="205" y="46"/>
                      <a:pt x="205" y="46"/>
                      <a:pt x="205" y="46"/>
                    </a:cubicBezTo>
                    <a:cubicBezTo>
                      <a:pt x="206" y="46"/>
                      <a:pt x="206" y="46"/>
                      <a:pt x="206" y="46"/>
                    </a:cubicBezTo>
                    <a:cubicBezTo>
                      <a:pt x="206" y="46"/>
                      <a:pt x="206" y="46"/>
                      <a:pt x="206" y="46"/>
                    </a:cubicBezTo>
                    <a:cubicBezTo>
                      <a:pt x="207" y="46"/>
                      <a:pt x="207" y="46"/>
                      <a:pt x="207" y="46"/>
                    </a:cubicBezTo>
                    <a:cubicBezTo>
                      <a:pt x="208" y="45"/>
                      <a:pt x="208" y="45"/>
                      <a:pt x="208" y="45"/>
                    </a:cubicBezTo>
                    <a:cubicBezTo>
                      <a:pt x="208" y="45"/>
                      <a:pt x="208" y="45"/>
                      <a:pt x="208" y="45"/>
                    </a:cubicBezTo>
                    <a:moveTo>
                      <a:pt x="55" y="44"/>
                    </a:moveTo>
                    <a:cubicBezTo>
                      <a:pt x="54" y="44"/>
                      <a:pt x="54" y="44"/>
                      <a:pt x="54" y="44"/>
                    </a:cubicBezTo>
                    <a:cubicBezTo>
                      <a:pt x="54" y="44"/>
                      <a:pt x="54" y="44"/>
                      <a:pt x="54" y="44"/>
                    </a:cubicBezTo>
                    <a:cubicBezTo>
                      <a:pt x="55" y="44"/>
                      <a:pt x="55" y="44"/>
                      <a:pt x="55" y="44"/>
                    </a:cubicBezTo>
                    <a:moveTo>
                      <a:pt x="55" y="44"/>
                    </a:moveTo>
                    <a:cubicBezTo>
                      <a:pt x="55" y="44"/>
                      <a:pt x="55" y="44"/>
                      <a:pt x="55" y="44"/>
                    </a:cubicBezTo>
                    <a:cubicBezTo>
                      <a:pt x="55" y="44"/>
                      <a:pt x="55" y="44"/>
                      <a:pt x="55" y="44"/>
                    </a:cubicBezTo>
                    <a:cubicBezTo>
                      <a:pt x="55" y="44"/>
                      <a:pt x="55" y="44"/>
                      <a:pt x="55" y="44"/>
                    </a:cubicBezTo>
                    <a:cubicBezTo>
                      <a:pt x="55" y="44"/>
                      <a:pt x="55" y="44"/>
                      <a:pt x="55" y="44"/>
                    </a:cubicBezTo>
                    <a:moveTo>
                      <a:pt x="79" y="44"/>
                    </a:moveTo>
                    <a:cubicBezTo>
                      <a:pt x="78" y="44"/>
                      <a:pt x="78" y="44"/>
                      <a:pt x="78" y="44"/>
                    </a:cubicBezTo>
                    <a:cubicBezTo>
                      <a:pt x="78" y="44"/>
                      <a:pt x="78" y="44"/>
                      <a:pt x="78" y="44"/>
                    </a:cubicBezTo>
                    <a:cubicBezTo>
                      <a:pt x="79" y="44"/>
                      <a:pt x="79" y="44"/>
                      <a:pt x="79" y="44"/>
                    </a:cubicBezTo>
                    <a:cubicBezTo>
                      <a:pt x="79" y="44"/>
                      <a:pt x="79" y="44"/>
                      <a:pt x="79" y="44"/>
                    </a:cubicBezTo>
                    <a:moveTo>
                      <a:pt x="192" y="44"/>
                    </a:moveTo>
                    <a:cubicBezTo>
                      <a:pt x="191" y="44"/>
                      <a:pt x="191" y="44"/>
                      <a:pt x="191" y="44"/>
                    </a:cubicBezTo>
                    <a:cubicBezTo>
                      <a:pt x="190" y="44"/>
                      <a:pt x="190" y="44"/>
                      <a:pt x="190" y="44"/>
                    </a:cubicBezTo>
                    <a:cubicBezTo>
                      <a:pt x="189" y="43"/>
                      <a:pt x="189" y="43"/>
                      <a:pt x="189" y="43"/>
                    </a:cubicBezTo>
                    <a:cubicBezTo>
                      <a:pt x="190" y="43"/>
                      <a:pt x="190" y="43"/>
                      <a:pt x="190" y="43"/>
                    </a:cubicBezTo>
                    <a:cubicBezTo>
                      <a:pt x="190" y="43"/>
                      <a:pt x="190" y="43"/>
                      <a:pt x="190" y="43"/>
                    </a:cubicBezTo>
                    <a:cubicBezTo>
                      <a:pt x="190" y="43"/>
                      <a:pt x="190" y="43"/>
                      <a:pt x="190" y="43"/>
                    </a:cubicBezTo>
                    <a:cubicBezTo>
                      <a:pt x="191" y="43"/>
                      <a:pt x="191" y="43"/>
                      <a:pt x="191" y="43"/>
                    </a:cubicBezTo>
                    <a:cubicBezTo>
                      <a:pt x="192" y="43"/>
                      <a:pt x="192" y="43"/>
                      <a:pt x="192" y="43"/>
                    </a:cubicBezTo>
                    <a:cubicBezTo>
                      <a:pt x="192" y="44"/>
                      <a:pt x="192" y="44"/>
                      <a:pt x="192" y="44"/>
                    </a:cubicBezTo>
                    <a:cubicBezTo>
                      <a:pt x="193" y="44"/>
                      <a:pt x="193" y="44"/>
                      <a:pt x="193" y="44"/>
                    </a:cubicBezTo>
                    <a:cubicBezTo>
                      <a:pt x="193" y="44"/>
                      <a:pt x="193" y="44"/>
                      <a:pt x="193" y="44"/>
                    </a:cubicBezTo>
                    <a:cubicBezTo>
                      <a:pt x="193" y="44"/>
                      <a:pt x="193" y="44"/>
                      <a:pt x="193" y="44"/>
                    </a:cubicBezTo>
                    <a:cubicBezTo>
                      <a:pt x="192" y="44"/>
                      <a:pt x="192" y="44"/>
                      <a:pt x="192" y="44"/>
                    </a:cubicBezTo>
                    <a:moveTo>
                      <a:pt x="153" y="43"/>
                    </a:moveTo>
                    <a:cubicBezTo>
                      <a:pt x="153" y="43"/>
                      <a:pt x="153" y="43"/>
                      <a:pt x="153" y="43"/>
                    </a:cubicBezTo>
                    <a:cubicBezTo>
                      <a:pt x="153" y="43"/>
                      <a:pt x="153" y="43"/>
                      <a:pt x="153" y="43"/>
                    </a:cubicBezTo>
                    <a:cubicBezTo>
                      <a:pt x="154" y="43"/>
                      <a:pt x="154" y="43"/>
                      <a:pt x="154" y="43"/>
                    </a:cubicBezTo>
                    <a:cubicBezTo>
                      <a:pt x="154" y="43"/>
                      <a:pt x="154" y="43"/>
                      <a:pt x="154" y="43"/>
                    </a:cubicBezTo>
                    <a:cubicBezTo>
                      <a:pt x="153" y="43"/>
                      <a:pt x="153" y="43"/>
                      <a:pt x="153" y="43"/>
                    </a:cubicBezTo>
                    <a:moveTo>
                      <a:pt x="154" y="43"/>
                    </a:moveTo>
                    <a:cubicBezTo>
                      <a:pt x="154" y="43"/>
                      <a:pt x="154" y="43"/>
                      <a:pt x="154" y="43"/>
                    </a:cubicBezTo>
                    <a:cubicBezTo>
                      <a:pt x="154" y="43"/>
                      <a:pt x="154" y="43"/>
                      <a:pt x="154" y="43"/>
                    </a:cubicBezTo>
                    <a:cubicBezTo>
                      <a:pt x="154" y="43"/>
                      <a:pt x="154" y="43"/>
                      <a:pt x="154" y="43"/>
                    </a:cubicBezTo>
                    <a:cubicBezTo>
                      <a:pt x="154" y="43"/>
                      <a:pt x="154" y="43"/>
                      <a:pt x="154" y="43"/>
                    </a:cubicBezTo>
                    <a:moveTo>
                      <a:pt x="161" y="42"/>
                    </a:moveTo>
                    <a:cubicBezTo>
                      <a:pt x="161" y="42"/>
                      <a:pt x="161" y="42"/>
                      <a:pt x="161" y="42"/>
                    </a:cubicBezTo>
                    <a:cubicBezTo>
                      <a:pt x="161" y="42"/>
                      <a:pt x="161" y="42"/>
                      <a:pt x="161" y="42"/>
                    </a:cubicBezTo>
                    <a:cubicBezTo>
                      <a:pt x="162" y="42"/>
                      <a:pt x="162" y="42"/>
                      <a:pt x="162" y="42"/>
                    </a:cubicBezTo>
                    <a:cubicBezTo>
                      <a:pt x="161" y="42"/>
                      <a:pt x="161" y="42"/>
                      <a:pt x="161" y="42"/>
                    </a:cubicBezTo>
                    <a:cubicBezTo>
                      <a:pt x="161" y="43"/>
                      <a:pt x="161" y="43"/>
                      <a:pt x="161" y="43"/>
                    </a:cubicBezTo>
                    <a:cubicBezTo>
                      <a:pt x="161" y="42"/>
                      <a:pt x="161" y="42"/>
                      <a:pt x="161" y="42"/>
                    </a:cubicBezTo>
                    <a:cubicBezTo>
                      <a:pt x="161" y="42"/>
                      <a:pt x="161" y="42"/>
                      <a:pt x="161" y="42"/>
                    </a:cubicBezTo>
                    <a:cubicBezTo>
                      <a:pt x="161" y="42"/>
                      <a:pt x="161" y="42"/>
                      <a:pt x="161" y="42"/>
                    </a:cubicBezTo>
                    <a:moveTo>
                      <a:pt x="100" y="42"/>
                    </a:moveTo>
                    <a:cubicBezTo>
                      <a:pt x="100" y="42"/>
                      <a:pt x="100" y="42"/>
                      <a:pt x="100" y="42"/>
                    </a:cubicBezTo>
                    <a:cubicBezTo>
                      <a:pt x="100" y="42"/>
                      <a:pt x="100" y="42"/>
                      <a:pt x="100" y="42"/>
                    </a:cubicBezTo>
                    <a:cubicBezTo>
                      <a:pt x="100" y="41"/>
                      <a:pt x="100" y="41"/>
                      <a:pt x="100" y="41"/>
                    </a:cubicBezTo>
                    <a:cubicBezTo>
                      <a:pt x="101" y="41"/>
                      <a:pt x="101" y="41"/>
                      <a:pt x="101" y="41"/>
                    </a:cubicBezTo>
                    <a:cubicBezTo>
                      <a:pt x="101" y="42"/>
                      <a:pt x="101" y="42"/>
                      <a:pt x="101" y="42"/>
                    </a:cubicBezTo>
                    <a:cubicBezTo>
                      <a:pt x="100" y="42"/>
                      <a:pt x="100" y="42"/>
                      <a:pt x="100" y="42"/>
                    </a:cubicBezTo>
                    <a:moveTo>
                      <a:pt x="13" y="42"/>
                    </a:moveTo>
                    <a:cubicBezTo>
                      <a:pt x="12" y="42"/>
                      <a:pt x="12" y="42"/>
                      <a:pt x="12" y="42"/>
                    </a:cubicBezTo>
                    <a:cubicBezTo>
                      <a:pt x="11" y="41"/>
                      <a:pt x="11" y="41"/>
                      <a:pt x="11" y="41"/>
                    </a:cubicBezTo>
                    <a:cubicBezTo>
                      <a:pt x="12" y="41"/>
                      <a:pt x="12" y="41"/>
                      <a:pt x="12" y="41"/>
                    </a:cubicBezTo>
                    <a:cubicBezTo>
                      <a:pt x="13" y="41"/>
                      <a:pt x="13" y="41"/>
                      <a:pt x="13" y="41"/>
                    </a:cubicBezTo>
                    <a:cubicBezTo>
                      <a:pt x="13" y="42"/>
                      <a:pt x="13" y="42"/>
                      <a:pt x="13" y="42"/>
                    </a:cubicBezTo>
                    <a:cubicBezTo>
                      <a:pt x="14" y="42"/>
                      <a:pt x="14" y="42"/>
                      <a:pt x="14" y="42"/>
                    </a:cubicBezTo>
                    <a:cubicBezTo>
                      <a:pt x="14" y="42"/>
                      <a:pt x="14" y="42"/>
                      <a:pt x="14" y="42"/>
                    </a:cubicBezTo>
                    <a:cubicBezTo>
                      <a:pt x="13" y="42"/>
                      <a:pt x="13" y="42"/>
                      <a:pt x="13" y="42"/>
                    </a:cubicBezTo>
                    <a:cubicBezTo>
                      <a:pt x="13" y="42"/>
                      <a:pt x="13" y="42"/>
                      <a:pt x="13" y="42"/>
                    </a:cubicBezTo>
                    <a:cubicBezTo>
                      <a:pt x="13" y="42"/>
                      <a:pt x="13" y="42"/>
                      <a:pt x="13" y="42"/>
                    </a:cubicBezTo>
                    <a:moveTo>
                      <a:pt x="13" y="41"/>
                    </a:moveTo>
                    <a:cubicBezTo>
                      <a:pt x="13" y="41"/>
                      <a:pt x="13" y="41"/>
                      <a:pt x="13" y="41"/>
                    </a:cubicBezTo>
                    <a:cubicBezTo>
                      <a:pt x="12" y="41"/>
                      <a:pt x="12" y="41"/>
                      <a:pt x="12" y="41"/>
                    </a:cubicBezTo>
                    <a:cubicBezTo>
                      <a:pt x="13" y="41"/>
                      <a:pt x="13" y="41"/>
                      <a:pt x="13" y="41"/>
                    </a:cubicBezTo>
                    <a:cubicBezTo>
                      <a:pt x="13" y="41"/>
                      <a:pt x="13" y="41"/>
                      <a:pt x="13" y="41"/>
                    </a:cubicBezTo>
                    <a:cubicBezTo>
                      <a:pt x="14" y="41"/>
                      <a:pt x="14" y="41"/>
                      <a:pt x="14" y="41"/>
                    </a:cubicBezTo>
                    <a:cubicBezTo>
                      <a:pt x="13" y="41"/>
                      <a:pt x="13" y="41"/>
                      <a:pt x="13" y="41"/>
                    </a:cubicBezTo>
                    <a:moveTo>
                      <a:pt x="102" y="41"/>
                    </a:moveTo>
                    <a:cubicBezTo>
                      <a:pt x="102" y="41"/>
                      <a:pt x="102" y="41"/>
                      <a:pt x="102" y="41"/>
                    </a:cubicBezTo>
                    <a:cubicBezTo>
                      <a:pt x="102" y="41"/>
                      <a:pt x="102" y="41"/>
                      <a:pt x="102" y="41"/>
                    </a:cubicBezTo>
                    <a:cubicBezTo>
                      <a:pt x="102" y="40"/>
                      <a:pt x="102" y="40"/>
                      <a:pt x="102" y="40"/>
                    </a:cubicBezTo>
                    <a:cubicBezTo>
                      <a:pt x="102" y="41"/>
                      <a:pt x="102" y="41"/>
                      <a:pt x="102" y="41"/>
                    </a:cubicBezTo>
                    <a:cubicBezTo>
                      <a:pt x="102" y="41"/>
                      <a:pt x="102" y="41"/>
                      <a:pt x="102" y="41"/>
                    </a:cubicBezTo>
                    <a:cubicBezTo>
                      <a:pt x="102" y="41"/>
                      <a:pt x="102" y="41"/>
                      <a:pt x="102" y="41"/>
                    </a:cubicBezTo>
                    <a:moveTo>
                      <a:pt x="98" y="41"/>
                    </a:moveTo>
                    <a:cubicBezTo>
                      <a:pt x="98" y="40"/>
                      <a:pt x="98" y="40"/>
                      <a:pt x="98" y="40"/>
                    </a:cubicBezTo>
                    <a:cubicBezTo>
                      <a:pt x="98" y="40"/>
                      <a:pt x="98" y="40"/>
                      <a:pt x="98" y="40"/>
                    </a:cubicBezTo>
                    <a:cubicBezTo>
                      <a:pt x="98" y="40"/>
                      <a:pt x="98" y="40"/>
                      <a:pt x="98" y="40"/>
                    </a:cubicBezTo>
                    <a:cubicBezTo>
                      <a:pt x="98" y="41"/>
                      <a:pt x="98" y="41"/>
                      <a:pt x="98" y="41"/>
                    </a:cubicBezTo>
                    <a:cubicBezTo>
                      <a:pt x="98" y="41"/>
                      <a:pt x="98" y="41"/>
                      <a:pt x="98" y="41"/>
                    </a:cubicBezTo>
                    <a:moveTo>
                      <a:pt x="78" y="44"/>
                    </a:moveTo>
                    <a:cubicBezTo>
                      <a:pt x="78" y="43"/>
                      <a:pt x="78" y="43"/>
                      <a:pt x="78" y="43"/>
                    </a:cubicBezTo>
                    <a:cubicBezTo>
                      <a:pt x="77" y="43"/>
                      <a:pt x="77" y="43"/>
                      <a:pt x="77" y="43"/>
                    </a:cubicBezTo>
                    <a:cubicBezTo>
                      <a:pt x="78" y="42"/>
                      <a:pt x="78" y="42"/>
                      <a:pt x="78" y="42"/>
                    </a:cubicBezTo>
                    <a:cubicBezTo>
                      <a:pt x="78" y="42"/>
                      <a:pt x="78" y="42"/>
                      <a:pt x="78" y="42"/>
                    </a:cubicBezTo>
                    <a:cubicBezTo>
                      <a:pt x="79" y="42"/>
                      <a:pt x="79" y="42"/>
                      <a:pt x="79" y="42"/>
                    </a:cubicBezTo>
                    <a:cubicBezTo>
                      <a:pt x="79" y="41"/>
                      <a:pt x="79" y="41"/>
                      <a:pt x="79" y="41"/>
                    </a:cubicBezTo>
                    <a:cubicBezTo>
                      <a:pt x="78" y="41"/>
                      <a:pt x="78" y="41"/>
                      <a:pt x="78" y="41"/>
                    </a:cubicBezTo>
                    <a:cubicBezTo>
                      <a:pt x="79" y="41"/>
                      <a:pt x="79" y="41"/>
                      <a:pt x="79" y="41"/>
                    </a:cubicBezTo>
                    <a:cubicBezTo>
                      <a:pt x="79" y="41"/>
                      <a:pt x="79" y="41"/>
                      <a:pt x="79" y="41"/>
                    </a:cubicBezTo>
                    <a:cubicBezTo>
                      <a:pt x="79" y="40"/>
                      <a:pt x="79" y="40"/>
                      <a:pt x="79" y="40"/>
                    </a:cubicBezTo>
                    <a:cubicBezTo>
                      <a:pt x="81" y="40"/>
                      <a:pt x="81" y="40"/>
                      <a:pt x="81" y="40"/>
                    </a:cubicBezTo>
                    <a:cubicBezTo>
                      <a:pt x="82" y="40"/>
                      <a:pt x="82" y="40"/>
                      <a:pt x="82" y="40"/>
                    </a:cubicBezTo>
                    <a:cubicBezTo>
                      <a:pt x="81" y="41"/>
                      <a:pt x="81" y="41"/>
                      <a:pt x="81" y="41"/>
                    </a:cubicBezTo>
                    <a:cubicBezTo>
                      <a:pt x="81" y="41"/>
                      <a:pt x="81" y="41"/>
                      <a:pt x="81" y="41"/>
                    </a:cubicBezTo>
                    <a:cubicBezTo>
                      <a:pt x="81" y="43"/>
                      <a:pt x="81" y="43"/>
                      <a:pt x="81" y="43"/>
                    </a:cubicBezTo>
                    <a:cubicBezTo>
                      <a:pt x="81" y="44"/>
                      <a:pt x="81" y="44"/>
                      <a:pt x="81" y="44"/>
                    </a:cubicBezTo>
                    <a:cubicBezTo>
                      <a:pt x="83" y="45"/>
                      <a:pt x="83" y="45"/>
                      <a:pt x="83" y="45"/>
                    </a:cubicBezTo>
                    <a:cubicBezTo>
                      <a:pt x="83" y="45"/>
                      <a:pt x="83" y="45"/>
                      <a:pt x="83" y="45"/>
                    </a:cubicBezTo>
                    <a:cubicBezTo>
                      <a:pt x="82" y="45"/>
                      <a:pt x="82" y="45"/>
                      <a:pt x="82" y="45"/>
                    </a:cubicBezTo>
                    <a:cubicBezTo>
                      <a:pt x="81" y="45"/>
                      <a:pt x="81" y="45"/>
                      <a:pt x="81" y="45"/>
                    </a:cubicBezTo>
                    <a:cubicBezTo>
                      <a:pt x="80" y="45"/>
                      <a:pt x="80" y="45"/>
                      <a:pt x="80" y="45"/>
                    </a:cubicBezTo>
                    <a:cubicBezTo>
                      <a:pt x="79" y="45"/>
                      <a:pt x="79" y="45"/>
                      <a:pt x="79" y="45"/>
                    </a:cubicBezTo>
                    <a:cubicBezTo>
                      <a:pt x="79" y="44"/>
                      <a:pt x="79" y="44"/>
                      <a:pt x="79" y="44"/>
                    </a:cubicBezTo>
                    <a:cubicBezTo>
                      <a:pt x="80" y="44"/>
                      <a:pt x="80" y="44"/>
                      <a:pt x="80" y="44"/>
                    </a:cubicBezTo>
                    <a:cubicBezTo>
                      <a:pt x="79" y="44"/>
                      <a:pt x="79" y="44"/>
                      <a:pt x="79" y="44"/>
                    </a:cubicBezTo>
                    <a:cubicBezTo>
                      <a:pt x="78" y="44"/>
                      <a:pt x="78" y="44"/>
                      <a:pt x="78" y="44"/>
                    </a:cubicBezTo>
                    <a:cubicBezTo>
                      <a:pt x="78" y="43"/>
                      <a:pt x="78" y="43"/>
                      <a:pt x="78" y="43"/>
                    </a:cubicBezTo>
                    <a:cubicBezTo>
                      <a:pt x="78" y="44"/>
                      <a:pt x="78" y="44"/>
                      <a:pt x="78" y="44"/>
                    </a:cubicBezTo>
                    <a:moveTo>
                      <a:pt x="100" y="40"/>
                    </a:moveTo>
                    <a:cubicBezTo>
                      <a:pt x="99" y="40"/>
                      <a:pt x="99" y="40"/>
                      <a:pt x="99" y="40"/>
                    </a:cubicBezTo>
                    <a:cubicBezTo>
                      <a:pt x="99" y="40"/>
                      <a:pt x="99" y="40"/>
                      <a:pt x="99" y="40"/>
                    </a:cubicBezTo>
                    <a:cubicBezTo>
                      <a:pt x="100" y="40"/>
                      <a:pt x="100" y="40"/>
                      <a:pt x="100" y="40"/>
                    </a:cubicBezTo>
                    <a:cubicBezTo>
                      <a:pt x="100" y="40"/>
                      <a:pt x="100" y="40"/>
                      <a:pt x="100" y="40"/>
                    </a:cubicBezTo>
                    <a:moveTo>
                      <a:pt x="11" y="41"/>
                    </a:moveTo>
                    <a:cubicBezTo>
                      <a:pt x="11" y="40"/>
                      <a:pt x="11" y="40"/>
                      <a:pt x="11" y="40"/>
                    </a:cubicBezTo>
                    <a:cubicBezTo>
                      <a:pt x="11" y="40"/>
                      <a:pt x="11" y="40"/>
                      <a:pt x="11" y="40"/>
                    </a:cubicBezTo>
                    <a:cubicBezTo>
                      <a:pt x="11" y="40"/>
                      <a:pt x="11" y="40"/>
                      <a:pt x="11" y="40"/>
                    </a:cubicBezTo>
                    <a:cubicBezTo>
                      <a:pt x="12" y="40"/>
                      <a:pt x="12" y="40"/>
                      <a:pt x="12" y="40"/>
                    </a:cubicBezTo>
                    <a:cubicBezTo>
                      <a:pt x="12" y="40"/>
                      <a:pt x="12" y="40"/>
                      <a:pt x="12" y="40"/>
                    </a:cubicBezTo>
                    <a:cubicBezTo>
                      <a:pt x="12" y="40"/>
                      <a:pt x="12" y="40"/>
                      <a:pt x="12" y="40"/>
                    </a:cubicBezTo>
                    <a:cubicBezTo>
                      <a:pt x="12" y="40"/>
                      <a:pt x="12" y="40"/>
                      <a:pt x="12" y="40"/>
                    </a:cubicBezTo>
                    <a:cubicBezTo>
                      <a:pt x="12" y="41"/>
                      <a:pt x="12" y="41"/>
                      <a:pt x="12" y="41"/>
                    </a:cubicBezTo>
                    <a:cubicBezTo>
                      <a:pt x="11" y="41"/>
                      <a:pt x="11" y="41"/>
                      <a:pt x="11" y="41"/>
                    </a:cubicBezTo>
                    <a:moveTo>
                      <a:pt x="94" y="40"/>
                    </a:moveTo>
                    <a:cubicBezTo>
                      <a:pt x="94" y="40"/>
                      <a:pt x="94" y="40"/>
                      <a:pt x="94" y="40"/>
                    </a:cubicBezTo>
                    <a:cubicBezTo>
                      <a:pt x="94" y="40"/>
                      <a:pt x="94" y="40"/>
                      <a:pt x="94" y="40"/>
                    </a:cubicBezTo>
                    <a:cubicBezTo>
                      <a:pt x="95" y="40"/>
                      <a:pt x="95" y="40"/>
                      <a:pt x="95" y="40"/>
                    </a:cubicBezTo>
                    <a:cubicBezTo>
                      <a:pt x="95" y="40"/>
                      <a:pt x="95" y="40"/>
                      <a:pt x="95" y="40"/>
                    </a:cubicBezTo>
                    <a:cubicBezTo>
                      <a:pt x="95" y="40"/>
                      <a:pt x="95" y="40"/>
                      <a:pt x="95" y="40"/>
                    </a:cubicBezTo>
                    <a:cubicBezTo>
                      <a:pt x="94" y="40"/>
                      <a:pt x="94" y="40"/>
                      <a:pt x="94" y="40"/>
                    </a:cubicBezTo>
                    <a:moveTo>
                      <a:pt x="99" y="40"/>
                    </a:moveTo>
                    <a:cubicBezTo>
                      <a:pt x="99" y="39"/>
                      <a:pt x="99" y="39"/>
                      <a:pt x="99" y="39"/>
                    </a:cubicBezTo>
                    <a:cubicBezTo>
                      <a:pt x="99" y="39"/>
                      <a:pt x="99" y="39"/>
                      <a:pt x="99" y="39"/>
                    </a:cubicBezTo>
                    <a:cubicBezTo>
                      <a:pt x="99" y="40"/>
                      <a:pt x="99" y="40"/>
                      <a:pt x="99" y="40"/>
                    </a:cubicBezTo>
                    <a:cubicBezTo>
                      <a:pt x="99" y="40"/>
                      <a:pt x="99" y="40"/>
                      <a:pt x="99" y="40"/>
                    </a:cubicBezTo>
                    <a:moveTo>
                      <a:pt x="144" y="39"/>
                    </a:moveTo>
                    <a:cubicBezTo>
                      <a:pt x="144" y="39"/>
                      <a:pt x="144" y="39"/>
                      <a:pt x="144" y="39"/>
                    </a:cubicBezTo>
                    <a:cubicBezTo>
                      <a:pt x="144" y="39"/>
                      <a:pt x="144" y="39"/>
                      <a:pt x="144" y="39"/>
                    </a:cubicBezTo>
                    <a:cubicBezTo>
                      <a:pt x="144" y="39"/>
                      <a:pt x="144" y="39"/>
                      <a:pt x="144" y="39"/>
                    </a:cubicBezTo>
                    <a:cubicBezTo>
                      <a:pt x="144" y="39"/>
                      <a:pt x="144" y="39"/>
                      <a:pt x="144" y="39"/>
                    </a:cubicBezTo>
                    <a:moveTo>
                      <a:pt x="143" y="39"/>
                    </a:moveTo>
                    <a:cubicBezTo>
                      <a:pt x="143" y="39"/>
                      <a:pt x="143" y="39"/>
                      <a:pt x="143" y="39"/>
                    </a:cubicBezTo>
                    <a:cubicBezTo>
                      <a:pt x="143" y="39"/>
                      <a:pt x="143" y="39"/>
                      <a:pt x="143" y="39"/>
                    </a:cubicBezTo>
                    <a:cubicBezTo>
                      <a:pt x="143" y="39"/>
                      <a:pt x="143" y="39"/>
                      <a:pt x="143" y="39"/>
                    </a:cubicBezTo>
                    <a:cubicBezTo>
                      <a:pt x="143" y="39"/>
                      <a:pt x="143" y="39"/>
                      <a:pt x="143" y="39"/>
                    </a:cubicBezTo>
                    <a:cubicBezTo>
                      <a:pt x="143" y="39"/>
                      <a:pt x="143" y="39"/>
                      <a:pt x="143" y="39"/>
                    </a:cubicBezTo>
                    <a:cubicBezTo>
                      <a:pt x="143" y="39"/>
                      <a:pt x="143" y="39"/>
                      <a:pt x="143" y="39"/>
                    </a:cubicBezTo>
                    <a:moveTo>
                      <a:pt x="141" y="39"/>
                    </a:moveTo>
                    <a:cubicBezTo>
                      <a:pt x="142" y="39"/>
                      <a:pt x="142" y="39"/>
                      <a:pt x="142" y="39"/>
                    </a:cubicBezTo>
                    <a:cubicBezTo>
                      <a:pt x="142" y="39"/>
                      <a:pt x="142" y="39"/>
                      <a:pt x="142" y="39"/>
                    </a:cubicBezTo>
                    <a:cubicBezTo>
                      <a:pt x="142" y="39"/>
                      <a:pt x="142" y="39"/>
                      <a:pt x="142" y="39"/>
                    </a:cubicBezTo>
                    <a:cubicBezTo>
                      <a:pt x="142" y="39"/>
                      <a:pt x="142" y="39"/>
                      <a:pt x="142" y="39"/>
                    </a:cubicBezTo>
                    <a:cubicBezTo>
                      <a:pt x="141" y="39"/>
                      <a:pt x="141" y="39"/>
                      <a:pt x="141" y="39"/>
                    </a:cubicBezTo>
                    <a:moveTo>
                      <a:pt x="159" y="40"/>
                    </a:moveTo>
                    <a:cubicBezTo>
                      <a:pt x="158" y="40"/>
                      <a:pt x="158" y="40"/>
                      <a:pt x="158" y="40"/>
                    </a:cubicBezTo>
                    <a:cubicBezTo>
                      <a:pt x="157" y="40"/>
                      <a:pt x="157" y="40"/>
                      <a:pt x="157" y="40"/>
                    </a:cubicBezTo>
                    <a:cubicBezTo>
                      <a:pt x="157" y="40"/>
                      <a:pt x="157" y="40"/>
                      <a:pt x="157" y="40"/>
                    </a:cubicBezTo>
                    <a:cubicBezTo>
                      <a:pt x="156" y="40"/>
                      <a:pt x="156" y="40"/>
                      <a:pt x="156" y="40"/>
                    </a:cubicBezTo>
                    <a:cubicBezTo>
                      <a:pt x="156" y="39"/>
                      <a:pt x="156" y="39"/>
                      <a:pt x="156" y="39"/>
                    </a:cubicBezTo>
                    <a:cubicBezTo>
                      <a:pt x="156" y="39"/>
                      <a:pt x="156" y="39"/>
                      <a:pt x="156" y="39"/>
                    </a:cubicBezTo>
                    <a:cubicBezTo>
                      <a:pt x="156" y="39"/>
                      <a:pt x="156" y="39"/>
                      <a:pt x="156" y="39"/>
                    </a:cubicBezTo>
                    <a:cubicBezTo>
                      <a:pt x="157" y="39"/>
                      <a:pt x="157" y="39"/>
                      <a:pt x="157" y="39"/>
                    </a:cubicBezTo>
                    <a:cubicBezTo>
                      <a:pt x="158" y="39"/>
                      <a:pt x="158" y="39"/>
                      <a:pt x="158" y="39"/>
                    </a:cubicBezTo>
                    <a:cubicBezTo>
                      <a:pt x="158" y="39"/>
                      <a:pt x="158" y="39"/>
                      <a:pt x="158" y="39"/>
                    </a:cubicBezTo>
                    <a:cubicBezTo>
                      <a:pt x="158" y="39"/>
                      <a:pt x="158" y="39"/>
                      <a:pt x="158" y="39"/>
                    </a:cubicBezTo>
                    <a:cubicBezTo>
                      <a:pt x="159" y="40"/>
                      <a:pt x="159" y="40"/>
                      <a:pt x="159" y="40"/>
                    </a:cubicBezTo>
                    <a:cubicBezTo>
                      <a:pt x="159" y="40"/>
                      <a:pt x="159" y="40"/>
                      <a:pt x="159" y="40"/>
                    </a:cubicBezTo>
                    <a:moveTo>
                      <a:pt x="106" y="39"/>
                    </a:moveTo>
                    <a:cubicBezTo>
                      <a:pt x="106" y="38"/>
                      <a:pt x="106" y="38"/>
                      <a:pt x="106" y="38"/>
                    </a:cubicBezTo>
                    <a:cubicBezTo>
                      <a:pt x="107" y="38"/>
                      <a:pt x="107" y="38"/>
                      <a:pt x="107" y="38"/>
                    </a:cubicBezTo>
                    <a:cubicBezTo>
                      <a:pt x="107" y="39"/>
                      <a:pt x="107" y="39"/>
                      <a:pt x="107" y="39"/>
                    </a:cubicBezTo>
                    <a:cubicBezTo>
                      <a:pt x="106" y="39"/>
                      <a:pt x="106" y="39"/>
                      <a:pt x="106" y="39"/>
                    </a:cubicBezTo>
                    <a:moveTo>
                      <a:pt x="105" y="38"/>
                    </a:moveTo>
                    <a:cubicBezTo>
                      <a:pt x="105" y="38"/>
                      <a:pt x="105" y="38"/>
                      <a:pt x="105" y="38"/>
                    </a:cubicBezTo>
                    <a:cubicBezTo>
                      <a:pt x="105" y="38"/>
                      <a:pt x="105" y="38"/>
                      <a:pt x="105" y="38"/>
                    </a:cubicBezTo>
                    <a:cubicBezTo>
                      <a:pt x="105" y="38"/>
                      <a:pt x="105" y="38"/>
                      <a:pt x="105" y="38"/>
                    </a:cubicBezTo>
                    <a:cubicBezTo>
                      <a:pt x="105" y="38"/>
                      <a:pt x="105" y="38"/>
                      <a:pt x="105" y="38"/>
                    </a:cubicBezTo>
                    <a:moveTo>
                      <a:pt x="106" y="38"/>
                    </a:moveTo>
                    <a:cubicBezTo>
                      <a:pt x="105" y="38"/>
                      <a:pt x="105" y="38"/>
                      <a:pt x="105" y="38"/>
                    </a:cubicBezTo>
                    <a:cubicBezTo>
                      <a:pt x="106" y="38"/>
                      <a:pt x="106" y="38"/>
                      <a:pt x="106" y="38"/>
                    </a:cubicBezTo>
                    <a:cubicBezTo>
                      <a:pt x="106" y="38"/>
                      <a:pt x="106" y="38"/>
                      <a:pt x="106" y="38"/>
                    </a:cubicBezTo>
                    <a:moveTo>
                      <a:pt x="107" y="38"/>
                    </a:moveTo>
                    <a:cubicBezTo>
                      <a:pt x="108" y="38"/>
                      <a:pt x="108" y="38"/>
                      <a:pt x="108" y="38"/>
                    </a:cubicBezTo>
                    <a:cubicBezTo>
                      <a:pt x="108" y="38"/>
                      <a:pt x="108" y="38"/>
                      <a:pt x="108" y="38"/>
                    </a:cubicBezTo>
                    <a:cubicBezTo>
                      <a:pt x="108" y="38"/>
                      <a:pt x="108" y="38"/>
                      <a:pt x="108" y="38"/>
                    </a:cubicBezTo>
                    <a:cubicBezTo>
                      <a:pt x="107" y="38"/>
                      <a:pt x="107" y="38"/>
                      <a:pt x="107" y="38"/>
                    </a:cubicBezTo>
                    <a:moveTo>
                      <a:pt x="14" y="38"/>
                    </a:moveTo>
                    <a:cubicBezTo>
                      <a:pt x="14" y="38"/>
                      <a:pt x="14" y="38"/>
                      <a:pt x="14" y="38"/>
                    </a:cubicBezTo>
                    <a:cubicBezTo>
                      <a:pt x="14" y="38"/>
                      <a:pt x="14" y="38"/>
                      <a:pt x="14" y="38"/>
                    </a:cubicBezTo>
                    <a:cubicBezTo>
                      <a:pt x="14" y="38"/>
                      <a:pt x="14" y="38"/>
                      <a:pt x="14" y="38"/>
                    </a:cubicBezTo>
                    <a:cubicBezTo>
                      <a:pt x="15" y="38"/>
                      <a:pt x="15" y="38"/>
                      <a:pt x="15" y="38"/>
                    </a:cubicBezTo>
                    <a:cubicBezTo>
                      <a:pt x="15" y="38"/>
                      <a:pt x="15" y="38"/>
                      <a:pt x="15" y="38"/>
                    </a:cubicBezTo>
                    <a:cubicBezTo>
                      <a:pt x="14" y="38"/>
                      <a:pt x="14" y="38"/>
                      <a:pt x="14" y="38"/>
                    </a:cubicBezTo>
                    <a:moveTo>
                      <a:pt x="152" y="39"/>
                    </a:moveTo>
                    <a:cubicBezTo>
                      <a:pt x="151" y="38"/>
                      <a:pt x="151" y="38"/>
                      <a:pt x="151" y="38"/>
                    </a:cubicBezTo>
                    <a:cubicBezTo>
                      <a:pt x="152" y="38"/>
                      <a:pt x="152" y="38"/>
                      <a:pt x="152" y="38"/>
                    </a:cubicBezTo>
                    <a:cubicBezTo>
                      <a:pt x="152" y="38"/>
                      <a:pt x="152" y="38"/>
                      <a:pt x="152" y="38"/>
                    </a:cubicBezTo>
                    <a:cubicBezTo>
                      <a:pt x="152" y="39"/>
                      <a:pt x="152" y="39"/>
                      <a:pt x="152" y="39"/>
                    </a:cubicBezTo>
                    <a:moveTo>
                      <a:pt x="156" y="39"/>
                    </a:moveTo>
                    <a:cubicBezTo>
                      <a:pt x="156" y="38"/>
                      <a:pt x="156" y="38"/>
                      <a:pt x="156" y="38"/>
                    </a:cubicBezTo>
                    <a:cubicBezTo>
                      <a:pt x="156" y="38"/>
                      <a:pt x="156" y="38"/>
                      <a:pt x="156" y="38"/>
                    </a:cubicBezTo>
                    <a:cubicBezTo>
                      <a:pt x="156" y="38"/>
                      <a:pt x="156" y="38"/>
                      <a:pt x="156" y="38"/>
                    </a:cubicBezTo>
                    <a:cubicBezTo>
                      <a:pt x="157" y="38"/>
                      <a:pt x="157" y="38"/>
                      <a:pt x="157" y="38"/>
                    </a:cubicBezTo>
                    <a:cubicBezTo>
                      <a:pt x="156" y="38"/>
                      <a:pt x="156" y="38"/>
                      <a:pt x="156" y="38"/>
                    </a:cubicBezTo>
                    <a:cubicBezTo>
                      <a:pt x="157" y="38"/>
                      <a:pt x="157" y="38"/>
                      <a:pt x="157" y="38"/>
                    </a:cubicBezTo>
                    <a:cubicBezTo>
                      <a:pt x="157" y="38"/>
                      <a:pt x="157" y="38"/>
                      <a:pt x="157" y="38"/>
                    </a:cubicBezTo>
                    <a:cubicBezTo>
                      <a:pt x="156" y="39"/>
                      <a:pt x="156" y="39"/>
                      <a:pt x="156" y="39"/>
                    </a:cubicBezTo>
                    <a:moveTo>
                      <a:pt x="134" y="38"/>
                    </a:moveTo>
                    <a:cubicBezTo>
                      <a:pt x="134" y="38"/>
                      <a:pt x="134" y="38"/>
                      <a:pt x="134" y="38"/>
                    </a:cubicBezTo>
                    <a:cubicBezTo>
                      <a:pt x="134" y="38"/>
                      <a:pt x="134" y="38"/>
                      <a:pt x="134" y="38"/>
                    </a:cubicBezTo>
                    <a:cubicBezTo>
                      <a:pt x="135" y="38"/>
                      <a:pt x="135" y="38"/>
                      <a:pt x="135" y="38"/>
                    </a:cubicBezTo>
                    <a:cubicBezTo>
                      <a:pt x="135" y="38"/>
                      <a:pt x="135" y="38"/>
                      <a:pt x="135" y="38"/>
                    </a:cubicBezTo>
                    <a:cubicBezTo>
                      <a:pt x="134" y="38"/>
                      <a:pt x="134" y="38"/>
                      <a:pt x="134" y="38"/>
                    </a:cubicBezTo>
                    <a:cubicBezTo>
                      <a:pt x="134" y="38"/>
                      <a:pt x="134" y="38"/>
                      <a:pt x="134" y="38"/>
                    </a:cubicBezTo>
                    <a:cubicBezTo>
                      <a:pt x="134" y="38"/>
                      <a:pt x="134" y="38"/>
                      <a:pt x="134" y="38"/>
                    </a:cubicBezTo>
                    <a:moveTo>
                      <a:pt x="131" y="38"/>
                    </a:moveTo>
                    <a:cubicBezTo>
                      <a:pt x="131" y="38"/>
                      <a:pt x="131" y="38"/>
                      <a:pt x="131" y="38"/>
                    </a:cubicBezTo>
                    <a:cubicBezTo>
                      <a:pt x="130" y="38"/>
                      <a:pt x="130" y="38"/>
                      <a:pt x="130" y="38"/>
                    </a:cubicBezTo>
                    <a:cubicBezTo>
                      <a:pt x="131" y="38"/>
                      <a:pt x="131" y="38"/>
                      <a:pt x="131" y="38"/>
                    </a:cubicBezTo>
                    <a:cubicBezTo>
                      <a:pt x="131" y="37"/>
                      <a:pt x="131" y="37"/>
                      <a:pt x="131" y="37"/>
                    </a:cubicBezTo>
                    <a:cubicBezTo>
                      <a:pt x="131" y="37"/>
                      <a:pt x="131" y="37"/>
                      <a:pt x="131" y="37"/>
                    </a:cubicBezTo>
                    <a:cubicBezTo>
                      <a:pt x="132" y="37"/>
                      <a:pt x="132" y="37"/>
                      <a:pt x="132" y="37"/>
                    </a:cubicBezTo>
                    <a:cubicBezTo>
                      <a:pt x="132" y="38"/>
                      <a:pt x="132" y="38"/>
                      <a:pt x="132" y="38"/>
                    </a:cubicBezTo>
                    <a:cubicBezTo>
                      <a:pt x="132" y="38"/>
                      <a:pt x="132" y="38"/>
                      <a:pt x="132" y="38"/>
                    </a:cubicBezTo>
                    <a:cubicBezTo>
                      <a:pt x="132" y="38"/>
                      <a:pt x="132" y="38"/>
                      <a:pt x="132" y="38"/>
                    </a:cubicBezTo>
                    <a:cubicBezTo>
                      <a:pt x="131" y="38"/>
                      <a:pt x="131" y="38"/>
                      <a:pt x="131" y="38"/>
                    </a:cubicBezTo>
                    <a:moveTo>
                      <a:pt x="15" y="37"/>
                    </a:move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moveTo>
                      <a:pt x="109" y="37"/>
                    </a:moveTo>
                    <a:cubicBezTo>
                      <a:pt x="108" y="37"/>
                      <a:pt x="108" y="37"/>
                      <a:pt x="108" y="37"/>
                    </a:cubicBezTo>
                    <a:cubicBezTo>
                      <a:pt x="108" y="36"/>
                      <a:pt x="108" y="36"/>
                      <a:pt x="108" y="36"/>
                    </a:cubicBezTo>
                    <a:cubicBezTo>
                      <a:pt x="108" y="36"/>
                      <a:pt x="108" y="36"/>
                      <a:pt x="108" y="36"/>
                    </a:cubicBezTo>
                    <a:cubicBezTo>
                      <a:pt x="109" y="36"/>
                      <a:pt x="109" y="36"/>
                      <a:pt x="109" y="36"/>
                    </a:cubicBezTo>
                    <a:cubicBezTo>
                      <a:pt x="109" y="37"/>
                      <a:pt x="109" y="37"/>
                      <a:pt x="109" y="37"/>
                    </a:cubicBezTo>
                    <a:moveTo>
                      <a:pt x="16" y="37"/>
                    </a:moveTo>
                    <a:cubicBezTo>
                      <a:pt x="16" y="36"/>
                      <a:pt x="16" y="36"/>
                      <a:pt x="16" y="36"/>
                    </a:cubicBezTo>
                    <a:cubicBezTo>
                      <a:pt x="16" y="36"/>
                      <a:pt x="16" y="36"/>
                      <a:pt x="16" y="36"/>
                    </a:cubicBezTo>
                    <a:cubicBezTo>
                      <a:pt x="17" y="36"/>
                      <a:pt x="17" y="36"/>
                      <a:pt x="17" y="36"/>
                    </a:cubicBezTo>
                    <a:cubicBezTo>
                      <a:pt x="17" y="36"/>
                      <a:pt x="17" y="36"/>
                      <a:pt x="17" y="36"/>
                    </a:cubicBezTo>
                    <a:cubicBezTo>
                      <a:pt x="18" y="36"/>
                      <a:pt x="18" y="36"/>
                      <a:pt x="18" y="36"/>
                    </a:cubicBezTo>
                    <a:cubicBezTo>
                      <a:pt x="18" y="37"/>
                      <a:pt x="18" y="37"/>
                      <a:pt x="18" y="37"/>
                    </a:cubicBezTo>
                    <a:cubicBezTo>
                      <a:pt x="17" y="37"/>
                      <a:pt x="17" y="37"/>
                      <a:pt x="17" y="37"/>
                    </a:cubicBezTo>
                    <a:cubicBezTo>
                      <a:pt x="16" y="37"/>
                      <a:pt x="16" y="37"/>
                      <a:pt x="16" y="37"/>
                    </a:cubicBezTo>
                    <a:moveTo>
                      <a:pt x="104" y="36"/>
                    </a:moveTo>
                    <a:cubicBezTo>
                      <a:pt x="104" y="36"/>
                      <a:pt x="104" y="36"/>
                      <a:pt x="104" y="36"/>
                    </a:cubicBezTo>
                    <a:cubicBezTo>
                      <a:pt x="104" y="35"/>
                      <a:pt x="104" y="35"/>
                      <a:pt x="104" y="35"/>
                    </a:cubicBezTo>
                    <a:cubicBezTo>
                      <a:pt x="104" y="35"/>
                      <a:pt x="104" y="35"/>
                      <a:pt x="104" y="35"/>
                    </a:cubicBezTo>
                    <a:cubicBezTo>
                      <a:pt x="105" y="36"/>
                      <a:pt x="105" y="36"/>
                      <a:pt x="105" y="36"/>
                    </a:cubicBezTo>
                    <a:cubicBezTo>
                      <a:pt x="104" y="36"/>
                      <a:pt x="104" y="36"/>
                      <a:pt x="104" y="36"/>
                    </a:cubicBezTo>
                    <a:moveTo>
                      <a:pt x="164" y="37"/>
                    </a:moveTo>
                    <a:cubicBezTo>
                      <a:pt x="163" y="37"/>
                      <a:pt x="163" y="37"/>
                      <a:pt x="163" y="37"/>
                    </a:cubicBezTo>
                    <a:cubicBezTo>
                      <a:pt x="163" y="36"/>
                      <a:pt x="163" y="36"/>
                      <a:pt x="163" y="36"/>
                    </a:cubicBezTo>
                    <a:cubicBezTo>
                      <a:pt x="162" y="36"/>
                      <a:pt x="162" y="36"/>
                      <a:pt x="162" y="36"/>
                    </a:cubicBezTo>
                    <a:cubicBezTo>
                      <a:pt x="162" y="36"/>
                      <a:pt x="162" y="36"/>
                      <a:pt x="162" y="36"/>
                    </a:cubicBezTo>
                    <a:cubicBezTo>
                      <a:pt x="161" y="35"/>
                      <a:pt x="161" y="35"/>
                      <a:pt x="161" y="35"/>
                    </a:cubicBezTo>
                    <a:cubicBezTo>
                      <a:pt x="161" y="35"/>
                      <a:pt x="161" y="35"/>
                      <a:pt x="161" y="35"/>
                    </a:cubicBezTo>
                    <a:cubicBezTo>
                      <a:pt x="162" y="35"/>
                      <a:pt x="162" y="35"/>
                      <a:pt x="162" y="35"/>
                    </a:cubicBezTo>
                    <a:cubicBezTo>
                      <a:pt x="162" y="36"/>
                      <a:pt x="162" y="36"/>
                      <a:pt x="162" y="36"/>
                    </a:cubicBezTo>
                    <a:cubicBezTo>
                      <a:pt x="163" y="36"/>
                      <a:pt x="163" y="36"/>
                      <a:pt x="163" y="36"/>
                    </a:cubicBezTo>
                    <a:cubicBezTo>
                      <a:pt x="163" y="36"/>
                      <a:pt x="163" y="36"/>
                      <a:pt x="163" y="36"/>
                    </a:cubicBezTo>
                    <a:cubicBezTo>
                      <a:pt x="164" y="36"/>
                      <a:pt x="164" y="36"/>
                      <a:pt x="164" y="36"/>
                    </a:cubicBezTo>
                    <a:cubicBezTo>
                      <a:pt x="165" y="36"/>
                      <a:pt x="165" y="36"/>
                      <a:pt x="165" y="36"/>
                    </a:cubicBezTo>
                    <a:cubicBezTo>
                      <a:pt x="165" y="36"/>
                      <a:pt x="165" y="36"/>
                      <a:pt x="165" y="36"/>
                    </a:cubicBezTo>
                    <a:cubicBezTo>
                      <a:pt x="165" y="37"/>
                      <a:pt x="165" y="37"/>
                      <a:pt x="165" y="37"/>
                    </a:cubicBezTo>
                    <a:cubicBezTo>
                      <a:pt x="164" y="37"/>
                      <a:pt x="164" y="37"/>
                      <a:pt x="164" y="37"/>
                    </a:cubicBezTo>
                    <a:moveTo>
                      <a:pt x="105" y="35"/>
                    </a:move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moveTo>
                      <a:pt x="105" y="35"/>
                    </a:moveTo>
                    <a:cubicBezTo>
                      <a:pt x="105" y="35"/>
                      <a:pt x="105" y="35"/>
                      <a:pt x="105" y="35"/>
                    </a:cubicBezTo>
                    <a:cubicBezTo>
                      <a:pt x="105" y="35"/>
                      <a:pt x="105" y="35"/>
                      <a:pt x="105" y="35"/>
                    </a:cubicBezTo>
                    <a:cubicBezTo>
                      <a:pt x="105" y="35"/>
                      <a:pt x="105" y="35"/>
                      <a:pt x="105" y="35"/>
                    </a:cubicBezTo>
                    <a:cubicBezTo>
                      <a:pt x="105" y="35"/>
                      <a:pt x="105" y="35"/>
                      <a:pt x="105" y="35"/>
                    </a:cubicBezTo>
                    <a:cubicBezTo>
                      <a:pt x="105" y="35"/>
                      <a:pt x="105" y="35"/>
                      <a:pt x="105" y="35"/>
                    </a:cubicBezTo>
                    <a:moveTo>
                      <a:pt x="118" y="34"/>
                    </a:moveTo>
                    <a:cubicBezTo>
                      <a:pt x="117" y="34"/>
                      <a:pt x="117" y="34"/>
                      <a:pt x="117" y="34"/>
                    </a:cubicBezTo>
                    <a:cubicBezTo>
                      <a:pt x="118" y="34"/>
                      <a:pt x="118" y="34"/>
                      <a:pt x="118" y="34"/>
                    </a:cubicBezTo>
                    <a:cubicBezTo>
                      <a:pt x="118" y="34"/>
                      <a:pt x="118" y="34"/>
                      <a:pt x="118" y="34"/>
                    </a:cubicBezTo>
                    <a:cubicBezTo>
                      <a:pt x="118" y="34"/>
                      <a:pt x="118" y="34"/>
                      <a:pt x="118" y="34"/>
                    </a:cubicBezTo>
                    <a:moveTo>
                      <a:pt x="167" y="34"/>
                    </a:moveTo>
                    <a:cubicBezTo>
                      <a:pt x="167" y="34"/>
                      <a:pt x="167" y="34"/>
                      <a:pt x="167" y="34"/>
                    </a:cubicBezTo>
                    <a:cubicBezTo>
                      <a:pt x="167" y="34"/>
                      <a:pt x="167" y="34"/>
                      <a:pt x="167" y="34"/>
                    </a:cubicBezTo>
                    <a:cubicBezTo>
                      <a:pt x="167" y="34"/>
                      <a:pt x="167" y="34"/>
                      <a:pt x="167" y="34"/>
                    </a:cubicBezTo>
                    <a:cubicBezTo>
                      <a:pt x="167" y="34"/>
                      <a:pt x="167" y="34"/>
                      <a:pt x="167" y="34"/>
                    </a:cubicBezTo>
                    <a:cubicBezTo>
                      <a:pt x="167" y="34"/>
                      <a:pt x="167" y="34"/>
                      <a:pt x="167" y="34"/>
                    </a:cubicBezTo>
                    <a:moveTo>
                      <a:pt x="156" y="35"/>
                    </a:moveTo>
                    <a:cubicBezTo>
                      <a:pt x="156" y="35"/>
                      <a:pt x="156" y="35"/>
                      <a:pt x="156" y="35"/>
                    </a:cubicBezTo>
                    <a:cubicBezTo>
                      <a:pt x="156" y="35"/>
                      <a:pt x="156" y="35"/>
                      <a:pt x="156" y="35"/>
                    </a:cubicBezTo>
                    <a:cubicBezTo>
                      <a:pt x="157" y="34"/>
                      <a:pt x="157" y="34"/>
                      <a:pt x="157" y="34"/>
                    </a:cubicBezTo>
                    <a:cubicBezTo>
                      <a:pt x="157" y="34"/>
                      <a:pt x="157" y="34"/>
                      <a:pt x="157" y="34"/>
                    </a:cubicBezTo>
                    <a:cubicBezTo>
                      <a:pt x="157" y="34"/>
                      <a:pt x="157" y="34"/>
                      <a:pt x="157" y="34"/>
                    </a:cubicBezTo>
                    <a:cubicBezTo>
                      <a:pt x="158" y="35"/>
                      <a:pt x="158" y="35"/>
                      <a:pt x="158" y="35"/>
                    </a:cubicBezTo>
                    <a:cubicBezTo>
                      <a:pt x="158" y="35"/>
                      <a:pt x="158" y="35"/>
                      <a:pt x="158" y="35"/>
                    </a:cubicBezTo>
                    <a:cubicBezTo>
                      <a:pt x="159" y="35"/>
                      <a:pt x="159" y="35"/>
                      <a:pt x="159" y="35"/>
                    </a:cubicBezTo>
                    <a:cubicBezTo>
                      <a:pt x="159" y="35"/>
                      <a:pt x="159" y="35"/>
                      <a:pt x="159" y="35"/>
                    </a:cubicBezTo>
                    <a:cubicBezTo>
                      <a:pt x="159" y="35"/>
                      <a:pt x="159" y="35"/>
                      <a:pt x="159" y="35"/>
                    </a:cubicBezTo>
                    <a:cubicBezTo>
                      <a:pt x="160" y="35"/>
                      <a:pt x="160" y="35"/>
                      <a:pt x="160" y="35"/>
                    </a:cubicBezTo>
                    <a:cubicBezTo>
                      <a:pt x="160" y="35"/>
                      <a:pt x="160" y="35"/>
                      <a:pt x="160" y="35"/>
                    </a:cubicBezTo>
                    <a:cubicBezTo>
                      <a:pt x="160" y="36"/>
                      <a:pt x="160" y="36"/>
                      <a:pt x="160" y="36"/>
                    </a:cubicBezTo>
                    <a:cubicBezTo>
                      <a:pt x="160" y="36"/>
                      <a:pt x="160" y="36"/>
                      <a:pt x="160" y="36"/>
                    </a:cubicBezTo>
                    <a:cubicBezTo>
                      <a:pt x="159" y="36"/>
                      <a:pt x="159" y="36"/>
                      <a:pt x="159" y="36"/>
                    </a:cubicBezTo>
                    <a:cubicBezTo>
                      <a:pt x="159" y="36"/>
                      <a:pt x="159" y="36"/>
                      <a:pt x="159" y="36"/>
                    </a:cubicBezTo>
                    <a:cubicBezTo>
                      <a:pt x="158" y="36"/>
                      <a:pt x="158" y="36"/>
                      <a:pt x="158" y="36"/>
                    </a:cubicBezTo>
                    <a:cubicBezTo>
                      <a:pt x="158" y="36"/>
                      <a:pt x="158" y="36"/>
                      <a:pt x="158" y="36"/>
                    </a:cubicBezTo>
                    <a:cubicBezTo>
                      <a:pt x="158" y="35"/>
                      <a:pt x="158" y="35"/>
                      <a:pt x="158" y="35"/>
                    </a:cubicBezTo>
                    <a:cubicBezTo>
                      <a:pt x="158" y="35"/>
                      <a:pt x="158" y="35"/>
                      <a:pt x="158" y="35"/>
                    </a:cubicBezTo>
                    <a:cubicBezTo>
                      <a:pt x="158" y="35"/>
                      <a:pt x="158" y="35"/>
                      <a:pt x="158" y="35"/>
                    </a:cubicBezTo>
                    <a:cubicBezTo>
                      <a:pt x="158" y="35"/>
                      <a:pt x="158" y="35"/>
                      <a:pt x="158" y="35"/>
                    </a:cubicBezTo>
                    <a:cubicBezTo>
                      <a:pt x="157" y="35"/>
                      <a:pt x="157" y="35"/>
                      <a:pt x="157" y="35"/>
                    </a:cubicBezTo>
                    <a:cubicBezTo>
                      <a:pt x="158" y="36"/>
                      <a:pt x="158" y="36"/>
                      <a:pt x="158" y="36"/>
                    </a:cubicBezTo>
                    <a:cubicBezTo>
                      <a:pt x="158" y="36"/>
                      <a:pt x="158" y="36"/>
                      <a:pt x="158" y="36"/>
                    </a:cubicBezTo>
                    <a:cubicBezTo>
                      <a:pt x="159" y="36"/>
                      <a:pt x="159" y="36"/>
                      <a:pt x="159" y="36"/>
                    </a:cubicBezTo>
                    <a:cubicBezTo>
                      <a:pt x="158" y="37"/>
                      <a:pt x="158" y="37"/>
                      <a:pt x="158" y="37"/>
                    </a:cubicBezTo>
                    <a:cubicBezTo>
                      <a:pt x="158" y="37"/>
                      <a:pt x="158" y="37"/>
                      <a:pt x="158" y="37"/>
                    </a:cubicBezTo>
                    <a:cubicBezTo>
                      <a:pt x="157" y="36"/>
                      <a:pt x="157" y="36"/>
                      <a:pt x="157" y="36"/>
                    </a:cubicBezTo>
                    <a:cubicBezTo>
                      <a:pt x="157" y="36"/>
                      <a:pt x="157" y="36"/>
                      <a:pt x="157" y="36"/>
                    </a:cubicBezTo>
                    <a:cubicBezTo>
                      <a:pt x="156" y="37"/>
                      <a:pt x="156" y="37"/>
                      <a:pt x="156" y="37"/>
                    </a:cubicBezTo>
                    <a:cubicBezTo>
                      <a:pt x="156" y="37"/>
                      <a:pt x="156" y="37"/>
                      <a:pt x="156" y="37"/>
                    </a:cubicBezTo>
                    <a:cubicBezTo>
                      <a:pt x="156" y="36"/>
                      <a:pt x="156" y="36"/>
                      <a:pt x="156" y="36"/>
                    </a:cubicBezTo>
                    <a:cubicBezTo>
                      <a:pt x="155" y="36"/>
                      <a:pt x="155" y="36"/>
                      <a:pt x="155" y="36"/>
                    </a:cubicBezTo>
                    <a:cubicBezTo>
                      <a:pt x="155" y="36"/>
                      <a:pt x="155" y="36"/>
                      <a:pt x="155" y="36"/>
                    </a:cubicBezTo>
                    <a:cubicBezTo>
                      <a:pt x="155" y="37"/>
                      <a:pt x="155" y="37"/>
                      <a:pt x="155" y="37"/>
                    </a:cubicBezTo>
                    <a:cubicBezTo>
                      <a:pt x="155" y="37"/>
                      <a:pt x="155" y="37"/>
                      <a:pt x="155" y="37"/>
                    </a:cubicBezTo>
                    <a:cubicBezTo>
                      <a:pt x="154" y="37"/>
                      <a:pt x="154" y="37"/>
                      <a:pt x="154" y="37"/>
                    </a:cubicBezTo>
                    <a:cubicBezTo>
                      <a:pt x="154" y="37"/>
                      <a:pt x="154" y="37"/>
                      <a:pt x="154" y="37"/>
                    </a:cubicBezTo>
                    <a:cubicBezTo>
                      <a:pt x="154" y="36"/>
                      <a:pt x="154" y="36"/>
                      <a:pt x="154" y="36"/>
                    </a:cubicBezTo>
                    <a:cubicBezTo>
                      <a:pt x="153" y="36"/>
                      <a:pt x="153" y="36"/>
                      <a:pt x="153" y="36"/>
                    </a:cubicBezTo>
                    <a:cubicBezTo>
                      <a:pt x="153" y="36"/>
                      <a:pt x="153" y="36"/>
                      <a:pt x="153" y="36"/>
                    </a:cubicBezTo>
                    <a:cubicBezTo>
                      <a:pt x="153" y="36"/>
                      <a:pt x="153" y="36"/>
                      <a:pt x="153" y="36"/>
                    </a:cubicBezTo>
                    <a:cubicBezTo>
                      <a:pt x="153" y="35"/>
                      <a:pt x="153" y="35"/>
                      <a:pt x="153" y="35"/>
                    </a:cubicBezTo>
                    <a:cubicBezTo>
                      <a:pt x="153" y="35"/>
                      <a:pt x="153" y="35"/>
                      <a:pt x="153" y="35"/>
                    </a:cubicBezTo>
                    <a:cubicBezTo>
                      <a:pt x="153" y="35"/>
                      <a:pt x="153" y="35"/>
                      <a:pt x="153" y="35"/>
                    </a:cubicBezTo>
                    <a:cubicBezTo>
                      <a:pt x="153" y="35"/>
                      <a:pt x="153" y="35"/>
                      <a:pt x="153" y="35"/>
                    </a:cubicBezTo>
                    <a:cubicBezTo>
                      <a:pt x="153" y="35"/>
                      <a:pt x="153" y="35"/>
                      <a:pt x="153" y="35"/>
                    </a:cubicBezTo>
                    <a:cubicBezTo>
                      <a:pt x="154" y="35"/>
                      <a:pt x="154" y="35"/>
                      <a:pt x="154" y="35"/>
                    </a:cubicBezTo>
                    <a:cubicBezTo>
                      <a:pt x="154" y="34"/>
                      <a:pt x="154" y="34"/>
                      <a:pt x="154" y="34"/>
                    </a:cubicBezTo>
                    <a:cubicBezTo>
                      <a:pt x="154" y="34"/>
                      <a:pt x="154" y="34"/>
                      <a:pt x="154" y="34"/>
                    </a:cubicBezTo>
                    <a:cubicBezTo>
                      <a:pt x="156" y="35"/>
                      <a:pt x="156" y="35"/>
                      <a:pt x="156" y="35"/>
                    </a:cubicBezTo>
                    <a:cubicBezTo>
                      <a:pt x="155" y="35"/>
                      <a:pt x="155" y="35"/>
                      <a:pt x="155" y="35"/>
                    </a:cubicBezTo>
                    <a:cubicBezTo>
                      <a:pt x="155" y="35"/>
                      <a:pt x="155" y="35"/>
                      <a:pt x="155" y="35"/>
                    </a:cubicBezTo>
                    <a:cubicBezTo>
                      <a:pt x="156" y="35"/>
                      <a:pt x="156" y="35"/>
                      <a:pt x="156" y="35"/>
                    </a:cubicBezTo>
                    <a:cubicBezTo>
                      <a:pt x="156" y="35"/>
                      <a:pt x="156" y="35"/>
                      <a:pt x="156" y="35"/>
                    </a:cubicBezTo>
                    <a:cubicBezTo>
                      <a:pt x="156" y="35"/>
                      <a:pt x="156" y="35"/>
                      <a:pt x="156" y="35"/>
                    </a:cubicBezTo>
                    <a:moveTo>
                      <a:pt x="117" y="34"/>
                    </a:moveTo>
                    <a:cubicBezTo>
                      <a:pt x="117" y="34"/>
                      <a:pt x="117" y="34"/>
                      <a:pt x="117" y="34"/>
                    </a:cubicBezTo>
                    <a:cubicBezTo>
                      <a:pt x="117" y="34"/>
                      <a:pt x="117" y="34"/>
                      <a:pt x="117" y="34"/>
                    </a:cubicBezTo>
                    <a:cubicBezTo>
                      <a:pt x="117" y="34"/>
                      <a:pt x="117" y="34"/>
                      <a:pt x="117" y="34"/>
                    </a:cubicBezTo>
                    <a:cubicBezTo>
                      <a:pt x="116" y="34"/>
                      <a:pt x="116" y="34"/>
                      <a:pt x="116" y="34"/>
                    </a:cubicBezTo>
                    <a:cubicBezTo>
                      <a:pt x="116" y="34"/>
                      <a:pt x="116" y="34"/>
                      <a:pt x="116" y="34"/>
                    </a:cubicBezTo>
                    <a:cubicBezTo>
                      <a:pt x="117" y="34"/>
                      <a:pt x="117" y="34"/>
                      <a:pt x="117" y="34"/>
                    </a:cubicBezTo>
                    <a:cubicBezTo>
                      <a:pt x="117" y="34"/>
                      <a:pt x="117" y="34"/>
                      <a:pt x="117" y="34"/>
                    </a:cubicBezTo>
                    <a:moveTo>
                      <a:pt x="132" y="34"/>
                    </a:moveTo>
                    <a:cubicBezTo>
                      <a:pt x="132" y="34"/>
                      <a:pt x="132" y="34"/>
                      <a:pt x="132" y="34"/>
                    </a:cubicBezTo>
                    <a:cubicBezTo>
                      <a:pt x="132" y="34"/>
                      <a:pt x="132" y="34"/>
                      <a:pt x="132" y="34"/>
                    </a:cubicBezTo>
                    <a:cubicBezTo>
                      <a:pt x="132" y="34"/>
                      <a:pt x="132" y="34"/>
                      <a:pt x="132" y="34"/>
                    </a:cubicBezTo>
                    <a:moveTo>
                      <a:pt x="16" y="35"/>
                    </a:moveTo>
                    <a:cubicBezTo>
                      <a:pt x="16" y="35"/>
                      <a:pt x="16" y="35"/>
                      <a:pt x="16" y="35"/>
                    </a:cubicBezTo>
                    <a:cubicBezTo>
                      <a:pt x="16" y="34"/>
                      <a:pt x="16" y="34"/>
                      <a:pt x="16" y="34"/>
                    </a:cubicBezTo>
                    <a:cubicBezTo>
                      <a:pt x="16" y="33"/>
                      <a:pt x="16" y="33"/>
                      <a:pt x="16" y="33"/>
                    </a:cubicBezTo>
                    <a:cubicBezTo>
                      <a:pt x="16" y="34"/>
                      <a:pt x="16" y="34"/>
                      <a:pt x="16" y="34"/>
                    </a:cubicBezTo>
                    <a:cubicBezTo>
                      <a:pt x="16" y="34"/>
                      <a:pt x="16" y="34"/>
                      <a:pt x="16" y="34"/>
                    </a:cubicBezTo>
                    <a:cubicBezTo>
                      <a:pt x="16" y="35"/>
                      <a:pt x="16" y="35"/>
                      <a:pt x="16" y="35"/>
                    </a:cubicBezTo>
                    <a:moveTo>
                      <a:pt x="131" y="34"/>
                    </a:moveTo>
                    <a:cubicBezTo>
                      <a:pt x="131" y="33"/>
                      <a:pt x="131" y="33"/>
                      <a:pt x="131" y="33"/>
                    </a:cubicBezTo>
                    <a:cubicBezTo>
                      <a:pt x="131" y="33"/>
                      <a:pt x="131" y="33"/>
                      <a:pt x="131" y="33"/>
                    </a:cubicBezTo>
                    <a:cubicBezTo>
                      <a:pt x="131" y="33"/>
                      <a:pt x="131" y="33"/>
                      <a:pt x="131" y="33"/>
                    </a:cubicBezTo>
                    <a:cubicBezTo>
                      <a:pt x="132" y="34"/>
                      <a:pt x="132" y="34"/>
                      <a:pt x="132" y="34"/>
                    </a:cubicBezTo>
                    <a:cubicBezTo>
                      <a:pt x="131" y="34"/>
                      <a:pt x="131" y="34"/>
                      <a:pt x="131" y="34"/>
                    </a:cubicBezTo>
                    <a:moveTo>
                      <a:pt x="117" y="34"/>
                    </a:moveTo>
                    <a:cubicBezTo>
                      <a:pt x="117" y="33"/>
                      <a:pt x="117" y="33"/>
                      <a:pt x="117" y="33"/>
                    </a:cubicBezTo>
                    <a:cubicBezTo>
                      <a:pt x="117" y="33"/>
                      <a:pt x="117" y="33"/>
                      <a:pt x="117" y="33"/>
                    </a:cubicBezTo>
                    <a:cubicBezTo>
                      <a:pt x="117" y="33"/>
                      <a:pt x="117" y="33"/>
                      <a:pt x="117" y="33"/>
                    </a:cubicBezTo>
                    <a:cubicBezTo>
                      <a:pt x="117" y="34"/>
                      <a:pt x="117" y="34"/>
                      <a:pt x="117" y="34"/>
                    </a:cubicBezTo>
                    <a:moveTo>
                      <a:pt x="115" y="34"/>
                    </a:moveTo>
                    <a:cubicBezTo>
                      <a:pt x="115" y="33"/>
                      <a:pt x="115" y="33"/>
                      <a:pt x="115" y="33"/>
                    </a:cubicBezTo>
                    <a:cubicBezTo>
                      <a:pt x="116" y="33"/>
                      <a:pt x="116" y="33"/>
                      <a:pt x="116" y="33"/>
                    </a:cubicBezTo>
                    <a:cubicBezTo>
                      <a:pt x="116" y="33"/>
                      <a:pt x="116" y="33"/>
                      <a:pt x="116" y="33"/>
                    </a:cubicBezTo>
                    <a:cubicBezTo>
                      <a:pt x="115" y="33"/>
                      <a:pt x="115" y="33"/>
                      <a:pt x="115" y="33"/>
                    </a:cubicBezTo>
                    <a:cubicBezTo>
                      <a:pt x="115" y="34"/>
                      <a:pt x="115" y="34"/>
                      <a:pt x="115" y="34"/>
                    </a:cubicBezTo>
                    <a:moveTo>
                      <a:pt x="116" y="33"/>
                    </a:moveTo>
                    <a:cubicBezTo>
                      <a:pt x="116" y="33"/>
                      <a:pt x="116" y="33"/>
                      <a:pt x="116" y="33"/>
                    </a:cubicBezTo>
                    <a:cubicBezTo>
                      <a:pt x="116" y="33"/>
                      <a:pt x="116" y="33"/>
                      <a:pt x="116" y="33"/>
                    </a:cubicBezTo>
                    <a:cubicBezTo>
                      <a:pt x="116" y="33"/>
                      <a:pt x="116" y="33"/>
                      <a:pt x="116" y="33"/>
                    </a:cubicBezTo>
                    <a:cubicBezTo>
                      <a:pt x="116" y="33"/>
                      <a:pt x="116" y="33"/>
                      <a:pt x="116" y="33"/>
                    </a:cubicBezTo>
                    <a:moveTo>
                      <a:pt x="163" y="33"/>
                    </a:moveTo>
                    <a:cubicBezTo>
                      <a:pt x="163" y="33"/>
                      <a:pt x="163" y="33"/>
                      <a:pt x="163" y="33"/>
                    </a:cubicBezTo>
                    <a:cubicBezTo>
                      <a:pt x="164" y="33"/>
                      <a:pt x="164" y="33"/>
                      <a:pt x="164" y="33"/>
                    </a:cubicBezTo>
                    <a:cubicBezTo>
                      <a:pt x="164" y="33"/>
                      <a:pt x="164" y="33"/>
                      <a:pt x="164" y="33"/>
                    </a:cubicBezTo>
                    <a:cubicBezTo>
                      <a:pt x="163" y="33"/>
                      <a:pt x="163" y="33"/>
                      <a:pt x="163" y="33"/>
                    </a:cubicBezTo>
                    <a:moveTo>
                      <a:pt x="117" y="33"/>
                    </a:moveTo>
                    <a:cubicBezTo>
                      <a:pt x="117" y="33"/>
                      <a:pt x="117" y="33"/>
                      <a:pt x="117" y="33"/>
                    </a:cubicBezTo>
                    <a:cubicBezTo>
                      <a:pt x="116" y="33"/>
                      <a:pt x="116" y="33"/>
                      <a:pt x="116" y="33"/>
                    </a:cubicBezTo>
                    <a:cubicBezTo>
                      <a:pt x="116" y="33"/>
                      <a:pt x="116" y="33"/>
                      <a:pt x="116" y="33"/>
                    </a:cubicBezTo>
                    <a:cubicBezTo>
                      <a:pt x="117" y="33"/>
                      <a:pt x="117" y="33"/>
                      <a:pt x="117" y="33"/>
                    </a:cubicBezTo>
                    <a:moveTo>
                      <a:pt x="87" y="34"/>
                    </a:moveTo>
                    <a:cubicBezTo>
                      <a:pt x="88" y="34"/>
                      <a:pt x="88" y="34"/>
                      <a:pt x="88" y="34"/>
                    </a:cubicBezTo>
                    <a:cubicBezTo>
                      <a:pt x="90" y="34"/>
                      <a:pt x="90" y="34"/>
                      <a:pt x="90" y="34"/>
                    </a:cubicBezTo>
                    <a:cubicBezTo>
                      <a:pt x="90" y="33"/>
                      <a:pt x="90" y="33"/>
                      <a:pt x="90" y="33"/>
                    </a:cubicBezTo>
                    <a:cubicBezTo>
                      <a:pt x="91" y="33"/>
                      <a:pt x="91" y="33"/>
                      <a:pt x="91" y="33"/>
                    </a:cubicBezTo>
                    <a:cubicBezTo>
                      <a:pt x="92" y="33"/>
                      <a:pt x="92" y="33"/>
                      <a:pt x="92" y="33"/>
                    </a:cubicBezTo>
                    <a:cubicBezTo>
                      <a:pt x="93" y="33"/>
                      <a:pt x="93" y="33"/>
                      <a:pt x="93" y="33"/>
                    </a:cubicBezTo>
                    <a:cubicBezTo>
                      <a:pt x="93" y="33"/>
                      <a:pt x="93" y="33"/>
                      <a:pt x="93" y="33"/>
                    </a:cubicBezTo>
                    <a:cubicBezTo>
                      <a:pt x="93" y="34"/>
                      <a:pt x="93" y="34"/>
                      <a:pt x="93" y="34"/>
                    </a:cubicBezTo>
                    <a:cubicBezTo>
                      <a:pt x="93" y="34"/>
                      <a:pt x="93" y="34"/>
                      <a:pt x="93" y="34"/>
                    </a:cubicBezTo>
                    <a:cubicBezTo>
                      <a:pt x="92" y="34"/>
                      <a:pt x="92" y="34"/>
                      <a:pt x="92" y="34"/>
                    </a:cubicBezTo>
                    <a:cubicBezTo>
                      <a:pt x="91" y="35"/>
                      <a:pt x="91" y="35"/>
                      <a:pt x="91" y="35"/>
                    </a:cubicBezTo>
                    <a:cubicBezTo>
                      <a:pt x="89" y="35"/>
                      <a:pt x="89" y="35"/>
                      <a:pt x="89" y="35"/>
                    </a:cubicBezTo>
                    <a:cubicBezTo>
                      <a:pt x="89" y="35"/>
                      <a:pt x="89" y="35"/>
                      <a:pt x="89" y="35"/>
                    </a:cubicBezTo>
                    <a:cubicBezTo>
                      <a:pt x="88" y="35"/>
                      <a:pt x="88" y="35"/>
                      <a:pt x="88" y="35"/>
                    </a:cubicBezTo>
                    <a:cubicBezTo>
                      <a:pt x="88" y="35"/>
                      <a:pt x="88" y="35"/>
                      <a:pt x="88" y="35"/>
                    </a:cubicBezTo>
                    <a:cubicBezTo>
                      <a:pt x="87" y="35"/>
                      <a:pt x="87" y="35"/>
                      <a:pt x="87" y="35"/>
                    </a:cubicBezTo>
                    <a:cubicBezTo>
                      <a:pt x="87" y="36"/>
                      <a:pt x="87" y="36"/>
                      <a:pt x="87" y="36"/>
                    </a:cubicBezTo>
                    <a:cubicBezTo>
                      <a:pt x="86" y="36"/>
                      <a:pt x="86" y="36"/>
                      <a:pt x="86" y="36"/>
                    </a:cubicBezTo>
                    <a:cubicBezTo>
                      <a:pt x="85" y="36"/>
                      <a:pt x="85" y="36"/>
                      <a:pt x="85" y="36"/>
                    </a:cubicBezTo>
                    <a:cubicBezTo>
                      <a:pt x="85" y="37"/>
                      <a:pt x="85" y="37"/>
                      <a:pt x="85" y="37"/>
                    </a:cubicBezTo>
                    <a:cubicBezTo>
                      <a:pt x="85" y="37"/>
                      <a:pt x="85" y="37"/>
                      <a:pt x="85" y="37"/>
                    </a:cubicBezTo>
                    <a:cubicBezTo>
                      <a:pt x="85" y="37"/>
                      <a:pt x="85" y="37"/>
                      <a:pt x="85" y="37"/>
                    </a:cubicBezTo>
                    <a:cubicBezTo>
                      <a:pt x="84" y="37"/>
                      <a:pt x="84" y="37"/>
                      <a:pt x="84" y="37"/>
                    </a:cubicBezTo>
                    <a:cubicBezTo>
                      <a:pt x="84" y="37"/>
                      <a:pt x="84" y="37"/>
                      <a:pt x="84" y="37"/>
                    </a:cubicBezTo>
                    <a:cubicBezTo>
                      <a:pt x="84" y="37"/>
                      <a:pt x="84" y="37"/>
                      <a:pt x="84" y="37"/>
                    </a:cubicBezTo>
                    <a:cubicBezTo>
                      <a:pt x="84" y="38"/>
                      <a:pt x="84" y="38"/>
                      <a:pt x="84" y="38"/>
                    </a:cubicBezTo>
                    <a:cubicBezTo>
                      <a:pt x="83" y="38"/>
                      <a:pt x="83" y="38"/>
                      <a:pt x="83" y="38"/>
                    </a:cubicBezTo>
                    <a:cubicBezTo>
                      <a:pt x="83" y="38"/>
                      <a:pt x="83" y="38"/>
                      <a:pt x="83" y="38"/>
                    </a:cubicBezTo>
                    <a:cubicBezTo>
                      <a:pt x="83" y="39"/>
                      <a:pt x="83" y="39"/>
                      <a:pt x="83" y="39"/>
                    </a:cubicBezTo>
                    <a:cubicBezTo>
                      <a:pt x="82" y="40"/>
                      <a:pt x="82" y="40"/>
                      <a:pt x="82" y="40"/>
                    </a:cubicBezTo>
                    <a:cubicBezTo>
                      <a:pt x="81" y="40"/>
                      <a:pt x="81" y="40"/>
                      <a:pt x="81" y="40"/>
                    </a:cubicBezTo>
                    <a:cubicBezTo>
                      <a:pt x="81" y="40"/>
                      <a:pt x="81" y="40"/>
                      <a:pt x="81" y="40"/>
                    </a:cubicBezTo>
                    <a:cubicBezTo>
                      <a:pt x="80" y="40"/>
                      <a:pt x="80" y="40"/>
                      <a:pt x="80" y="40"/>
                    </a:cubicBezTo>
                    <a:cubicBezTo>
                      <a:pt x="80" y="39"/>
                      <a:pt x="80" y="39"/>
                      <a:pt x="80" y="39"/>
                    </a:cubicBezTo>
                    <a:cubicBezTo>
                      <a:pt x="80" y="39"/>
                      <a:pt x="80" y="39"/>
                      <a:pt x="80" y="39"/>
                    </a:cubicBezTo>
                    <a:cubicBezTo>
                      <a:pt x="81" y="39"/>
                      <a:pt x="81" y="39"/>
                      <a:pt x="81" y="39"/>
                    </a:cubicBezTo>
                    <a:cubicBezTo>
                      <a:pt x="81" y="39"/>
                      <a:pt x="81" y="39"/>
                      <a:pt x="81" y="39"/>
                    </a:cubicBezTo>
                    <a:cubicBezTo>
                      <a:pt x="80" y="39"/>
                      <a:pt x="80" y="39"/>
                      <a:pt x="80" y="39"/>
                    </a:cubicBezTo>
                    <a:cubicBezTo>
                      <a:pt x="79" y="39"/>
                      <a:pt x="79" y="39"/>
                      <a:pt x="79" y="39"/>
                    </a:cubicBezTo>
                    <a:cubicBezTo>
                      <a:pt x="80" y="39"/>
                      <a:pt x="80" y="39"/>
                      <a:pt x="80" y="39"/>
                    </a:cubicBezTo>
                    <a:cubicBezTo>
                      <a:pt x="80" y="39"/>
                      <a:pt x="80" y="39"/>
                      <a:pt x="80" y="39"/>
                    </a:cubicBezTo>
                    <a:cubicBezTo>
                      <a:pt x="80" y="38"/>
                      <a:pt x="80" y="38"/>
                      <a:pt x="80" y="38"/>
                    </a:cubicBezTo>
                    <a:cubicBezTo>
                      <a:pt x="80" y="38"/>
                      <a:pt x="80" y="38"/>
                      <a:pt x="80" y="38"/>
                    </a:cubicBezTo>
                    <a:cubicBezTo>
                      <a:pt x="81" y="38"/>
                      <a:pt x="81" y="38"/>
                      <a:pt x="81" y="38"/>
                    </a:cubicBezTo>
                    <a:cubicBezTo>
                      <a:pt x="81" y="38"/>
                      <a:pt x="81" y="38"/>
                      <a:pt x="81" y="38"/>
                    </a:cubicBezTo>
                    <a:cubicBezTo>
                      <a:pt x="81" y="38"/>
                      <a:pt x="81" y="38"/>
                      <a:pt x="81" y="38"/>
                    </a:cubicBezTo>
                    <a:cubicBezTo>
                      <a:pt x="81" y="37"/>
                      <a:pt x="81" y="37"/>
                      <a:pt x="81" y="37"/>
                    </a:cubicBezTo>
                    <a:cubicBezTo>
                      <a:pt x="82" y="37"/>
                      <a:pt x="82" y="37"/>
                      <a:pt x="82" y="37"/>
                    </a:cubicBezTo>
                    <a:cubicBezTo>
                      <a:pt x="81" y="37"/>
                      <a:pt x="81" y="37"/>
                      <a:pt x="81" y="37"/>
                    </a:cubicBezTo>
                    <a:cubicBezTo>
                      <a:pt x="81" y="37"/>
                      <a:pt x="81" y="37"/>
                      <a:pt x="81" y="37"/>
                    </a:cubicBezTo>
                    <a:cubicBezTo>
                      <a:pt x="82" y="37"/>
                      <a:pt x="82" y="37"/>
                      <a:pt x="82" y="37"/>
                    </a:cubicBezTo>
                    <a:cubicBezTo>
                      <a:pt x="81" y="37"/>
                      <a:pt x="81" y="37"/>
                      <a:pt x="81" y="37"/>
                    </a:cubicBezTo>
                    <a:cubicBezTo>
                      <a:pt x="81" y="36"/>
                      <a:pt x="81" y="36"/>
                      <a:pt x="81" y="36"/>
                    </a:cubicBezTo>
                    <a:cubicBezTo>
                      <a:pt x="81" y="36"/>
                      <a:pt x="81" y="36"/>
                      <a:pt x="81" y="36"/>
                    </a:cubicBezTo>
                    <a:cubicBezTo>
                      <a:pt x="81" y="36"/>
                      <a:pt x="81" y="36"/>
                      <a:pt x="81" y="36"/>
                    </a:cubicBezTo>
                    <a:cubicBezTo>
                      <a:pt x="82" y="36"/>
                      <a:pt x="82" y="36"/>
                      <a:pt x="82" y="36"/>
                    </a:cubicBezTo>
                    <a:cubicBezTo>
                      <a:pt x="82" y="36"/>
                      <a:pt x="82" y="36"/>
                      <a:pt x="82" y="36"/>
                    </a:cubicBezTo>
                    <a:cubicBezTo>
                      <a:pt x="82" y="36"/>
                      <a:pt x="82" y="36"/>
                      <a:pt x="82" y="36"/>
                    </a:cubicBezTo>
                    <a:cubicBezTo>
                      <a:pt x="83" y="36"/>
                      <a:pt x="83" y="36"/>
                      <a:pt x="83" y="36"/>
                    </a:cubicBezTo>
                    <a:cubicBezTo>
                      <a:pt x="83" y="35"/>
                      <a:pt x="83" y="35"/>
                      <a:pt x="83" y="35"/>
                    </a:cubicBezTo>
                    <a:cubicBezTo>
                      <a:pt x="84" y="35"/>
                      <a:pt x="84" y="35"/>
                      <a:pt x="84" y="35"/>
                    </a:cubicBezTo>
                    <a:cubicBezTo>
                      <a:pt x="84" y="35"/>
                      <a:pt x="84" y="35"/>
                      <a:pt x="84" y="35"/>
                    </a:cubicBezTo>
                    <a:cubicBezTo>
                      <a:pt x="85" y="35"/>
                      <a:pt x="85" y="35"/>
                      <a:pt x="85" y="35"/>
                    </a:cubicBezTo>
                    <a:cubicBezTo>
                      <a:pt x="85" y="34"/>
                      <a:pt x="85" y="34"/>
                      <a:pt x="85" y="34"/>
                    </a:cubicBezTo>
                    <a:cubicBezTo>
                      <a:pt x="86" y="34"/>
                      <a:pt x="86" y="34"/>
                      <a:pt x="86" y="34"/>
                    </a:cubicBezTo>
                    <a:cubicBezTo>
                      <a:pt x="86" y="35"/>
                      <a:pt x="86" y="35"/>
                      <a:pt x="86" y="35"/>
                    </a:cubicBezTo>
                    <a:cubicBezTo>
                      <a:pt x="86" y="34"/>
                      <a:pt x="86" y="34"/>
                      <a:pt x="86" y="34"/>
                    </a:cubicBezTo>
                    <a:cubicBezTo>
                      <a:pt x="86" y="34"/>
                      <a:pt x="86" y="34"/>
                      <a:pt x="86" y="34"/>
                    </a:cubicBezTo>
                    <a:cubicBezTo>
                      <a:pt x="86" y="34"/>
                      <a:pt x="86" y="34"/>
                      <a:pt x="86" y="34"/>
                    </a:cubicBezTo>
                    <a:cubicBezTo>
                      <a:pt x="87" y="34"/>
                      <a:pt x="87" y="34"/>
                      <a:pt x="87" y="34"/>
                    </a:cubicBezTo>
                    <a:cubicBezTo>
                      <a:pt x="87" y="34"/>
                      <a:pt x="87" y="34"/>
                      <a:pt x="87" y="34"/>
                    </a:cubicBezTo>
                    <a:moveTo>
                      <a:pt x="110" y="33"/>
                    </a:moveTo>
                    <a:cubicBezTo>
                      <a:pt x="110" y="33"/>
                      <a:pt x="110" y="33"/>
                      <a:pt x="110" y="33"/>
                    </a:cubicBezTo>
                    <a:cubicBezTo>
                      <a:pt x="110" y="33"/>
                      <a:pt x="110" y="33"/>
                      <a:pt x="110" y="33"/>
                    </a:cubicBezTo>
                    <a:cubicBezTo>
                      <a:pt x="110" y="32"/>
                      <a:pt x="110" y="32"/>
                      <a:pt x="110" y="32"/>
                    </a:cubicBezTo>
                    <a:cubicBezTo>
                      <a:pt x="111" y="33"/>
                      <a:pt x="111" y="33"/>
                      <a:pt x="111" y="33"/>
                    </a:cubicBezTo>
                    <a:cubicBezTo>
                      <a:pt x="110" y="33"/>
                      <a:pt x="110" y="33"/>
                      <a:pt x="110" y="33"/>
                    </a:cubicBezTo>
                    <a:moveTo>
                      <a:pt x="117" y="32"/>
                    </a:moveTo>
                    <a:cubicBezTo>
                      <a:pt x="117" y="32"/>
                      <a:pt x="117" y="32"/>
                      <a:pt x="117" y="32"/>
                    </a:cubicBezTo>
                    <a:cubicBezTo>
                      <a:pt x="117" y="33"/>
                      <a:pt x="117" y="33"/>
                      <a:pt x="117" y="33"/>
                    </a:cubicBezTo>
                    <a:cubicBezTo>
                      <a:pt x="117" y="33"/>
                      <a:pt x="117" y="33"/>
                      <a:pt x="117" y="33"/>
                    </a:cubicBezTo>
                    <a:cubicBezTo>
                      <a:pt x="116" y="33"/>
                      <a:pt x="116" y="33"/>
                      <a:pt x="116" y="33"/>
                    </a:cubicBezTo>
                    <a:cubicBezTo>
                      <a:pt x="116" y="33"/>
                      <a:pt x="116" y="33"/>
                      <a:pt x="116" y="33"/>
                    </a:cubicBezTo>
                    <a:cubicBezTo>
                      <a:pt x="117" y="32"/>
                      <a:pt x="117" y="32"/>
                      <a:pt x="117" y="32"/>
                    </a:cubicBezTo>
                    <a:moveTo>
                      <a:pt x="111" y="32"/>
                    </a:move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moveTo>
                      <a:pt x="127" y="32"/>
                    </a:moveTo>
                    <a:cubicBezTo>
                      <a:pt x="127" y="32"/>
                      <a:pt x="127" y="32"/>
                      <a:pt x="127" y="32"/>
                    </a:cubicBezTo>
                    <a:cubicBezTo>
                      <a:pt x="127" y="32"/>
                      <a:pt x="127" y="32"/>
                      <a:pt x="127" y="32"/>
                    </a:cubicBezTo>
                    <a:cubicBezTo>
                      <a:pt x="127" y="32"/>
                      <a:pt x="127" y="32"/>
                      <a:pt x="127" y="32"/>
                    </a:cubicBezTo>
                    <a:cubicBezTo>
                      <a:pt x="127" y="32"/>
                      <a:pt x="127" y="32"/>
                      <a:pt x="127" y="32"/>
                    </a:cubicBezTo>
                    <a:cubicBezTo>
                      <a:pt x="127" y="32"/>
                      <a:pt x="127" y="32"/>
                      <a:pt x="127" y="32"/>
                    </a:cubicBezTo>
                    <a:moveTo>
                      <a:pt x="127" y="32"/>
                    </a:moveTo>
                    <a:cubicBezTo>
                      <a:pt x="126" y="32"/>
                      <a:pt x="126" y="32"/>
                      <a:pt x="126" y="32"/>
                    </a:cubicBezTo>
                    <a:cubicBezTo>
                      <a:pt x="126" y="32"/>
                      <a:pt x="126" y="32"/>
                      <a:pt x="126" y="32"/>
                    </a:cubicBezTo>
                    <a:cubicBezTo>
                      <a:pt x="126" y="32"/>
                      <a:pt x="126" y="32"/>
                      <a:pt x="126" y="32"/>
                    </a:cubicBezTo>
                    <a:cubicBezTo>
                      <a:pt x="127" y="32"/>
                      <a:pt x="127" y="32"/>
                      <a:pt x="127" y="32"/>
                    </a:cubicBezTo>
                    <a:moveTo>
                      <a:pt x="105" y="32"/>
                    </a:moveTo>
                    <a:cubicBezTo>
                      <a:pt x="105" y="32"/>
                      <a:pt x="105" y="32"/>
                      <a:pt x="105" y="32"/>
                    </a:cubicBezTo>
                    <a:cubicBezTo>
                      <a:pt x="104" y="32"/>
                      <a:pt x="104" y="32"/>
                      <a:pt x="104" y="32"/>
                    </a:cubicBezTo>
                    <a:cubicBezTo>
                      <a:pt x="105" y="32"/>
                      <a:pt x="105" y="32"/>
                      <a:pt x="105" y="32"/>
                    </a:cubicBezTo>
                    <a:cubicBezTo>
                      <a:pt x="105" y="32"/>
                      <a:pt x="105" y="32"/>
                      <a:pt x="105" y="32"/>
                    </a:cubicBezTo>
                    <a:moveTo>
                      <a:pt x="17" y="32"/>
                    </a:moveTo>
                    <a:cubicBezTo>
                      <a:pt x="17" y="32"/>
                      <a:pt x="17" y="32"/>
                      <a:pt x="17" y="32"/>
                    </a:cubicBezTo>
                    <a:cubicBezTo>
                      <a:pt x="17" y="31"/>
                      <a:pt x="17" y="31"/>
                      <a:pt x="17" y="31"/>
                    </a:cubicBezTo>
                    <a:cubicBezTo>
                      <a:pt x="17" y="31"/>
                      <a:pt x="17" y="31"/>
                      <a:pt x="17" y="31"/>
                    </a:cubicBezTo>
                    <a:cubicBezTo>
                      <a:pt x="17" y="32"/>
                      <a:pt x="17" y="32"/>
                      <a:pt x="17" y="32"/>
                    </a:cubicBezTo>
                    <a:moveTo>
                      <a:pt x="51" y="32"/>
                    </a:moveTo>
                    <a:cubicBezTo>
                      <a:pt x="51" y="32"/>
                      <a:pt x="51" y="32"/>
                      <a:pt x="51" y="32"/>
                    </a:cubicBezTo>
                    <a:cubicBezTo>
                      <a:pt x="51" y="32"/>
                      <a:pt x="51" y="32"/>
                      <a:pt x="51" y="32"/>
                    </a:cubicBezTo>
                    <a:cubicBezTo>
                      <a:pt x="51" y="32"/>
                      <a:pt x="51" y="32"/>
                      <a:pt x="51" y="32"/>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52" y="30"/>
                      <a:pt x="52" y="30"/>
                      <a:pt x="52" y="30"/>
                    </a:cubicBezTo>
                    <a:cubicBezTo>
                      <a:pt x="52" y="30"/>
                      <a:pt x="52" y="30"/>
                      <a:pt x="52" y="30"/>
                    </a:cubicBezTo>
                    <a:cubicBezTo>
                      <a:pt x="53" y="30"/>
                      <a:pt x="53" y="30"/>
                      <a:pt x="53" y="30"/>
                    </a:cubicBezTo>
                    <a:cubicBezTo>
                      <a:pt x="53" y="30"/>
                      <a:pt x="53" y="30"/>
                      <a:pt x="53" y="30"/>
                    </a:cubicBezTo>
                    <a:cubicBezTo>
                      <a:pt x="53" y="31"/>
                      <a:pt x="53" y="31"/>
                      <a:pt x="53" y="31"/>
                    </a:cubicBezTo>
                    <a:cubicBezTo>
                      <a:pt x="53" y="31"/>
                      <a:pt x="53" y="31"/>
                      <a:pt x="53" y="31"/>
                    </a:cubicBezTo>
                    <a:cubicBezTo>
                      <a:pt x="53" y="31"/>
                      <a:pt x="53" y="31"/>
                      <a:pt x="53" y="31"/>
                    </a:cubicBezTo>
                    <a:cubicBezTo>
                      <a:pt x="54" y="31"/>
                      <a:pt x="54" y="31"/>
                      <a:pt x="54" y="31"/>
                    </a:cubicBezTo>
                    <a:cubicBezTo>
                      <a:pt x="54" y="31"/>
                      <a:pt x="54" y="31"/>
                      <a:pt x="54" y="31"/>
                    </a:cubicBezTo>
                    <a:cubicBezTo>
                      <a:pt x="54" y="31"/>
                      <a:pt x="54" y="31"/>
                      <a:pt x="54" y="31"/>
                    </a:cubicBezTo>
                    <a:cubicBezTo>
                      <a:pt x="54" y="31"/>
                      <a:pt x="54" y="31"/>
                      <a:pt x="54" y="31"/>
                    </a:cubicBezTo>
                    <a:cubicBezTo>
                      <a:pt x="54" y="31"/>
                      <a:pt x="54" y="31"/>
                      <a:pt x="54" y="31"/>
                    </a:cubicBezTo>
                    <a:cubicBezTo>
                      <a:pt x="53" y="32"/>
                      <a:pt x="53" y="32"/>
                      <a:pt x="53" y="32"/>
                    </a:cubicBezTo>
                    <a:cubicBezTo>
                      <a:pt x="53" y="32"/>
                      <a:pt x="53" y="32"/>
                      <a:pt x="53" y="32"/>
                    </a:cubicBezTo>
                    <a:cubicBezTo>
                      <a:pt x="53" y="32"/>
                      <a:pt x="53" y="32"/>
                      <a:pt x="53" y="32"/>
                    </a:cubicBezTo>
                    <a:cubicBezTo>
                      <a:pt x="52" y="32"/>
                      <a:pt x="52" y="32"/>
                      <a:pt x="52" y="32"/>
                    </a:cubicBezTo>
                    <a:cubicBezTo>
                      <a:pt x="52" y="32"/>
                      <a:pt x="52" y="32"/>
                      <a:pt x="52" y="32"/>
                    </a:cubicBezTo>
                    <a:cubicBezTo>
                      <a:pt x="52" y="32"/>
                      <a:pt x="52" y="32"/>
                      <a:pt x="52" y="32"/>
                    </a:cubicBezTo>
                    <a:cubicBezTo>
                      <a:pt x="53" y="32"/>
                      <a:pt x="53" y="32"/>
                      <a:pt x="53" y="32"/>
                    </a:cubicBezTo>
                    <a:cubicBezTo>
                      <a:pt x="52" y="32"/>
                      <a:pt x="52" y="32"/>
                      <a:pt x="52" y="32"/>
                    </a:cubicBezTo>
                    <a:cubicBezTo>
                      <a:pt x="51" y="32"/>
                      <a:pt x="51" y="32"/>
                      <a:pt x="51" y="32"/>
                    </a:cubicBezTo>
                    <a:moveTo>
                      <a:pt x="126" y="30"/>
                    </a:moveTo>
                    <a:cubicBezTo>
                      <a:pt x="126" y="30"/>
                      <a:pt x="126" y="30"/>
                      <a:pt x="126" y="30"/>
                    </a:cubicBezTo>
                    <a:cubicBezTo>
                      <a:pt x="126" y="30"/>
                      <a:pt x="126" y="30"/>
                      <a:pt x="126" y="30"/>
                    </a:cubicBezTo>
                    <a:cubicBezTo>
                      <a:pt x="126" y="30"/>
                      <a:pt x="126" y="30"/>
                      <a:pt x="126" y="30"/>
                    </a:cubicBezTo>
                    <a:cubicBezTo>
                      <a:pt x="126" y="30"/>
                      <a:pt x="126" y="30"/>
                      <a:pt x="126" y="30"/>
                    </a:cubicBezTo>
                    <a:moveTo>
                      <a:pt x="127" y="30"/>
                    </a:moveTo>
                    <a:cubicBezTo>
                      <a:pt x="126" y="30"/>
                      <a:pt x="126" y="30"/>
                      <a:pt x="126" y="30"/>
                    </a:cubicBezTo>
                    <a:cubicBezTo>
                      <a:pt x="126" y="30"/>
                      <a:pt x="126" y="30"/>
                      <a:pt x="126" y="30"/>
                    </a:cubicBezTo>
                    <a:cubicBezTo>
                      <a:pt x="126" y="30"/>
                      <a:pt x="126" y="30"/>
                      <a:pt x="126" y="30"/>
                    </a:cubicBezTo>
                    <a:cubicBezTo>
                      <a:pt x="127" y="30"/>
                      <a:pt x="127" y="30"/>
                      <a:pt x="127" y="30"/>
                    </a:cubicBezTo>
                    <a:cubicBezTo>
                      <a:pt x="127" y="30"/>
                      <a:pt x="127" y="30"/>
                      <a:pt x="127" y="30"/>
                    </a:cubicBezTo>
                    <a:moveTo>
                      <a:pt x="51" y="30"/>
                    </a:moveTo>
                    <a:cubicBezTo>
                      <a:pt x="51" y="30"/>
                      <a:pt x="51" y="30"/>
                      <a:pt x="51" y="30"/>
                    </a:cubicBezTo>
                    <a:cubicBezTo>
                      <a:pt x="51" y="30"/>
                      <a:pt x="51" y="30"/>
                      <a:pt x="51" y="30"/>
                    </a:cubicBezTo>
                    <a:cubicBezTo>
                      <a:pt x="51" y="30"/>
                      <a:pt x="51" y="30"/>
                      <a:pt x="51" y="30"/>
                    </a:cubicBezTo>
                    <a:cubicBezTo>
                      <a:pt x="51" y="30"/>
                      <a:pt x="51" y="30"/>
                      <a:pt x="51" y="30"/>
                    </a:cubicBezTo>
                    <a:cubicBezTo>
                      <a:pt x="52" y="30"/>
                      <a:pt x="52" y="30"/>
                      <a:pt x="52" y="30"/>
                    </a:cubicBezTo>
                    <a:cubicBezTo>
                      <a:pt x="52" y="30"/>
                      <a:pt x="52" y="30"/>
                      <a:pt x="52" y="30"/>
                    </a:cubicBezTo>
                    <a:cubicBezTo>
                      <a:pt x="51" y="30"/>
                      <a:pt x="51" y="30"/>
                      <a:pt x="51" y="30"/>
                    </a:cubicBezTo>
                    <a:moveTo>
                      <a:pt x="17" y="29"/>
                    </a:moveTo>
                    <a:cubicBezTo>
                      <a:pt x="17" y="29"/>
                      <a:pt x="17" y="29"/>
                      <a:pt x="17" y="29"/>
                    </a:cubicBezTo>
                    <a:cubicBezTo>
                      <a:pt x="17" y="29"/>
                      <a:pt x="17" y="29"/>
                      <a:pt x="17" y="29"/>
                    </a:cubicBezTo>
                    <a:cubicBezTo>
                      <a:pt x="17" y="30"/>
                      <a:pt x="17" y="30"/>
                      <a:pt x="17" y="30"/>
                    </a:cubicBezTo>
                    <a:cubicBezTo>
                      <a:pt x="16" y="30"/>
                      <a:pt x="16" y="30"/>
                      <a:pt x="16" y="30"/>
                    </a:cubicBezTo>
                    <a:cubicBezTo>
                      <a:pt x="17" y="30"/>
                      <a:pt x="17" y="30"/>
                      <a:pt x="17" y="30"/>
                    </a:cubicBezTo>
                    <a:cubicBezTo>
                      <a:pt x="17" y="29"/>
                      <a:pt x="17" y="29"/>
                      <a:pt x="17" y="29"/>
                    </a:cubicBezTo>
                    <a:cubicBezTo>
                      <a:pt x="17" y="29"/>
                      <a:pt x="17" y="29"/>
                      <a:pt x="17" y="29"/>
                    </a:cubicBezTo>
                    <a:moveTo>
                      <a:pt x="56" y="29"/>
                    </a:moveTo>
                    <a:cubicBezTo>
                      <a:pt x="56" y="29"/>
                      <a:pt x="56" y="29"/>
                      <a:pt x="56" y="29"/>
                    </a:cubicBezTo>
                    <a:cubicBezTo>
                      <a:pt x="56" y="29"/>
                      <a:pt x="56" y="29"/>
                      <a:pt x="56" y="29"/>
                    </a:cubicBezTo>
                    <a:cubicBezTo>
                      <a:pt x="56" y="29"/>
                      <a:pt x="56" y="29"/>
                      <a:pt x="56" y="29"/>
                    </a:cubicBezTo>
                    <a:cubicBezTo>
                      <a:pt x="56" y="29"/>
                      <a:pt x="56" y="29"/>
                      <a:pt x="56" y="29"/>
                    </a:cubicBezTo>
                    <a:cubicBezTo>
                      <a:pt x="56" y="29"/>
                      <a:pt x="56" y="29"/>
                      <a:pt x="56" y="29"/>
                    </a:cubicBezTo>
                    <a:moveTo>
                      <a:pt x="43" y="30"/>
                    </a:moveTo>
                    <a:cubicBezTo>
                      <a:pt x="43" y="30"/>
                      <a:pt x="43" y="30"/>
                      <a:pt x="43" y="30"/>
                    </a:cubicBezTo>
                    <a:cubicBezTo>
                      <a:pt x="42" y="30"/>
                      <a:pt x="42" y="30"/>
                      <a:pt x="42" y="30"/>
                    </a:cubicBezTo>
                    <a:cubicBezTo>
                      <a:pt x="42" y="30"/>
                      <a:pt x="42" y="30"/>
                      <a:pt x="42" y="30"/>
                    </a:cubicBezTo>
                    <a:cubicBezTo>
                      <a:pt x="42" y="30"/>
                      <a:pt x="42" y="30"/>
                      <a:pt x="42" y="30"/>
                    </a:cubicBezTo>
                    <a:cubicBezTo>
                      <a:pt x="42" y="29"/>
                      <a:pt x="42" y="29"/>
                      <a:pt x="42" y="29"/>
                    </a:cubicBezTo>
                    <a:cubicBezTo>
                      <a:pt x="42" y="29"/>
                      <a:pt x="42" y="29"/>
                      <a:pt x="42" y="29"/>
                    </a:cubicBezTo>
                    <a:cubicBezTo>
                      <a:pt x="42" y="29"/>
                      <a:pt x="42" y="29"/>
                      <a:pt x="42" y="29"/>
                    </a:cubicBezTo>
                    <a:cubicBezTo>
                      <a:pt x="42" y="29"/>
                      <a:pt x="42" y="29"/>
                      <a:pt x="42" y="29"/>
                    </a:cubicBezTo>
                    <a:cubicBezTo>
                      <a:pt x="42" y="30"/>
                      <a:pt x="42" y="30"/>
                      <a:pt x="42" y="30"/>
                    </a:cubicBezTo>
                    <a:cubicBezTo>
                      <a:pt x="43" y="30"/>
                      <a:pt x="43" y="30"/>
                      <a:pt x="43" y="30"/>
                    </a:cubicBezTo>
                    <a:cubicBezTo>
                      <a:pt x="43" y="30"/>
                      <a:pt x="43" y="30"/>
                      <a:pt x="43" y="30"/>
                    </a:cubicBezTo>
                    <a:cubicBezTo>
                      <a:pt x="43" y="30"/>
                      <a:pt x="43" y="30"/>
                      <a:pt x="43" y="30"/>
                    </a:cubicBezTo>
                    <a:moveTo>
                      <a:pt x="57" y="29"/>
                    </a:moveTo>
                    <a:cubicBezTo>
                      <a:pt x="57" y="29"/>
                      <a:pt x="57" y="29"/>
                      <a:pt x="57" y="29"/>
                    </a:cubicBezTo>
                    <a:cubicBezTo>
                      <a:pt x="58" y="29"/>
                      <a:pt x="58" y="29"/>
                      <a:pt x="58" y="29"/>
                    </a:cubicBezTo>
                    <a:cubicBezTo>
                      <a:pt x="58" y="29"/>
                      <a:pt x="58" y="29"/>
                      <a:pt x="58" y="29"/>
                    </a:cubicBezTo>
                    <a:cubicBezTo>
                      <a:pt x="58" y="29"/>
                      <a:pt x="58" y="29"/>
                      <a:pt x="58" y="29"/>
                    </a:cubicBezTo>
                    <a:cubicBezTo>
                      <a:pt x="58" y="29"/>
                      <a:pt x="58" y="29"/>
                      <a:pt x="58" y="29"/>
                    </a:cubicBezTo>
                    <a:cubicBezTo>
                      <a:pt x="57" y="29"/>
                      <a:pt x="57" y="29"/>
                      <a:pt x="57" y="29"/>
                    </a:cubicBezTo>
                    <a:cubicBezTo>
                      <a:pt x="57" y="29"/>
                      <a:pt x="57" y="29"/>
                      <a:pt x="57" y="29"/>
                    </a:cubicBezTo>
                    <a:cubicBezTo>
                      <a:pt x="57" y="29"/>
                      <a:pt x="57" y="29"/>
                      <a:pt x="57" y="29"/>
                    </a:cubicBezTo>
                    <a:moveTo>
                      <a:pt x="17" y="28"/>
                    </a:moveTo>
                    <a:cubicBezTo>
                      <a:pt x="17" y="28"/>
                      <a:pt x="17" y="28"/>
                      <a:pt x="17" y="28"/>
                    </a:cubicBezTo>
                    <a:cubicBezTo>
                      <a:pt x="17" y="29"/>
                      <a:pt x="17" y="29"/>
                      <a:pt x="17" y="29"/>
                    </a:cubicBezTo>
                    <a:cubicBezTo>
                      <a:pt x="17" y="29"/>
                      <a:pt x="17" y="29"/>
                      <a:pt x="17" y="29"/>
                    </a:cubicBezTo>
                    <a:cubicBezTo>
                      <a:pt x="17" y="28"/>
                      <a:pt x="17" y="28"/>
                      <a:pt x="17" y="28"/>
                    </a:cubicBezTo>
                    <a:cubicBezTo>
                      <a:pt x="17" y="28"/>
                      <a:pt x="17" y="28"/>
                      <a:pt x="17" y="28"/>
                    </a:cubicBezTo>
                    <a:moveTo>
                      <a:pt x="51" y="29"/>
                    </a:moveTo>
                    <a:cubicBezTo>
                      <a:pt x="50" y="29"/>
                      <a:pt x="50" y="29"/>
                      <a:pt x="50" y="29"/>
                    </a:cubicBezTo>
                    <a:cubicBezTo>
                      <a:pt x="50" y="28"/>
                      <a:pt x="50" y="28"/>
                      <a:pt x="50" y="28"/>
                    </a:cubicBezTo>
                    <a:cubicBezTo>
                      <a:pt x="51" y="28"/>
                      <a:pt x="51" y="28"/>
                      <a:pt x="51" y="28"/>
                    </a:cubicBezTo>
                    <a:cubicBezTo>
                      <a:pt x="51" y="29"/>
                      <a:pt x="51" y="29"/>
                      <a:pt x="51" y="29"/>
                    </a:cubicBezTo>
                    <a:cubicBezTo>
                      <a:pt x="51" y="29"/>
                      <a:pt x="51" y="29"/>
                      <a:pt x="51" y="29"/>
                    </a:cubicBezTo>
                    <a:moveTo>
                      <a:pt x="50" y="28"/>
                    </a:move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moveTo>
                      <a:pt x="122" y="28"/>
                    </a:moveTo>
                    <a:cubicBezTo>
                      <a:pt x="122" y="28"/>
                      <a:pt x="122" y="28"/>
                      <a:pt x="122"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9"/>
                      <a:pt x="123" y="29"/>
                      <a:pt x="123" y="29"/>
                    </a:cubicBezTo>
                    <a:cubicBezTo>
                      <a:pt x="123" y="29"/>
                      <a:pt x="123" y="29"/>
                      <a:pt x="123" y="29"/>
                    </a:cubicBezTo>
                    <a:cubicBezTo>
                      <a:pt x="123" y="28"/>
                      <a:pt x="123" y="28"/>
                      <a:pt x="123" y="28"/>
                    </a:cubicBezTo>
                    <a:cubicBezTo>
                      <a:pt x="124" y="28"/>
                      <a:pt x="124" y="28"/>
                      <a:pt x="124" y="28"/>
                    </a:cubicBezTo>
                    <a:cubicBezTo>
                      <a:pt x="124" y="29"/>
                      <a:pt x="124" y="29"/>
                      <a:pt x="124" y="29"/>
                    </a:cubicBezTo>
                    <a:cubicBezTo>
                      <a:pt x="125" y="29"/>
                      <a:pt x="125" y="29"/>
                      <a:pt x="125" y="29"/>
                    </a:cubicBezTo>
                    <a:cubicBezTo>
                      <a:pt x="125" y="29"/>
                      <a:pt x="125" y="29"/>
                      <a:pt x="125" y="29"/>
                    </a:cubicBezTo>
                    <a:cubicBezTo>
                      <a:pt x="125" y="29"/>
                      <a:pt x="125" y="29"/>
                      <a:pt x="125" y="29"/>
                    </a:cubicBezTo>
                    <a:cubicBezTo>
                      <a:pt x="125" y="30"/>
                      <a:pt x="125" y="30"/>
                      <a:pt x="125" y="30"/>
                    </a:cubicBezTo>
                    <a:cubicBezTo>
                      <a:pt x="124" y="30"/>
                      <a:pt x="124" y="30"/>
                      <a:pt x="124" y="30"/>
                    </a:cubicBezTo>
                    <a:cubicBezTo>
                      <a:pt x="123" y="30"/>
                      <a:pt x="123" y="30"/>
                      <a:pt x="123" y="30"/>
                    </a:cubicBezTo>
                    <a:cubicBezTo>
                      <a:pt x="123" y="31"/>
                      <a:pt x="123" y="31"/>
                      <a:pt x="123" y="31"/>
                    </a:cubicBezTo>
                    <a:cubicBezTo>
                      <a:pt x="123" y="30"/>
                      <a:pt x="123" y="30"/>
                      <a:pt x="123" y="30"/>
                    </a:cubicBezTo>
                    <a:cubicBezTo>
                      <a:pt x="122" y="30"/>
                      <a:pt x="122" y="30"/>
                      <a:pt x="122" y="30"/>
                    </a:cubicBezTo>
                    <a:cubicBezTo>
                      <a:pt x="122" y="31"/>
                      <a:pt x="122" y="31"/>
                      <a:pt x="122" y="31"/>
                    </a:cubicBezTo>
                    <a:cubicBezTo>
                      <a:pt x="121" y="31"/>
                      <a:pt x="121" y="31"/>
                      <a:pt x="121" y="31"/>
                    </a:cubicBezTo>
                    <a:cubicBezTo>
                      <a:pt x="120" y="31"/>
                      <a:pt x="120" y="31"/>
                      <a:pt x="120" y="31"/>
                    </a:cubicBezTo>
                    <a:cubicBezTo>
                      <a:pt x="120" y="31"/>
                      <a:pt x="120" y="31"/>
                      <a:pt x="120" y="31"/>
                    </a:cubicBezTo>
                    <a:cubicBezTo>
                      <a:pt x="120" y="30"/>
                      <a:pt x="120" y="30"/>
                      <a:pt x="120" y="30"/>
                    </a:cubicBezTo>
                    <a:cubicBezTo>
                      <a:pt x="121" y="30"/>
                      <a:pt x="121" y="30"/>
                      <a:pt x="121" y="30"/>
                    </a:cubicBezTo>
                    <a:cubicBezTo>
                      <a:pt x="120" y="30"/>
                      <a:pt x="120" y="30"/>
                      <a:pt x="120" y="30"/>
                    </a:cubicBezTo>
                    <a:cubicBezTo>
                      <a:pt x="121" y="30"/>
                      <a:pt x="121" y="30"/>
                      <a:pt x="121" y="30"/>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8"/>
                      <a:pt x="121" y="28"/>
                      <a:pt x="121" y="28"/>
                    </a:cubicBezTo>
                    <a:cubicBezTo>
                      <a:pt x="121" y="28"/>
                      <a:pt x="121" y="28"/>
                      <a:pt x="121" y="28"/>
                    </a:cubicBezTo>
                    <a:cubicBezTo>
                      <a:pt x="122" y="28"/>
                      <a:pt x="122" y="28"/>
                      <a:pt x="122" y="28"/>
                    </a:cubicBezTo>
                    <a:cubicBezTo>
                      <a:pt x="122" y="28"/>
                      <a:pt x="122" y="28"/>
                      <a:pt x="122" y="28"/>
                    </a:cubicBezTo>
                    <a:cubicBezTo>
                      <a:pt x="122" y="28"/>
                      <a:pt x="122" y="28"/>
                      <a:pt x="122" y="28"/>
                    </a:cubicBezTo>
                    <a:cubicBezTo>
                      <a:pt x="122" y="28"/>
                      <a:pt x="122" y="28"/>
                      <a:pt x="122" y="28"/>
                    </a:cubicBezTo>
                    <a:cubicBezTo>
                      <a:pt x="122" y="28"/>
                      <a:pt x="122" y="28"/>
                      <a:pt x="122" y="28"/>
                    </a:cubicBezTo>
                    <a:moveTo>
                      <a:pt x="50" y="28"/>
                    </a:moveTo>
                    <a:cubicBezTo>
                      <a:pt x="50" y="28"/>
                      <a:pt x="50" y="28"/>
                      <a:pt x="50" y="28"/>
                    </a:cubicBezTo>
                    <a:cubicBezTo>
                      <a:pt x="50" y="28"/>
                      <a:pt x="50" y="28"/>
                      <a:pt x="50" y="28"/>
                    </a:cubicBezTo>
                    <a:cubicBezTo>
                      <a:pt x="50" y="28"/>
                      <a:pt x="50" y="28"/>
                      <a:pt x="50" y="28"/>
                    </a:cubicBezTo>
                    <a:cubicBezTo>
                      <a:pt x="50" y="28"/>
                      <a:pt x="50" y="28"/>
                      <a:pt x="50" y="28"/>
                    </a:cubicBezTo>
                    <a:moveTo>
                      <a:pt x="113" y="28"/>
                    </a:moveTo>
                    <a:cubicBezTo>
                      <a:pt x="113" y="28"/>
                      <a:pt x="113" y="28"/>
                      <a:pt x="113" y="28"/>
                    </a:cubicBezTo>
                    <a:cubicBezTo>
                      <a:pt x="114" y="28"/>
                      <a:pt x="114" y="28"/>
                      <a:pt x="114" y="28"/>
                    </a:cubicBezTo>
                    <a:cubicBezTo>
                      <a:pt x="114" y="28"/>
                      <a:pt x="114" y="28"/>
                      <a:pt x="114" y="28"/>
                    </a:cubicBezTo>
                    <a:cubicBezTo>
                      <a:pt x="113" y="28"/>
                      <a:pt x="113" y="28"/>
                      <a:pt x="113" y="28"/>
                    </a:cubicBezTo>
                    <a:moveTo>
                      <a:pt x="113" y="28"/>
                    </a:moveTo>
                    <a:cubicBezTo>
                      <a:pt x="113" y="28"/>
                      <a:pt x="113" y="28"/>
                      <a:pt x="113" y="28"/>
                    </a:cubicBezTo>
                    <a:cubicBezTo>
                      <a:pt x="113" y="28"/>
                      <a:pt x="113" y="28"/>
                      <a:pt x="113" y="28"/>
                    </a:cubicBezTo>
                    <a:cubicBezTo>
                      <a:pt x="113" y="28"/>
                      <a:pt x="113" y="28"/>
                      <a:pt x="113" y="28"/>
                    </a:cubicBezTo>
                    <a:cubicBezTo>
                      <a:pt x="113" y="28"/>
                      <a:pt x="113" y="28"/>
                      <a:pt x="113" y="28"/>
                    </a:cubicBezTo>
                    <a:moveTo>
                      <a:pt x="114" y="28"/>
                    </a:moveTo>
                    <a:cubicBezTo>
                      <a:pt x="114" y="27"/>
                      <a:pt x="114" y="27"/>
                      <a:pt x="114" y="27"/>
                    </a:cubicBezTo>
                    <a:cubicBezTo>
                      <a:pt x="114" y="27"/>
                      <a:pt x="114" y="27"/>
                      <a:pt x="114" y="27"/>
                    </a:cubicBezTo>
                    <a:cubicBezTo>
                      <a:pt x="114" y="28"/>
                      <a:pt x="114" y="28"/>
                      <a:pt x="114" y="28"/>
                    </a:cubicBezTo>
                    <a:cubicBezTo>
                      <a:pt x="114" y="28"/>
                      <a:pt x="114" y="28"/>
                      <a:pt x="114" y="28"/>
                    </a:cubicBezTo>
                    <a:moveTo>
                      <a:pt x="113" y="28"/>
                    </a:moveTo>
                    <a:cubicBezTo>
                      <a:pt x="112" y="27"/>
                      <a:pt x="112" y="27"/>
                      <a:pt x="112" y="27"/>
                    </a:cubicBezTo>
                    <a:cubicBezTo>
                      <a:pt x="112" y="27"/>
                      <a:pt x="112" y="27"/>
                      <a:pt x="112" y="27"/>
                    </a:cubicBezTo>
                    <a:cubicBezTo>
                      <a:pt x="112" y="27"/>
                      <a:pt x="112" y="27"/>
                      <a:pt x="112" y="27"/>
                    </a:cubicBezTo>
                    <a:cubicBezTo>
                      <a:pt x="113" y="28"/>
                      <a:pt x="113" y="28"/>
                      <a:pt x="113" y="28"/>
                    </a:cubicBezTo>
                    <a:moveTo>
                      <a:pt x="100" y="28"/>
                    </a:moveTo>
                    <a:cubicBezTo>
                      <a:pt x="100" y="27"/>
                      <a:pt x="100" y="27"/>
                      <a:pt x="100" y="27"/>
                    </a:cubicBezTo>
                    <a:cubicBezTo>
                      <a:pt x="99" y="27"/>
                      <a:pt x="99" y="27"/>
                      <a:pt x="99" y="27"/>
                    </a:cubicBezTo>
                    <a:cubicBezTo>
                      <a:pt x="100" y="27"/>
                      <a:pt x="100" y="27"/>
                      <a:pt x="100" y="27"/>
                    </a:cubicBezTo>
                    <a:cubicBezTo>
                      <a:pt x="101" y="27"/>
                      <a:pt x="101" y="27"/>
                      <a:pt x="101" y="27"/>
                    </a:cubicBezTo>
                    <a:cubicBezTo>
                      <a:pt x="100" y="28"/>
                      <a:pt x="100" y="28"/>
                      <a:pt x="100" y="28"/>
                    </a:cubicBezTo>
                    <a:moveTo>
                      <a:pt x="113" y="27"/>
                    </a:moveTo>
                    <a:cubicBezTo>
                      <a:pt x="113" y="27"/>
                      <a:pt x="113" y="27"/>
                      <a:pt x="113" y="27"/>
                    </a:cubicBezTo>
                    <a:cubicBezTo>
                      <a:pt x="113" y="27"/>
                      <a:pt x="113" y="27"/>
                      <a:pt x="113" y="27"/>
                    </a:cubicBezTo>
                    <a:cubicBezTo>
                      <a:pt x="113" y="27"/>
                      <a:pt x="113" y="27"/>
                      <a:pt x="113" y="27"/>
                    </a:cubicBezTo>
                    <a:cubicBezTo>
                      <a:pt x="113" y="27"/>
                      <a:pt x="113" y="27"/>
                      <a:pt x="113" y="27"/>
                    </a:cubicBezTo>
                    <a:moveTo>
                      <a:pt x="83" y="27"/>
                    </a:moveTo>
                    <a:cubicBezTo>
                      <a:pt x="83" y="27"/>
                      <a:pt x="83" y="27"/>
                      <a:pt x="83" y="27"/>
                    </a:cubicBezTo>
                    <a:cubicBezTo>
                      <a:pt x="83" y="27"/>
                      <a:pt x="83" y="27"/>
                      <a:pt x="83" y="27"/>
                    </a:cubicBezTo>
                    <a:cubicBezTo>
                      <a:pt x="84" y="27"/>
                      <a:pt x="84" y="27"/>
                      <a:pt x="84" y="27"/>
                    </a:cubicBezTo>
                    <a:cubicBezTo>
                      <a:pt x="84" y="27"/>
                      <a:pt x="84" y="27"/>
                      <a:pt x="84" y="27"/>
                    </a:cubicBezTo>
                    <a:cubicBezTo>
                      <a:pt x="83" y="27"/>
                      <a:pt x="83" y="27"/>
                      <a:pt x="83" y="27"/>
                    </a:cubicBezTo>
                    <a:moveTo>
                      <a:pt x="47" y="29"/>
                    </a:moveTo>
                    <a:cubicBezTo>
                      <a:pt x="47" y="29"/>
                      <a:pt x="47" y="29"/>
                      <a:pt x="47" y="29"/>
                    </a:cubicBezTo>
                    <a:cubicBezTo>
                      <a:pt x="47" y="29"/>
                      <a:pt x="47" y="29"/>
                      <a:pt x="47" y="29"/>
                    </a:cubicBezTo>
                    <a:cubicBezTo>
                      <a:pt x="46" y="28"/>
                      <a:pt x="46" y="28"/>
                      <a:pt x="46" y="28"/>
                    </a:cubicBezTo>
                    <a:cubicBezTo>
                      <a:pt x="46" y="28"/>
                      <a:pt x="46" y="28"/>
                      <a:pt x="46" y="28"/>
                    </a:cubicBezTo>
                    <a:cubicBezTo>
                      <a:pt x="46" y="27"/>
                      <a:pt x="46" y="27"/>
                      <a:pt x="46" y="27"/>
                    </a:cubicBezTo>
                    <a:cubicBezTo>
                      <a:pt x="46" y="27"/>
                      <a:pt x="46" y="27"/>
                      <a:pt x="46" y="27"/>
                    </a:cubicBezTo>
                    <a:cubicBezTo>
                      <a:pt x="46" y="26"/>
                      <a:pt x="46" y="26"/>
                      <a:pt x="46" y="26"/>
                    </a:cubicBezTo>
                    <a:cubicBezTo>
                      <a:pt x="47" y="26"/>
                      <a:pt x="47" y="26"/>
                      <a:pt x="47" y="26"/>
                    </a:cubicBezTo>
                    <a:cubicBezTo>
                      <a:pt x="47" y="26"/>
                      <a:pt x="47" y="26"/>
                      <a:pt x="47" y="26"/>
                    </a:cubicBezTo>
                    <a:cubicBezTo>
                      <a:pt x="47" y="26"/>
                      <a:pt x="47" y="26"/>
                      <a:pt x="47" y="26"/>
                    </a:cubicBezTo>
                    <a:cubicBezTo>
                      <a:pt x="47" y="27"/>
                      <a:pt x="47" y="27"/>
                      <a:pt x="47" y="27"/>
                    </a:cubicBezTo>
                    <a:cubicBezTo>
                      <a:pt x="48" y="27"/>
                      <a:pt x="48" y="27"/>
                      <a:pt x="48" y="27"/>
                    </a:cubicBezTo>
                    <a:cubicBezTo>
                      <a:pt x="48" y="27"/>
                      <a:pt x="48" y="27"/>
                      <a:pt x="48" y="27"/>
                    </a:cubicBezTo>
                    <a:cubicBezTo>
                      <a:pt x="48" y="27"/>
                      <a:pt x="48" y="27"/>
                      <a:pt x="48" y="27"/>
                    </a:cubicBezTo>
                    <a:cubicBezTo>
                      <a:pt x="48" y="27"/>
                      <a:pt x="48" y="27"/>
                      <a:pt x="48" y="27"/>
                    </a:cubicBezTo>
                    <a:cubicBezTo>
                      <a:pt x="48" y="28"/>
                      <a:pt x="48" y="28"/>
                      <a:pt x="48" y="28"/>
                    </a:cubicBezTo>
                    <a:cubicBezTo>
                      <a:pt x="48" y="28"/>
                      <a:pt x="48" y="28"/>
                      <a:pt x="48" y="28"/>
                    </a:cubicBezTo>
                    <a:cubicBezTo>
                      <a:pt x="48" y="27"/>
                      <a:pt x="48" y="27"/>
                      <a:pt x="48" y="27"/>
                    </a:cubicBezTo>
                    <a:cubicBezTo>
                      <a:pt x="49" y="27"/>
                      <a:pt x="49" y="27"/>
                      <a:pt x="49" y="27"/>
                    </a:cubicBezTo>
                    <a:cubicBezTo>
                      <a:pt x="49" y="28"/>
                      <a:pt x="49" y="28"/>
                      <a:pt x="49" y="28"/>
                    </a:cubicBezTo>
                    <a:cubicBezTo>
                      <a:pt x="49" y="28"/>
                      <a:pt x="49" y="28"/>
                      <a:pt x="49" y="28"/>
                    </a:cubicBezTo>
                    <a:cubicBezTo>
                      <a:pt x="49" y="28"/>
                      <a:pt x="49" y="28"/>
                      <a:pt x="49" y="28"/>
                    </a:cubicBezTo>
                    <a:cubicBezTo>
                      <a:pt x="50" y="28"/>
                      <a:pt x="50" y="28"/>
                      <a:pt x="50" y="28"/>
                    </a:cubicBezTo>
                    <a:cubicBezTo>
                      <a:pt x="50" y="29"/>
                      <a:pt x="50" y="29"/>
                      <a:pt x="50" y="29"/>
                    </a:cubicBezTo>
                    <a:cubicBezTo>
                      <a:pt x="50" y="29"/>
                      <a:pt x="50" y="29"/>
                      <a:pt x="50" y="29"/>
                    </a:cubicBezTo>
                    <a:cubicBezTo>
                      <a:pt x="51" y="29"/>
                      <a:pt x="51" y="29"/>
                      <a:pt x="51" y="29"/>
                    </a:cubicBezTo>
                    <a:cubicBezTo>
                      <a:pt x="51" y="29"/>
                      <a:pt x="51" y="29"/>
                      <a:pt x="51" y="29"/>
                    </a:cubicBezTo>
                    <a:cubicBezTo>
                      <a:pt x="50" y="29"/>
                      <a:pt x="50" y="29"/>
                      <a:pt x="50" y="29"/>
                    </a:cubicBezTo>
                    <a:cubicBezTo>
                      <a:pt x="50" y="30"/>
                      <a:pt x="50" y="30"/>
                      <a:pt x="50" y="30"/>
                    </a:cubicBezTo>
                    <a:cubicBezTo>
                      <a:pt x="49" y="30"/>
                      <a:pt x="49" y="30"/>
                      <a:pt x="49" y="30"/>
                    </a:cubicBezTo>
                    <a:cubicBezTo>
                      <a:pt x="49" y="31"/>
                      <a:pt x="49" y="31"/>
                      <a:pt x="49" y="31"/>
                    </a:cubicBezTo>
                    <a:cubicBezTo>
                      <a:pt x="49" y="31"/>
                      <a:pt x="49" y="31"/>
                      <a:pt x="49" y="31"/>
                    </a:cubicBezTo>
                    <a:cubicBezTo>
                      <a:pt x="49" y="31"/>
                      <a:pt x="49" y="31"/>
                      <a:pt x="49" y="31"/>
                    </a:cubicBezTo>
                    <a:cubicBezTo>
                      <a:pt x="48" y="32"/>
                      <a:pt x="48" y="32"/>
                      <a:pt x="48"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4"/>
                      <a:pt x="47" y="34"/>
                      <a:pt x="47" y="34"/>
                    </a:cubicBezTo>
                    <a:cubicBezTo>
                      <a:pt x="46" y="33"/>
                      <a:pt x="46" y="33"/>
                      <a:pt x="46" y="33"/>
                    </a:cubicBezTo>
                    <a:cubicBezTo>
                      <a:pt x="46" y="33"/>
                      <a:pt x="46" y="33"/>
                      <a:pt x="46" y="33"/>
                    </a:cubicBezTo>
                    <a:cubicBezTo>
                      <a:pt x="47" y="33"/>
                      <a:pt x="47" y="33"/>
                      <a:pt x="47"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6" y="32"/>
                      <a:pt x="46" y="32"/>
                      <a:pt x="46" y="32"/>
                    </a:cubicBezTo>
                    <a:cubicBezTo>
                      <a:pt x="46" y="32"/>
                      <a:pt x="46" y="32"/>
                      <a:pt x="46" y="32"/>
                    </a:cubicBezTo>
                    <a:cubicBezTo>
                      <a:pt x="45" y="32"/>
                      <a:pt x="45" y="32"/>
                      <a:pt x="45" y="32"/>
                    </a:cubicBezTo>
                    <a:cubicBezTo>
                      <a:pt x="46" y="31"/>
                      <a:pt x="46" y="31"/>
                      <a:pt x="46" y="31"/>
                    </a:cubicBezTo>
                    <a:cubicBezTo>
                      <a:pt x="46" y="31"/>
                      <a:pt x="46" y="31"/>
                      <a:pt x="46" y="31"/>
                    </a:cubicBezTo>
                    <a:cubicBezTo>
                      <a:pt x="47" y="31"/>
                      <a:pt x="47" y="31"/>
                      <a:pt x="47" y="31"/>
                    </a:cubicBezTo>
                    <a:cubicBezTo>
                      <a:pt x="47" y="31"/>
                      <a:pt x="47" y="31"/>
                      <a:pt x="47" y="31"/>
                    </a:cubicBezTo>
                    <a:cubicBezTo>
                      <a:pt x="47" y="31"/>
                      <a:pt x="47" y="31"/>
                      <a:pt x="47" y="31"/>
                    </a:cubicBezTo>
                    <a:cubicBezTo>
                      <a:pt x="47" y="31"/>
                      <a:pt x="47" y="31"/>
                      <a:pt x="47" y="31"/>
                    </a:cubicBezTo>
                    <a:cubicBezTo>
                      <a:pt x="46" y="31"/>
                      <a:pt x="46" y="31"/>
                      <a:pt x="46" y="31"/>
                    </a:cubicBezTo>
                    <a:cubicBezTo>
                      <a:pt x="46" y="31"/>
                      <a:pt x="46" y="31"/>
                      <a:pt x="46" y="31"/>
                    </a:cubicBezTo>
                    <a:cubicBezTo>
                      <a:pt x="45" y="31"/>
                      <a:pt x="45" y="31"/>
                      <a:pt x="45" y="31"/>
                    </a:cubicBezTo>
                    <a:cubicBezTo>
                      <a:pt x="45" y="31"/>
                      <a:pt x="45" y="31"/>
                      <a:pt x="45" y="31"/>
                    </a:cubicBezTo>
                    <a:cubicBezTo>
                      <a:pt x="45" y="31"/>
                      <a:pt x="45" y="31"/>
                      <a:pt x="45" y="31"/>
                    </a:cubicBezTo>
                    <a:cubicBezTo>
                      <a:pt x="44" y="31"/>
                      <a:pt x="44" y="31"/>
                      <a:pt x="44" y="31"/>
                    </a:cubicBezTo>
                    <a:cubicBezTo>
                      <a:pt x="45" y="31"/>
                      <a:pt x="45" y="31"/>
                      <a:pt x="45" y="31"/>
                    </a:cubicBezTo>
                    <a:cubicBezTo>
                      <a:pt x="44" y="31"/>
                      <a:pt x="44" y="31"/>
                      <a:pt x="44" y="31"/>
                    </a:cubicBezTo>
                    <a:cubicBezTo>
                      <a:pt x="44" y="31"/>
                      <a:pt x="44" y="31"/>
                      <a:pt x="44" y="31"/>
                    </a:cubicBezTo>
                    <a:cubicBezTo>
                      <a:pt x="45" y="31"/>
                      <a:pt x="45" y="31"/>
                      <a:pt x="45" y="31"/>
                    </a:cubicBezTo>
                    <a:cubicBezTo>
                      <a:pt x="45" y="30"/>
                      <a:pt x="45" y="30"/>
                      <a:pt x="45" y="30"/>
                    </a:cubicBezTo>
                    <a:cubicBezTo>
                      <a:pt x="46" y="30"/>
                      <a:pt x="46" y="30"/>
                      <a:pt x="46" y="30"/>
                    </a:cubicBezTo>
                    <a:cubicBezTo>
                      <a:pt x="46" y="30"/>
                      <a:pt x="46" y="30"/>
                      <a:pt x="46"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29"/>
                      <a:pt x="47" y="29"/>
                      <a:pt x="47" y="29"/>
                    </a:cubicBezTo>
                    <a:cubicBezTo>
                      <a:pt x="47" y="29"/>
                      <a:pt x="47" y="29"/>
                      <a:pt x="47" y="29"/>
                    </a:cubicBezTo>
                    <a:cubicBezTo>
                      <a:pt x="47" y="29"/>
                      <a:pt x="47" y="29"/>
                      <a:pt x="47" y="29"/>
                    </a:cubicBezTo>
                    <a:cubicBezTo>
                      <a:pt x="46" y="30"/>
                      <a:pt x="46" y="30"/>
                      <a:pt x="46" y="30"/>
                    </a:cubicBezTo>
                    <a:cubicBezTo>
                      <a:pt x="46" y="30"/>
                      <a:pt x="46" y="30"/>
                      <a:pt x="46" y="30"/>
                    </a:cubicBezTo>
                    <a:cubicBezTo>
                      <a:pt x="46" y="29"/>
                      <a:pt x="46" y="29"/>
                      <a:pt x="46" y="29"/>
                    </a:cubicBezTo>
                    <a:cubicBezTo>
                      <a:pt x="46" y="29"/>
                      <a:pt x="46" y="29"/>
                      <a:pt x="46" y="29"/>
                    </a:cubicBezTo>
                    <a:cubicBezTo>
                      <a:pt x="46" y="29"/>
                      <a:pt x="46" y="29"/>
                      <a:pt x="46" y="29"/>
                    </a:cubicBezTo>
                    <a:cubicBezTo>
                      <a:pt x="46" y="29"/>
                      <a:pt x="46" y="29"/>
                      <a:pt x="46" y="29"/>
                    </a:cubicBezTo>
                    <a:cubicBezTo>
                      <a:pt x="45" y="29"/>
                      <a:pt x="45" y="29"/>
                      <a:pt x="45" y="29"/>
                    </a:cubicBezTo>
                    <a:cubicBezTo>
                      <a:pt x="45" y="29"/>
                      <a:pt x="45" y="29"/>
                      <a:pt x="45" y="29"/>
                    </a:cubicBezTo>
                    <a:cubicBezTo>
                      <a:pt x="45" y="30"/>
                      <a:pt x="45" y="30"/>
                      <a:pt x="45" y="30"/>
                    </a:cubicBezTo>
                    <a:cubicBezTo>
                      <a:pt x="45" y="30"/>
                      <a:pt x="45" y="30"/>
                      <a:pt x="45" y="30"/>
                    </a:cubicBezTo>
                    <a:cubicBezTo>
                      <a:pt x="45" y="30"/>
                      <a:pt x="45" y="30"/>
                      <a:pt x="45" y="30"/>
                    </a:cubicBezTo>
                    <a:cubicBezTo>
                      <a:pt x="44" y="30"/>
                      <a:pt x="44" y="30"/>
                      <a:pt x="44" y="30"/>
                    </a:cubicBezTo>
                    <a:cubicBezTo>
                      <a:pt x="44" y="30"/>
                      <a:pt x="44" y="30"/>
                      <a:pt x="44" y="30"/>
                    </a:cubicBezTo>
                    <a:cubicBezTo>
                      <a:pt x="44" y="30"/>
                      <a:pt x="44" y="30"/>
                      <a:pt x="44" y="30"/>
                    </a:cubicBezTo>
                    <a:cubicBezTo>
                      <a:pt x="43" y="30"/>
                      <a:pt x="43" y="30"/>
                      <a:pt x="43" y="30"/>
                    </a:cubicBezTo>
                    <a:cubicBezTo>
                      <a:pt x="43" y="30"/>
                      <a:pt x="43" y="30"/>
                      <a:pt x="43" y="30"/>
                    </a:cubicBezTo>
                    <a:cubicBezTo>
                      <a:pt x="44" y="30"/>
                      <a:pt x="44" y="30"/>
                      <a:pt x="44" y="30"/>
                    </a:cubicBezTo>
                    <a:cubicBezTo>
                      <a:pt x="44" y="30"/>
                      <a:pt x="44" y="30"/>
                      <a:pt x="44" y="30"/>
                    </a:cubicBezTo>
                    <a:cubicBezTo>
                      <a:pt x="43" y="30"/>
                      <a:pt x="43" y="30"/>
                      <a:pt x="43" y="30"/>
                    </a:cubicBezTo>
                    <a:cubicBezTo>
                      <a:pt x="43" y="30"/>
                      <a:pt x="43" y="30"/>
                      <a:pt x="43" y="30"/>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2" y="28"/>
                      <a:pt x="42" y="28"/>
                      <a:pt x="42" y="28"/>
                    </a:cubicBezTo>
                    <a:cubicBezTo>
                      <a:pt x="42" y="28"/>
                      <a:pt x="42" y="28"/>
                      <a:pt x="42" y="28"/>
                    </a:cubicBezTo>
                    <a:cubicBezTo>
                      <a:pt x="42" y="28"/>
                      <a:pt x="42" y="28"/>
                      <a:pt x="42" y="28"/>
                    </a:cubicBezTo>
                    <a:cubicBezTo>
                      <a:pt x="42" y="28"/>
                      <a:pt x="42" y="28"/>
                      <a:pt x="42" y="28"/>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3" y="27"/>
                      <a:pt x="43" y="27"/>
                      <a:pt x="43" y="27"/>
                    </a:cubicBezTo>
                    <a:cubicBezTo>
                      <a:pt x="43" y="27"/>
                      <a:pt x="43" y="27"/>
                      <a:pt x="43" y="27"/>
                    </a:cubicBezTo>
                    <a:cubicBezTo>
                      <a:pt x="43" y="27"/>
                      <a:pt x="43" y="27"/>
                      <a:pt x="43" y="27"/>
                    </a:cubicBezTo>
                    <a:cubicBezTo>
                      <a:pt x="43" y="27"/>
                      <a:pt x="43" y="27"/>
                      <a:pt x="43" y="27"/>
                    </a:cubicBezTo>
                    <a:cubicBezTo>
                      <a:pt x="44" y="27"/>
                      <a:pt x="44" y="27"/>
                      <a:pt x="44" y="27"/>
                    </a:cubicBezTo>
                    <a:cubicBezTo>
                      <a:pt x="44" y="27"/>
                      <a:pt x="44" y="27"/>
                      <a:pt x="44" y="27"/>
                    </a:cubicBezTo>
                    <a:cubicBezTo>
                      <a:pt x="45" y="27"/>
                      <a:pt x="45" y="27"/>
                      <a:pt x="45" y="27"/>
                    </a:cubicBezTo>
                    <a:cubicBezTo>
                      <a:pt x="45" y="27"/>
                      <a:pt x="45" y="27"/>
                      <a:pt x="45" y="27"/>
                    </a:cubicBezTo>
                    <a:cubicBezTo>
                      <a:pt x="44" y="27"/>
                      <a:pt x="44" y="27"/>
                      <a:pt x="44" y="27"/>
                    </a:cubicBezTo>
                    <a:cubicBezTo>
                      <a:pt x="43" y="27"/>
                      <a:pt x="43" y="27"/>
                      <a:pt x="43" y="27"/>
                    </a:cubicBezTo>
                    <a:cubicBezTo>
                      <a:pt x="43" y="27"/>
                      <a:pt x="43" y="27"/>
                      <a:pt x="43" y="27"/>
                    </a:cubicBezTo>
                    <a:cubicBezTo>
                      <a:pt x="44" y="27"/>
                      <a:pt x="44" y="27"/>
                      <a:pt x="44" y="27"/>
                    </a:cubicBezTo>
                    <a:cubicBezTo>
                      <a:pt x="44" y="28"/>
                      <a:pt x="44" y="28"/>
                      <a:pt x="44" y="28"/>
                    </a:cubicBezTo>
                    <a:cubicBezTo>
                      <a:pt x="44" y="28"/>
                      <a:pt x="44" y="28"/>
                      <a:pt x="44" y="28"/>
                    </a:cubicBezTo>
                    <a:cubicBezTo>
                      <a:pt x="44" y="28"/>
                      <a:pt x="44" y="28"/>
                      <a:pt x="44"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8"/>
                      <a:pt x="46" y="28"/>
                      <a:pt x="46" y="28"/>
                    </a:cubicBezTo>
                    <a:cubicBezTo>
                      <a:pt x="46" y="28"/>
                      <a:pt x="46" y="28"/>
                      <a:pt x="46" y="28"/>
                    </a:cubicBezTo>
                    <a:cubicBezTo>
                      <a:pt x="46" y="28"/>
                      <a:pt x="46" y="28"/>
                      <a:pt x="46" y="28"/>
                    </a:cubicBezTo>
                    <a:cubicBezTo>
                      <a:pt x="46" y="29"/>
                      <a:pt x="46" y="29"/>
                      <a:pt x="46" y="29"/>
                    </a:cubicBezTo>
                    <a:cubicBezTo>
                      <a:pt x="46" y="29"/>
                      <a:pt x="46" y="29"/>
                      <a:pt x="46" y="29"/>
                    </a:cubicBezTo>
                    <a:cubicBezTo>
                      <a:pt x="47" y="29"/>
                      <a:pt x="47" y="29"/>
                      <a:pt x="47" y="29"/>
                    </a:cubicBezTo>
                    <a:moveTo>
                      <a:pt x="113" y="27"/>
                    </a:moveTo>
                    <a:cubicBezTo>
                      <a:pt x="113" y="27"/>
                      <a:pt x="113" y="27"/>
                      <a:pt x="113" y="27"/>
                    </a:cubicBezTo>
                    <a:cubicBezTo>
                      <a:pt x="114" y="27"/>
                      <a:pt x="114" y="27"/>
                      <a:pt x="114" y="27"/>
                    </a:cubicBezTo>
                    <a:cubicBezTo>
                      <a:pt x="113" y="27"/>
                      <a:pt x="113" y="27"/>
                      <a:pt x="113" y="27"/>
                    </a:cubicBezTo>
                    <a:cubicBezTo>
                      <a:pt x="113" y="27"/>
                      <a:pt x="113" y="27"/>
                      <a:pt x="113" y="27"/>
                    </a:cubicBezTo>
                    <a:cubicBezTo>
                      <a:pt x="113" y="26"/>
                      <a:pt x="113" y="26"/>
                      <a:pt x="113" y="26"/>
                    </a:cubicBezTo>
                    <a:cubicBezTo>
                      <a:pt x="112" y="26"/>
                      <a:pt x="112" y="26"/>
                      <a:pt x="112" y="26"/>
                    </a:cubicBezTo>
                    <a:cubicBezTo>
                      <a:pt x="112" y="26"/>
                      <a:pt x="112" y="26"/>
                      <a:pt x="112" y="26"/>
                    </a:cubicBezTo>
                    <a:cubicBezTo>
                      <a:pt x="113" y="26"/>
                      <a:pt x="113" y="26"/>
                      <a:pt x="113" y="26"/>
                    </a:cubicBezTo>
                    <a:cubicBezTo>
                      <a:pt x="114" y="26"/>
                      <a:pt x="114" y="26"/>
                      <a:pt x="114" y="26"/>
                    </a:cubicBezTo>
                    <a:cubicBezTo>
                      <a:pt x="114" y="26"/>
                      <a:pt x="114" y="26"/>
                      <a:pt x="114" y="26"/>
                    </a:cubicBezTo>
                    <a:cubicBezTo>
                      <a:pt x="115" y="27"/>
                      <a:pt x="115" y="27"/>
                      <a:pt x="115" y="27"/>
                    </a:cubicBezTo>
                    <a:cubicBezTo>
                      <a:pt x="114" y="27"/>
                      <a:pt x="114" y="27"/>
                      <a:pt x="114" y="27"/>
                    </a:cubicBezTo>
                    <a:cubicBezTo>
                      <a:pt x="113" y="27"/>
                      <a:pt x="113" y="27"/>
                      <a:pt x="113" y="27"/>
                    </a:cubicBezTo>
                    <a:moveTo>
                      <a:pt x="77" y="27"/>
                    </a:moveTo>
                    <a:cubicBezTo>
                      <a:pt x="77" y="27"/>
                      <a:pt x="77" y="27"/>
                      <a:pt x="77" y="27"/>
                    </a:cubicBezTo>
                    <a:cubicBezTo>
                      <a:pt x="76" y="26"/>
                      <a:pt x="76" y="26"/>
                      <a:pt x="76" y="26"/>
                    </a:cubicBezTo>
                    <a:cubicBezTo>
                      <a:pt x="77" y="26"/>
                      <a:pt x="77" y="26"/>
                      <a:pt x="77" y="26"/>
                    </a:cubicBezTo>
                    <a:cubicBezTo>
                      <a:pt x="77" y="26"/>
                      <a:pt x="77" y="26"/>
                      <a:pt x="77" y="26"/>
                    </a:cubicBezTo>
                    <a:cubicBezTo>
                      <a:pt x="77" y="26"/>
                      <a:pt x="77" y="26"/>
                      <a:pt x="77" y="26"/>
                    </a:cubicBezTo>
                    <a:cubicBezTo>
                      <a:pt x="77" y="27"/>
                      <a:pt x="77" y="27"/>
                      <a:pt x="77" y="27"/>
                    </a:cubicBezTo>
                    <a:moveTo>
                      <a:pt x="75" y="26"/>
                    </a:moveTo>
                    <a:cubicBezTo>
                      <a:pt x="75" y="26"/>
                      <a:pt x="75" y="26"/>
                      <a:pt x="75" y="26"/>
                    </a:cubicBezTo>
                    <a:cubicBezTo>
                      <a:pt x="76" y="26"/>
                      <a:pt x="76" y="26"/>
                      <a:pt x="76" y="26"/>
                    </a:cubicBezTo>
                    <a:cubicBezTo>
                      <a:pt x="76" y="26"/>
                      <a:pt x="76" y="26"/>
                      <a:pt x="76" y="26"/>
                    </a:cubicBezTo>
                    <a:cubicBezTo>
                      <a:pt x="75" y="26"/>
                      <a:pt x="75" y="26"/>
                      <a:pt x="75" y="26"/>
                    </a:cubicBezTo>
                    <a:moveTo>
                      <a:pt x="84" y="27"/>
                    </a:moveTo>
                    <a:cubicBezTo>
                      <a:pt x="84" y="27"/>
                      <a:pt x="84" y="27"/>
                      <a:pt x="84" y="27"/>
                    </a:cubicBezTo>
                    <a:cubicBezTo>
                      <a:pt x="84" y="26"/>
                      <a:pt x="84" y="26"/>
                      <a:pt x="84" y="26"/>
                    </a:cubicBezTo>
                    <a:cubicBezTo>
                      <a:pt x="84" y="26"/>
                      <a:pt x="84" y="26"/>
                      <a:pt x="84" y="26"/>
                    </a:cubicBezTo>
                    <a:cubicBezTo>
                      <a:pt x="84" y="26"/>
                      <a:pt x="84" y="26"/>
                      <a:pt x="84" y="26"/>
                    </a:cubicBezTo>
                    <a:cubicBezTo>
                      <a:pt x="85" y="26"/>
                      <a:pt x="85" y="26"/>
                      <a:pt x="85" y="26"/>
                    </a:cubicBezTo>
                    <a:cubicBezTo>
                      <a:pt x="85" y="26"/>
                      <a:pt x="85" y="26"/>
                      <a:pt x="85" y="26"/>
                    </a:cubicBezTo>
                    <a:cubicBezTo>
                      <a:pt x="84" y="27"/>
                      <a:pt x="84" y="27"/>
                      <a:pt x="84" y="27"/>
                    </a:cubicBezTo>
                    <a:moveTo>
                      <a:pt x="116" y="26"/>
                    </a:moveTo>
                    <a:cubicBezTo>
                      <a:pt x="117" y="26"/>
                      <a:pt x="117" y="26"/>
                      <a:pt x="117" y="26"/>
                    </a:cubicBezTo>
                    <a:cubicBezTo>
                      <a:pt x="118" y="26"/>
                      <a:pt x="118" y="26"/>
                      <a:pt x="118" y="26"/>
                    </a:cubicBezTo>
                    <a:cubicBezTo>
                      <a:pt x="119" y="26"/>
                      <a:pt x="119" y="26"/>
                      <a:pt x="119" y="26"/>
                    </a:cubicBezTo>
                    <a:cubicBezTo>
                      <a:pt x="118" y="27"/>
                      <a:pt x="118" y="27"/>
                      <a:pt x="118" y="27"/>
                    </a:cubicBezTo>
                    <a:cubicBezTo>
                      <a:pt x="118" y="27"/>
                      <a:pt x="118" y="27"/>
                      <a:pt x="118" y="27"/>
                    </a:cubicBezTo>
                    <a:cubicBezTo>
                      <a:pt x="119" y="27"/>
                      <a:pt x="119" y="27"/>
                      <a:pt x="119" y="27"/>
                    </a:cubicBezTo>
                    <a:cubicBezTo>
                      <a:pt x="119" y="26"/>
                      <a:pt x="119" y="26"/>
                      <a:pt x="119" y="26"/>
                    </a:cubicBezTo>
                    <a:cubicBezTo>
                      <a:pt x="120" y="26"/>
                      <a:pt x="120" y="26"/>
                      <a:pt x="120" y="26"/>
                    </a:cubicBezTo>
                    <a:cubicBezTo>
                      <a:pt x="120" y="27"/>
                      <a:pt x="120" y="27"/>
                      <a:pt x="120" y="27"/>
                    </a:cubicBezTo>
                    <a:cubicBezTo>
                      <a:pt x="120" y="28"/>
                      <a:pt x="120" y="28"/>
                      <a:pt x="120" y="28"/>
                    </a:cubicBezTo>
                    <a:cubicBezTo>
                      <a:pt x="120" y="28"/>
                      <a:pt x="120" y="28"/>
                      <a:pt x="120" y="28"/>
                    </a:cubicBezTo>
                    <a:cubicBezTo>
                      <a:pt x="119" y="28"/>
                      <a:pt x="119" y="28"/>
                      <a:pt x="119" y="28"/>
                    </a:cubicBezTo>
                    <a:cubicBezTo>
                      <a:pt x="119" y="28"/>
                      <a:pt x="119" y="28"/>
                      <a:pt x="119" y="28"/>
                    </a:cubicBezTo>
                    <a:cubicBezTo>
                      <a:pt x="120" y="29"/>
                      <a:pt x="120" y="29"/>
                      <a:pt x="120" y="29"/>
                    </a:cubicBezTo>
                    <a:cubicBezTo>
                      <a:pt x="120" y="29"/>
                      <a:pt x="120" y="29"/>
                      <a:pt x="120" y="29"/>
                    </a:cubicBezTo>
                    <a:cubicBezTo>
                      <a:pt x="118" y="29"/>
                      <a:pt x="118" y="29"/>
                      <a:pt x="118" y="29"/>
                    </a:cubicBezTo>
                    <a:cubicBezTo>
                      <a:pt x="118" y="29"/>
                      <a:pt x="118" y="29"/>
                      <a:pt x="118" y="29"/>
                    </a:cubicBezTo>
                    <a:cubicBezTo>
                      <a:pt x="118" y="29"/>
                      <a:pt x="118" y="29"/>
                      <a:pt x="118" y="29"/>
                    </a:cubicBezTo>
                    <a:cubicBezTo>
                      <a:pt x="116" y="29"/>
                      <a:pt x="116" y="29"/>
                      <a:pt x="116" y="29"/>
                    </a:cubicBezTo>
                    <a:cubicBezTo>
                      <a:pt x="116" y="29"/>
                      <a:pt x="116" y="29"/>
                      <a:pt x="116" y="29"/>
                    </a:cubicBezTo>
                    <a:cubicBezTo>
                      <a:pt x="115" y="28"/>
                      <a:pt x="115" y="28"/>
                      <a:pt x="115" y="28"/>
                    </a:cubicBezTo>
                    <a:cubicBezTo>
                      <a:pt x="115" y="28"/>
                      <a:pt x="115" y="28"/>
                      <a:pt x="115" y="28"/>
                    </a:cubicBezTo>
                    <a:cubicBezTo>
                      <a:pt x="115" y="28"/>
                      <a:pt x="115" y="28"/>
                      <a:pt x="115" y="28"/>
                    </a:cubicBezTo>
                    <a:cubicBezTo>
                      <a:pt x="115" y="28"/>
                      <a:pt x="115" y="28"/>
                      <a:pt x="115" y="28"/>
                    </a:cubicBezTo>
                    <a:cubicBezTo>
                      <a:pt x="114" y="27"/>
                      <a:pt x="114" y="27"/>
                      <a:pt x="114" y="27"/>
                    </a:cubicBezTo>
                    <a:cubicBezTo>
                      <a:pt x="115" y="27"/>
                      <a:pt x="115" y="27"/>
                      <a:pt x="115" y="27"/>
                    </a:cubicBezTo>
                    <a:cubicBezTo>
                      <a:pt x="115" y="27"/>
                      <a:pt x="115" y="27"/>
                      <a:pt x="115" y="27"/>
                    </a:cubicBezTo>
                    <a:cubicBezTo>
                      <a:pt x="115" y="27"/>
                      <a:pt x="115" y="27"/>
                      <a:pt x="115" y="27"/>
                    </a:cubicBezTo>
                    <a:cubicBezTo>
                      <a:pt x="115" y="26"/>
                      <a:pt x="115" y="26"/>
                      <a:pt x="115" y="26"/>
                    </a:cubicBezTo>
                    <a:cubicBezTo>
                      <a:pt x="116" y="26"/>
                      <a:pt x="116" y="26"/>
                      <a:pt x="116" y="26"/>
                    </a:cubicBezTo>
                    <a:cubicBezTo>
                      <a:pt x="116" y="26"/>
                      <a:pt x="116" y="26"/>
                      <a:pt x="116" y="26"/>
                    </a:cubicBezTo>
                    <a:moveTo>
                      <a:pt x="57" y="26"/>
                    </a:move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moveTo>
                      <a:pt x="65" y="26"/>
                    </a:moveTo>
                    <a:cubicBezTo>
                      <a:pt x="64" y="26"/>
                      <a:pt x="64" y="26"/>
                      <a:pt x="64" y="26"/>
                    </a:cubicBezTo>
                    <a:cubicBezTo>
                      <a:pt x="64" y="26"/>
                      <a:pt x="64" y="26"/>
                      <a:pt x="64" y="26"/>
                    </a:cubicBezTo>
                    <a:cubicBezTo>
                      <a:pt x="65" y="26"/>
                      <a:pt x="65" y="26"/>
                      <a:pt x="65" y="26"/>
                    </a:cubicBezTo>
                    <a:cubicBezTo>
                      <a:pt x="65" y="26"/>
                      <a:pt x="65" y="26"/>
                      <a:pt x="65" y="26"/>
                    </a:cubicBezTo>
                    <a:cubicBezTo>
                      <a:pt x="65" y="26"/>
                      <a:pt x="65" y="26"/>
                      <a:pt x="65" y="26"/>
                    </a:cubicBezTo>
                    <a:moveTo>
                      <a:pt x="76" y="26"/>
                    </a:moveTo>
                    <a:cubicBezTo>
                      <a:pt x="76" y="26"/>
                      <a:pt x="76" y="26"/>
                      <a:pt x="76" y="26"/>
                    </a:cubicBezTo>
                    <a:cubicBezTo>
                      <a:pt x="76" y="26"/>
                      <a:pt x="76" y="26"/>
                      <a:pt x="76" y="26"/>
                    </a:cubicBezTo>
                    <a:cubicBezTo>
                      <a:pt x="76" y="26"/>
                      <a:pt x="76" y="26"/>
                      <a:pt x="76" y="26"/>
                    </a:cubicBezTo>
                    <a:cubicBezTo>
                      <a:pt x="77" y="26"/>
                      <a:pt x="77" y="26"/>
                      <a:pt x="77" y="26"/>
                    </a:cubicBezTo>
                    <a:cubicBezTo>
                      <a:pt x="76" y="26"/>
                      <a:pt x="76" y="26"/>
                      <a:pt x="76" y="26"/>
                    </a:cubicBezTo>
                    <a:moveTo>
                      <a:pt x="60" y="26"/>
                    </a:moveTo>
                    <a:cubicBezTo>
                      <a:pt x="60" y="26"/>
                      <a:pt x="60" y="26"/>
                      <a:pt x="60" y="26"/>
                    </a:cubicBezTo>
                    <a:cubicBezTo>
                      <a:pt x="60" y="26"/>
                      <a:pt x="60" y="26"/>
                      <a:pt x="60" y="26"/>
                    </a:cubicBezTo>
                    <a:cubicBezTo>
                      <a:pt x="61" y="26"/>
                      <a:pt x="61" y="26"/>
                      <a:pt x="61" y="26"/>
                    </a:cubicBezTo>
                    <a:cubicBezTo>
                      <a:pt x="61" y="26"/>
                      <a:pt x="61" y="26"/>
                      <a:pt x="61" y="26"/>
                    </a:cubicBezTo>
                    <a:cubicBezTo>
                      <a:pt x="62" y="26"/>
                      <a:pt x="62" y="26"/>
                      <a:pt x="62" y="26"/>
                    </a:cubicBezTo>
                    <a:cubicBezTo>
                      <a:pt x="62" y="26"/>
                      <a:pt x="62" y="26"/>
                      <a:pt x="62" y="26"/>
                    </a:cubicBezTo>
                    <a:cubicBezTo>
                      <a:pt x="61" y="26"/>
                      <a:pt x="61" y="26"/>
                      <a:pt x="61" y="26"/>
                    </a:cubicBezTo>
                    <a:cubicBezTo>
                      <a:pt x="60" y="26"/>
                      <a:pt x="60" y="26"/>
                      <a:pt x="60" y="26"/>
                    </a:cubicBezTo>
                    <a:moveTo>
                      <a:pt x="80" y="26"/>
                    </a:moveTo>
                    <a:cubicBezTo>
                      <a:pt x="80" y="26"/>
                      <a:pt x="80" y="26"/>
                      <a:pt x="80" y="26"/>
                    </a:cubicBezTo>
                    <a:cubicBezTo>
                      <a:pt x="80" y="26"/>
                      <a:pt x="80" y="26"/>
                      <a:pt x="80" y="26"/>
                    </a:cubicBezTo>
                    <a:cubicBezTo>
                      <a:pt x="80" y="26"/>
                      <a:pt x="80" y="26"/>
                      <a:pt x="80" y="26"/>
                    </a:cubicBezTo>
                    <a:cubicBezTo>
                      <a:pt x="80" y="26"/>
                      <a:pt x="80" y="26"/>
                      <a:pt x="80" y="26"/>
                    </a:cubicBezTo>
                    <a:cubicBezTo>
                      <a:pt x="80" y="26"/>
                      <a:pt x="80" y="26"/>
                      <a:pt x="80" y="26"/>
                    </a:cubicBezTo>
                    <a:moveTo>
                      <a:pt x="81" y="25"/>
                    </a:moveTo>
                    <a:cubicBezTo>
                      <a:pt x="81" y="25"/>
                      <a:pt x="81" y="25"/>
                      <a:pt x="81" y="25"/>
                    </a:cubicBezTo>
                    <a:cubicBezTo>
                      <a:pt x="81" y="26"/>
                      <a:pt x="81" y="26"/>
                      <a:pt x="81" y="26"/>
                    </a:cubicBezTo>
                    <a:cubicBezTo>
                      <a:pt x="81" y="26"/>
                      <a:pt x="81" y="26"/>
                      <a:pt x="81" y="26"/>
                    </a:cubicBezTo>
                    <a:cubicBezTo>
                      <a:pt x="80" y="26"/>
                      <a:pt x="80" y="26"/>
                      <a:pt x="80" y="26"/>
                    </a:cubicBezTo>
                    <a:cubicBezTo>
                      <a:pt x="80" y="26"/>
                      <a:pt x="80" y="26"/>
                      <a:pt x="80" y="26"/>
                    </a:cubicBezTo>
                    <a:cubicBezTo>
                      <a:pt x="81" y="25"/>
                      <a:pt x="81" y="25"/>
                      <a:pt x="81" y="25"/>
                    </a:cubicBezTo>
                    <a:cubicBezTo>
                      <a:pt x="81" y="25"/>
                      <a:pt x="81" y="25"/>
                      <a:pt x="81" y="25"/>
                    </a:cubicBezTo>
                    <a:moveTo>
                      <a:pt x="79" y="26"/>
                    </a:moveTo>
                    <a:cubicBezTo>
                      <a:pt x="78" y="26"/>
                      <a:pt x="78" y="26"/>
                      <a:pt x="78" y="26"/>
                    </a:cubicBezTo>
                    <a:cubicBezTo>
                      <a:pt x="79" y="25"/>
                      <a:pt x="79" y="25"/>
                      <a:pt x="79" y="25"/>
                    </a:cubicBezTo>
                    <a:cubicBezTo>
                      <a:pt x="79" y="25"/>
                      <a:pt x="79" y="25"/>
                      <a:pt x="79" y="25"/>
                    </a:cubicBezTo>
                    <a:cubicBezTo>
                      <a:pt x="79" y="26"/>
                      <a:pt x="79" y="26"/>
                      <a:pt x="79" y="26"/>
                    </a:cubicBezTo>
                    <a:cubicBezTo>
                      <a:pt x="79" y="26"/>
                      <a:pt x="79" y="26"/>
                      <a:pt x="79" y="26"/>
                    </a:cubicBezTo>
                    <a:cubicBezTo>
                      <a:pt x="79" y="26"/>
                      <a:pt x="79" y="26"/>
                      <a:pt x="79" y="26"/>
                    </a:cubicBezTo>
                    <a:moveTo>
                      <a:pt x="81" y="26"/>
                    </a:moveTo>
                    <a:cubicBezTo>
                      <a:pt x="81" y="26"/>
                      <a:pt x="81" y="26"/>
                      <a:pt x="81" y="26"/>
                    </a:cubicBezTo>
                    <a:cubicBezTo>
                      <a:pt x="81" y="25"/>
                      <a:pt x="81" y="25"/>
                      <a:pt x="81" y="25"/>
                    </a:cubicBezTo>
                    <a:cubicBezTo>
                      <a:pt x="82" y="25"/>
                      <a:pt x="82" y="25"/>
                      <a:pt x="82" y="25"/>
                    </a:cubicBezTo>
                    <a:cubicBezTo>
                      <a:pt x="82" y="26"/>
                      <a:pt x="82" y="26"/>
                      <a:pt x="82" y="26"/>
                    </a:cubicBezTo>
                    <a:cubicBezTo>
                      <a:pt x="82" y="26"/>
                      <a:pt x="82" y="26"/>
                      <a:pt x="82" y="26"/>
                    </a:cubicBezTo>
                    <a:cubicBezTo>
                      <a:pt x="81" y="26"/>
                      <a:pt x="81" y="26"/>
                      <a:pt x="81" y="26"/>
                    </a:cubicBezTo>
                    <a:moveTo>
                      <a:pt x="49" y="26"/>
                    </a:moveTo>
                    <a:cubicBezTo>
                      <a:pt x="48" y="26"/>
                      <a:pt x="48" y="26"/>
                      <a:pt x="48" y="26"/>
                    </a:cubicBezTo>
                    <a:cubicBezTo>
                      <a:pt x="49" y="25"/>
                      <a:pt x="49" y="25"/>
                      <a:pt x="49" y="25"/>
                    </a:cubicBezTo>
                    <a:cubicBezTo>
                      <a:pt x="49" y="25"/>
                      <a:pt x="49" y="25"/>
                      <a:pt x="49" y="25"/>
                    </a:cubicBezTo>
                    <a:cubicBezTo>
                      <a:pt x="49" y="26"/>
                      <a:pt x="49" y="26"/>
                      <a:pt x="49" y="26"/>
                    </a:cubicBezTo>
                    <a:cubicBezTo>
                      <a:pt x="49" y="26"/>
                      <a:pt x="49" y="26"/>
                      <a:pt x="49" y="26"/>
                    </a:cubicBezTo>
                    <a:moveTo>
                      <a:pt x="54" y="25"/>
                    </a:moveTo>
                    <a:cubicBezTo>
                      <a:pt x="54" y="25"/>
                      <a:pt x="54" y="25"/>
                      <a:pt x="54" y="25"/>
                    </a:cubicBezTo>
                    <a:cubicBezTo>
                      <a:pt x="54" y="25"/>
                      <a:pt x="54" y="25"/>
                      <a:pt x="54" y="25"/>
                    </a:cubicBezTo>
                    <a:cubicBezTo>
                      <a:pt x="54" y="25"/>
                      <a:pt x="54" y="25"/>
                      <a:pt x="54" y="25"/>
                    </a:cubicBezTo>
                    <a:cubicBezTo>
                      <a:pt x="54" y="25"/>
                      <a:pt x="54" y="25"/>
                      <a:pt x="54" y="25"/>
                    </a:cubicBezTo>
                    <a:moveTo>
                      <a:pt x="52" y="26"/>
                    </a:moveTo>
                    <a:cubicBezTo>
                      <a:pt x="52" y="26"/>
                      <a:pt x="52" y="26"/>
                      <a:pt x="52" y="26"/>
                    </a:cubicBezTo>
                    <a:cubicBezTo>
                      <a:pt x="52" y="26"/>
                      <a:pt x="52" y="26"/>
                      <a:pt x="52" y="26"/>
                    </a:cubicBezTo>
                    <a:cubicBezTo>
                      <a:pt x="52" y="25"/>
                      <a:pt x="52" y="25"/>
                      <a:pt x="52" y="25"/>
                    </a:cubicBezTo>
                    <a:cubicBezTo>
                      <a:pt x="53" y="25"/>
                      <a:pt x="53" y="25"/>
                      <a:pt x="53" y="25"/>
                    </a:cubicBezTo>
                    <a:cubicBezTo>
                      <a:pt x="53" y="25"/>
                      <a:pt x="53" y="25"/>
                      <a:pt x="53" y="25"/>
                    </a:cubicBezTo>
                    <a:cubicBezTo>
                      <a:pt x="53" y="26"/>
                      <a:pt x="53" y="26"/>
                      <a:pt x="53" y="26"/>
                    </a:cubicBezTo>
                    <a:cubicBezTo>
                      <a:pt x="53" y="26"/>
                      <a:pt x="53" y="26"/>
                      <a:pt x="53" y="26"/>
                    </a:cubicBezTo>
                    <a:cubicBezTo>
                      <a:pt x="53" y="26"/>
                      <a:pt x="53" y="26"/>
                      <a:pt x="53" y="26"/>
                    </a:cubicBezTo>
                    <a:cubicBezTo>
                      <a:pt x="53" y="26"/>
                      <a:pt x="53" y="26"/>
                      <a:pt x="53" y="26"/>
                    </a:cubicBezTo>
                    <a:cubicBezTo>
                      <a:pt x="53" y="26"/>
                      <a:pt x="53" y="26"/>
                      <a:pt x="53" y="26"/>
                    </a:cubicBezTo>
                    <a:cubicBezTo>
                      <a:pt x="54" y="26"/>
                      <a:pt x="54" y="26"/>
                      <a:pt x="54" y="26"/>
                    </a:cubicBezTo>
                    <a:cubicBezTo>
                      <a:pt x="54" y="26"/>
                      <a:pt x="54" y="26"/>
                      <a:pt x="54" y="26"/>
                    </a:cubicBezTo>
                    <a:cubicBezTo>
                      <a:pt x="55" y="26"/>
                      <a:pt x="55" y="26"/>
                      <a:pt x="55" y="26"/>
                    </a:cubicBezTo>
                    <a:cubicBezTo>
                      <a:pt x="55" y="26"/>
                      <a:pt x="55" y="26"/>
                      <a:pt x="55" y="26"/>
                    </a:cubicBezTo>
                    <a:cubicBezTo>
                      <a:pt x="56" y="26"/>
                      <a:pt x="56" y="26"/>
                      <a:pt x="56" y="26"/>
                    </a:cubicBezTo>
                    <a:cubicBezTo>
                      <a:pt x="57" y="26"/>
                      <a:pt x="57" y="26"/>
                      <a:pt x="57" y="26"/>
                    </a:cubicBezTo>
                    <a:cubicBezTo>
                      <a:pt x="56" y="26"/>
                      <a:pt x="56" y="26"/>
                      <a:pt x="56" y="26"/>
                    </a:cubicBezTo>
                    <a:cubicBezTo>
                      <a:pt x="56" y="27"/>
                      <a:pt x="56" y="27"/>
                      <a:pt x="56" y="27"/>
                    </a:cubicBezTo>
                    <a:cubicBezTo>
                      <a:pt x="56" y="27"/>
                      <a:pt x="56" y="27"/>
                      <a:pt x="56" y="27"/>
                    </a:cubicBezTo>
                    <a:cubicBezTo>
                      <a:pt x="56" y="27"/>
                      <a:pt x="56" y="27"/>
                      <a:pt x="56" y="27"/>
                    </a:cubicBezTo>
                    <a:cubicBezTo>
                      <a:pt x="55" y="27"/>
                      <a:pt x="55" y="27"/>
                      <a:pt x="55" y="27"/>
                    </a:cubicBezTo>
                    <a:cubicBezTo>
                      <a:pt x="55" y="28"/>
                      <a:pt x="55" y="28"/>
                      <a:pt x="55" y="28"/>
                    </a:cubicBezTo>
                    <a:cubicBezTo>
                      <a:pt x="54" y="28"/>
                      <a:pt x="54" y="28"/>
                      <a:pt x="54" y="28"/>
                    </a:cubicBezTo>
                    <a:cubicBezTo>
                      <a:pt x="54" y="28"/>
                      <a:pt x="54" y="28"/>
                      <a:pt x="54" y="28"/>
                    </a:cubicBezTo>
                    <a:cubicBezTo>
                      <a:pt x="53" y="28"/>
                      <a:pt x="53" y="28"/>
                      <a:pt x="53" y="28"/>
                    </a:cubicBezTo>
                    <a:cubicBezTo>
                      <a:pt x="52" y="28"/>
                      <a:pt x="52" y="28"/>
                      <a:pt x="52" y="28"/>
                    </a:cubicBezTo>
                    <a:cubicBezTo>
                      <a:pt x="51" y="28"/>
                      <a:pt x="51" y="28"/>
                      <a:pt x="51" y="28"/>
                    </a:cubicBezTo>
                    <a:cubicBezTo>
                      <a:pt x="50" y="28"/>
                      <a:pt x="50" y="28"/>
                      <a:pt x="50" y="28"/>
                    </a:cubicBezTo>
                    <a:cubicBezTo>
                      <a:pt x="50" y="28"/>
                      <a:pt x="50" y="28"/>
                      <a:pt x="50" y="28"/>
                    </a:cubicBezTo>
                    <a:cubicBezTo>
                      <a:pt x="50" y="27"/>
                      <a:pt x="50" y="27"/>
                      <a:pt x="50" y="27"/>
                    </a:cubicBezTo>
                    <a:cubicBezTo>
                      <a:pt x="50" y="27"/>
                      <a:pt x="50" y="27"/>
                      <a:pt x="50"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2" y="27"/>
                      <a:pt x="52" y="27"/>
                      <a:pt x="52" y="27"/>
                    </a:cubicBezTo>
                    <a:cubicBezTo>
                      <a:pt x="51" y="27"/>
                      <a:pt x="51" y="27"/>
                      <a:pt x="51" y="27"/>
                    </a:cubicBezTo>
                    <a:cubicBezTo>
                      <a:pt x="50" y="27"/>
                      <a:pt x="50" y="27"/>
                      <a:pt x="50" y="27"/>
                    </a:cubicBezTo>
                    <a:cubicBezTo>
                      <a:pt x="49" y="27"/>
                      <a:pt x="49" y="27"/>
                      <a:pt x="49" y="27"/>
                    </a:cubicBezTo>
                    <a:cubicBezTo>
                      <a:pt x="49" y="27"/>
                      <a:pt x="49" y="27"/>
                      <a:pt x="49" y="27"/>
                    </a:cubicBezTo>
                    <a:cubicBezTo>
                      <a:pt x="48" y="27"/>
                      <a:pt x="48" y="27"/>
                      <a:pt x="48" y="27"/>
                    </a:cubicBezTo>
                    <a:cubicBezTo>
                      <a:pt x="49" y="26"/>
                      <a:pt x="49" y="26"/>
                      <a:pt x="49" y="26"/>
                    </a:cubicBezTo>
                    <a:cubicBezTo>
                      <a:pt x="49" y="26"/>
                      <a:pt x="49" y="26"/>
                      <a:pt x="49" y="26"/>
                    </a:cubicBezTo>
                    <a:cubicBezTo>
                      <a:pt x="48" y="26"/>
                      <a:pt x="48" y="26"/>
                      <a:pt x="48" y="26"/>
                    </a:cubicBezTo>
                    <a:cubicBezTo>
                      <a:pt x="48" y="26"/>
                      <a:pt x="48" y="26"/>
                      <a:pt x="48" y="26"/>
                    </a:cubicBezTo>
                    <a:cubicBezTo>
                      <a:pt x="49" y="26"/>
                      <a:pt x="49" y="26"/>
                      <a:pt x="49" y="26"/>
                    </a:cubicBezTo>
                    <a:cubicBezTo>
                      <a:pt x="49" y="26"/>
                      <a:pt x="49" y="26"/>
                      <a:pt x="49" y="26"/>
                    </a:cubicBezTo>
                    <a:cubicBezTo>
                      <a:pt x="50" y="26"/>
                      <a:pt x="50" y="26"/>
                      <a:pt x="50" y="26"/>
                    </a:cubicBezTo>
                    <a:cubicBezTo>
                      <a:pt x="50" y="26"/>
                      <a:pt x="50" y="26"/>
                      <a:pt x="50" y="26"/>
                    </a:cubicBezTo>
                    <a:cubicBezTo>
                      <a:pt x="49" y="26"/>
                      <a:pt x="49" y="26"/>
                      <a:pt x="49" y="26"/>
                    </a:cubicBezTo>
                    <a:cubicBezTo>
                      <a:pt x="49" y="25"/>
                      <a:pt x="49" y="25"/>
                      <a:pt x="49" y="25"/>
                    </a:cubicBezTo>
                    <a:cubicBezTo>
                      <a:pt x="50" y="25"/>
                      <a:pt x="50" y="25"/>
                      <a:pt x="50" y="25"/>
                    </a:cubicBezTo>
                    <a:cubicBezTo>
                      <a:pt x="50" y="26"/>
                      <a:pt x="50" y="26"/>
                      <a:pt x="50" y="26"/>
                    </a:cubicBezTo>
                    <a:cubicBezTo>
                      <a:pt x="50" y="26"/>
                      <a:pt x="50" y="26"/>
                      <a:pt x="50" y="26"/>
                    </a:cubicBezTo>
                    <a:cubicBezTo>
                      <a:pt x="50" y="26"/>
                      <a:pt x="50" y="26"/>
                      <a:pt x="50" y="26"/>
                    </a:cubicBezTo>
                    <a:cubicBezTo>
                      <a:pt x="50" y="25"/>
                      <a:pt x="50" y="25"/>
                      <a:pt x="50" y="25"/>
                    </a:cubicBezTo>
                    <a:cubicBezTo>
                      <a:pt x="50" y="25"/>
                      <a:pt x="50" y="25"/>
                      <a:pt x="50" y="25"/>
                    </a:cubicBezTo>
                    <a:cubicBezTo>
                      <a:pt x="51" y="25"/>
                      <a:pt x="51" y="25"/>
                      <a:pt x="51" y="25"/>
                    </a:cubicBezTo>
                    <a:cubicBezTo>
                      <a:pt x="51" y="26"/>
                      <a:pt x="51" y="26"/>
                      <a:pt x="51"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2" y="26"/>
                    </a:cubicBezTo>
                    <a:moveTo>
                      <a:pt x="83" y="26"/>
                    </a:moveTo>
                    <a:cubicBezTo>
                      <a:pt x="83" y="26"/>
                      <a:pt x="83" y="26"/>
                      <a:pt x="83" y="26"/>
                    </a:cubicBezTo>
                    <a:cubicBezTo>
                      <a:pt x="83" y="26"/>
                      <a:pt x="83" y="26"/>
                      <a:pt x="83" y="26"/>
                    </a:cubicBezTo>
                    <a:cubicBezTo>
                      <a:pt x="83" y="25"/>
                      <a:pt x="83" y="25"/>
                      <a:pt x="83" y="25"/>
                    </a:cubicBezTo>
                    <a:cubicBezTo>
                      <a:pt x="83" y="25"/>
                      <a:pt x="83" y="25"/>
                      <a:pt x="83" y="25"/>
                    </a:cubicBezTo>
                    <a:cubicBezTo>
                      <a:pt x="83" y="25"/>
                      <a:pt x="83" y="25"/>
                      <a:pt x="83" y="25"/>
                    </a:cubicBezTo>
                    <a:cubicBezTo>
                      <a:pt x="84" y="25"/>
                      <a:pt x="84" y="25"/>
                      <a:pt x="84" y="25"/>
                    </a:cubicBezTo>
                    <a:cubicBezTo>
                      <a:pt x="84" y="25"/>
                      <a:pt x="84" y="25"/>
                      <a:pt x="84" y="25"/>
                    </a:cubicBezTo>
                    <a:cubicBezTo>
                      <a:pt x="84" y="25"/>
                      <a:pt x="84" y="25"/>
                      <a:pt x="84" y="25"/>
                    </a:cubicBezTo>
                    <a:cubicBezTo>
                      <a:pt x="84" y="25"/>
                      <a:pt x="84" y="25"/>
                      <a:pt x="84" y="25"/>
                    </a:cubicBezTo>
                    <a:cubicBezTo>
                      <a:pt x="83" y="26"/>
                      <a:pt x="83" y="26"/>
                      <a:pt x="83" y="26"/>
                    </a:cubicBezTo>
                    <a:cubicBezTo>
                      <a:pt x="83" y="26"/>
                      <a:pt x="83" y="26"/>
                      <a:pt x="83" y="26"/>
                    </a:cubicBezTo>
                    <a:moveTo>
                      <a:pt x="50" y="25"/>
                    </a:move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moveTo>
                      <a:pt x="80" y="25"/>
                    </a:moveTo>
                    <a:cubicBezTo>
                      <a:pt x="80" y="25"/>
                      <a:pt x="80" y="25"/>
                      <a:pt x="80" y="25"/>
                    </a:cubicBezTo>
                    <a:cubicBezTo>
                      <a:pt x="80" y="25"/>
                      <a:pt x="80" y="25"/>
                      <a:pt x="80" y="25"/>
                    </a:cubicBezTo>
                    <a:cubicBezTo>
                      <a:pt x="80" y="25"/>
                      <a:pt x="80" y="25"/>
                      <a:pt x="80" y="25"/>
                    </a:cubicBezTo>
                    <a:cubicBezTo>
                      <a:pt x="80" y="25"/>
                      <a:pt x="80" y="25"/>
                      <a:pt x="80" y="25"/>
                    </a:cubicBezTo>
                    <a:cubicBezTo>
                      <a:pt x="81" y="25"/>
                      <a:pt x="81" y="25"/>
                      <a:pt x="81" y="25"/>
                    </a:cubicBezTo>
                    <a:cubicBezTo>
                      <a:pt x="81" y="25"/>
                      <a:pt x="81" y="25"/>
                      <a:pt x="81" y="25"/>
                    </a:cubicBezTo>
                    <a:cubicBezTo>
                      <a:pt x="80" y="25"/>
                      <a:pt x="80" y="25"/>
                      <a:pt x="80" y="25"/>
                    </a:cubicBezTo>
                    <a:moveTo>
                      <a:pt x="54" y="25"/>
                    </a:moveTo>
                    <a:cubicBezTo>
                      <a:pt x="54" y="25"/>
                      <a:pt x="54" y="25"/>
                      <a:pt x="54" y="25"/>
                    </a:cubicBezTo>
                    <a:cubicBezTo>
                      <a:pt x="54" y="25"/>
                      <a:pt x="54" y="25"/>
                      <a:pt x="54" y="25"/>
                    </a:cubicBezTo>
                    <a:cubicBezTo>
                      <a:pt x="54" y="25"/>
                      <a:pt x="54" y="25"/>
                      <a:pt x="54" y="25"/>
                    </a:cubicBezTo>
                    <a:cubicBezTo>
                      <a:pt x="54" y="25"/>
                      <a:pt x="54" y="25"/>
                      <a:pt x="54" y="25"/>
                    </a:cubicBezTo>
                    <a:moveTo>
                      <a:pt x="51" y="25"/>
                    </a:moveTo>
                    <a:cubicBezTo>
                      <a:pt x="51" y="25"/>
                      <a:pt x="51" y="25"/>
                      <a:pt x="51" y="25"/>
                    </a:cubicBezTo>
                    <a:cubicBezTo>
                      <a:pt x="51" y="25"/>
                      <a:pt x="51" y="25"/>
                      <a:pt x="51" y="25"/>
                    </a:cubicBezTo>
                    <a:cubicBezTo>
                      <a:pt x="51" y="25"/>
                      <a:pt x="51" y="25"/>
                      <a:pt x="51" y="25"/>
                    </a:cubicBezTo>
                    <a:moveTo>
                      <a:pt x="80" y="25"/>
                    </a:move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moveTo>
                      <a:pt x="83" y="25"/>
                    </a:moveTo>
                    <a:cubicBezTo>
                      <a:pt x="83" y="25"/>
                      <a:pt x="83" y="25"/>
                      <a:pt x="83" y="25"/>
                    </a:cubicBezTo>
                    <a:cubicBezTo>
                      <a:pt x="83" y="25"/>
                      <a:pt x="83" y="25"/>
                      <a:pt x="83" y="25"/>
                    </a:cubicBezTo>
                    <a:cubicBezTo>
                      <a:pt x="83" y="25"/>
                      <a:pt x="83" y="25"/>
                      <a:pt x="83" y="25"/>
                    </a:cubicBezTo>
                    <a:cubicBezTo>
                      <a:pt x="83" y="25"/>
                      <a:pt x="83" y="25"/>
                      <a:pt x="83" y="25"/>
                    </a:cubicBezTo>
                    <a:moveTo>
                      <a:pt x="51" y="25"/>
                    </a:moveTo>
                    <a:cubicBezTo>
                      <a:pt x="51" y="25"/>
                      <a:pt x="51" y="25"/>
                      <a:pt x="51" y="25"/>
                    </a:cubicBezTo>
                    <a:cubicBezTo>
                      <a:pt x="51" y="25"/>
                      <a:pt x="51" y="25"/>
                      <a:pt x="51" y="25"/>
                    </a:cubicBezTo>
                    <a:cubicBezTo>
                      <a:pt x="51" y="25"/>
                      <a:pt x="51" y="25"/>
                      <a:pt x="51" y="25"/>
                    </a:cubicBezTo>
                    <a:cubicBezTo>
                      <a:pt x="51" y="25"/>
                      <a:pt x="51" y="25"/>
                      <a:pt x="51" y="25"/>
                    </a:cubicBezTo>
                    <a:moveTo>
                      <a:pt x="82" y="25"/>
                    </a:moveTo>
                    <a:cubicBezTo>
                      <a:pt x="81" y="25"/>
                      <a:pt x="81" y="25"/>
                      <a:pt x="81" y="25"/>
                    </a:cubicBezTo>
                    <a:cubicBezTo>
                      <a:pt x="81" y="25"/>
                      <a:pt x="81" y="25"/>
                      <a:pt x="81" y="25"/>
                    </a:cubicBezTo>
                    <a:cubicBezTo>
                      <a:pt x="82" y="25"/>
                      <a:pt x="82" y="25"/>
                      <a:pt x="82" y="25"/>
                    </a:cubicBezTo>
                    <a:cubicBezTo>
                      <a:pt x="82" y="25"/>
                      <a:pt x="82" y="25"/>
                      <a:pt x="82" y="25"/>
                    </a:cubicBezTo>
                    <a:cubicBezTo>
                      <a:pt x="82" y="25"/>
                      <a:pt x="82" y="25"/>
                      <a:pt x="82" y="25"/>
                    </a:cubicBezTo>
                    <a:moveTo>
                      <a:pt x="51" y="25"/>
                    </a:moveTo>
                    <a:cubicBezTo>
                      <a:pt x="50" y="25"/>
                      <a:pt x="50" y="25"/>
                      <a:pt x="50" y="25"/>
                    </a:cubicBezTo>
                    <a:cubicBezTo>
                      <a:pt x="51" y="25"/>
                      <a:pt x="51" y="25"/>
                      <a:pt x="51" y="25"/>
                    </a:cubicBezTo>
                    <a:cubicBezTo>
                      <a:pt x="51" y="25"/>
                      <a:pt x="51" y="25"/>
                      <a:pt x="51" y="25"/>
                    </a:cubicBezTo>
                    <a:cubicBezTo>
                      <a:pt x="51" y="25"/>
                      <a:pt x="51" y="25"/>
                      <a:pt x="51" y="25"/>
                    </a:cubicBezTo>
                    <a:moveTo>
                      <a:pt x="86" y="25"/>
                    </a:moveTo>
                    <a:cubicBezTo>
                      <a:pt x="85" y="25"/>
                      <a:pt x="85" y="25"/>
                      <a:pt x="85" y="25"/>
                    </a:cubicBezTo>
                    <a:cubicBezTo>
                      <a:pt x="85" y="25"/>
                      <a:pt x="85" y="25"/>
                      <a:pt x="85" y="25"/>
                    </a:cubicBezTo>
                    <a:cubicBezTo>
                      <a:pt x="85" y="25"/>
                      <a:pt x="85" y="25"/>
                      <a:pt x="85" y="25"/>
                    </a:cubicBezTo>
                    <a:cubicBezTo>
                      <a:pt x="85" y="25"/>
                      <a:pt x="85" y="25"/>
                      <a:pt x="85" y="25"/>
                    </a:cubicBezTo>
                    <a:cubicBezTo>
                      <a:pt x="85" y="24"/>
                      <a:pt x="85" y="24"/>
                      <a:pt x="85" y="24"/>
                    </a:cubicBezTo>
                    <a:cubicBezTo>
                      <a:pt x="86" y="24"/>
                      <a:pt x="86" y="24"/>
                      <a:pt x="86" y="24"/>
                    </a:cubicBezTo>
                    <a:cubicBezTo>
                      <a:pt x="86" y="24"/>
                      <a:pt x="86" y="24"/>
                      <a:pt x="86" y="24"/>
                    </a:cubicBezTo>
                    <a:cubicBezTo>
                      <a:pt x="87" y="24"/>
                      <a:pt x="87" y="24"/>
                      <a:pt x="87" y="24"/>
                    </a:cubicBezTo>
                    <a:cubicBezTo>
                      <a:pt x="87" y="25"/>
                      <a:pt x="87" y="25"/>
                      <a:pt x="87" y="25"/>
                    </a:cubicBezTo>
                    <a:cubicBezTo>
                      <a:pt x="86" y="25"/>
                      <a:pt x="86" y="25"/>
                      <a:pt x="86" y="25"/>
                    </a:cubicBezTo>
                    <a:cubicBezTo>
                      <a:pt x="86" y="25"/>
                      <a:pt x="86" y="25"/>
                      <a:pt x="86" y="25"/>
                    </a:cubicBezTo>
                    <a:cubicBezTo>
                      <a:pt x="86" y="25"/>
                      <a:pt x="86" y="25"/>
                      <a:pt x="86" y="25"/>
                    </a:cubicBezTo>
                    <a:cubicBezTo>
                      <a:pt x="86" y="25"/>
                      <a:pt x="86" y="25"/>
                      <a:pt x="86" y="25"/>
                    </a:cubicBezTo>
                    <a:moveTo>
                      <a:pt x="84" y="24"/>
                    </a:moveTo>
                    <a:cubicBezTo>
                      <a:pt x="83" y="24"/>
                      <a:pt x="83" y="24"/>
                      <a:pt x="83" y="24"/>
                    </a:cubicBezTo>
                    <a:cubicBezTo>
                      <a:pt x="84" y="24"/>
                      <a:pt x="84" y="24"/>
                      <a:pt x="84" y="24"/>
                    </a:cubicBezTo>
                    <a:cubicBezTo>
                      <a:pt x="84" y="24"/>
                      <a:pt x="84" y="24"/>
                      <a:pt x="84" y="24"/>
                    </a:cubicBezTo>
                    <a:cubicBezTo>
                      <a:pt x="84" y="24"/>
                      <a:pt x="84" y="24"/>
                      <a:pt x="84" y="24"/>
                    </a:cubicBezTo>
                    <a:moveTo>
                      <a:pt x="72" y="25"/>
                    </a:moveTo>
                    <a:cubicBezTo>
                      <a:pt x="72" y="25"/>
                      <a:pt x="72" y="25"/>
                      <a:pt x="72" y="25"/>
                    </a:cubicBezTo>
                    <a:cubicBezTo>
                      <a:pt x="71" y="25"/>
                      <a:pt x="71" y="25"/>
                      <a:pt x="71" y="25"/>
                    </a:cubicBezTo>
                    <a:cubicBezTo>
                      <a:pt x="71" y="25"/>
                      <a:pt x="71" y="25"/>
                      <a:pt x="71" y="25"/>
                    </a:cubicBezTo>
                    <a:cubicBezTo>
                      <a:pt x="71" y="25"/>
                      <a:pt x="71" y="25"/>
                      <a:pt x="71" y="25"/>
                    </a:cubicBezTo>
                    <a:cubicBezTo>
                      <a:pt x="71" y="25"/>
                      <a:pt x="71" y="25"/>
                      <a:pt x="71" y="25"/>
                    </a:cubicBezTo>
                    <a:cubicBezTo>
                      <a:pt x="71" y="24"/>
                      <a:pt x="71" y="24"/>
                      <a:pt x="71" y="24"/>
                    </a:cubicBezTo>
                    <a:cubicBezTo>
                      <a:pt x="72" y="24"/>
                      <a:pt x="72" y="24"/>
                      <a:pt x="72" y="24"/>
                    </a:cubicBezTo>
                    <a:cubicBezTo>
                      <a:pt x="73" y="24"/>
                      <a:pt x="73" y="24"/>
                      <a:pt x="73" y="24"/>
                    </a:cubicBezTo>
                    <a:cubicBezTo>
                      <a:pt x="73" y="24"/>
                      <a:pt x="73" y="24"/>
                      <a:pt x="73" y="24"/>
                    </a:cubicBezTo>
                    <a:cubicBezTo>
                      <a:pt x="74" y="24"/>
                      <a:pt x="74" y="24"/>
                      <a:pt x="74" y="24"/>
                    </a:cubicBezTo>
                    <a:cubicBezTo>
                      <a:pt x="75" y="24"/>
                      <a:pt x="75" y="24"/>
                      <a:pt x="75" y="24"/>
                    </a:cubicBezTo>
                    <a:cubicBezTo>
                      <a:pt x="75" y="24"/>
                      <a:pt x="75" y="24"/>
                      <a:pt x="75" y="24"/>
                    </a:cubicBezTo>
                    <a:cubicBezTo>
                      <a:pt x="75" y="25"/>
                      <a:pt x="75" y="25"/>
                      <a:pt x="75" y="25"/>
                    </a:cubicBezTo>
                    <a:cubicBezTo>
                      <a:pt x="74" y="25"/>
                      <a:pt x="74" y="25"/>
                      <a:pt x="74" y="25"/>
                    </a:cubicBezTo>
                    <a:cubicBezTo>
                      <a:pt x="74" y="24"/>
                      <a:pt x="74" y="24"/>
                      <a:pt x="74" y="24"/>
                    </a:cubicBezTo>
                    <a:cubicBezTo>
                      <a:pt x="73" y="24"/>
                      <a:pt x="73" y="24"/>
                      <a:pt x="73" y="24"/>
                    </a:cubicBezTo>
                    <a:cubicBezTo>
                      <a:pt x="72" y="25"/>
                      <a:pt x="72" y="25"/>
                      <a:pt x="72" y="25"/>
                    </a:cubicBezTo>
                    <a:cubicBezTo>
                      <a:pt x="72" y="25"/>
                      <a:pt x="72" y="25"/>
                      <a:pt x="72" y="25"/>
                    </a:cubicBezTo>
                    <a:cubicBezTo>
                      <a:pt x="73" y="25"/>
                      <a:pt x="73" y="25"/>
                      <a:pt x="73" y="25"/>
                    </a:cubicBezTo>
                    <a:cubicBezTo>
                      <a:pt x="73" y="25"/>
                      <a:pt x="73" y="25"/>
                      <a:pt x="73" y="25"/>
                    </a:cubicBezTo>
                    <a:cubicBezTo>
                      <a:pt x="73" y="25"/>
                      <a:pt x="73" y="25"/>
                      <a:pt x="73" y="25"/>
                    </a:cubicBezTo>
                    <a:cubicBezTo>
                      <a:pt x="72" y="25"/>
                      <a:pt x="72" y="25"/>
                      <a:pt x="72" y="25"/>
                    </a:cubicBezTo>
                    <a:cubicBezTo>
                      <a:pt x="72" y="25"/>
                      <a:pt x="72" y="25"/>
                      <a:pt x="72" y="25"/>
                    </a:cubicBezTo>
                    <a:moveTo>
                      <a:pt x="80" y="25"/>
                    </a:moveTo>
                    <a:cubicBezTo>
                      <a:pt x="80" y="24"/>
                      <a:pt x="80" y="24"/>
                      <a:pt x="80" y="24"/>
                    </a:cubicBezTo>
                    <a:cubicBezTo>
                      <a:pt x="80" y="24"/>
                      <a:pt x="80" y="24"/>
                      <a:pt x="80" y="24"/>
                    </a:cubicBezTo>
                    <a:cubicBezTo>
                      <a:pt x="80" y="24"/>
                      <a:pt x="80" y="24"/>
                      <a:pt x="80" y="24"/>
                    </a:cubicBezTo>
                    <a:cubicBezTo>
                      <a:pt x="81" y="24"/>
                      <a:pt x="81" y="24"/>
                      <a:pt x="81" y="24"/>
                    </a:cubicBezTo>
                    <a:cubicBezTo>
                      <a:pt x="81" y="24"/>
                      <a:pt x="81" y="24"/>
                      <a:pt x="81" y="24"/>
                    </a:cubicBezTo>
                    <a:cubicBezTo>
                      <a:pt x="81" y="24"/>
                      <a:pt x="81" y="24"/>
                      <a:pt x="81" y="24"/>
                    </a:cubicBezTo>
                    <a:cubicBezTo>
                      <a:pt x="80" y="25"/>
                      <a:pt x="80" y="25"/>
                      <a:pt x="80" y="25"/>
                    </a:cubicBezTo>
                    <a:moveTo>
                      <a:pt x="102" y="25"/>
                    </a:moveTo>
                    <a:cubicBezTo>
                      <a:pt x="101" y="24"/>
                      <a:pt x="101" y="24"/>
                      <a:pt x="101" y="24"/>
                    </a:cubicBezTo>
                    <a:cubicBezTo>
                      <a:pt x="102" y="24"/>
                      <a:pt x="102" y="24"/>
                      <a:pt x="102" y="24"/>
                    </a:cubicBezTo>
                    <a:cubicBezTo>
                      <a:pt x="102" y="24"/>
                      <a:pt x="102" y="24"/>
                      <a:pt x="102" y="24"/>
                    </a:cubicBezTo>
                    <a:cubicBezTo>
                      <a:pt x="103" y="24"/>
                      <a:pt x="103" y="24"/>
                      <a:pt x="103" y="24"/>
                    </a:cubicBezTo>
                    <a:cubicBezTo>
                      <a:pt x="102" y="24"/>
                      <a:pt x="102" y="24"/>
                      <a:pt x="102" y="24"/>
                    </a:cubicBezTo>
                    <a:cubicBezTo>
                      <a:pt x="102" y="25"/>
                      <a:pt x="102" y="25"/>
                      <a:pt x="102" y="25"/>
                    </a:cubicBezTo>
                    <a:moveTo>
                      <a:pt x="74" y="26"/>
                    </a:moveTo>
                    <a:cubicBezTo>
                      <a:pt x="74" y="26"/>
                      <a:pt x="74" y="26"/>
                      <a:pt x="74" y="26"/>
                    </a:cubicBezTo>
                    <a:cubicBezTo>
                      <a:pt x="74" y="26"/>
                      <a:pt x="74" y="26"/>
                      <a:pt x="74" y="26"/>
                    </a:cubicBezTo>
                    <a:cubicBezTo>
                      <a:pt x="74" y="26"/>
                      <a:pt x="74" y="26"/>
                      <a:pt x="74" y="26"/>
                    </a:cubicBezTo>
                    <a:cubicBezTo>
                      <a:pt x="74" y="26"/>
                      <a:pt x="74" y="26"/>
                      <a:pt x="74" y="26"/>
                    </a:cubicBezTo>
                    <a:cubicBezTo>
                      <a:pt x="74" y="26"/>
                      <a:pt x="74" y="26"/>
                      <a:pt x="74" y="26"/>
                    </a:cubicBezTo>
                    <a:cubicBezTo>
                      <a:pt x="73" y="26"/>
                      <a:pt x="73" y="26"/>
                      <a:pt x="73" y="26"/>
                    </a:cubicBezTo>
                    <a:cubicBezTo>
                      <a:pt x="73" y="25"/>
                      <a:pt x="73" y="25"/>
                      <a:pt x="73" y="25"/>
                    </a:cubicBezTo>
                    <a:cubicBezTo>
                      <a:pt x="74" y="25"/>
                      <a:pt x="74" y="25"/>
                      <a:pt x="74" y="25"/>
                    </a:cubicBezTo>
                    <a:cubicBezTo>
                      <a:pt x="73" y="25"/>
                      <a:pt x="73" y="25"/>
                      <a:pt x="73" y="25"/>
                    </a:cubicBezTo>
                    <a:cubicBezTo>
                      <a:pt x="73" y="25"/>
                      <a:pt x="73" y="25"/>
                      <a:pt x="73" y="25"/>
                    </a:cubicBezTo>
                    <a:cubicBezTo>
                      <a:pt x="75" y="25"/>
                      <a:pt x="75" y="25"/>
                      <a:pt x="75" y="25"/>
                    </a:cubicBezTo>
                    <a:cubicBezTo>
                      <a:pt x="75" y="24"/>
                      <a:pt x="75" y="24"/>
                      <a:pt x="75" y="24"/>
                    </a:cubicBezTo>
                    <a:cubicBezTo>
                      <a:pt x="76" y="24"/>
                      <a:pt x="76" y="24"/>
                      <a:pt x="76" y="24"/>
                    </a:cubicBezTo>
                    <a:cubicBezTo>
                      <a:pt x="76" y="24"/>
                      <a:pt x="76" y="24"/>
                      <a:pt x="76" y="24"/>
                    </a:cubicBezTo>
                    <a:cubicBezTo>
                      <a:pt x="76" y="24"/>
                      <a:pt x="76" y="24"/>
                      <a:pt x="76" y="24"/>
                    </a:cubicBezTo>
                    <a:cubicBezTo>
                      <a:pt x="76" y="24"/>
                      <a:pt x="76" y="24"/>
                      <a:pt x="76" y="24"/>
                    </a:cubicBezTo>
                    <a:cubicBezTo>
                      <a:pt x="77" y="24"/>
                      <a:pt x="77" y="24"/>
                      <a:pt x="77" y="24"/>
                    </a:cubicBezTo>
                    <a:cubicBezTo>
                      <a:pt x="77" y="24"/>
                      <a:pt x="77" y="24"/>
                      <a:pt x="77" y="24"/>
                    </a:cubicBezTo>
                    <a:cubicBezTo>
                      <a:pt x="77" y="24"/>
                      <a:pt x="77" y="24"/>
                      <a:pt x="77" y="24"/>
                    </a:cubicBezTo>
                    <a:cubicBezTo>
                      <a:pt x="77" y="24"/>
                      <a:pt x="77" y="24"/>
                      <a:pt x="77" y="24"/>
                    </a:cubicBezTo>
                    <a:cubicBezTo>
                      <a:pt x="77" y="24"/>
                      <a:pt x="77" y="24"/>
                      <a:pt x="77" y="24"/>
                    </a:cubicBezTo>
                    <a:cubicBezTo>
                      <a:pt x="77" y="25"/>
                      <a:pt x="77" y="25"/>
                      <a:pt x="77" y="25"/>
                    </a:cubicBezTo>
                    <a:cubicBezTo>
                      <a:pt x="77" y="25"/>
                      <a:pt x="77" y="25"/>
                      <a:pt x="77" y="25"/>
                    </a:cubicBezTo>
                    <a:cubicBezTo>
                      <a:pt x="77" y="25"/>
                      <a:pt x="77" y="25"/>
                      <a:pt x="77" y="25"/>
                    </a:cubicBezTo>
                    <a:cubicBezTo>
                      <a:pt x="77" y="25"/>
                      <a:pt x="77" y="25"/>
                      <a:pt x="77" y="25"/>
                    </a:cubicBezTo>
                    <a:cubicBezTo>
                      <a:pt x="76" y="25"/>
                      <a:pt x="76" y="25"/>
                      <a:pt x="76" y="25"/>
                    </a:cubicBezTo>
                    <a:cubicBezTo>
                      <a:pt x="76" y="25"/>
                      <a:pt x="76" y="25"/>
                      <a:pt x="76" y="25"/>
                    </a:cubicBezTo>
                    <a:cubicBezTo>
                      <a:pt x="77" y="25"/>
                      <a:pt x="77" y="25"/>
                      <a:pt x="77" y="25"/>
                    </a:cubicBezTo>
                    <a:cubicBezTo>
                      <a:pt x="76" y="25"/>
                      <a:pt x="76" y="25"/>
                      <a:pt x="76" y="25"/>
                    </a:cubicBezTo>
                    <a:cubicBezTo>
                      <a:pt x="75" y="25"/>
                      <a:pt x="75" y="25"/>
                      <a:pt x="75" y="25"/>
                    </a:cubicBezTo>
                    <a:cubicBezTo>
                      <a:pt x="75" y="26"/>
                      <a:pt x="75" y="26"/>
                      <a:pt x="75" y="26"/>
                    </a:cubicBezTo>
                    <a:cubicBezTo>
                      <a:pt x="75" y="26"/>
                      <a:pt x="75" y="26"/>
                      <a:pt x="75" y="26"/>
                    </a:cubicBezTo>
                    <a:cubicBezTo>
                      <a:pt x="74" y="26"/>
                      <a:pt x="74" y="26"/>
                      <a:pt x="74" y="26"/>
                    </a:cubicBezTo>
                    <a:moveTo>
                      <a:pt x="83" y="24"/>
                    </a:moveTo>
                    <a:cubicBezTo>
                      <a:pt x="83" y="24"/>
                      <a:pt x="83" y="24"/>
                      <a:pt x="83" y="24"/>
                    </a:cubicBezTo>
                    <a:cubicBezTo>
                      <a:pt x="83" y="24"/>
                      <a:pt x="83" y="24"/>
                      <a:pt x="83" y="24"/>
                    </a:cubicBezTo>
                    <a:cubicBezTo>
                      <a:pt x="84" y="24"/>
                      <a:pt x="84" y="24"/>
                      <a:pt x="84" y="24"/>
                    </a:cubicBezTo>
                    <a:cubicBezTo>
                      <a:pt x="84" y="24"/>
                      <a:pt x="84" y="24"/>
                      <a:pt x="84" y="24"/>
                    </a:cubicBezTo>
                    <a:cubicBezTo>
                      <a:pt x="83" y="24"/>
                      <a:pt x="83" y="24"/>
                      <a:pt x="83" y="24"/>
                    </a:cubicBezTo>
                    <a:moveTo>
                      <a:pt x="86" y="24"/>
                    </a:move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moveTo>
                      <a:pt x="83" y="24"/>
                    </a:moveTo>
                    <a:cubicBezTo>
                      <a:pt x="83" y="24"/>
                      <a:pt x="83" y="24"/>
                      <a:pt x="83" y="24"/>
                    </a:cubicBezTo>
                    <a:cubicBezTo>
                      <a:pt x="82" y="24"/>
                      <a:pt x="82" y="24"/>
                      <a:pt x="82" y="24"/>
                    </a:cubicBezTo>
                    <a:cubicBezTo>
                      <a:pt x="82" y="24"/>
                      <a:pt x="82" y="24"/>
                      <a:pt x="82" y="24"/>
                    </a:cubicBezTo>
                    <a:cubicBezTo>
                      <a:pt x="82" y="24"/>
                      <a:pt x="82" y="24"/>
                      <a:pt x="82" y="24"/>
                    </a:cubicBezTo>
                    <a:cubicBezTo>
                      <a:pt x="83" y="24"/>
                      <a:pt x="83" y="24"/>
                      <a:pt x="83" y="24"/>
                    </a:cubicBezTo>
                    <a:cubicBezTo>
                      <a:pt x="83" y="24"/>
                      <a:pt x="83" y="24"/>
                      <a:pt x="83" y="24"/>
                    </a:cubicBezTo>
                    <a:cubicBezTo>
                      <a:pt x="83" y="24"/>
                      <a:pt x="83" y="24"/>
                      <a:pt x="83" y="24"/>
                    </a:cubicBezTo>
                    <a:moveTo>
                      <a:pt x="82" y="25"/>
                    </a:moveTo>
                    <a:cubicBezTo>
                      <a:pt x="82" y="24"/>
                      <a:pt x="82" y="24"/>
                      <a:pt x="82" y="24"/>
                    </a:cubicBezTo>
                    <a:cubicBezTo>
                      <a:pt x="81" y="24"/>
                      <a:pt x="81" y="24"/>
                      <a:pt x="81" y="24"/>
                    </a:cubicBezTo>
                    <a:cubicBezTo>
                      <a:pt x="81" y="24"/>
                      <a:pt x="81" y="24"/>
                      <a:pt x="81" y="24"/>
                    </a:cubicBezTo>
                    <a:cubicBezTo>
                      <a:pt x="81" y="24"/>
                      <a:pt x="81" y="24"/>
                      <a:pt x="81" y="24"/>
                    </a:cubicBezTo>
                    <a:cubicBezTo>
                      <a:pt x="80" y="24"/>
                      <a:pt x="80" y="24"/>
                      <a:pt x="80" y="24"/>
                    </a:cubicBezTo>
                    <a:cubicBezTo>
                      <a:pt x="80" y="24"/>
                      <a:pt x="80" y="24"/>
                      <a:pt x="80" y="24"/>
                    </a:cubicBezTo>
                    <a:cubicBezTo>
                      <a:pt x="80" y="24"/>
                      <a:pt x="80" y="24"/>
                      <a:pt x="80" y="24"/>
                    </a:cubicBezTo>
                    <a:cubicBezTo>
                      <a:pt x="81" y="24"/>
                      <a:pt x="81" y="24"/>
                      <a:pt x="81" y="24"/>
                    </a:cubicBezTo>
                    <a:cubicBezTo>
                      <a:pt x="81" y="24"/>
                      <a:pt x="81" y="24"/>
                      <a:pt x="81" y="24"/>
                    </a:cubicBezTo>
                    <a:cubicBezTo>
                      <a:pt x="82" y="24"/>
                      <a:pt x="82" y="24"/>
                      <a:pt x="82" y="24"/>
                    </a:cubicBezTo>
                    <a:cubicBezTo>
                      <a:pt x="82" y="24"/>
                      <a:pt x="82" y="24"/>
                      <a:pt x="82" y="24"/>
                    </a:cubicBezTo>
                    <a:cubicBezTo>
                      <a:pt x="83" y="24"/>
                      <a:pt x="83" y="24"/>
                      <a:pt x="83" y="24"/>
                    </a:cubicBezTo>
                    <a:cubicBezTo>
                      <a:pt x="83" y="25"/>
                      <a:pt x="83" y="25"/>
                      <a:pt x="83" y="25"/>
                    </a:cubicBezTo>
                    <a:cubicBezTo>
                      <a:pt x="82" y="25"/>
                      <a:pt x="82" y="25"/>
                      <a:pt x="82" y="25"/>
                    </a:cubicBezTo>
                    <a:moveTo>
                      <a:pt x="77" y="24"/>
                    </a:moveTo>
                    <a:cubicBezTo>
                      <a:pt x="77" y="24"/>
                      <a:pt x="77" y="24"/>
                      <a:pt x="77" y="24"/>
                    </a:cubicBezTo>
                    <a:cubicBezTo>
                      <a:pt x="77" y="24"/>
                      <a:pt x="77" y="24"/>
                      <a:pt x="77" y="24"/>
                    </a:cubicBezTo>
                    <a:cubicBezTo>
                      <a:pt x="77" y="24"/>
                      <a:pt x="77" y="24"/>
                      <a:pt x="77" y="24"/>
                    </a:cubicBezTo>
                    <a:cubicBezTo>
                      <a:pt x="77" y="24"/>
                      <a:pt x="77" y="24"/>
                      <a:pt x="77" y="24"/>
                    </a:cubicBezTo>
                    <a:cubicBezTo>
                      <a:pt x="77" y="24"/>
                      <a:pt x="77" y="24"/>
                      <a:pt x="77" y="24"/>
                    </a:cubicBezTo>
                    <a:moveTo>
                      <a:pt x="112" y="24"/>
                    </a:moveTo>
                    <a:cubicBezTo>
                      <a:pt x="112" y="23"/>
                      <a:pt x="112" y="23"/>
                      <a:pt x="112" y="23"/>
                    </a:cubicBezTo>
                    <a:cubicBezTo>
                      <a:pt x="112" y="23"/>
                      <a:pt x="112" y="23"/>
                      <a:pt x="112" y="23"/>
                    </a:cubicBezTo>
                    <a:cubicBezTo>
                      <a:pt x="113" y="23"/>
                      <a:pt x="113" y="23"/>
                      <a:pt x="113" y="23"/>
                    </a:cubicBezTo>
                    <a:cubicBezTo>
                      <a:pt x="113" y="24"/>
                      <a:pt x="113" y="24"/>
                      <a:pt x="113" y="24"/>
                    </a:cubicBezTo>
                    <a:cubicBezTo>
                      <a:pt x="113" y="24"/>
                      <a:pt x="113" y="24"/>
                      <a:pt x="113" y="24"/>
                    </a:cubicBezTo>
                    <a:cubicBezTo>
                      <a:pt x="112" y="24"/>
                      <a:pt x="112" y="24"/>
                      <a:pt x="112" y="24"/>
                    </a:cubicBezTo>
                    <a:moveTo>
                      <a:pt x="83" y="24"/>
                    </a:moveTo>
                    <a:cubicBezTo>
                      <a:pt x="82" y="23"/>
                      <a:pt x="82" y="23"/>
                      <a:pt x="82" y="23"/>
                    </a:cubicBezTo>
                    <a:cubicBezTo>
                      <a:pt x="83" y="23"/>
                      <a:pt x="83" y="23"/>
                      <a:pt x="83" y="23"/>
                    </a:cubicBezTo>
                    <a:cubicBezTo>
                      <a:pt x="83" y="23"/>
                      <a:pt x="83" y="23"/>
                      <a:pt x="83" y="23"/>
                    </a:cubicBezTo>
                    <a:cubicBezTo>
                      <a:pt x="83" y="23"/>
                      <a:pt x="83" y="23"/>
                      <a:pt x="83" y="23"/>
                    </a:cubicBezTo>
                    <a:cubicBezTo>
                      <a:pt x="83" y="24"/>
                      <a:pt x="83" y="24"/>
                      <a:pt x="83" y="24"/>
                    </a:cubicBezTo>
                    <a:moveTo>
                      <a:pt x="113" y="26"/>
                    </a:moveTo>
                    <a:cubicBezTo>
                      <a:pt x="113" y="26"/>
                      <a:pt x="113" y="26"/>
                      <a:pt x="113" y="26"/>
                    </a:cubicBezTo>
                    <a:cubicBezTo>
                      <a:pt x="113" y="25"/>
                      <a:pt x="113" y="25"/>
                      <a:pt x="113" y="25"/>
                    </a:cubicBezTo>
                    <a:cubicBezTo>
                      <a:pt x="114" y="25"/>
                      <a:pt x="114" y="25"/>
                      <a:pt x="114" y="25"/>
                    </a:cubicBezTo>
                    <a:cubicBezTo>
                      <a:pt x="114" y="25"/>
                      <a:pt x="114" y="25"/>
                      <a:pt x="114" y="25"/>
                    </a:cubicBezTo>
                    <a:cubicBezTo>
                      <a:pt x="114" y="25"/>
                      <a:pt x="114" y="25"/>
                      <a:pt x="114" y="25"/>
                    </a:cubicBezTo>
                    <a:cubicBezTo>
                      <a:pt x="114" y="24"/>
                      <a:pt x="114" y="24"/>
                      <a:pt x="114" y="24"/>
                    </a:cubicBezTo>
                    <a:cubicBezTo>
                      <a:pt x="116" y="24"/>
                      <a:pt x="116" y="24"/>
                      <a:pt x="116" y="24"/>
                    </a:cubicBezTo>
                    <a:cubicBezTo>
                      <a:pt x="116" y="23"/>
                      <a:pt x="116" y="23"/>
                      <a:pt x="116" y="23"/>
                    </a:cubicBezTo>
                    <a:cubicBezTo>
                      <a:pt x="117" y="23"/>
                      <a:pt x="117" y="23"/>
                      <a:pt x="117" y="23"/>
                    </a:cubicBezTo>
                    <a:cubicBezTo>
                      <a:pt x="117" y="23"/>
                      <a:pt x="117" y="23"/>
                      <a:pt x="117" y="23"/>
                    </a:cubicBezTo>
                    <a:cubicBezTo>
                      <a:pt x="117" y="24"/>
                      <a:pt x="117" y="24"/>
                      <a:pt x="117" y="24"/>
                    </a:cubicBezTo>
                    <a:cubicBezTo>
                      <a:pt x="118" y="25"/>
                      <a:pt x="118" y="25"/>
                      <a:pt x="118" y="25"/>
                    </a:cubicBezTo>
                    <a:cubicBezTo>
                      <a:pt x="118" y="25"/>
                      <a:pt x="118" y="25"/>
                      <a:pt x="118" y="25"/>
                    </a:cubicBezTo>
                    <a:cubicBezTo>
                      <a:pt x="118" y="25"/>
                      <a:pt x="118" y="25"/>
                      <a:pt x="118" y="25"/>
                    </a:cubicBezTo>
                    <a:cubicBezTo>
                      <a:pt x="118" y="25"/>
                      <a:pt x="118" y="25"/>
                      <a:pt x="118" y="25"/>
                    </a:cubicBezTo>
                    <a:cubicBezTo>
                      <a:pt x="118" y="26"/>
                      <a:pt x="118" y="26"/>
                      <a:pt x="118" y="26"/>
                    </a:cubicBezTo>
                    <a:cubicBezTo>
                      <a:pt x="116" y="26"/>
                      <a:pt x="116" y="26"/>
                      <a:pt x="116" y="26"/>
                    </a:cubicBezTo>
                    <a:cubicBezTo>
                      <a:pt x="116" y="26"/>
                      <a:pt x="116" y="26"/>
                      <a:pt x="116" y="26"/>
                    </a:cubicBezTo>
                    <a:cubicBezTo>
                      <a:pt x="115" y="26"/>
                      <a:pt x="115" y="26"/>
                      <a:pt x="115" y="26"/>
                    </a:cubicBezTo>
                    <a:cubicBezTo>
                      <a:pt x="114" y="26"/>
                      <a:pt x="114" y="26"/>
                      <a:pt x="114" y="26"/>
                    </a:cubicBezTo>
                    <a:cubicBezTo>
                      <a:pt x="113" y="26"/>
                      <a:pt x="113" y="26"/>
                      <a:pt x="113" y="26"/>
                    </a:cubicBezTo>
                    <a:cubicBezTo>
                      <a:pt x="113" y="26"/>
                      <a:pt x="113" y="26"/>
                      <a:pt x="113" y="26"/>
                    </a:cubicBezTo>
                    <a:cubicBezTo>
                      <a:pt x="113" y="26"/>
                      <a:pt x="113" y="26"/>
                      <a:pt x="113" y="26"/>
                    </a:cubicBezTo>
                    <a:moveTo>
                      <a:pt x="80" y="23"/>
                    </a:moveTo>
                    <a:cubicBezTo>
                      <a:pt x="80" y="23"/>
                      <a:pt x="80" y="23"/>
                      <a:pt x="80" y="23"/>
                    </a:cubicBezTo>
                    <a:cubicBezTo>
                      <a:pt x="80" y="23"/>
                      <a:pt x="80" y="23"/>
                      <a:pt x="80" y="23"/>
                    </a:cubicBezTo>
                    <a:cubicBezTo>
                      <a:pt x="80" y="23"/>
                      <a:pt x="80" y="23"/>
                      <a:pt x="80" y="23"/>
                    </a:cubicBezTo>
                    <a:cubicBezTo>
                      <a:pt x="80" y="23"/>
                      <a:pt x="80" y="23"/>
                      <a:pt x="80" y="23"/>
                    </a:cubicBezTo>
                    <a:moveTo>
                      <a:pt x="86" y="23"/>
                    </a:moveTo>
                    <a:cubicBezTo>
                      <a:pt x="85" y="23"/>
                      <a:pt x="85" y="23"/>
                      <a:pt x="85" y="23"/>
                    </a:cubicBezTo>
                    <a:cubicBezTo>
                      <a:pt x="86" y="23"/>
                      <a:pt x="86" y="23"/>
                      <a:pt x="86" y="23"/>
                    </a:cubicBezTo>
                    <a:cubicBezTo>
                      <a:pt x="86" y="23"/>
                      <a:pt x="86" y="23"/>
                      <a:pt x="86" y="23"/>
                    </a:cubicBezTo>
                    <a:cubicBezTo>
                      <a:pt x="86" y="23"/>
                      <a:pt x="86" y="23"/>
                      <a:pt x="86" y="23"/>
                    </a:cubicBezTo>
                    <a:moveTo>
                      <a:pt x="82" y="23"/>
                    </a:moveTo>
                    <a:cubicBezTo>
                      <a:pt x="82" y="23"/>
                      <a:pt x="82" y="23"/>
                      <a:pt x="82" y="23"/>
                    </a:cubicBezTo>
                    <a:cubicBezTo>
                      <a:pt x="82" y="23"/>
                      <a:pt x="82" y="23"/>
                      <a:pt x="82" y="23"/>
                    </a:cubicBezTo>
                    <a:cubicBezTo>
                      <a:pt x="83" y="23"/>
                      <a:pt x="83" y="23"/>
                      <a:pt x="83" y="23"/>
                    </a:cubicBezTo>
                    <a:cubicBezTo>
                      <a:pt x="83" y="23"/>
                      <a:pt x="83" y="23"/>
                      <a:pt x="83" y="23"/>
                    </a:cubicBezTo>
                    <a:cubicBezTo>
                      <a:pt x="82" y="23"/>
                      <a:pt x="82" y="23"/>
                      <a:pt x="82" y="23"/>
                    </a:cubicBezTo>
                    <a:cubicBezTo>
                      <a:pt x="81" y="23"/>
                      <a:pt x="81" y="23"/>
                      <a:pt x="81" y="23"/>
                    </a:cubicBezTo>
                    <a:cubicBezTo>
                      <a:pt x="81" y="23"/>
                      <a:pt x="81" y="23"/>
                      <a:pt x="81" y="23"/>
                    </a:cubicBezTo>
                    <a:cubicBezTo>
                      <a:pt x="81" y="23"/>
                      <a:pt x="81" y="23"/>
                      <a:pt x="81" y="23"/>
                    </a:cubicBezTo>
                    <a:cubicBezTo>
                      <a:pt x="82" y="23"/>
                      <a:pt x="82" y="23"/>
                      <a:pt x="82" y="23"/>
                    </a:cubicBezTo>
                    <a:moveTo>
                      <a:pt x="88" y="24"/>
                    </a:moveTo>
                    <a:cubicBezTo>
                      <a:pt x="88" y="24"/>
                      <a:pt x="88" y="24"/>
                      <a:pt x="88" y="24"/>
                    </a:cubicBezTo>
                    <a:cubicBezTo>
                      <a:pt x="88" y="24"/>
                      <a:pt x="88" y="24"/>
                      <a:pt x="88" y="24"/>
                    </a:cubicBezTo>
                    <a:cubicBezTo>
                      <a:pt x="87" y="24"/>
                      <a:pt x="87" y="24"/>
                      <a:pt x="87" y="24"/>
                    </a:cubicBezTo>
                    <a:cubicBezTo>
                      <a:pt x="88" y="24"/>
                      <a:pt x="88" y="24"/>
                      <a:pt x="88" y="24"/>
                    </a:cubicBezTo>
                    <a:cubicBezTo>
                      <a:pt x="88" y="23"/>
                      <a:pt x="88" y="23"/>
                      <a:pt x="88" y="23"/>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89" y="24"/>
                      <a:pt x="89" y="24"/>
                      <a:pt x="89" y="24"/>
                    </a:cubicBezTo>
                    <a:cubicBezTo>
                      <a:pt x="89" y="24"/>
                      <a:pt x="89" y="24"/>
                      <a:pt x="89" y="24"/>
                    </a:cubicBezTo>
                    <a:cubicBezTo>
                      <a:pt x="89" y="24"/>
                      <a:pt x="89" y="24"/>
                      <a:pt x="89" y="24"/>
                    </a:cubicBezTo>
                    <a:cubicBezTo>
                      <a:pt x="88" y="24"/>
                      <a:pt x="88" y="24"/>
                      <a:pt x="88" y="24"/>
                    </a:cubicBezTo>
                    <a:moveTo>
                      <a:pt x="84" y="23"/>
                    </a:moveTo>
                    <a:cubicBezTo>
                      <a:pt x="84" y="23"/>
                      <a:pt x="84" y="23"/>
                      <a:pt x="84" y="23"/>
                    </a:cubicBezTo>
                    <a:cubicBezTo>
                      <a:pt x="84" y="23"/>
                      <a:pt x="84" y="23"/>
                      <a:pt x="84" y="23"/>
                    </a:cubicBezTo>
                    <a:cubicBezTo>
                      <a:pt x="84" y="23"/>
                      <a:pt x="84" y="23"/>
                      <a:pt x="84" y="23"/>
                    </a:cubicBezTo>
                    <a:cubicBezTo>
                      <a:pt x="84" y="23"/>
                      <a:pt x="84" y="23"/>
                      <a:pt x="84" y="23"/>
                    </a:cubicBezTo>
                    <a:cubicBezTo>
                      <a:pt x="84" y="23"/>
                      <a:pt x="84" y="23"/>
                      <a:pt x="84" y="23"/>
                    </a:cubicBezTo>
                    <a:moveTo>
                      <a:pt x="83" y="23"/>
                    </a:moveTo>
                    <a:cubicBezTo>
                      <a:pt x="82" y="23"/>
                      <a:pt x="82" y="23"/>
                      <a:pt x="82" y="23"/>
                    </a:cubicBezTo>
                    <a:cubicBezTo>
                      <a:pt x="82" y="23"/>
                      <a:pt x="82" y="23"/>
                      <a:pt x="82" y="23"/>
                    </a:cubicBezTo>
                    <a:cubicBezTo>
                      <a:pt x="83" y="22"/>
                      <a:pt x="83" y="22"/>
                      <a:pt x="83" y="22"/>
                    </a:cubicBezTo>
                    <a:cubicBezTo>
                      <a:pt x="83" y="23"/>
                      <a:pt x="83" y="23"/>
                      <a:pt x="83" y="23"/>
                    </a:cubicBezTo>
                    <a:cubicBezTo>
                      <a:pt x="83" y="23"/>
                      <a:pt x="83" y="23"/>
                      <a:pt x="83" y="23"/>
                    </a:cubicBezTo>
                    <a:moveTo>
                      <a:pt x="16" y="22"/>
                    </a:moveTo>
                    <a:cubicBezTo>
                      <a:pt x="16" y="22"/>
                      <a:pt x="16" y="22"/>
                      <a:pt x="16" y="22"/>
                    </a:cubicBezTo>
                    <a:cubicBezTo>
                      <a:pt x="16" y="22"/>
                      <a:pt x="16" y="22"/>
                      <a:pt x="16" y="22"/>
                    </a:cubicBezTo>
                    <a:cubicBezTo>
                      <a:pt x="17" y="22"/>
                      <a:pt x="17" y="22"/>
                      <a:pt x="17" y="22"/>
                    </a:cubicBezTo>
                    <a:cubicBezTo>
                      <a:pt x="16" y="22"/>
                      <a:pt x="16" y="22"/>
                      <a:pt x="16" y="22"/>
                    </a:cubicBezTo>
                    <a:moveTo>
                      <a:pt x="88" y="22"/>
                    </a:moveTo>
                    <a:cubicBezTo>
                      <a:pt x="87" y="22"/>
                      <a:pt x="87" y="22"/>
                      <a:pt x="87" y="22"/>
                    </a:cubicBezTo>
                    <a:cubicBezTo>
                      <a:pt x="88" y="22"/>
                      <a:pt x="88" y="22"/>
                      <a:pt x="88" y="22"/>
                    </a:cubicBezTo>
                    <a:cubicBezTo>
                      <a:pt x="88" y="22"/>
                      <a:pt x="88" y="22"/>
                      <a:pt x="88" y="22"/>
                    </a:cubicBezTo>
                    <a:cubicBezTo>
                      <a:pt x="88" y="22"/>
                      <a:pt x="88" y="22"/>
                      <a:pt x="88" y="22"/>
                    </a:cubicBezTo>
                    <a:moveTo>
                      <a:pt x="84" y="22"/>
                    </a:moveTo>
                    <a:cubicBezTo>
                      <a:pt x="83" y="22"/>
                      <a:pt x="83" y="22"/>
                      <a:pt x="83" y="22"/>
                    </a:cubicBezTo>
                    <a:cubicBezTo>
                      <a:pt x="83" y="22"/>
                      <a:pt x="83" y="22"/>
                      <a:pt x="83" y="22"/>
                    </a:cubicBezTo>
                    <a:cubicBezTo>
                      <a:pt x="84" y="21"/>
                      <a:pt x="84" y="21"/>
                      <a:pt x="84" y="21"/>
                    </a:cubicBezTo>
                    <a:cubicBezTo>
                      <a:pt x="84" y="21"/>
                      <a:pt x="84" y="21"/>
                      <a:pt x="84" y="21"/>
                    </a:cubicBezTo>
                    <a:cubicBezTo>
                      <a:pt x="84" y="22"/>
                      <a:pt x="84" y="22"/>
                      <a:pt x="84" y="22"/>
                    </a:cubicBezTo>
                    <a:cubicBezTo>
                      <a:pt x="84" y="22"/>
                      <a:pt x="84" y="22"/>
                      <a:pt x="84" y="22"/>
                    </a:cubicBezTo>
                    <a:moveTo>
                      <a:pt x="15" y="21"/>
                    </a:moveTo>
                    <a:cubicBezTo>
                      <a:pt x="15" y="21"/>
                      <a:pt x="15" y="21"/>
                      <a:pt x="15" y="21"/>
                    </a:cubicBezTo>
                    <a:cubicBezTo>
                      <a:pt x="14" y="21"/>
                      <a:pt x="14" y="21"/>
                      <a:pt x="14" y="21"/>
                    </a:cubicBezTo>
                    <a:cubicBezTo>
                      <a:pt x="15" y="21"/>
                      <a:pt x="15" y="21"/>
                      <a:pt x="15" y="21"/>
                    </a:cubicBezTo>
                    <a:cubicBezTo>
                      <a:pt x="15" y="21"/>
                      <a:pt x="15" y="21"/>
                      <a:pt x="15" y="21"/>
                    </a:cubicBezTo>
                    <a:cubicBezTo>
                      <a:pt x="15" y="21"/>
                      <a:pt x="15" y="21"/>
                      <a:pt x="15" y="21"/>
                    </a:cubicBezTo>
                    <a:cubicBezTo>
                      <a:pt x="15" y="21"/>
                      <a:pt x="15" y="21"/>
                      <a:pt x="15" y="21"/>
                    </a:cubicBezTo>
                    <a:moveTo>
                      <a:pt x="16" y="21"/>
                    </a:moveTo>
                    <a:cubicBezTo>
                      <a:pt x="15" y="21"/>
                      <a:pt x="15" y="21"/>
                      <a:pt x="15" y="21"/>
                    </a:cubicBezTo>
                    <a:cubicBezTo>
                      <a:pt x="15" y="20"/>
                      <a:pt x="15" y="20"/>
                      <a:pt x="15" y="20"/>
                    </a:cubicBezTo>
                    <a:cubicBezTo>
                      <a:pt x="16" y="20"/>
                      <a:pt x="16" y="20"/>
                      <a:pt x="16" y="20"/>
                    </a:cubicBezTo>
                    <a:cubicBezTo>
                      <a:pt x="16" y="21"/>
                      <a:pt x="16" y="21"/>
                      <a:pt x="16" y="21"/>
                    </a:cubicBezTo>
                    <a:moveTo>
                      <a:pt x="238" y="0"/>
                    </a:moveTo>
                    <a:cubicBezTo>
                      <a:pt x="1" y="0"/>
                      <a:pt x="1" y="0"/>
                      <a:pt x="1" y="0"/>
                    </a:cubicBezTo>
                    <a:cubicBezTo>
                      <a:pt x="0" y="3"/>
                      <a:pt x="0" y="7"/>
                      <a:pt x="0" y="10"/>
                    </a:cubicBezTo>
                    <a:cubicBezTo>
                      <a:pt x="0" y="12"/>
                      <a:pt x="0" y="14"/>
                      <a:pt x="0" y="16"/>
                    </a:cubicBezTo>
                    <a:cubicBezTo>
                      <a:pt x="1" y="16"/>
                      <a:pt x="1" y="16"/>
                      <a:pt x="1" y="16"/>
                    </a:cubicBezTo>
                    <a:cubicBezTo>
                      <a:pt x="1" y="16"/>
                      <a:pt x="1" y="16"/>
                      <a:pt x="1" y="16"/>
                    </a:cubicBezTo>
                    <a:cubicBezTo>
                      <a:pt x="1" y="16"/>
                      <a:pt x="1" y="16"/>
                      <a:pt x="1" y="16"/>
                    </a:cubicBezTo>
                    <a:cubicBezTo>
                      <a:pt x="2" y="16"/>
                      <a:pt x="2" y="16"/>
                      <a:pt x="2" y="16"/>
                    </a:cubicBezTo>
                    <a:cubicBezTo>
                      <a:pt x="2" y="16"/>
                      <a:pt x="2" y="16"/>
                      <a:pt x="2" y="16"/>
                    </a:cubicBezTo>
                    <a:cubicBezTo>
                      <a:pt x="3" y="15"/>
                      <a:pt x="3" y="15"/>
                      <a:pt x="3" y="15"/>
                    </a:cubicBezTo>
                    <a:cubicBezTo>
                      <a:pt x="3" y="16"/>
                      <a:pt x="3" y="16"/>
                      <a:pt x="3" y="16"/>
                    </a:cubicBezTo>
                    <a:cubicBezTo>
                      <a:pt x="4" y="16"/>
                      <a:pt x="4" y="16"/>
                      <a:pt x="4" y="16"/>
                    </a:cubicBezTo>
                    <a:cubicBezTo>
                      <a:pt x="4" y="16"/>
                      <a:pt x="4" y="16"/>
                      <a:pt x="4" y="16"/>
                    </a:cubicBezTo>
                    <a:cubicBezTo>
                      <a:pt x="5" y="16"/>
                      <a:pt x="5" y="16"/>
                      <a:pt x="5" y="16"/>
                    </a:cubicBezTo>
                    <a:cubicBezTo>
                      <a:pt x="6" y="16"/>
                      <a:pt x="6" y="16"/>
                      <a:pt x="6" y="16"/>
                    </a:cubicBezTo>
                    <a:cubicBezTo>
                      <a:pt x="6" y="16"/>
                      <a:pt x="6" y="16"/>
                      <a:pt x="6" y="16"/>
                    </a:cubicBezTo>
                    <a:cubicBezTo>
                      <a:pt x="7" y="16"/>
                      <a:pt x="7" y="16"/>
                      <a:pt x="7" y="16"/>
                    </a:cubicBezTo>
                    <a:cubicBezTo>
                      <a:pt x="7" y="16"/>
                      <a:pt x="7" y="16"/>
                      <a:pt x="7" y="16"/>
                    </a:cubicBezTo>
                    <a:cubicBezTo>
                      <a:pt x="6" y="16"/>
                      <a:pt x="6" y="16"/>
                      <a:pt x="6" y="16"/>
                    </a:cubicBezTo>
                    <a:cubicBezTo>
                      <a:pt x="7" y="16"/>
                      <a:pt x="7" y="16"/>
                      <a:pt x="7" y="16"/>
                    </a:cubicBezTo>
                    <a:cubicBezTo>
                      <a:pt x="7" y="16"/>
                      <a:pt x="7" y="16"/>
                      <a:pt x="7" y="16"/>
                    </a:cubicBezTo>
                    <a:cubicBezTo>
                      <a:pt x="8" y="16"/>
                      <a:pt x="8" y="16"/>
                      <a:pt x="8" y="16"/>
                    </a:cubicBezTo>
                    <a:cubicBezTo>
                      <a:pt x="10" y="16"/>
                      <a:pt x="10" y="16"/>
                      <a:pt x="10" y="16"/>
                    </a:cubicBezTo>
                    <a:cubicBezTo>
                      <a:pt x="10" y="17"/>
                      <a:pt x="10" y="17"/>
                      <a:pt x="10" y="17"/>
                    </a:cubicBezTo>
                    <a:cubicBezTo>
                      <a:pt x="9" y="17"/>
                      <a:pt x="9" y="17"/>
                      <a:pt x="9" y="17"/>
                    </a:cubicBezTo>
                    <a:cubicBezTo>
                      <a:pt x="7" y="17"/>
                      <a:pt x="7" y="17"/>
                      <a:pt x="7" y="17"/>
                    </a:cubicBezTo>
                    <a:cubicBezTo>
                      <a:pt x="6" y="17"/>
                      <a:pt x="6" y="17"/>
                      <a:pt x="6" y="17"/>
                    </a:cubicBezTo>
                    <a:cubicBezTo>
                      <a:pt x="5" y="17"/>
                      <a:pt x="5" y="17"/>
                      <a:pt x="5" y="17"/>
                    </a:cubicBezTo>
                    <a:cubicBezTo>
                      <a:pt x="4" y="18"/>
                      <a:pt x="4" y="18"/>
                      <a:pt x="4" y="18"/>
                    </a:cubicBezTo>
                    <a:cubicBezTo>
                      <a:pt x="3" y="17"/>
                      <a:pt x="3" y="17"/>
                      <a:pt x="3" y="17"/>
                    </a:cubicBezTo>
                    <a:cubicBezTo>
                      <a:pt x="2" y="17"/>
                      <a:pt x="2" y="17"/>
                      <a:pt x="2" y="17"/>
                    </a:cubicBezTo>
                    <a:cubicBezTo>
                      <a:pt x="3" y="18"/>
                      <a:pt x="3" y="18"/>
                      <a:pt x="3" y="18"/>
                    </a:cubicBezTo>
                    <a:cubicBezTo>
                      <a:pt x="2" y="18"/>
                      <a:pt x="2" y="18"/>
                      <a:pt x="2" y="18"/>
                    </a:cubicBezTo>
                    <a:cubicBezTo>
                      <a:pt x="1" y="18"/>
                      <a:pt x="1" y="18"/>
                      <a:pt x="1" y="18"/>
                    </a:cubicBezTo>
                    <a:cubicBezTo>
                      <a:pt x="1" y="18"/>
                      <a:pt x="1" y="18"/>
                      <a:pt x="1" y="18"/>
                    </a:cubicBezTo>
                    <a:cubicBezTo>
                      <a:pt x="1" y="19"/>
                      <a:pt x="1" y="19"/>
                      <a:pt x="1" y="19"/>
                    </a:cubicBezTo>
                    <a:cubicBezTo>
                      <a:pt x="1" y="19"/>
                      <a:pt x="1" y="19"/>
                      <a:pt x="1" y="19"/>
                    </a:cubicBezTo>
                    <a:cubicBezTo>
                      <a:pt x="1" y="18"/>
                      <a:pt x="1" y="18"/>
                      <a:pt x="1" y="18"/>
                    </a:cubicBezTo>
                    <a:cubicBezTo>
                      <a:pt x="2" y="18"/>
                      <a:pt x="2" y="18"/>
                      <a:pt x="2" y="18"/>
                    </a:cubicBezTo>
                    <a:cubicBezTo>
                      <a:pt x="2" y="19"/>
                      <a:pt x="2" y="19"/>
                      <a:pt x="2" y="19"/>
                    </a:cubicBezTo>
                    <a:cubicBezTo>
                      <a:pt x="2" y="18"/>
                      <a:pt x="2" y="18"/>
                      <a:pt x="2" y="18"/>
                    </a:cubicBezTo>
                    <a:cubicBezTo>
                      <a:pt x="2" y="18"/>
                      <a:pt x="2" y="18"/>
                      <a:pt x="2" y="18"/>
                    </a:cubicBezTo>
                    <a:cubicBezTo>
                      <a:pt x="4" y="18"/>
                      <a:pt x="4" y="18"/>
                      <a:pt x="4" y="18"/>
                    </a:cubicBezTo>
                    <a:cubicBezTo>
                      <a:pt x="4" y="18"/>
                      <a:pt x="4" y="18"/>
                      <a:pt x="4" y="18"/>
                    </a:cubicBezTo>
                    <a:cubicBezTo>
                      <a:pt x="5" y="17"/>
                      <a:pt x="5" y="17"/>
                      <a:pt x="5" y="17"/>
                    </a:cubicBezTo>
                    <a:cubicBezTo>
                      <a:pt x="6" y="17"/>
                      <a:pt x="6" y="17"/>
                      <a:pt x="6" y="17"/>
                    </a:cubicBezTo>
                    <a:cubicBezTo>
                      <a:pt x="7" y="18"/>
                      <a:pt x="7" y="18"/>
                      <a:pt x="7" y="18"/>
                    </a:cubicBezTo>
                    <a:cubicBezTo>
                      <a:pt x="9" y="18"/>
                      <a:pt x="9" y="18"/>
                      <a:pt x="9" y="18"/>
                    </a:cubicBezTo>
                    <a:cubicBezTo>
                      <a:pt x="9" y="17"/>
                      <a:pt x="9" y="17"/>
                      <a:pt x="9" y="17"/>
                    </a:cubicBezTo>
                    <a:cubicBezTo>
                      <a:pt x="10" y="17"/>
                      <a:pt x="10" y="17"/>
                      <a:pt x="10" y="17"/>
                    </a:cubicBezTo>
                    <a:cubicBezTo>
                      <a:pt x="11" y="18"/>
                      <a:pt x="11" y="18"/>
                      <a:pt x="11" y="18"/>
                    </a:cubicBezTo>
                    <a:cubicBezTo>
                      <a:pt x="10" y="18"/>
                      <a:pt x="10" y="18"/>
                      <a:pt x="10" y="18"/>
                    </a:cubicBezTo>
                    <a:cubicBezTo>
                      <a:pt x="10" y="18"/>
                      <a:pt x="10" y="18"/>
                      <a:pt x="10" y="18"/>
                    </a:cubicBezTo>
                    <a:cubicBezTo>
                      <a:pt x="10" y="19"/>
                      <a:pt x="10" y="19"/>
                      <a:pt x="10" y="19"/>
                    </a:cubicBezTo>
                    <a:cubicBezTo>
                      <a:pt x="11" y="18"/>
                      <a:pt x="11" y="18"/>
                      <a:pt x="11" y="18"/>
                    </a:cubicBezTo>
                    <a:cubicBezTo>
                      <a:pt x="11" y="18"/>
                      <a:pt x="11" y="18"/>
                      <a:pt x="11" y="18"/>
                    </a:cubicBezTo>
                    <a:cubicBezTo>
                      <a:pt x="11" y="18"/>
                      <a:pt x="11" y="18"/>
                      <a:pt x="11" y="18"/>
                    </a:cubicBezTo>
                    <a:cubicBezTo>
                      <a:pt x="12" y="18"/>
                      <a:pt x="12" y="18"/>
                      <a:pt x="12" y="18"/>
                    </a:cubicBezTo>
                    <a:cubicBezTo>
                      <a:pt x="13" y="19"/>
                      <a:pt x="13" y="19"/>
                      <a:pt x="13" y="19"/>
                    </a:cubicBezTo>
                    <a:cubicBezTo>
                      <a:pt x="14" y="19"/>
                      <a:pt x="14" y="19"/>
                      <a:pt x="14" y="19"/>
                    </a:cubicBezTo>
                    <a:cubicBezTo>
                      <a:pt x="14" y="19"/>
                      <a:pt x="14" y="19"/>
                      <a:pt x="14" y="19"/>
                    </a:cubicBezTo>
                    <a:cubicBezTo>
                      <a:pt x="13" y="20"/>
                      <a:pt x="13" y="20"/>
                      <a:pt x="13" y="20"/>
                    </a:cubicBezTo>
                    <a:cubicBezTo>
                      <a:pt x="13" y="20"/>
                      <a:pt x="13" y="20"/>
                      <a:pt x="13" y="20"/>
                    </a:cubicBezTo>
                    <a:cubicBezTo>
                      <a:pt x="12" y="20"/>
                      <a:pt x="12" y="20"/>
                      <a:pt x="12" y="20"/>
                    </a:cubicBezTo>
                    <a:cubicBezTo>
                      <a:pt x="11" y="20"/>
                      <a:pt x="11" y="20"/>
                      <a:pt x="11" y="20"/>
                    </a:cubicBezTo>
                    <a:cubicBezTo>
                      <a:pt x="11" y="21"/>
                      <a:pt x="11" y="21"/>
                      <a:pt x="11" y="21"/>
                    </a:cubicBezTo>
                    <a:cubicBezTo>
                      <a:pt x="9" y="21"/>
                      <a:pt x="9" y="21"/>
                      <a:pt x="9" y="21"/>
                    </a:cubicBezTo>
                    <a:cubicBezTo>
                      <a:pt x="8" y="21"/>
                      <a:pt x="8" y="21"/>
                      <a:pt x="8" y="21"/>
                    </a:cubicBezTo>
                    <a:cubicBezTo>
                      <a:pt x="6" y="21"/>
                      <a:pt x="6" y="21"/>
                      <a:pt x="6" y="21"/>
                    </a:cubicBezTo>
                    <a:cubicBezTo>
                      <a:pt x="5" y="21"/>
                      <a:pt x="5" y="21"/>
                      <a:pt x="5" y="21"/>
                    </a:cubicBezTo>
                    <a:cubicBezTo>
                      <a:pt x="4" y="21"/>
                      <a:pt x="4" y="21"/>
                      <a:pt x="4" y="21"/>
                    </a:cubicBezTo>
                    <a:cubicBezTo>
                      <a:pt x="5" y="21"/>
                      <a:pt x="5" y="21"/>
                      <a:pt x="5" y="21"/>
                    </a:cubicBezTo>
                    <a:cubicBezTo>
                      <a:pt x="5" y="21"/>
                      <a:pt x="5" y="21"/>
                      <a:pt x="5" y="21"/>
                    </a:cubicBezTo>
                    <a:cubicBezTo>
                      <a:pt x="3" y="21"/>
                      <a:pt x="3" y="21"/>
                      <a:pt x="3" y="21"/>
                    </a:cubicBezTo>
                    <a:cubicBezTo>
                      <a:pt x="3" y="22"/>
                      <a:pt x="3" y="22"/>
                      <a:pt x="3" y="22"/>
                    </a:cubicBezTo>
                    <a:cubicBezTo>
                      <a:pt x="3" y="22"/>
                      <a:pt x="3" y="22"/>
                      <a:pt x="3" y="22"/>
                    </a:cubicBezTo>
                    <a:cubicBezTo>
                      <a:pt x="4" y="22"/>
                      <a:pt x="4" y="22"/>
                      <a:pt x="4" y="22"/>
                    </a:cubicBezTo>
                    <a:cubicBezTo>
                      <a:pt x="4" y="22"/>
                      <a:pt x="4" y="22"/>
                      <a:pt x="4" y="22"/>
                    </a:cubicBezTo>
                    <a:cubicBezTo>
                      <a:pt x="6" y="21"/>
                      <a:pt x="6" y="21"/>
                      <a:pt x="6" y="21"/>
                    </a:cubicBezTo>
                    <a:cubicBezTo>
                      <a:pt x="6" y="21"/>
                      <a:pt x="6" y="21"/>
                      <a:pt x="6" y="21"/>
                    </a:cubicBezTo>
                    <a:cubicBezTo>
                      <a:pt x="7" y="21"/>
                      <a:pt x="7" y="21"/>
                      <a:pt x="7" y="21"/>
                    </a:cubicBezTo>
                    <a:cubicBezTo>
                      <a:pt x="8" y="21"/>
                      <a:pt x="8" y="21"/>
                      <a:pt x="8" y="21"/>
                    </a:cubicBezTo>
                    <a:cubicBezTo>
                      <a:pt x="10" y="21"/>
                      <a:pt x="10" y="21"/>
                      <a:pt x="10" y="21"/>
                    </a:cubicBezTo>
                    <a:cubicBezTo>
                      <a:pt x="10" y="21"/>
                      <a:pt x="10" y="21"/>
                      <a:pt x="10" y="21"/>
                    </a:cubicBezTo>
                    <a:cubicBezTo>
                      <a:pt x="10" y="22"/>
                      <a:pt x="10" y="22"/>
                      <a:pt x="10" y="22"/>
                    </a:cubicBezTo>
                    <a:cubicBezTo>
                      <a:pt x="9" y="22"/>
                      <a:pt x="9" y="22"/>
                      <a:pt x="9" y="22"/>
                    </a:cubicBezTo>
                    <a:cubicBezTo>
                      <a:pt x="9" y="22"/>
                      <a:pt x="9" y="22"/>
                      <a:pt x="9" y="22"/>
                    </a:cubicBezTo>
                    <a:cubicBezTo>
                      <a:pt x="8" y="23"/>
                      <a:pt x="8" y="23"/>
                      <a:pt x="8" y="23"/>
                    </a:cubicBezTo>
                    <a:cubicBezTo>
                      <a:pt x="8" y="23"/>
                      <a:pt x="8" y="23"/>
                      <a:pt x="8" y="23"/>
                    </a:cubicBezTo>
                    <a:cubicBezTo>
                      <a:pt x="9" y="23"/>
                      <a:pt x="9" y="23"/>
                      <a:pt x="9" y="23"/>
                    </a:cubicBezTo>
                    <a:cubicBezTo>
                      <a:pt x="9" y="23"/>
                      <a:pt x="9" y="23"/>
                      <a:pt x="9" y="23"/>
                    </a:cubicBezTo>
                    <a:cubicBezTo>
                      <a:pt x="10" y="22"/>
                      <a:pt x="10" y="22"/>
                      <a:pt x="10" y="22"/>
                    </a:cubicBezTo>
                    <a:cubicBezTo>
                      <a:pt x="11" y="22"/>
                      <a:pt x="11" y="22"/>
                      <a:pt x="11" y="22"/>
                    </a:cubicBezTo>
                    <a:cubicBezTo>
                      <a:pt x="11" y="21"/>
                      <a:pt x="11" y="21"/>
                      <a:pt x="11" y="21"/>
                    </a:cubicBezTo>
                    <a:cubicBezTo>
                      <a:pt x="11" y="21"/>
                      <a:pt x="11" y="21"/>
                      <a:pt x="11" y="21"/>
                    </a:cubicBezTo>
                    <a:cubicBezTo>
                      <a:pt x="13" y="21"/>
                      <a:pt x="13" y="21"/>
                      <a:pt x="13" y="21"/>
                    </a:cubicBezTo>
                    <a:cubicBezTo>
                      <a:pt x="13" y="21"/>
                      <a:pt x="13" y="21"/>
                      <a:pt x="13" y="21"/>
                    </a:cubicBezTo>
                    <a:cubicBezTo>
                      <a:pt x="13" y="23"/>
                      <a:pt x="13" y="23"/>
                      <a:pt x="13" y="23"/>
                    </a:cubicBezTo>
                    <a:cubicBezTo>
                      <a:pt x="12" y="23"/>
                      <a:pt x="12" y="23"/>
                      <a:pt x="12" y="23"/>
                    </a:cubicBezTo>
                    <a:cubicBezTo>
                      <a:pt x="12" y="23"/>
                      <a:pt x="12" y="23"/>
                      <a:pt x="12" y="23"/>
                    </a:cubicBezTo>
                    <a:cubicBezTo>
                      <a:pt x="12" y="24"/>
                      <a:pt x="12" y="24"/>
                      <a:pt x="12" y="24"/>
                    </a:cubicBezTo>
                    <a:cubicBezTo>
                      <a:pt x="12" y="24"/>
                      <a:pt x="12" y="24"/>
                      <a:pt x="12" y="24"/>
                    </a:cubicBezTo>
                    <a:cubicBezTo>
                      <a:pt x="12" y="25"/>
                      <a:pt x="12" y="25"/>
                      <a:pt x="12" y="25"/>
                    </a:cubicBezTo>
                    <a:cubicBezTo>
                      <a:pt x="11" y="25"/>
                      <a:pt x="11" y="25"/>
                      <a:pt x="11" y="25"/>
                    </a:cubicBezTo>
                    <a:cubicBezTo>
                      <a:pt x="11" y="25"/>
                      <a:pt x="11" y="25"/>
                      <a:pt x="11" y="25"/>
                    </a:cubicBezTo>
                    <a:cubicBezTo>
                      <a:pt x="12" y="25"/>
                      <a:pt x="12" y="25"/>
                      <a:pt x="12" y="25"/>
                    </a:cubicBezTo>
                    <a:cubicBezTo>
                      <a:pt x="12" y="25"/>
                      <a:pt x="12" y="25"/>
                      <a:pt x="12" y="25"/>
                    </a:cubicBezTo>
                    <a:cubicBezTo>
                      <a:pt x="12" y="24"/>
                      <a:pt x="12" y="24"/>
                      <a:pt x="12" y="24"/>
                    </a:cubicBezTo>
                    <a:cubicBezTo>
                      <a:pt x="13" y="24"/>
                      <a:pt x="13" y="24"/>
                      <a:pt x="13" y="24"/>
                    </a:cubicBezTo>
                    <a:cubicBezTo>
                      <a:pt x="13" y="23"/>
                      <a:pt x="13" y="23"/>
                      <a:pt x="13" y="23"/>
                    </a:cubicBezTo>
                    <a:cubicBezTo>
                      <a:pt x="14" y="22"/>
                      <a:pt x="14" y="22"/>
                      <a:pt x="14" y="22"/>
                    </a:cubicBezTo>
                    <a:cubicBezTo>
                      <a:pt x="15" y="22"/>
                      <a:pt x="15" y="22"/>
                      <a:pt x="15" y="22"/>
                    </a:cubicBezTo>
                    <a:cubicBezTo>
                      <a:pt x="15" y="22"/>
                      <a:pt x="15" y="22"/>
                      <a:pt x="15" y="22"/>
                    </a:cubicBezTo>
                    <a:cubicBezTo>
                      <a:pt x="15" y="22"/>
                      <a:pt x="15" y="22"/>
                      <a:pt x="15" y="22"/>
                    </a:cubicBezTo>
                    <a:cubicBezTo>
                      <a:pt x="16" y="22"/>
                      <a:pt x="16" y="22"/>
                      <a:pt x="16" y="22"/>
                    </a:cubicBezTo>
                    <a:cubicBezTo>
                      <a:pt x="16" y="23"/>
                      <a:pt x="16" y="23"/>
                      <a:pt x="16" y="23"/>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8" y="22"/>
                      <a:pt x="18" y="22"/>
                      <a:pt x="18" y="22"/>
                    </a:cubicBezTo>
                    <a:cubicBezTo>
                      <a:pt x="18" y="21"/>
                      <a:pt x="18" y="21"/>
                      <a:pt x="18" y="21"/>
                    </a:cubicBezTo>
                    <a:cubicBezTo>
                      <a:pt x="20" y="21"/>
                      <a:pt x="20" y="21"/>
                      <a:pt x="20" y="21"/>
                    </a:cubicBezTo>
                    <a:cubicBezTo>
                      <a:pt x="22" y="22"/>
                      <a:pt x="22" y="22"/>
                      <a:pt x="22" y="22"/>
                    </a:cubicBezTo>
                    <a:cubicBezTo>
                      <a:pt x="22" y="22"/>
                      <a:pt x="22" y="22"/>
                      <a:pt x="22" y="22"/>
                    </a:cubicBezTo>
                    <a:cubicBezTo>
                      <a:pt x="21" y="24"/>
                      <a:pt x="21" y="24"/>
                      <a:pt x="21" y="24"/>
                    </a:cubicBezTo>
                    <a:cubicBezTo>
                      <a:pt x="20" y="23"/>
                      <a:pt x="20" y="23"/>
                      <a:pt x="20" y="23"/>
                    </a:cubicBezTo>
                    <a:cubicBezTo>
                      <a:pt x="19" y="24"/>
                      <a:pt x="19" y="24"/>
                      <a:pt x="19" y="24"/>
                    </a:cubicBezTo>
                    <a:cubicBezTo>
                      <a:pt x="20" y="24"/>
                      <a:pt x="20" y="24"/>
                      <a:pt x="20" y="24"/>
                    </a:cubicBezTo>
                    <a:cubicBezTo>
                      <a:pt x="20" y="24"/>
                      <a:pt x="20" y="24"/>
                      <a:pt x="20" y="24"/>
                    </a:cubicBezTo>
                    <a:cubicBezTo>
                      <a:pt x="19" y="24"/>
                      <a:pt x="19" y="24"/>
                      <a:pt x="19" y="24"/>
                    </a:cubicBezTo>
                    <a:cubicBezTo>
                      <a:pt x="19" y="25"/>
                      <a:pt x="19" y="25"/>
                      <a:pt x="19" y="25"/>
                    </a:cubicBezTo>
                    <a:cubicBezTo>
                      <a:pt x="18" y="25"/>
                      <a:pt x="18" y="25"/>
                      <a:pt x="18" y="25"/>
                    </a:cubicBezTo>
                    <a:cubicBezTo>
                      <a:pt x="18" y="25"/>
                      <a:pt x="18" y="25"/>
                      <a:pt x="18" y="25"/>
                    </a:cubicBezTo>
                    <a:cubicBezTo>
                      <a:pt x="17" y="24"/>
                      <a:pt x="17" y="24"/>
                      <a:pt x="17" y="24"/>
                    </a:cubicBezTo>
                    <a:cubicBezTo>
                      <a:pt x="17" y="25"/>
                      <a:pt x="17" y="25"/>
                      <a:pt x="17" y="25"/>
                    </a:cubicBezTo>
                    <a:cubicBezTo>
                      <a:pt x="16" y="25"/>
                      <a:pt x="16" y="25"/>
                      <a:pt x="16" y="25"/>
                    </a:cubicBezTo>
                    <a:cubicBezTo>
                      <a:pt x="15" y="25"/>
                      <a:pt x="15" y="25"/>
                      <a:pt x="15" y="25"/>
                    </a:cubicBezTo>
                    <a:cubicBezTo>
                      <a:pt x="15" y="25"/>
                      <a:pt x="15" y="25"/>
                      <a:pt x="15" y="25"/>
                    </a:cubicBezTo>
                    <a:cubicBezTo>
                      <a:pt x="14" y="25"/>
                      <a:pt x="14" y="25"/>
                      <a:pt x="14" y="25"/>
                    </a:cubicBez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5"/>
                      <a:pt x="17" y="25"/>
                      <a:pt x="17" y="25"/>
                    </a:cubicBezTo>
                    <a:cubicBezTo>
                      <a:pt x="18" y="25"/>
                      <a:pt x="18" y="25"/>
                      <a:pt x="18" y="25"/>
                    </a:cubicBezTo>
                    <a:cubicBezTo>
                      <a:pt x="19" y="25"/>
                      <a:pt x="19" y="25"/>
                      <a:pt x="19" y="25"/>
                    </a:cubicBezTo>
                    <a:cubicBezTo>
                      <a:pt x="18" y="26"/>
                      <a:pt x="18" y="26"/>
                      <a:pt x="18" y="26"/>
                    </a:cubicBezTo>
                    <a:cubicBezTo>
                      <a:pt x="17" y="26"/>
                      <a:pt x="17" y="26"/>
                      <a:pt x="17" y="26"/>
                    </a:cubicBezTo>
                    <a:cubicBezTo>
                      <a:pt x="16" y="26"/>
                      <a:pt x="16" y="26"/>
                      <a:pt x="16" y="26"/>
                    </a:cubicBezTo>
                    <a:cubicBezTo>
                      <a:pt x="15" y="26"/>
                      <a:pt x="15" y="26"/>
                      <a:pt x="15" y="26"/>
                    </a:cubicBezTo>
                    <a:cubicBezTo>
                      <a:pt x="15" y="26"/>
                      <a:pt x="15" y="26"/>
                      <a:pt x="15" y="26"/>
                    </a:cubicBezTo>
                    <a:cubicBezTo>
                      <a:pt x="15" y="27"/>
                      <a:pt x="15" y="27"/>
                      <a:pt x="15" y="27"/>
                    </a:cubicBezTo>
                    <a:cubicBezTo>
                      <a:pt x="15" y="27"/>
                      <a:pt x="15" y="27"/>
                      <a:pt x="15" y="27"/>
                    </a:cubicBezTo>
                    <a:cubicBezTo>
                      <a:pt x="16" y="27"/>
                      <a:pt x="16" y="27"/>
                      <a:pt x="16" y="27"/>
                    </a:cubicBezTo>
                    <a:cubicBezTo>
                      <a:pt x="16" y="26"/>
                      <a:pt x="16" y="26"/>
                      <a:pt x="16" y="26"/>
                    </a:cubicBezTo>
                    <a:cubicBezTo>
                      <a:pt x="15" y="26"/>
                      <a:pt x="15" y="26"/>
                      <a:pt x="15" y="26"/>
                    </a:cubicBezTo>
                    <a:cubicBezTo>
                      <a:pt x="16" y="26"/>
                      <a:pt x="16" y="26"/>
                      <a:pt x="16" y="26"/>
                    </a:cubicBezTo>
                    <a:cubicBezTo>
                      <a:pt x="16" y="26"/>
                      <a:pt x="16" y="26"/>
                      <a:pt x="16" y="26"/>
                    </a:cubicBezTo>
                    <a:cubicBezTo>
                      <a:pt x="16" y="26"/>
                      <a:pt x="16" y="26"/>
                      <a:pt x="16" y="26"/>
                    </a:cubicBezTo>
                    <a:cubicBezTo>
                      <a:pt x="17" y="26"/>
                      <a:pt x="17" y="26"/>
                      <a:pt x="17" y="26"/>
                    </a:cubicBezTo>
                    <a:cubicBezTo>
                      <a:pt x="17" y="26"/>
                      <a:pt x="17" y="26"/>
                      <a:pt x="17" y="26"/>
                    </a:cubicBezTo>
                    <a:cubicBezTo>
                      <a:pt x="17" y="27"/>
                      <a:pt x="17" y="27"/>
                      <a:pt x="17" y="27"/>
                    </a:cubicBezTo>
                    <a:cubicBezTo>
                      <a:pt x="16" y="27"/>
                      <a:pt x="16" y="27"/>
                      <a:pt x="16" y="27"/>
                    </a:cubicBezTo>
                    <a:cubicBezTo>
                      <a:pt x="15" y="28"/>
                      <a:pt x="15" y="28"/>
                      <a:pt x="15" y="28"/>
                    </a:cubicBezTo>
                    <a:cubicBezTo>
                      <a:pt x="16" y="28"/>
                      <a:pt x="16" y="28"/>
                      <a:pt x="16" y="28"/>
                    </a:cubicBezTo>
                    <a:cubicBezTo>
                      <a:pt x="16" y="28"/>
                      <a:pt x="16" y="28"/>
                      <a:pt x="16" y="28"/>
                    </a:cubicBezTo>
                    <a:cubicBezTo>
                      <a:pt x="15" y="29"/>
                      <a:pt x="15" y="29"/>
                      <a:pt x="15" y="29"/>
                    </a:cubicBezTo>
                    <a:cubicBezTo>
                      <a:pt x="15" y="29"/>
                      <a:pt x="15" y="29"/>
                      <a:pt x="15" y="29"/>
                    </a:cubicBezTo>
                    <a:cubicBezTo>
                      <a:pt x="14" y="30"/>
                      <a:pt x="14" y="30"/>
                      <a:pt x="14" y="30"/>
                    </a:cubicBezTo>
                    <a:cubicBezTo>
                      <a:pt x="14" y="30"/>
                      <a:pt x="14" y="30"/>
                      <a:pt x="14" y="30"/>
                    </a:cubicBezTo>
                    <a:cubicBezTo>
                      <a:pt x="13" y="31"/>
                      <a:pt x="13" y="31"/>
                      <a:pt x="13" y="31"/>
                    </a:cubicBezTo>
                    <a:cubicBezTo>
                      <a:pt x="14" y="31"/>
                      <a:pt x="14" y="31"/>
                      <a:pt x="14" y="31"/>
                    </a:cubicBezTo>
                    <a:cubicBezTo>
                      <a:pt x="14" y="31"/>
                      <a:pt x="14" y="31"/>
                      <a:pt x="14" y="31"/>
                    </a:cubicBezTo>
                    <a:cubicBezTo>
                      <a:pt x="14" y="31"/>
                      <a:pt x="14" y="31"/>
                      <a:pt x="14" y="31"/>
                    </a:cubicBezTo>
                    <a:cubicBezTo>
                      <a:pt x="15" y="31"/>
                      <a:pt x="15" y="31"/>
                      <a:pt x="15" y="31"/>
                    </a:cubicBezTo>
                    <a:cubicBezTo>
                      <a:pt x="16" y="31"/>
                      <a:pt x="16" y="31"/>
                      <a:pt x="16" y="31"/>
                    </a:cubicBezTo>
                    <a:cubicBezTo>
                      <a:pt x="16" y="32"/>
                      <a:pt x="16" y="32"/>
                      <a:pt x="16" y="32"/>
                    </a:cubicBezTo>
                    <a:cubicBezTo>
                      <a:pt x="15" y="32"/>
                      <a:pt x="15" y="32"/>
                      <a:pt x="15" y="32"/>
                    </a:cubicBezTo>
                    <a:cubicBezTo>
                      <a:pt x="15" y="31"/>
                      <a:pt x="15" y="31"/>
                      <a:pt x="15" y="31"/>
                    </a:cubicBezTo>
                    <a:cubicBezTo>
                      <a:pt x="15" y="32"/>
                      <a:pt x="15" y="32"/>
                      <a:pt x="15" y="32"/>
                    </a:cubicBezTo>
                    <a:cubicBezTo>
                      <a:pt x="15" y="32"/>
                      <a:pt x="15" y="32"/>
                      <a:pt x="15" y="32"/>
                    </a:cubicBezTo>
                    <a:cubicBezTo>
                      <a:pt x="16" y="32"/>
                      <a:pt x="16" y="32"/>
                      <a:pt x="16" y="32"/>
                    </a:cubicBezTo>
                    <a:cubicBezTo>
                      <a:pt x="16" y="32"/>
                      <a:pt x="16" y="32"/>
                      <a:pt x="16" y="32"/>
                    </a:cubicBezTo>
                    <a:cubicBezTo>
                      <a:pt x="17" y="32"/>
                      <a:pt x="17" y="32"/>
                      <a:pt x="17" y="32"/>
                    </a:cubicBezTo>
                    <a:cubicBezTo>
                      <a:pt x="17" y="33"/>
                      <a:pt x="17" y="33"/>
                      <a:pt x="17" y="33"/>
                    </a:cubicBezTo>
                    <a:cubicBezTo>
                      <a:pt x="17" y="33"/>
                      <a:pt x="17" y="33"/>
                      <a:pt x="17" y="33"/>
                    </a:cubicBezTo>
                    <a:cubicBezTo>
                      <a:pt x="16" y="33"/>
                      <a:pt x="16" y="33"/>
                      <a:pt x="16" y="33"/>
                    </a:cubicBezTo>
                    <a:cubicBezTo>
                      <a:pt x="15" y="33"/>
                      <a:pt x="15" y="33"/>
                      <a:pt x="15" y="33"/>
                    </a:cubicBezTo>
                    <a:cubicBezTo>
                      <a:pt x="14" y="33"/>
                      <a:pt x="14" y="33"/>
                      <a:pt x="14" y="33"/>
                    </a:cubicBezTo>
                    <a:cubicBezTo>
                      <a:pt x="14" y="33"/>
                      <a:pt x="14" y="33"/>
                      <a:pt x="14" y="33"/>
                    </a:cubicBezTo>
                    <a:cubicBezTo>
                      <a:pt x="14" y="33"/>
                      <a:pt x="14" y="33"/>
                      <a:pt x="14" y="33"/>
                    </a:cubicBezTo>
                    <a:cubicBezTo>
                      <a:pt x="13" y="33"/>
                      <a:pt x="13" y="33"/>
                      <a:pt x="13" y="33"/>
                    </a:cubicBezTo>
                    <a:cubicBezTo>
                      <a:pt x="13" y="33"/>
                      <a:pt x="13" y="33"/>
                      <a:pt x="13" y="33"/>
                    </a:cubicBezTo>
                    <a:cubicBezTo>
                      <a:pt x="14" y="34"/>
                      <a:pt x="14" y="34"/>
                      <a:pt x="14" y="34"/>
                    </a:cubicBezTo>
                    <a:cubicBezTo>
                      <a:pt x="14" y="34"/>
                      <a:pt x="14" y="34"/>
                      <a:pt x="14" y="34"/>
                    </a:cubicBezTo>
                    <a:cubicBezTo>
                      <a:pt x="14" y="34"/>
                      <a:pt x="14" y="34"/>
                      <a:pt x="14" y="34"/>
                    </a:cubicBezTo>
                    <a:cubicBezTo>
                      <a:pt x="15" y="34"/>
                      <a:pt x="15" y="34"/>
                      <a:pt x="15" y="34"/>
                    </a:cubicBezTo>
                    <a:cubicBezTo>
                      <a:pt x="15" y="34"/>
                      <a:pt x="15" y="34"/>
                      <a:pt x="15" y="34"/>
                    </a:cubicBezTo>
                    <a:cubicBezTo>
                      <a:pt x="15" y="35"/>
                      <a:pt x="15" y="35"/>
                      <a:pt x="15" y="35"/>
                    </a:cubicBezTo>
                    <a:cubicBezTo>
                      <a:pt x="15" y="35"/>
                      <a:pt x="15" y="35"/>
                      <a:pt x="15" y="35"/>
                    </a:cubicBezTo>
                    <a:cubicBezTo>
                      <a:pt x="13" y="35"/>
                      <a:pt x="13" y="35"/>
                      <a:pt x="13" y="35"/>
                    </a:cubicBezTo>
                    <a:cubicBezTo>
                      <a:pt x="14" y="35"/>
                      <a:pt x="14" y="35"/>
                      <a:pt x="14" y="35"/>
                    </a:cubicBezTo>
                    <a:cubicBezTo>
                      <a:pt x="15" y="35"/>
                      <a:pt x="15" y="35"/>
                      <a:pt x="15" y="35"/>
                    </a:cubicBezTo>
                    <a:cubicBezTo>
                      <a:pt x="16" y="35"/>
                      <a:pt x="16" y="35"/>
                      <a:pt x="16" y="35"/>
                    </a:cubicBezTo>
                    <a:cubicBezTo>
                      <a:pt x="16" y="36"/>
                      <a:pt x="16" y="36"/>
                      <a:pt x="16" y="36"/>
                    </a:cubicBezTo>
                    <a:cubicBezTo>
                      <a:pt x="15" y="36"/>
                      <a:pt x="15" y="36"/>
                      <a:pt x="15" y="36"/>
                    </a:cubicBezTo>
                    <a:cubicBezTo>
                      <a:pt x="15" y="36"/>
                      <a:pt x="15" y="36"/>
                      <a:pt x="15" y="36"/>
                    </a:cubicBezTo>
                    <a:cubicBezTo>
                      <a:pt x="14" y="36"/>
                      <a:pt x="14" y="36"/>
                      <a:pt x="14" y="36"/>
                    </a:cubicBezTo>
                    <a:cubicBezTo>
                      <a:pt x="14" y="35"/>
                      <a:pt x="14" y="35"/>
                      <a:pt x="14" y="35"/>
                    </a:cubicBezTo>
                    <a:cubicBezTo>
                      <a:pt x="14" y="35"/>
                      <a:pt x="14" y="35"/>
                      <a:pt x="14" y="35"/>
                    </a:cubicBezTo>
                    <a:cubicBezTo>
                      <a:pt x="15" y="36"/>
                      <a:pt x="15" y="36"/>
                      <a:pt x="15" y="36"/>
                    </a:cubicBezTo>
                    <a:cubicBezTo>
                      <a:pt x="15" y="36"/>
                      <a:pt x="15" y="36"/>
                      <a:pt x="15" y="36"/>
                    </a:cubicBezTo>
                    <a:cubicBezTo>
                      <a:pt x="14" y="36"/>
                      <a:pt x="14" y="36"/>
                      <a:pt x="14" y="36"/>
                    </a:cubicBezTo>
                    <a:cubicBezTo>
                      <a:pt x="13" y="36"/>
                      <a:pt x="13" y="36"/>
                      <a:pt x="13" y="36"/>
                    </a:cubicBezTo>
                    <a:cubicBezTo>
                      <a:pt x="14" y="37"/>
                      <a:pt x="14" y="37"/>
                      <a:pt x="14" y="37"/>
                    </a:cubicBezTo>
                    <a:cubicBezTo>
                      <a:pt x="14" y="37"/>
                      <a:pt x="14" y="37"/>
                      <a:pt x="14" y="37"/>
                    </a:cubicBezTo>
                    <a:cubicBezTo>
                      <a:pt x="15" y="37"/>
                      <a:pt x="15" y="37"/>
                      <a:pt x="15" y="37"/>
                    </a:cubicBezTo>
                    <a:cubicBezTo>
                      <a:pt x="14" y="37"/>
                      <a:pt x="14" y="37"/>
                      <a:pt x="14" y="37"/>
                    </a:cubicBezTo>
                    <a:cubicBezTo>
                      <a:pt x="14" y="37"/>
                      <a:pt x="14" y="37"/>
                      <a:pt x="14" y="37"/>
                    </a:cubicBezTo>
                    <a:cubicBezTo>
                      <a:pt x="15" y="37"/>
                      <a:pt x="15" y="37"/>
                      <a:pt x="15" y="37"/>
                    </a:cubicBezTo>
                    <a:cubicBezTo>
                      <a:pt x="16" y="37"/>
                      <a:pt x="16" y="37"/>
                      <a:pt x="16" y="37"/>
                    </a:cubicBezTo>
                    <a:cubicBezTo>
                      <a:pt x="16" y="38"/>
                      <a:pt x="16" y="38"/>
                      <a:pt x="16" y="38"/>
                    </a:cubicBezTo>
                    <a:cubicBezTo>
                      <a:pt x="16" y="38"/>
                      <a:pt x="16" y="38"/>
                      <a:pt x="16" y="38"/>
                    </a:cubicBezTo>
                    <a:cubicBezTo>
                      <a:pt x="15" y="38"/>
                      <a:pt x="15" y="38"/>
                      <a:pt x="15" y="38"/>
                    </a:cubicBezTo>
                    <a:cubicBezTo>
                      <a:pt x="15" y="38"/>
                      <a:pt x="15" y="38"/>
                      <a:pt x="15" y="38"/>
                    </a:cubicBezTo>
                    <a:cubicBezTo>
                      <a:pt x="14" y="37"/>
                      <a:pt x="14" y="37"/>
                      <a:pt x="14" y="37"/>
                    </a:cubicBezTo>
                    <a:cubicBezTo>
                      <a:pt x="14" y="38"/>
                      <a:pt x="14" y="38"/>
                      <a:pt x="14" y="38"/>
                    </a:cubicBezTo>
                    <a:cubicBezTo>
                      <a:pt x="13" y="38"/>
                      <a:pt x="13" y="38"/>
                      <a:pt x="13" y="38"/>
                    </a:cubicBezTo>
                    <a:cubicBezTo>
                      <a:pt x="14" y="39"/>
                      <a:pt x="14" y="39"/>
                      <a:pt x="14" y="39"/>
                    </a:cubicBezTo>
                    <a:cubicBezTo>
                      <a:pt x="14" y="39"/>
                      <a:pt x="14" y="39"/>
                      <a:pt x="14" y="39"/>
                    </a:cubicBezTo>
                    <a:cubicBezTo>
                      <a:pt x="14" y="39"/>
                      <a:pt x="14" y="39"/>
                      <a:pt x="14" y="39"/>
                    </a:cubicBezTo>
                    <a:cubicBezTo>
                      <a:pt x="14" y="39"/>
                      <a:pt x="14" y="39"/>
                      <a:pt x="14" y="39"/>
                    </a:cubicBezTo>
                    <a:cubicBezTo>
                      <a:pt x="15" y="39"/>
                      <a:pt x="15" y="39"/>
                      <a:pt x="15" y="39"/>
                    </a:cubicBezTo>
                    <a:cubicBezTo>
                      <a:pt x="15" y="40"/>
                      <a:pt x="15" y="40"/>
                      <a:pt x="15" y="40"/>
                    </a:cubicBezTo>
                    <a:cubicBezTo>
                      <a:pt x="14" y="40"/>
                      <a:pt x="14" y="40"/>
                      <a:pt x="14" y="40"/>
                    </a:cubicBezTo>
                    <a:cubicBezTo>
                      <a:pt x="13" y="40"/>
                      <a:pt x="13" y="40"/>
                      <a:pt x="13" y="40"/>
                    </a:cubicBezTo>
                    <a:cubicBezTo>
                      <a:pt x="12" y="40"/>
                      <a:pt x="12" y="40"/>
                      <a:pt x="12" y="40"/>
                    </a:cubicBezTo>
                    <a:cubicBezTo>
                      <a:pt x="12" y="39"/>
                      <a:pt x="12" y="39"/>
                      <a:pt x="12" y="39"/>
                    </a:cubicBezTo>
                    <a:cubicBezTo>
                      <a:pt x="13" y="40"/>
                      <a:pt x="13" y="40"/>
                      <a:pt x="13" y="40"/>
                    </a:cubicBezTo>
                    <a:cubicBezTo>
                      <a:pt x="12" y="39"/>
                      <a:pt x="12" y="39"/>
                      <a:pt x="12" y="39"/>
                    </a:cubicBezTo>
                    <a:cubicBezTo>
                      <a:pt x="11" y="39"/>
                      <a:pt x="11" y="39"/>
                      <a:pt x="11" y="39"/>
                    </a:cubicBezTo>
                    <a:cubicBezTo>
                      <a:pt x="10" y="39"/>
                      <a:pt x="10" y="39"/>
                      <a:pt x="10" y="39"/>
                    </a:cubicBezTo>
                    <a:cubicBezTo>
                      <a:pt x="10" y="39"/>
                      <a:pt x="10" y="39"/>
                      <a:pt x="10" y="39"/>
                    </a:cubicBezTo>
                    <a:cubicBezTo>
                      <a:pt x="11" y="39"/>
                      <a:pt x="11" y="39"/>
                      <a:pt x="11" y="39"/>
                    </a:cubicBezTo>
                    <a:cubicBezTo>
                      <a:pt x="10" y="40"/>
                      <a:pt x="10" y="40"/>
                      <a:pt x="10" y="40"/>
                    </a:cubicBezTo>
                    <a:cubicBezTo>
                      <a:pt x="10" y="40"/>
                      <a:pt x="10" y="40"/>
                      <a:pt x="10" y="40"/>
                    </a:cubicBezTo>
                    <a:cubicBezTo>
                      <a:pt x="9" y="40"/>
                      <a:pt x="9" y="40"/>
                      <a:pt x="9" y="40"/>
                    </a:cubicBezTo>
                    <a:cubicBezTo>
                      <a:pt x="9" y="40"/>
                      <a:pt x="9" y="40"/>
                      <a:pt x="9" y="40"/>
                    </a:cubicBezTo>
                    <a:cubicBezTo>
                      <a:pt x="9" y="40"/>
                      <a:pt x="9" y="40"/>
                      <a:pt x="9" y="40"/>
                    </a:cubicBezTo>
                    <a:cubicBezTo>
                      <a:pt x="8" y="40"/>
                      <a:pt x="8" y="40"/>
                      <a:pt x="8" y="40"/>
                    </a:cubicBezTo>
                    <a:cubicBezTo>
                      <a:pt x="9" y="41"/>
                      <a:pt x="9" y="41"/>
                      <a:pt x="9" y="41"/>
                    </a:cubicBezTo>
                    <a:cubicBezTo>
                      <a:pt x="9" y="41"/>
                      <a:pt x="9" y="41"/>
                      <a:pt x="9" y="41"/>
                    </a:cubicBezTo>
                    <a:cubicBezTo>
                      <a:pt x="10" y="41"/>
                      <a:pt x="10" y="41"/>
                      <a:pt x="10" y="41"/>
                    </a:cubicBezTo>
                    <a:cubicBezTo>
                      <a:pt x="10" y="40"/>
                      <a:pt x="10" y="40"/>
                      <a:pt x="10" y="40"/>
                    </a:cubicBezTo>
                    <a:cubicBezTo>
                      <a:pt x="11" y="41"/>
                      <a:pt x="11" y="41"/>
                      <a:pt x="11" y="41"/>
                    </a:cubicBezTo>
                    <a:cubicBezTo>
                      <a:pt x="10" y="41"/>
                      <a:pt x="10" y="41"/>
                      <a:pt x="10" y="41"/>
                    </a:cubicBezTo>
                    <a:cubicBezTo>
                      <a:pt x="9" y="41"/>
                      <a:pt x="9" y="41"/>
                      <a:pt x="9" y="41"/>
                    </a:cubicBezTo>
                    <a:cubicBezTo>
                      <a:pt x="10" y="41"/>
                      <a:pt x="10" y="41"/>
                      <a:pt x="10" y="41"/>
                    </a:cubicBezTo>
                    <a:cubicBezTo>
                      <a:pt x="11" y="41"/>
                      <a:pt x="11" y="41"/>
                      <a:pt x="11" y="41"/>
                    </a:cubicBezTo>
                    <a:cubicBezTo>
                      <a:pt x="11" y="42"/>
                      <a:pt x="11" y="42"/>
                      <a:pt x="11" y="42"/>
                    </a:cubicBezTo>
                    <a:cubicBezTo>
                      <a:pt x="10" y="42"/>
                      <a:pt x="10" y="42"/>
                      <a:pt x="10" y="42"/>
                    </a:cubicBezTo>
                    <a:cubicBezTo>
                      <a:pt x="11" y="42"/>
                      <a:pt x="11" y="42"/>
                      <a:pt x="11" y="42"/>
                    </a:cubicBezTo>
                    <a:cubicBezTo>
                      <a:pt x="11" y="42"/>
                      <a:pt x="11" y="42"/>
                      <a:pt x="11" y="42"/>
                    </a:cubicBezTo>
                    <a:cubicBezTo>
                      <a:pt x="12" y="42"/>
                      <a:pt x="12" y="42"/>
                      <a:pt x="12" y="42"/>
                    </a:cubicBezTo>
                    <a:cubicBezTo>
                      <a:pt x="13" y="43"/>
                      <a:pt x="13" y="43"/>
                      <a:pt x="13" y="43"/>
                    </a:cubicBezTo>
                    <a:cubicBezTo>
                      <a:pt x="13" y="43"/>
                      <a:pt x="13" y="43"/>
                      <a:pt x="13" y="43"/>
                    </a:cubicBezTo>
                    <a:cubicBezTo>
                      <a:pt x="13" y="44"/>
                      <a:pt x="13" y="44"/>
                      <a:pt x="13" y="44"/>
                    </a:cubicBezTo>
                    <a:cubicBezTo>
                      <a:pt x="14" y="44"/>
                      <a:pt x="14" y="44"/>
                      <a:pt x="14" y="44"/>
                    </a:cubicBezTo>
                    <a:cubicBezTo>
                      <a:pt x="14" y="44"/>
                      <a:pt x="14" y="44"/>
                      <a:pt x="14" y="44"/>
                    </a:cubicBezTo>
                    <a:cubicBezTo>
                      <a:pt x="14" y="45"/>
                      <a:pt x="14" y="45"/>
                      <a:pt x="14" y="45"/>
                    </a:cubicBezTo>
                    <a:cubicBezTo>
                      <a:pt x="14" y="45"/>
                      <a:pt x="14" y="45"/>
                      <a:pt x="14" y="45"/>
                    </a:cubicBezTo>
                    <a:cubicBezTo>
                      <a:pt x="13" y="45"/>
                      <a:pt x="13" y="45"/>
                      <a:pt x="13" y="45"/>
                    </a:cubicBezTo>
                    <a:cubicBezTo>
                      <a:pt x="13" y="45"/>
                      <a:pt x="13" y="45"/>
                      <a:pt x="13" y="45"/>
                    </a:cubicBezTo>
                    <a:cubicBezTo>
                      <a:pt x="13" y="45"/>
                      <a:pt x="13" y="45"/>
                      <a:pt x="13" y="45"/>
                    </a:cubicBezTo>
                    <a:cubicBezTo>
                      <a:pt x="12" y="45"/>
                      <a:pt x="12" y="45"/>
                      <a:pt x="12" y="45"/>
                    </a:cubicBezTo>
                    <a:cubicBezTo>
                      <a:pt x="11" y="44"/>
                      <a:pt x="11" y="44"/>
                      <a:pt x="11" y="44"/>
                    </a:cubicBezTo>
                    <a:cubicBezTo>
                      <a:pt x="11" y="44"/>
                      <a:pt x="11" y="44"/>
                      <a:pt x="11" y="44"/>
                    </a:cubicBezTo>
                    <a:cubicBezTo>
                      <a:pt x="10" y="43"/>
                      <a:pt x="10" y="43"/>
                      <a:pt x="10" y="43"/>
                    </a:cubicBezTo>
                    <a:cubicBezTo>
                      <a:pt x="9" y="43"/>
                      <a:pt x="9" y="43"/>
                      <a:pt x="9" y="43"/>
                    </a:cubicBezTo>
                    <a:cubicBezTo>
                      <a:pt x="8" y="43"/>
                      <a:pt x="8" y="43"/>
                      <a:pt x="8" y="43"/>
                    </a:cubicBezTo>
                    <a:cubicBezTo>
                      <a:pt x="8" y="42"/>
                      <a:pt x="8" y="42"/>
                      <a:pt x="8" y="42"/>
                    </a:cubicBezTo>
                    <a:cubicBezTo>
                      <a:pt x="7" y="43"/>
                      <a:pt x="7" y="43"/>
                      <a:pt x="7" y="43"/>
                    </a:cubicBezTo>
                    <a:cubicBezTo>
                      <a:pt x="8" y="43"/>
                      <a:pt x="8" y="43"/>
                      <a:pt x="8" y="43"/>
                    </a:cubicBezTo>
                    <a:cubicBezTo>
                      <a:pt x="8" y="43"/>
                      <a:pt x="8" y="43"/>
                      <a:pt x="8" y="43"/>
                    </a:cubicBezTo>
                    <a:cubicBezTo>
                      <a:pt x="9" y="44"/>
                      <a:pt x="9" y="44"/>
                      <a:pt x="9" y="44"/>
                    </a:cubicBezTo>
                    <a:cubicBezTo>
                      <a:pt x="10" y="44"/>
                      <a:pt x="10" y="44"/>
                      <a:pt x="10" y="44"/>
                    </a:cubicBezTo>
                    <a:cubicBezTo>
                      <a:pt x="10" y="44"/>
                      <a:pt x="10" y="44"/>
                      <a:pt x="10" y="44"/>
                    </a:cubicBezTo>
                    <a:cubicBezTo>
                      <a:pt x="9" y="45"/>
                      <a:pt x="9" y="45"/>
                      <a:pt x="9" y="45"/>
                    </a:cubicBezTo>
                    <a:cubicBezTo>
                      <a:pt x="8" y="45"/>
                      <a:pt x="8" y="45"/>
                      <a:pt x="8" y="45"/>
                    </a:cubicBezTo>
                    <a:cubicBezTo>
                      <a:pt x="8" y="45"/>
                      <a:pt x="8" y="45"/>
                      <a:pt x="8" y="45"/>
                    </a:cubicBezTo>
                    <a:cubicBezTo>
                      <a:pt x="8" y="45"/>
                      <a:pt x="8" y="45"/>
                      <a:pt x="8" y="45"/>
                    </a:cubicBezTo>
                    <a:cubicBezTo>
                      <a:pt x="9" y="45"/>
                      <a:pt x="9" y="45"/>
                      <a:pt x="9" y="45"/>
                    </a:cubicBezTo>
                    <a:cubicBezTo>
                      <a:pt x="10" y="44"/>
                      <a:pt x="10" y="44"/>
                      <a:pt x="10" y="44"/>
                    </a:cubicBezTo>
                    <a:cubicBezTo>
                      <a:pt x="11" y="45"/>
                      <a:pt x="11" y="45"/>
                      <a:pt x="11" y="45"/>
                    </a:cubicBezTo>
                    <a:cubicBezTo>
                      <a:pt x="11" y="45"/>
                      <a:pt x="11" y="45"/>
                      <a:pt x="11" y="45"/>
                    </a:cubicBezTo>
                    <a:cubicBezTo>
                      <a:pt x="10" y="45"/>
                      <a:pt x="10" y="45"/>
                      <a:pt x="10" y="45"/>
                    </a:cubicBezTo>
                    <a:cubicBezTo>
                      <a:pt x="10" y="45"/>
                      <a:pt x="10" y="45"/>
                      <a:pt x="10" y="45"/>
                    </a:cubicBezTo>
                    <a:cubicBezTo>
                      <a:pt x="8" y="45"/>
                      <a:pt x="8" y="45"/>
                      <a:pt x="8" y="45"/>
                    </a:cubicBezTo>
                    <a:cubicBezTo>
                      <a:pt x="8" y="45"/>
                      <a:pt x="8" y="45"/>
                      <a:pt x="8" y="46"/>
                    </a:cubicBezTo>
                    <a:cubicBezTo>
                      <a:pt x="9" y="46"/>
                      <a:pt x="9" y="46"/>
                      <a:pt x="9" y="46"/>
                    </a:cubicBezTo>
                    <a:cubicBezTo>
                      <a:pt x="9" y="45"/>
                      <a:pt x="9" y="45"/>
                      <a:pt x="9" y="45"/>
                    </a:cubicBezTo>
                    <a:cubicBezTo>
                      <a:pt x="9" y="45"/>
                      <a:pt x="9" y="45"/>
                      <a:pt x="9" y="45"/>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10" y="46"/>
                      <a:pt x="10" y="46"/>
                      <a:pt x="10" y="46"/>
                    </a:cubicBezTo>
                    <a:cubicBezTo>
                      <a:pt x="10" y="46"/>
                      <a:pt x="10" y="46"/>
                      <a:pt x="10" y="46"/>
                    </a:cubicBezTo>
                    <a:cubicBezTo>
                      <a:pt x="11" y="46"/>
                      <a:pt x="11" y="46"/>
                      <a:pt x="11" y="46"/>
                    </a:cubicBezTo>
                    <a:cubicBezTo>
                      <a:pt x="11" y="46"/>
                      <a:pt x="11" y="46"/>
                      <a:pt x="11" y="46"/>
                    </a:cubicBezTo>
                    <a:cubicBezTo>
                      <a:pt x="12" y="46"/>
                      <a:pt x="12" y="46"/>
                      <a:pt x="12" y="46"/>
                    </a:cubicBezTo>
                    <a:cubicBezTo>
                      <a:pt x="13" y="46"/>
                      <a:pt x="13" y="46"/>
                      <a:pt x="13" y="46"/>
                    </a:cubicBezTo>
                    <a:cubicBezTo>
                      <a:pt x="13" y="46"/>
                      <a:pt x="13" y="46"/>
                      <a:pt x="13" y="46"/>
                    </a:cubicBezTo>
                    <a:cubicBezTo>
                      <a:pt x="13" y="46"/>
                      <a:pt x="13" y="46"/>
                      <a:pt x="13" y="46"/>
                    </a:cubicBezTo>
                    <a:cubicBezTo>
                      <a:pt x="13" y="46"/>
                      <a:pt x="13" y="46"/>
                      <a:pt x="13" y="46"/>
                    </a:cubicBezTo>
                    <a:cubicBezTo>
                      <a:pt x="12" y="47"/>
                      <a:pt x="12" y="47"/>
                      <a:pt x="12" y="47"/>
                    </a:cubicBezTo>
                    <a:cubicBezTo>
                      <a:pt x="11" y="47"/>
                      <a:pt x="11" y="47"/>
                      <a:pt x="11" y="47"/>
                    </a:cubicBezTo>
                    <a:cubicBezTo>
                      <a:pt x="11" y="47"/>
                      <a:pt x="11" y="47"/>
                      <a:pt x="11" y="47"/>
                    </a:cubicBezTo>
                    <a:cubicBezTo>
                      <a:pt x="11" y="47"/>
                      <a:pt x="11" y="47"/>
                      <a:pt x="11" y="47"/>
                    </a:cubicBezTo>
                    <a:cubicBezTo>
                      <a:pt x="11" y="48"/>
                      <a:pt x="11" y="48"/>
                      <a:pt x="11" y="48"/>
                    </a:cubicBezTo>
                    <a:cubicBezTo>
                      <a:pt x="10" y="48"/>
                      <a:pt x="10" y="48"/>
                      <a:pt x="10" y="48"/>
                    </a:cubicBezTo>
                    <a:cubicBezTo>
                      <a:pt x="10" y="48"/>
                      <a:pt x="10" y="48"/>
                      <a:pt x="10" y="48"/>
                    </a:cubicBezTo>
                    <a:cubicBezTo>
                      <a:pt x="10" y="48"/>
                      <a:pt x="10" y="48"/>
                      <a:pt x="10" y="48"/>
                    </a:cubicBezTo>
                    <a:cubicBezTo>
                      <a:pt x="11" y="50"/>
                      <a:pt x="11" y="51"/>
                      <a:pt x="12" y="53"/>
                    </a:cubicBezTo>
                    <a:cubicBezTo>
                      <a:pt x="12" y="53"/>
                      <a:pt x="12" y="53"/>
                      <a:pt x="12" y="53"/>
                    </a:cubicBezTo>
                    <a:cubicBezTo>
                      <a:pt x="13" y="53"/>
                      <a:pt x="13" y="53"/>
                      <a:pt x="13" y="53"/>
                    </a:cubicBezTo>
                    <a:cubicBezTo>
                      <a:pt x="13" y="53"/>
                      <a:pt x="13" y="53"/>
                      <a:pt x="13" y="53"/>
                    </a:cubicBezTo>
                    <a:cubicBezTo>
                      <a:pt x="13" y="53"/>
                      <a:pt x="13" y="53"/>
                      <a:pt x="13" y="53"/>
                    </a:cubicBezTo>
                    <a:cubicBezTo>
                      <a:pt x="13" y="53"/>
                      <a:pt x="13" y="53"/>
                      <a:pt x="13" y="53"/>
                    </a:cubicBezTo>
                    <a:cubicBezTo>
                      <a:pt x="13" y="52"/>
                      <a:pt x="13" y="52"/>
                      <a:pt x="13" y="52"/>
                    </a:cubicBezTo>
                    <a:cubicBezTo>
                      <a:pt x="13" y="52"/>
                      <a:pt x="13" y="52"/>
                      <a:pt x="13" y="52"/>
                    </a:cubicBezTo>
                    <a:cubicBezTo>
                      <a:pt x="14" y="53"/>
                      <a:pt x="14" y="53"/>
                      <a:pt x="14" y="53"/>
                    </a:cubicBezTo>
                    <a:cubicBezTo>
                      <a:pt x="14" y="53"/>
                      <a:pt x="14" y="53"/>
                      <a:pt x="14" y="53"/>
                    </a:cubicBezTo>
                    <a:cubicBezTo>
                      <a:pt x="14" y="54"/>
                      <a:pt x="14" y="54"/>
                      <a:pt x="14" y="54"/>
                    </a:cubicBezTo>
                    <a:cubicBezTo>
                      <a:pt x="14" y="54"/>
                      <a:pt x="14" y="54"/>
                      <a:pt x="14" y="54"/>
                    </a:cubicBezTo>
                    <a:cubicBezTo>
                      <a:pt x="15" y="54"/>
                      <a:pt x="15" y="54"/>
                      <a:pt x="15" y="54"/>
                    </a:cubicBezTo>
                    <a:cubicBezTo>
                      <a:pt x="14" y="54"/>
                      <a:pt x="14" y="54"/>
                      <a:pt x="14" y="54"/>
                    </a:cubicBezTo>
                    <a:cubicBezTo>
                      <a:pt x="15" y="54"/>
                      <a:pt x="15" y="54"/>
                      <a:pt x="15" y="54"/>
                    </a:cubicBezTo>
                    <a:cubicBezTo>
                      <a:pt x="15" y="54"/>
                      <a:pt x="15" y="54"/>
                      <a:pt x="15" y="54"/>
                    </a:cubicBezTo>
                    <a:cubicBezTo>
                      <a:pt x="15" y="53"/>
                      <a:pt x="15" y="53"/>
                      <a:pt x="15" y="53"/>
                    </a:cubicBezTo>
                    <a:cubicBezTo>
                      <a:pt x="15" y="53"/>
                      <a:pt x="15" y="53"/>
                      <a:pt x="15" y="53"/>
                    </a:cubicBezTo>
                    <a:cubicBezTo>
                      <a:pt x="15" y="53"/>
                      <a:pt x="15" y="53"/>
                      <a:pt x="15" y="53"/>
                    </a:cubicBezTo>
                    <a:cubicBezTo>
                      <a:pt x="16" y="54"/>
                      <a:pt x="16" y="54"/>
                      <a:pt x="16" y="54"/>
                    </a:cubicBez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8" y="53"/>
                      <a:pt x="18" y="53"/>
                      <a:pt x="18" y="53"/>
                    </a:cubicBezTo>
                    <a:cubicBezTo>
                      <a:pt x="19" y="53"/>
                      <a:pt x="19" y="53"/>
                      <a:pt x="19" y="53"/>
                    </a:cubicBezTo>
                    <a:cubicBezTo>
                      <a:pt x="18" y="52"/>
                      <a:pt x="18" y="52"/>
                      <a:pt x="18"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0" y="52"/>
                      <a:pt x="20" y="52"/>
                    </a:cubicBezTo>
                    <a:cubicBezTo>
                      <a:pt x="20" y="53"/>
                      <a:pt x="20" y="53"/>
                      <a:pt x="20" y="53"/>
                    </a:cubicBezTo>
                    <a:cubicBezTo>
                      <a:pt x="20" y="53"/>
                      <a:pt x="20" y="53"/>
                      <a:pt x="20" y="53"/>
                    </a:cubicBezTo>
                    <a:cubicBezTo>
                      <a:pt x="20" y="54"/>
                      <a:pt x="20" y="54"/>
                      <a:pt x="20" y="54"/>
                    </a:cubicBezTo>
                    <a:cubicBezTo>
                      <a:pt x="20" y="54"/>
                      <a:pt x="20" y="54"/>
                      <a:pt x="20" y="54"/>
                    </a:cubicBezTo>
                    <a:cubicBezTo>
                      <a:pt x="21" y="54"/>
                      <a:pt x="21" y="54"/>
                      <a:pt x="21" y="54"/>
                    </a:cubicBezTo>
                    <a:cubicBezTo>
                      <a:pt x="21" y="54"/>
                      <a:pt x="21" y="54"/>
                      <a:pt x="21" y="54"/>
                    </a:cubicBezTo>
                    <a:cubicBezTo>
                      <a:pt x="21" y="55"/>
                      <a:pt x="21" y="55"/>
                      <a:pt x="21" y="55"/>
                    </a:cubicBezTo>
                    <a:cubicBezTo>
                      <a:pt x="21" y="56"/>
                      <a:pt x="21" y="56"/>
                      <a:pt x="21" y="56"/>
                    </a:cubicBezTo>
                    <a:cubicBezTo>
                      <a:pt x="20" y="56"/>
                      <a:pt x="20" y="56"/>
                      <a:pt x="20" y="56"/>
                    </a:cubicBezTo>
                    <a:cubicBezTo>
                      <a:pt x="20" y="57"/>
                      <a:pt x="20" y="57"/>
                      <a:pt x="20" y="57"/>
                    </a:cubicBezTo>
                    <a:cubicBezTo>
                      <a:pt x="19" y="57"/>
                      <a:pt x="19" y="57"/>
                      <a:pt x="19" y="57"/>
                    </a:cubicBezTo>
                    <a:cubicBezTo>
                      <a:pt x="18" y="58"/>
                      <a:pt x="18" y="58"/>
                      <a:pt x="18" y="58"/>
                    </a:cubicBezTo>
                    <a:cubicBezTo>
                      <a:pt x="18" y="58"/>
                      <a:pt x="18" y="58"/>
                      <a:pt x="18" y="58"/>
                    </a:cubicBezTo>
                    <a:cubicBezTo>
                      <a:pt x="17" y="59"/>
                      <a:pt x="17" y="59"/>
                      <a:pt x="17" y="59"/>
                    </a:cubicBezTo>
                    <a:cubicBezTo>
                      <a:pt x="16" y="59"/>
                      <a:pt x="16" y="59"/>
                      <a:pt x="16" y="59"/>
                    </a:cubicBezTo>
                    <a:cubicBezTo>
                      <a:pt x="20" y="63"/>
                      <a:pt x="23" y="68"/>
                      <a:pt x="27" y="72"/>
                    </a:cubicBezTo>
                    <a:cubicBezTo>
                      <a:pt x="28" y="72"/>
                      <a:pt x="28" y="72"/>
                      <a:pt x="28" y="72"/>
                    </a:cubicBezTo>
                    <a:cubicBezTo>
                      <a:pt x="28" y="71"/>
                      <a:pt x="28" y="71"/>
                      <a:pt x="28" y="71"/>
                    </a:cubicBezTo>
                    <a:cubicBezTo>
                      <a:pt x="28" y="71"/>
                      <a:pt x="28" y="71"/>
                      <a:pt x="28" y="71"/>
                    </a:cubicBezTo>
                    <a:cubicBezTo>
                      <a:pt x="28" y="71"/>
                      <a:pt x="28" y="71"/>
                      <a:pt x="28" y="71"/>
                    </a:cubicBezTo>
                    <a:cubicBezTo>
                      <a:pt x="28" y="70"/>
                      <a:pt x="28" y="70"/>
                      <a:pt x="28" y="70"/>
                    </a:cubicBezTo>
                    <a:cubicBezTo>
                      <a:pt x="28" y="70"/>
                      <a:pt x="28" y="70"/>
                      <a:pt x="28" y="70"/>
                    </a:cubicBezTo>
                    <a:cubicBezTo>
                      <a:pt x="28" y="69"/>
                      <a:pt x="28" y="69"/>
                      <a:pt x="28" y="69"/>
                    </a:cubicBezTo>
                    <a:cubicBezTo>
                      <a:pt x="29" y="69"/>
                      <a:pt x="29" y="69"/>
                      <a:pt x="29" y="69"/>
                    </a:cubicBezTo>
                    <a:cubicBezTo>
                      <a:pt x="30" y="69"/>
                      <a:pt x="30" y="69"/>
                      <a:pt x="30" y="69"/>
                    </a:cubicBezTo>
                    <a:cubicBezTo>
                      <a:pt x="30" y="69"/>
                      <a:pt x="30" y="69"/>
                      <a:pt x="30" y="69"/>
                    </a:cubicBezTo>
                    <a:cubicBezTo>
                      <a:pt x="30" y="69"/>
                      <a:pt x="30" y="69"/>
                      <a:pt x="30" y="69"/>
                    </a:cubicBezTo>
                    <a:cubicBezTo>
                      <a:pt x="30" y="70"/>
                      <a:pt x="30" y="70"/>
                      <a:pt x="30" y="70"/>
                    </a:cubicBezTo>
                    <a:cubicBezTo>
                      <a:pt x="29" y="70"/>
                      <a:pt x="29" y="70"/>
                      <a:pt x="29" y="70"/>
                    </a:cubicBezTo>
                    <a:cubicBezTo>
                      <a:pt x="30" y="70"/>
                      <a:pt x="30" y="70"/>
                      <a:pt x="30" y="70"/>
                    </a:cubicBezTo>
                    <a:cubicBezTo>
                      <a:pt x="31" y="70"/>
                      <a:pt x="31" y="70"/>
                      <a:pt x="31" y="70"/>
                    </a:cubicBezTo>
                    <a:cubicBezTo>
                      <a:pt x="31" y="71"/>
                      <a:pt x="31" y="71"/>
                      <a:pt x="31" y="71"/>
                    </a:cubicBezTo>
                    <a:cubicBezTo>
                      <a:pt x="30" y="72"/>
                      <a:pt x="30" y="72"/>
                      <a:pt x="30" y="72"/>
                    </a:cubicBezTo>
                    <a:cubicBezTo>
                      <a:pt x="30" y="73"/>
                      <a:pt x="30" y="73"/>
                      <a:pt x="30" y="73"/>
                    </a:cubicBezTo>
                    <a:cubicBezTo>
                      <a:pt x="30" y="73"/>
                      <a:pt x="30" y="73"/>
                      <a:pt x="30" y="73"/>
                    </a:cubicBezTo>
                    <a:cubicBezTo>
                      <a:pt x="30" y="74"/>
                      <a:pt x="30" y="74"/>
                      <a:pt x="30" y="74"/>
                    </a:cubicBezTo>
                    <a:cubicBezTo>
                      <a:pt x="31" y="73"/>
                      <a:pt x="31" y="73"/>
                      <a:pt x="31" y="73"/>
                    </a:cubicBezTo>
                    <a:cubicBezTo>
                      <a:pt x="31" y="74"/>
                      <a:pt x="31" y="74"/>
                      <a:pt x="31" y="74"/>
                    </a:cubicBezTo>
                    <a:cubicBezTo>
                      <a:pt x="32" y="74"/>
                      <a:pt x="32" y="74"/>
                      <a:pt x="32" y="74"/>
                    </a:cubicBezTo>
                    <a:cubicBezTo>
                      <a:pt x="32" y="76"/>
                      <a:pt x="32" y="76"/>
                      <a:pt x="32" y="76"/>
                    </a:cubicBezTo>
                    <a:cubicBezTo>
                      <a:pt x="32" y="76"/>
                      <a:pt x="32" y="76"/>
                      <a:pt x="32" y="76"/>
                    </a:cubicBezTo>
                    <a:cubicBezTo>
                      <a:pt x="33" y="77"/>
                      <a:pt x="33" y="77"/>
                      <a:pt x="33" y="77"/>
                    </a:cubicBezTo>
                    <a:cubicBezTo>
                      <a:pt x="33" y="77"/>
                      <a:pt x="33" y="77"/>
                      <a:pt x="33" y="77"/>
                    </a:cubicBezTo>
                    <a:cubicBezTo>
                      <a:pt x="33" y="77"/>
                      <a:pt x="33" y="77"/>
                      <a:pt x="33" y="77"/>
                    </a:cubicBezTo>
                    <a:cubicBezTo>
                      <a:pt x="34" y="78"/>
                      <a:pt x="35" y="79"/>
                      <a:pt x="36" y="80"/>
                    </a:cubicBezTo>
                    <a:cubicBezTo>
                      <a:pt x="36" y="80"/>
                      <a:pt x="36" y="80"/>
                      <a:pt x="36" y="80"/>
                    </a:cubicBezTo>
                    <a:cubicBezTo>
                      <a:pt x="37" y="79"/>
                      <a:pt x="37" y="79"/>
                      <a:pt x="37" y="79"/>
                    </a:cubicBezTo>
                    <a:cubicBezTo>
                      <a:pt x="37" y="78"/>
                      <a:pt x="37" y="78"/>
                      <a:pt x="37" y="78"/>
                    </a:cubicBezTo>
                    <a:cubicBezTo>
                      <a:pt x="37" y="78"/>
                      <a:pt x="37" y="78"/>
                      <a:pt x="37" y="78"/>
                    </a:cubicBezTo>
                    <a:cubicBezTo>
                      <a:pt x="37" y="79"/>
                      <a:pt x="37" y="79"/>
                      <a:pt x="37" y="79"/>
                    </a:cubicBezTo>
                    <a:cubicBezTo>
                      <a:pt x="37" y="79"/>
                      <a:pt x="37" y="79"/>
                      <a:pt x="37" y="79"/>
                    </a:cubicBezTo>
                    <a:cubicBezTo>
                      <a:pt x="37" y="79"/>
                      <a:pt x="37" y="79"/>
                      <a:pt x="37" y="79"/>
                    </a:cubicBezTo>
                    <a:cubicBezTo>
                      <a:pt x="38" y="79"/>
                      <a:pt x="38" y="79"/>
                      <a:pt x="38" y="79"/>
                    </a:cubicBezTo>
                    <a:cubicBezTo>
                      <a:pt x="38" y="78"/>
                      <a:pt x="38" y="78"/>
                      <a:pt x="38" y="78"/>
                    </a:cubicBezTo>
                    <a:cubicBezTo>
                      <a:pt x="37" y="78"/>
                      <a:pt x="37" y="78"/>
                      <a:pt x="37" y="78"/>
                    </a:cubicBezTo>
                    <a:cubicBezTo>
                      <a:pt x="37" y="78"/>
                      <a:pt x="37" y="78"/>
                      <a:pt x="37" y="78"/>
                    </a:cubicBezTo>
                    <a:cubicBezTo>
                      <a:pt x="38" y="78"/>
                      <a:pt x="38" y="78"/>
                      <a:pt x="38" y="78"/>
                    </a:cubicBezTo>
                    <a:cubicBezTo>
                      <a:pt x="39" y="77"/>
                      <a:pt x="39" y="77"/>
                      <a:pt x="39" y="77"/>
                    </a:cubicBezTo>
                    <a:cubicBezTo>
                      <a:pt x="39" y="77"/>
                      <a:pt x="39" y="77"/>
                      <a:pt x="39" y="77"/>
                    </a:cubicBezTo>
                    <a:cubicBezTo>
                      <a:pt x="40" y="77"/>
                      <a:pt x="40" y="77"/>
                      <a:pt x="40" y="77"/>
                    </a:cubicBezTo>
                    <a:cubicBezTo>
                      <a:pt x="40" y="77"/>
                      <a:pt x="40" y="77"/>
                      <a:pt x="40" y="77"/>
                    </a:cubicBezTo>
                    <a:cubicBezTo>
                      <a:pt x="40" y="77"/>
                      <a:pt x="40" y="77"/>
                      <a:pt x="40" y="77"/>
                    </a:cubicBezTo>
                    <a:cubicBezTo>
                      <a:pt x="40" y="77"/>
                      <a:pt x="40" y="77"/>
                      <a:pt x="40" y="77"/>
                    </a:cubicBezTo>
                    <a:cubicBezTo>
                      <a:pt x="40" y="76"/>
                      <a:pt x="40" y="76"/>
                      <a:pt x="40" y="76"/>
                    </a:cubicBezTo>
                    <a:cubicBezTo>
                      <a:pt x="40" y="75"/>
                      <a:pt x="40" y="75"/>
                      <a:pt x="40" y="75"/>
                    </a:cubicBezTo>
                    <a:cubicBezTo>
                      <a:pt x="40" y="75"/>
                      <a:pt x="40" y="75"/>
                      <a:pt x="40" y="75"/>
                    </a:cubicBezTo>
                    <a:cubicBezTo>
                      <a:pt x="40" y="74"/>
                      <a:pt x="40" y="74"/>
                      <a:pt x="40" y="74"/>
                    </a:cubicBezTo>
                    <a:cubicBezTo>
                      <a:pt x="40" y="74"/>
                      <a:pt x="40" y="74"/>
                      <a:pt x="40" y="74"/>
                    </a:cubicBezTo>
                    <a:cubicBezTo>
                      <a:pt x="40" y="73"/>
                      <a:pt x="40" y="73"/>
                      <a:pt x="40" y="73"/>
                    </a:cubicBezTo>
                    <a:cubicBezTo>
                      <a:pt x="40" y="72"/>
                      <a:pt x="40" y="72"/>
                      <a:pt x="40" y="72"/>
                    </a:cubicBezTo>
                    <a:cubicBezTo>
                      <a:pt x="40" y="72"/>
                      <a:pt x="40" y="72"/>
                      <a:pt x="40" y="72"/>
                    </a:cubicBezTo>
                    <a:cubicBezTo>
                      <a:pt x="41" y="72"/>
                      <a:pt x="41" y="72"/>
                      <a:pt x="41" y="72"/>
                    </a:cubicBezTo>
                    <a:cubicBezTo>
                      <a:pt x="41" y="72"/>
                      <a:pt x="41" y="72"/>
                      <a:pt x="41" y="72"/>
                    </a:cubicBezTo>
                    <a:cubicBezTo>
                      <a:pt x="41" y="71"/>
                      <a:pt x="41" y="71"/>
                      <a:pt x="41" y="71"/>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3"/>
                      <a:pt x="42" y="73"/>
                      <a:pt x="42" y="73"/>
                    </a:cubicBezTo>
                    <a:cubicBezTo>
                      <a:pt x="41" y="74"/>
                      <a:pt x="41" y="74"/>
                      <a:pt x="41" y="74"/>
                    </a:cubicBezTo>
                    <a:cubicBezTo>
                      <a:pt x="41" y="74"/>
                      <a:pt x="41" y="74"/>
                      <a:pt x="41" y="74"/>
                    </a:cubicBezTo>
                    <a:cubicBezTo>
                      <a:pt x="41" y="75"/>
                      <a:pt x="41" y="75"/>
                      <a:pt x="41" y="75"/>
                    </a:cubicBezTo>
                    <a:cubicBezTo>
                      <a:pt x="41" y="75"/>
                      <a:pt x="41" y="75"/>
                      <a:pt x="41" y="75"/>
                    </a:cubicBezTo>
                    <a:cubicBezTo>
                      <a:pt x="42" y="76"/>
                      <a:pt x="42" y="76"/>
                      <a:pt x="42" y="76"/>
                    </a:cubicBezTo>
                    <a:cubicBezTo>
                      <a:pt x="42" y="76"/>
                      <a:pt x="42" y="76"/>
                      <a:pt x="42" y="76"/>
                    </a:cubicBezTo>
                    <a:cubicBezTo>
                      <a:pt x="42" y="76"/>
                      <a:pt x="42" y="76"/>
                      <a:pt x="42" y="76"/>
                    </a:cubicBezTo>
                    <a:cubicBezTo>
                      <a:pt x="43" y="76"/>
                      <a:pt x="43" y="76"/>
                      <a:pt x="43" y="76"/>
                    </a:cubicBezTo>
                    <a:cubicBezTo>
                      <a:pt x="44" y="76"/>
                      <a:pt x="44" y="76"/>
                      <a:pt x="44" y="76"/>
                    </a:cubicBezTo>
                    <a:cubicBezTo>
                      <a:pt x="45" y="75"/>
                      <a:pt x="45" y="75"/>
                      <a:pt x="45" y="75"/>
                    </a:cubicBezTo>
                    <a:cubicBezTo>
                      <a:pt x="45" y="76"/>
                      <a:pt x="45" y="76"/>
                      <a:pt x="45" y="76"/>
                    </a:cubicBezTo>
                    <a:cubicBezTo>
                      <a:pt x="45" y="76"/>
                      <a:pt x="45" y="76"/>
                      <a:pt x="45" y="76"/>
                    </a:cubicBezTo>
                    <a:cubicBezTo>
                      <a:pt x="45" y="77"/>
                      <a:pt x="45" y="77"/>
                      <a:pt x="45" y="77"/>
                    </a:cubicBezTo>
                    <a:cubicBezTo>
                      <a:pt x="46" y="76"/>
                      <a:pt x="46" y="76"/>
                      <a:pt x="46" y="76"/>
                    </a:cubicBezTo>
                    <a:cubicBezTo>
                      <a:pt x="46" y="76"/>
                      <a:pt x="46" y="76"/>
                      <a:pt x="46" y="76"/>
                    </a:cubicBezTo>
                    <a:cubicBezTo>
                      <a:pt x="47" y="76"/>
                      <a:pt x="47" y="76"/>
                      <a:pt x="47" y="76"/>
                    </a:cubicBezTo>
                    <a:cubicBezTo>
                      <a:pt x="48" y="75"/>
                      <a:pt x="48" y="75"/>
                      <a:pt x="48" y="75"/>
                    </a:cubicBezTo>
                    <a:cubicBezTo>
                      <a:pt x="48" y="75"/>
                      <a:pt x="48" y="75"/>
                      <a:pt x="48" y="75"/>
                    </a:cubicBezTo>
                    <a:cubicBezTo>
                      <a:pt x="49" y="75"/>
                      <a:pt x="49" y="75"/>
                      <a:pt x="49" y="75"/>
                    </a:cubicBezTo>
                    <a:cubicBezTo>
                      <a:pt x="49" y="76"/>
                      <a:pt x="49" y="76"/>
                      <a:pt x="49" y="76"/>
                    </a:cubicBezTo>
                    <a:cubicBezTo>
                      <a:pt x="50" y="76"/>
                      <a:pt x="50" y="76"/>
                      <a:pt x="50" y="76"/>
                    </a:cubicBezTo>
                    <a:cubicBezTo>
                      <a:pt x="50" y="76"/>
                      <a:pt x="50" y="76"/>
                      <a:pt x="50" y="76"/>
                    </a:cubicBezTo>
                    <a:cubicBezTo>
                      <a:pt x="50" y="76"/>
                      <a:pt x="50" y="76"/>
                      <a:pt x="50" y="76"/>
                    </a:cubicBezTo>
                    <a:cubicBezTo>
                      <a:pt x="50" y="75"/>
                      <a:pt x="50" y="75"/>
                      <a:pt x="50" y="75"/>
                    </a:cubicBezTo>
                    <a:cubicBezTo>
                      <a:pt x="50" y="75"/>
                      <a:pt x="50" y="75"/>
                      <a:pt x="50" y="75"/>
                    </a:cubicBezTo>
                    <a:cubicBezTo>
                      <a:pt x="50" y="75"/>
                      <a:pt x="50" y="75"/>
                      <a:pt x="50" y="75"/>
                    </a:cubicBezTo>
                    <a:cubicBezTo>
                      <a:pt x="51" y="75"/>
                      <a:pt x="51" y="75"/>
                      <a:pt x="51" y="75"/>
                    </a:cubicBezTo>
                    <a:cubicBezTo>
                      <a:pt x="51" y="74"/>
                      <a:pt x="51" y="74"/>
                      <a:pt x="51" y="74"/>
                    </a:cubicBezTo>
                    <a:cubicBezTo>
                      <a:pt x="51" y="73"/>
                      <a:pt x="51" y="73"/>
                      <a:pt x="51" y="73"/>
                    </a:cubicBezTo>
                    <a:cubicBezTo>
                      <a:pt x="51" y="72"/>
                      <a:pt x="51" y="72"/>
                      <a:pt x="51" y="72"/>
                    </a:cubicBezTo>
                    <a:cubicBezTo>
                      <a:pt x="51" y="72"/>
                      <a:pt x="51" y="72"/>
                      <a:pt x="51" y="72"/>
                    </a:cubicBezTo>
                    <a:cubicBezTo>
                      <a:pt x="51" y="71"/>
                      <a:pt x="51" y="71"/>
                      <a:pt x="51" y="71"/>
                    </a:cubicBezTo>
                    <a:cubicBezTo>
                      <a:pt x="51" y="70"/>
                      <a:pt x="51" y="70"/>
                      <a:pt x="51" y="70"/>
                    </a:cubicBezTo>
                    <a:cubicBezTo>
                      <a:pt x="52" y="70"/>
                      <a:pt x="52" y="70"/>
                      <a:pt x="52" y="70"/>
                    </a:cubicBezTo>
                    <a:cubicBezTo>
                      <a:pt x="53" y="70"/>
                      <a:pt x="53" y="70"/>
                      <a:pt x="53" y="70"/>
                    </a:cubicBezTo>
                    <a:cubicBezTo>
                      <a:pt x="53" y="71"/>
                      <a:pt x="53" y="71"/>
                      <a:pt x="53" y="71"/>
                    </a:cubicBezTo>
                    <a:cubicBezTo>
                      <a:pt x="53" y="71"/>
                      <a:pt x="53" y="71"/>
                      <a:pt x="53" y="71"/>
                    </a:cubicBezTo>
                    <a:cubicBezTo>
                      <a:pt x="54" y="71"/>
                      <a:pt x="54" y="71"/>
                      <a:pt x="54" y="71"/>
                    </a:cubicBezTo>
                    <a:cubicBezTo>
                      <a:pt x="54" y="70"/>
                      <a:pt x="54" y="70"/>
                      <a:pt x="54" y="70"/>
                    </a:cubicBezTo>
                    <a:cubicBezTo>
                      <a:pt x="54" y="70"/>
                      <a:pt x="54" y="70"/>
                      <a:pt x="54" y="70"/>
                    </a:cubicBezTo>
                    <a:cubicBezTo>
                      <a:pt x="54" y="69"/>
                      <a:pt x="54" y="69"/>
                      <a:pt x="54" y="69"/>
                    </a:cubicBezTo>
                    <a:cubicBezTo>
                      <a:pt x="54" y="69"/>
                      <a:pt x="54" y="69"/>
                      <a:pt x="54" y="69"/>
                    </a:cubicBezTo>
                    <a:cubicBezTo>
                      <a:pt x="53" y="69"/>
                      <a:pt x="53" y="69"/>
                      <a:pt x="53" y="69"/>
                    </a:cubicBezTo>
                    <a:cubicBezTo>
                      <a:pt x="53" y="68"/>
                      <a:pt x="53" y="68"/>
                      <a:pt x="53" y="68"/>
                    </a:cubicBezTo>
                    <a:cubicBezTo>
                      <a:pt x="53" y="68"/>
                      <a:pt x="53" y="68"/>
                      <a:pt x="53" y="68"/>
                    </a:cubicBezTo>
                    <a:cubicBezTo>
                      <a:pt x="53" y="68"/>
                      <a:pt x="53" y="68"/>
                      <a:pt x="53" y="68"/>
                    </a:cubicBezTo>
                    <a:cubicBezTo>
                      <a:pt x="54" y="67"/>
                      <a:pt x="54" y="67"/>
                      <a:pt x="54" y="67"/>
                    </a:cubicBezTo>
                    <a:cubicBezTo>
                      <a:pt x="55" y="67"/>
                      <a:pt x="55" y="67"/>
                      <a:pt x="55" y="67"/>
                    </a:cubicBezTo>
                    <a:cubicBezTo>
                      <a:pt x="55" y="66"/>
                      <a:pt x="55" y="66"/>
                      <a:pt x="55" y="66"/>
                    </a:cubicBezTo>
                    <a:cubicBezTo>
                      <a:pt x="56" y="67"/>
                      <a:pt x="56" y="67"/>
                      <a:pt x="56" y="67"/>
                    </a:cubicBezTo>
                    <a:cubicBezTo>
                      <a:pt x="57" y="67"/>
                      <a:pt x="57" y="67"/>
                      <a:pt x="57" y="67"/>
                    </a:cubicBezTo>
                    <a:cubicBezTo>
                      <a:pt x="57" y="66"/>
                      <a:pt x="57" y="66"/>
                      <a:pt x="57" y="66"/>
                    </a:cubicBezTo>
                    <a:cubicBezTo>
                      <a:pt x="57" y="66"/>
                      <a:pt x="57" y="66"/>
                      <a:pt x="57" y="66"/>
                    </a:cubicBezTo>
                    <a:cubicBezTo>
                      <a:pt x="58" y="66"/>
                      <a:pt x="58" y="66"/>
                      <a:pt x="58" y="66"/>
                    </a:cubicBezTo>
                    <a:cubicBezTo>
                      <a:pt x="58" y="66"/>
                      <a:pt x="58" y="66"/>
                      <a:pt x="58" y="66"/>
                    </a:cubicBezTo>
                    <a:cubicBezTo>
                      <a:pt x="59" y="66"/>
                      <a:pt x="59" y="66"/>
                      <a:pt x="59" y="66"/>
                    </a:cubicBezTo>
                    <a:cubicBezTo>
                      <a:pt x="59" y="65"/>
                      <a:pt x="59" y="65"/>
                      <a:pt x="59" y="65"/>
                    </a:cubicBezTo>
                    <a:cubicBezTo>
                      <a:pt x="59" y="65"/>
                      <a:pt x="59" y="65"/>
                      <a:pt x="59" y="65"/>
                    </a:cubicBezTo>
                    <a:cubicBezTo>
                      <a:pt x="58" y="65"/>
                      <a:pt x="58" y="65"/>
                      <a:pt x="58" y="65"/>
                    </a:cubicBezTo>
                    <a:cubicBezTo>
                      <a:pt x="57" y="65"/>
                      <a:pt x="57" y="65"/>
                      <a:pt x="57" y="65"/>
                    </a:cubicBezTo>
                    <a:cubicBezTo>
                      <a:pt x="58" y="64"/>
                      <a:pt x="58" y="64"/>
                      <a:pt x="58" y="64"/>
                    </a:cubicBezTo>
                    <a:cubicBezTo>
                      <a:pt x="57" y="65"/>
                      <a:pt x="57" y="65"/>
                      <a:pt x="57" y="65"/>
                    </a:cubicBezTo>
                    <a:cubicBezTo>
                      <a:pt x="56" y="64"/>
                      <a:pt x="56" y="64"/>
                      <a:pt x="56" y="64"/>
                    </a:cubicBezTo>
                    <a:cubicBezTo>
                      <a:pt x="56" y="65"/>
                      <a:pt x="56" y="65"/>
                      <a:pt x="56" y="65"/>
                    </a:cubicBezTo>
                    <a:cubicBezTo>
                      <a:pt x="55" y="65"/>
                      <a:pt x="55" y="65"/>
                      <a:pt x="55" y="65"/>
                    </a:cubicBezTo>
                    <a:cubicBezTo>
                      <a:pt x="55" y="65"/>
                      <a:pt x="55" y="65"/>
                      <a:pt x="55" y="65"/>
                    </a:cubicBezTo>
                    <a:cubicBezTo>
                      <a:pt x="55" y="65"/>
                      <a:pt x="55" y="65"/>
                      <a:pt x="55" y="65"/>
                    </a:cubicBezTo>
                    <a:cubicBezTo>
                      <a:pt x="54" y="65"/>
                      <a:pt x="54" y="65"/>
                      <a:pt x="54" y="65"/>
                    </a:cubicBezTo>
                    <a:cubicBezTo>
                      <a:pt x="54" y="65"/>
                      <a:pt x="54" y="65"/>
                      <a:pt x="54" y="65"/>
                    </a:cubicBezTo>
                    <a:cubicBezTo>
                      <a:pt x="54" y="66"/>
                      <a:pt x="54" y="66"/>
                      <a:pt x="54" y="66"/>
                    </a:cubicBezTo>
                    <a:cubicBezTo>
                      <a:pt x="53" y="66"/>
                      <a:pt x="53" y="66"/>
                      <a:pt x="53" y="66"/>
                    </a:cubicBezTo>
                    <a:cubicBezTo>
                      <a:pt x="53" y="66"/>
                      <a:pt x="53" y="66"/>
                      <a:pt x="53" y="66"/>
                    </a:cubicBezTo>
                    <a:cubicBezTo>
                      <a:pt x="53" y="65"/>
                      <a:pt x="53" y="65"/>
                      <a:pt x="53" y="65"/>
                    </a:cubicBezTo>
                    <a:cubicBezTo>
                      <a:pt x="52" y="65"/>
                      <a:pt x="52" y="65"/>
                      <a:pt x="52" y="65"/>
                    </a:cubicBezTo>
                    <a:cubicBezTo>
                      <a:pt x="52" y="65"/>
                      <a:pt x="52" y="65"/>
                      <a:pt x="52" y="65"/>
                    </a:cubicBezTo>
                    <a:cubicBezTo>
                      <a:pt x="52" y="65"/>
                      <a:pt x="52" y="65"/>
                      <a:pt x="52" y="65"/>
                    </a:cubicBezTo>
                    <a:cubicBezTo>
                      <a:pt x="51" y="63"/>
                      <a:pt x="51" y="63"/>
                      <a:pt x="51" y="63"/>
                    </a:cubicBezTo>
                    <a:cubicBezTo>
                      <a:pt x="52" y="63"/>
                      <a:pt x="52" y="63"/>
                      <a:pt x="52" y="63"/>
                    </a:cubicBezTo>
                    <a:cubicBezTo>
                      <a:pt x="52" y="62"/>
                      <a:pt x="52" y="62"/>
                      <a:pt x="52" y="62"/>
                    </a:cubicBezTo>
                    <a:cubicBezTo>
                      <a:pt x="51" y="61"/>
                      <a:pt x="51" y="61"/>
                      <a:pt x="51" y="61"/>
                    </a:cubicBezTo>
                    <a:cubicBezTo>
                      <a:pt x="51" y="60"/>
                      <a:pt x="51" y="60"/>
                      <a:pt x="51" y="60"/>
                    </a:cubicBezTo>
                    <a:cubicBezTo>
                      <a:pt x="52" y="60"/>
                      <a:pt x="52" y="60"/>
                      <a:pt x="52" y="60"/>
                    </a:cubicBezTo>
                    <a:cubicBezTo>
                      <a:pt x="52" y="59"/>
                      <a:pt x="52" y="59"/>
                      <a:pt x="52" y="59"/>
                    </a:cubicBezTo>
                    <a:cubicBezTo>
                      <a:pt x="52" y="59"/>
                      <a:pt x="52" y="59"/>
                      <a:pt x="52" y="59"/>
                    </a:cubicBezTo>
                    <a:cubicBezTo>
                      <a:pt x="52" y="58"/>
                      <a:pt x="52" y="58"/>
                      <a:pt x="52" y="58"/>
                    </a:cubicBezTo>
                    <a:cubicBezTo>
                      <a:pt x="53" y="58"/>
                      <a:pt x="53" y="58"/>
                      <a:pt x="53" y="58"/>
                    </a:cubicBezTo>
                    <a:cubicBezTo>
                      <a:pt x="53" y="58"/>
                      <a:pt x="53" y="58"/>
                      <a:pt x="53" y="58"/>
                    </a:cubicBezTo>
                    <a:cubicBezTo>
                      <a:pt x="53" y="57"/>
                      <a:pt x="53" y="57"/>
                      <a:pt x="53" y="57"/>
                    </a:cubicBezTo>
                    <a:cubicBezTo>
                      <a:pt x="54" y="57"/>
                      <a:pt x="54" y="57"/>
                      <a:pt x="54" y="57"/>
                    </a:cubicBezTo>
                    <a:cubicBezTo>
                      <a:pt x="54" y="57"/>
                      <a:pt x="54" y="57"/>
                      <a:pt x="54" y="57"/>
                    </a:cubicBezTo>
                    <a:cubicBezTo>
                      <a:pt x="54" y="55"/>
                      <a:pt x="54" y="55"/>
                      <a:pt x="54" y="55"/>
                    </a:cubicBezTo>
                    <a:cubicBezTo>
                      <a:pt x="55" y="55"/>
                      <a:pt x="55" y="55"/>
                      <a:pt x="55" y="55"/>
                    </a:cubicBezTo>
                    <a:cubicBezTo>
                      <a:pt x="55" y="55"/>
                      <a:pt x="55" y="55"/>
                      <a:pt x="55" y="55"/>
                    </a:cubicBezTo>
                    <a:cubicBezTo>
                      <a:pt x="55" y="54"/>
                      <a:pt x="55" y="54"/>
                      <a:pt x="55" y="54"/>
                    </a:cubicBezTo>
                    <a:cubicBezTo>
                      <a:pt x="55" y="54"/>
                      <a:pt x="55" y="54"/>
                      <a:pt x="55" y="54"/>
                    </a:cubicBezTo>
                    <a:cubicBezTo>
                      <a:pt x="54" y="53"/>
                      <a:pt x="54" y="53"/>
                      <a:pt x="54" y="53"/>
                    </a:cubicBezTo>
                    <a:cubicBezTo>
                      <a:pt x="54" y="53"/>
                      <a:pt x="54" y="53"/>
                      <a:pt x="54" y="53"/>
                    </a:cubicBezTo>
                    <a:cubicBezTo>
                      <a:pt x="53" y="53"/>
                      <a:pt x="53" y="53"/>
                      <a:pt x="53" y="53"/>
                    </a:cubicBezTo>
                    <a:cubicBezTo>
                      <a:pt x="52" y="53"/>
                      <a:pt x="52" y="53"/>
                      <a:pt x="52" y="53"/>
                    </a:cubicBezTo>
                    <a:cubicBezTo>
                      <a:pt x="52" y="54"/>
                      <a:pt x="52" y="54"/>
                      <a:pt x="52" y="54"/>
                    </a:cubicBezTo>
                    <a:cubicBezTo>
                      <a:pt x="52" y="54"/>
                      <a:pt x="52" y="54"/>
                      <a:pt x="52" y="54"/>
                    </a:cubicBezTo>
                    <a:cubicBezTo>
                      <a:pt x="52" y="55"/>
                      <a:pt x="52" y="55"/>
                      <a:pt x="52" y="55"/>
                    </a:cubicBezTo>
                    <a:cubicBezTo>
                      <a:pt x="51" y="56"/>
                      <a:pt x="51" y="56"/>
                      <a:pt x="51" y="56"/>
                    </a:cubicBezTo>
                    <a:cubicBezTo>
                      <a:pt x="51" y="56"/>
                      <a:pt x="51" y="56"/>
                      <a:pt x="51" y="56"/>
                    </a:cubicBezTo>
                    <a:cubicBezTo>
                      <a:pt x="52" y="56"/>
                      <a:pt x="52" y="56"/>
                      <a:pt x="52" y="56"/>
                    </a:cubicBezTo>
                    <a:cubicBezTo>
                      <a:pt x="51" y="57"/>
                      <a:pt x="51" y="57"/>
                      <a:pt x="51" y="57"/>
                    </a:cubicBezTo>
                    <a:cubicBezTo>
                      <a:pt x="50" y="58"/>
                      <a:pt x="50" y="58"/>
                      <a:pt x="50" y="58"/>
                    </a:cubicBezTo>
                    <a:cubicBezTo>
                      <a:pt x="50" y="59"/>
                      <a:pt x="50" y="59"/>
                      <a:pt x="50" y="59"/>
                    </a:cubicBezTo>
                    <a:cubicBezTo>
                      <a:pt x="49" y="59"/>
                      <a:pt x="49" y="59"/>
                      <a:pt x="49" y="59"/>
                    </a:cubicBezTo>
                    <a:cubicBezTo>
                      <a:pt x="49" y="60"/>
                      <a:pt x="49" y="60"/>
                      <a:pt x="49" y="60"/>
                    </a:cubicBezTo>
                    <a:cubicBezTo>
                      <a:pt x="48" y="61"/>
                      <a:pt x="48" y="61"/>
                      <a:pt x="48" y="61"/>
                    </a:cubicBezTo>
                    <a:cubicBezTo>
                      <a:pt x="48" y="61"/>
                      <a:pt x="48" y="61"/>
                      <a:pt x="48" y="61"/>
                    </a:cubicBezTo>
                    <a:cubicBezTo>
                      <a:pt x="48" y="62"/>
                      <a:pt x="48" y="62"/>
                      <a:pt x="48" y="62"/>
                    </a:cubicBezTo>
                    <a:cubicBezTo>
                      <a:pt x="48" y="62"/>
                      <a:pt x="48" y="62"/>
                      <a:pt x="48" y="62"/>
                    </a:cubicBezTo>
                    <a:cubicBezTo>
                      <a:pt x="48" y="63"/>
                      <a:pt x="48" y="63"/>
                      <a:pt x="48" y="63"/>
                    </a:cubicBezTo>
                    <a:cubicBezTo>
                      <a:pt x="48" y="64"/>
                      <a:pt x="48" y="64"/>
                      <a:pt x="48" y="64"/>
                    </a:cubicBezTo>
                    <a:cubicBezTo>
                      <a:pt x="49" y="65"/>
                      <a:pt x="49" y="65"/>
                      <a:pt x="49" y="65"/>
                    </a:cubicBezTo>
                    <a:cubicBezTo>
                      <a:pt x="49" y="65"/>
                      <a:pt x="49" y="65"/>
                      <a:pt x="49" y="65"/>
                    </a:cubicBezTo>
                    <a:cubicBezTo>
                      <a:pt x="49" y="67"/>
                      <a:pt x="49" y="67"/>
                      <a:pt x="49" y="67"/>
                    </a:cubicBezTo>
                    <a:cubicBezTo>
                      <a:pt x="49" y="68"/>
                      <a:pt x="49" y="68"/>
                      <a:pt x="49" y="68"/>
                    </a:cubicBezTo>
                    <a:cubicBezTo>
                      <a:pt x="48" y="68"/>
                      <a:pt x="48" y="68"/>
                      <a:pt x="48" y="68"/>
                    </a:cubicBezTo>
                    <a:cubicBezTo>
                      <a:pt x="48" y="68"/>
                      <a:pt x="48" y="68"/>
                      <a:pt x="48" y="68"/>
                    </a:cubicBezTo>
                    <a:cubicBezTo>
                      <a:pt x="48" y="68"/>
                      <a:pt x="48" y="68"/>
                      <a:pt x="48" y="68"/>
                    </a:cubicBezTo>
                    <a:cubicBezTo>
                      <a:pt x="48" y="68"/>
                      <a:pt x="48" y="68"/>
                      <a:pt x="48" y="68"/>
                    </a:cubicBezTo>
                    <a:cubicBezTo>
                      <a:pt x="47" y="69"/>
                      <a:pt x="47" y="69"/>
                      <a:pt x="47" y="69"/>
                    </a:cubicBezTo>
                    <a:cubicBezTo>
                      <a:pt x="47" y="70"/>
                      <a:pt x="47" y="70"/>
                      <a:pt x="47" y="70"/>
                    </a:cubicBezTo>
                    <a:cubicBezTo>
                      <a:pt x="47" y="71"/>
                      <a:pt x="47" y="71"/>
                      <a:pt x="47" y="71"/>
                    </a:cubicBezTo>
                    <a:cubicBezTo>
                      <a:pt x="47" y="72"/>
                      <a:pt x="47" y="72"/>
                      <a:pt x="47" y="72"/>
                    </a:cubicBezTo>
                    <a:cubicBezTo>
                      <a:pt x="46" y="73"/>
                      <a:pt x="46" y="73"/>
                      <a:pt x="46" y="73"/>
                    </a:cubicBezTo>
                    <a:cubicBezTo>
                      <a:pt x="46" y="73"/>
                      <a:pt x="46" y="73"/>
                      <a:pt x="46" y="73"/>
                    </a:cubicBezTo>
                    <a:cubicBezTo>
                      <a:pt x="45" y="74"/>
                      <a:pt x="45" y="74"/>
                      <a:pt x="45" y="74"/>
                    </a:cubicBezTo>
                    <a:cubicBezTo>
                      <a:pt x="45" y="74"/>
                      <a:pt x="45" y="74"/>
                      <a:pt x="45" y="74"/>
                    </a:cubicBezTo>
                    <a:cubicBezTo>
                      <a:pt x="45" y="74"/>
                      <a:pt x="45" y="74"/>
                      <a:pt x="45" y="74"/>
                    </a:cubicBezTo>
                    <a:cubicBezTo>
                      <a:pt x="44" y="74"/>
                      <a:pt x="44" y="74"/>
                      <a:pt x="44" y="74"/>
                    </a:cubicBezTo>
                    <a:cubicBezTo>
                      <a:pt x="44" y="73"/>
                      <a:pt x="44" y="73"/>
                      <a:pt x="44" y="73"/>
                    </a:cubicBezTo>
                    <a:cubicBezTo>
                      <a:pt x="44" y="72"/>
                      <a:pt x="44" y="72"/>
                      <a:pt x="44" y="72"/>
                    </a:cubicBezTo>
                    <a:cubicBezTo>
                      <a:pt x="44" y="72"/>
                      <a:pt x="44" y="72"/>
                      <a:pt x="44" y="72"/>
                    </a:cubicBezTo>
                    <a:cubicBezTo>
                      <a:pt x="43" y="71"/>
                      <a:pt x="43" y="71"/>
                      <a:pt x="43" y="71"/>
                    </a:cubicBezTo>
                    <a:cubicBezTo>
                      <a:pt x="43" y="71"/>
                      <a:pt x="43" y="71"/>
                      <a:pt x="43" y="71"/>
                    </a:cubicBezTo>
                    <a:cubicBezTo>
                      <a:pt x="43" y="69"/>
                      <a:pt x="43" y="69"/>
                      <a:pt x="43" y="69"/>
                    </a:cubicBezTo>
                    <a:cubicBezTo>
                      <a:pt x="43" y="69"/>
                      <a:pt x="43" y="69"/>
                      <a:pt x="43" y="69"/>
                    </a:cubicBezTo>
                    <a:cubicBezTo>
                      <a:pt x="43" y="68"/>
                      <a:pt x="43" y="68"/>
                      <a:pt x="43" y="68"/>
                    </a:cubicBezTo>
                    <a:cubicBezTo>
                      <a:pt x="43" y="68"/>
                      <a:pt x="43" y="68"/>
                      <a:pt x="43" y="68"/>
                    </a:cubicBezTo>
                    <a:cubicBezTo>
                      <a:pt x="42" y="67"/>
                      <a:pt x="42" y="67"/>
                      <a:pt x="42" y="67"/>
                    </a:cubicBezTo>
                    <a:cubicBezTo>
                      <a:pt x="42" y="67"/>
                      <a:pt x="42" y="67"/>
                      <a:pt x="42" y="67"/>
                    </a:cubicBezTo>
                    <a:cubicBezTo>
                      <a:pt x="42" y="66"/>
                      <a:pt x="42" y="66"/>
                      <a:pt x="42" y="66"/>
                    </a:cubicBezTo>
                    <a:cubicBezTo>
                      <a:pt x="42" y="67"/>
                      <a:pt x="42" y="67"/>
                      <a:pt x="42" y="67"/>
                    </a:cubicBezTo>
                    <a:cubicBezTo>
                      <a:pt x="42" y="67"/>
                      <a:pt x="42" y="67"/>
                      <a:pt x="42" y="67"/>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0" y="69"/>
                      <a:pt x="40" y="69"/>
                      <a:pt x="40" y="69"/>
                    </a:cubicBezTo>
                    <a:cubicBezTo>
                      <a:pt x="40" y="69"/>
                      <a:pt x="40" y="69"/>
                      <a:pt x="40" y="69"/>
                    </a:cubicBezTo>
                    <a:cubicBezTo>
                      <a:pt x="39" y="70"/>
                      <a:pt x="39" y="70"/>
                      <a:pt x="39" y="70"/>
                    </a:cubicBezTo>
                    <a:cubicBezTo>
                      <a:pt x="39" y="70"/>
                      <a:pt x="39" y="70"/>
                      <a:pt x="39" y="70"/>
                    </a:cubicBezTo>
                    <a:cubicBezTo>
                      <a:pt x="38" y="69"/>
                      <a:pt x="38" y="69"/>
                      <a:pt x="38" y="69"/>
                    </a:cubicBezTo>
                    <a:cubicBezTo>
                      <a:pt x="39" y="69"/>
                      <a:pt x="39" y="69"/>
                      <a:pt x="39" y="69"/>
                    </a:cubicBezTo>
                    <a:cubicBezTo>
                      <a:pt x="38" y="69"/>
                      <a:pt x="38" y="69"/>
                      <a:pt x="38" y="69"/>
                    </a:cubicBezTo>
                    <a:cubicBezTo>
                      <a:pt x="38" y="69"/>
                      <a:pt x="38" y="69"/>
                      <a:pt x="38" y="69"/>
                    </a:cubicBezTo>
                    <a:cubicBezTo>
                      <a:pt x="38" y="69"/>
                      <a:pt x="38" y="69"/>
                      <a:pt x="38" y="69"/>
                    </a:cubicBezTo>
                    <a:cubicBezTo>
                      <a:pt x="38" y="68"/>
                      <a:pt x="38" y="68"/>
                      <a:pt x="38" y="68"/>
                    </a:cubicBezTo>
                    <a:cubicBezTo>
                      <a:pt x="38" y="68"/>
                      <a:pt x="38" y="68"/>
                      <a:pt x="38" y="68"/>
                    </a:cubicBezTo>
                    <a:cubicBezTo>
                      <a:pt x="37" y="68"/>
                      <a:pt x="37" y="68"/>
                      <a:pt x="37" y="68"/>
                    </a:cubicBezTo>
                    <a:cubicBezTo>
                      <a:pt x="37" y="68"/>
                      <a:pt x="37" y="68"/>
                      <a:pt x="37" y="68"/>
                    </a:cubicBezTo>
                    <a:cubicBezTo>
                      <a:pt x="38" y="68"/>
                      <a:pt x="38" y="68"/>
                      <a:pt x="38" y="68"/>
                    </a:cubicBezTo>
                    <a:cubicBezTo>
                      <a:pt x="38" y="67"/>
                      <a:pt x="38" y="67"/>
                      <a:pt x="38" y="67"/>
                    </a:cubicBezTo>
                    <a:cubicBezTo>
                      <a:pt x="38" y="67"/>
                      <a:pt x="38" y="67"/>
                      <a:pt x="38" y="67"/>
                    </a:cubicBezTo>
                    <a:cubicBezTo>
                      <a:pt x="38" y="67"/>
                      <a:pt x="38" y="67"/>
                      <a:pt x="38" y="67"/>
                    </a:cubicBezTo>
                    <a:cubicBezTo>
                      <a:pt x="38" y="67"/>
                      <a:pt x="38" y="67"/>
                      <a:pt x="38" y="67"/>
                    </a:cubicBezTo>
                    <a:cubicBezTo>
                      <a:pt x="37" y="67"/>
                      <a:pt x="37" y="67"/>
                      <a:pt x="37" y="67"/>
                    </a:cubicBezTo>
                    <a:cubicBezTo>
                      <a:pt x="37" y="67"/>
                      <a:pt x="37" y="67"/>
                      <a:pt x="37" y="67"/>
                    </a:cubicBezTo>
                    <a:cubicBezTo>
                      <a:pt x="37" y="66"/>
                      <a:pt x="37" y="66"/>
                      <a:pt x="37" y="66"/>
                    </a:cubicBezTo>
                    <a:cubicBezTo>
                      <a:pt x="38" y="66"/>
                      <a:pt x="38" y="66"/>
                      <a:pt x="38" y="66"/>
                    </a:cubicBezTo>
                    <a:cubicBezTo>
                      <a:pt x="38" y="66"/>
                      <a:pt x="38" y="66"/>
                      <a:pt x="38" y="66"/>
                    </a:cubicBezTo>
                    <a:cubicBezTo>
                      <a:pt x="38" y="65"/>
                      <a:pt x="38" y="65"/>
                      <a:pt x="38" y="65"/>
                    </a:cubicBezTo>
                    <a:cubicBezTo>
                      <a:pt x="38" y="65"/>
                      <a:pt x="38" y="65"/>
                      <a:pt x="38" y="65"/>
                    </a:cubicBezTo>
                    <a:cubicBezTo>
                      <a:pt x="38" y="65"/>
                      <a:pt x="38" y="65"/>
                      <a:pt x="38" y="65"/>
                    </a:cubicBezTo>
                    <a:cubicBezTo>
                      <a:pt x="38" y="65"/>
                      <a:pt x="38" y="65"/>
                      <a:pt x="38" y="65"/>
                    </a:cubicBezTo>
                    <a:cubicBezTo>
                      <a:pt x="38" y="65"/>
                      <a:pt x="38" y="65"/>
                      <a:pt x="38" y="65"/>
                    </a:cubicBezTo>
                    <a:cubicBezTo>
                      <a:pt x="37" y="65"/>
                      <a:pt x="37" y="65"/>
                      <a:pt x="37" y="65"/>
                    </a:cubicBezTo>
                    <a:cubicBezTo>
                      <a:pt x="38" y="65"/>
                      <a:pt x="38" y="65"/>
                      <a:pt x="38" y="65"/>
                    </a:cubicBezTo>
                    <a:cubicBezTo>
                      <a:pt x="37" y="65"/>
                      <a:pt x="37" y="65"/>
                      <a:pt x="37" y="65"/>
                    </a:cubicBezTo>
                    <a:cubicBezTo>
                      <a:pt x="37" y="64"/>
                      <a:pt x="37" y="64"/>
                      <a:pt x="37" y="64"/>
                    </a:cubicBezTo>
                    <a:cubicBezTo>
                      <a:pt x="37" y="64"/>
                      <a:pt x="37" y="64"/>
                      <a:pt x="37" y="64"/>
                    </a:cubicBezTo>
                    <a:cubicBezTo>
                      <a:pt x="38" y="64"/>
                      <a:pt x="38" y="64"/>
                      <a:pt x="38" y="64"/>
                    </a:cubicBezTo>
                    <a:cubicBezTo>
                      <a:pt x="38" y="64"/>
                      <a:pt x="38" y="64"/>
                      <a:pt x="38" y="64"/>
                    </a:cubicBezTo>
                    <a:cubicBezTo>
                      <a:pt x="38" y="64"/>
                      <a:pt x="38" y="64"/>
                      <a:pt x="38" y="64"/>
                    </a:cubicBezTo>
                    <a:cubicBezTo>
                      <a:pt x="39" y="64"/>
                      <a:pt x="39" y="64"/>
                      <a:pt x="39" y="64"/>
                    </a:cubicBezTo>
                    <a:cubicBezTo>
                      <a:pt x="39" y="64"/>
                      <a:pt x="39" y="64"/>
                      <a:pt x="39" y="64"/>
                    </a:cubicBezTo>
                    <a:cubicBezTo>
                      <a:pt x="39" y="63"/>
                      <a:pt x="39" y="63"/>
                      <a:pt x="39" y="63"/>
                    </a:cubicBezTo>
                    <a:cubicBezTo>
                      <a:pt x="39" y="63"/>
                      <a:pt x="39" y="63"/>
                      <a:pt x="39" y="63"/>
                    </a:cubicBezTo>
                    <a:cubicBezTo>
                      <a:pt x="38" y="64"/>
                      <a:pt x="38" y="64"/>
                      <a:pt x="38" y="64"/>
                    </a:cubicBezTo>
                    <a:cubicBezTo>
                      <a:pt x="38" y="64"/>
                      <a:pt x="38" y="64"/>
                      <a:pt x="38" y="64"/>
                    </a:cubicBezTo>
                    <a:cubicBezTo>
                      <a:pt x="37" y="64"/>
                      <a:pt x="37" y="64"/>
                      <a:pt x="37" y="64"/>
                    </a:cubicBezTo>
                    <a:cubicBezTo>
                      <a:pt x="37" y="64"/>
                      <a:pt x="37" y="64"/>
                      <a:pt x="37" y="64"/>
                    </a:cubicBezTo>
                    <a:cubicBezTo>
                      <a:pt x="37" y="63"/>
                      <a:pt x="37" y="63"/>
                      <a:pt x="37" y="63"/>
                    </a:cubicBezTo>
                    <a:cubicBezTo>
                      <a:pt x="37" y="62"/>
                      <a:pt x="37" y="62"/>
                      <a:pt x="37" y="62"/>
                    </a:cubicBezTo>
                    <a:cubicBezTo>
                      <a:pt x="37" y="62"/>
                      <a:pt x="37" y="62"/>
                      <a:pt x="37" y="62"/>
                    </a:cubicBezTo>
                    <a:cubicBezTo>
                      <a:pt x="37" y="62"/>
                      <a:pt x="37" y="62"/>
                      <a:pt x="37" y="62"/>
                    </a:cubicBezTo>
                    <a:cubicBezTo>
                      <a:pt x="37" y="62"/>
                      <a:pt x="37" y="62"/>
                      <a:pt x="37" y="62"/>
                    </a:cubicBezTo>
                    <a:cubicBezTo>
                      <a:pt x="38" y="62"/>
                      <a:pt x="38" y="62"/>
                      <a:pt x="38" y="62"/>
                    </a:cubicBezTo>
                    <a:cubicBezTo>
                      <a:pt x="38" y="61"/>
                      <a:pt x="38" y="61"/>
                      <a:pt x="38" y="61"/>
                    </a:cubicBezTo>
                    <a:cubicBezTo>
                      <a:pt x="39" y="61"/>
                      <a:pt x="39" y="61"/>
                      <a:pt x="39" y="61"/>
                    </a:cubicBezTo>
                    <a:cubicBezTo>
                      <a:pt x="39" y="61"/>
                      <a:pt x="39" y="61"/>
                      <a:pt x="39" y="61"/>
                    </a:cubicBezTo>
                    <a:cubicBezTo>
                      <a:pt x="38" y="61"/>
                      <a:pt x="38" y="61"/>
                      <a:pt x="38" y="61"/>
                    </a:cubicBezTo>
                    <a:cubicBezTo>
                      <a:pt x="39" y="60"/>
                      <a:pt x="39" y="60"/>
                      <a:pt x="39" y="60"/>
                    </a:cubicBezTo>
                    <a:cubicBezTo>
                      <a:pt x="39" y="60"/>
                      <a:pt x="39" y="60"/>
                      <a:pt x="39" y="60"/>
                    </a:cubicBezTo>
                    <a:cubicBezTo>
                      <a:pt x="39" y="60"/>
                      <a:pt x="39" y="60"/>
                      <a:pt x="39" y="60"/>
                    </a:cubicBezTo>
                    <a:cubicBezTo>
                      <a:pt x="39" y="60"/>
                      <a:pt x="39" y="60"/>
                      <a:pt x="39" y="60"/>
                    </a:cubicBezTo>
                    <a:cubicBezTo>
                      <a:pt x="40" y="60"/>
                      <a:pt x="40" y="60"/>
                      <a:pt x="40" y="60"/>
                    </a:cubicBezTo>
                    <a:cubicBezTo>
                      <a:pt x="40" y="59"/>
                      <a:pt x="40" y="59"/>
                      <a:pt x="40" y="59"/>
                    </a:cubicBezTo>
                    <a:cubicBezTo>
                      <a:pt x="40" y="59"/>
                      <a:pt x="40" y="59"/>
                      <a:pt x="40" y="59"/>
                    </a:cubicBezTo>
                    <a:cubicBezTo>
                      <a:pt x="41" y="59"/>
                      <a:pt x="41" y="59"/>
                      <a:pt x="41" y="59"/>
                    </a:cubicBezTo>
                    <a:cubicBezTo>
                      <a:pt x="41" y="59"/>
                      <a:pt x="41" y="59"/>
                      <a:pt x="41" y="59"/>
                    </a:cubicBezTo>
                    <a:cubicBezTo>
                      <a:pt x="41" y="58"/>
                      <a:pt x="41" y="58"/>
                      <a:pt x="41" y="58"/>
                    </a:cubicBezTo>
                    <a:cubicBezTo>
                      <a:pt x="41" y="58"/>
                      <a:pt x="41" y="58"/>
                      <a:pt x="41" y="58"/>
                    </a:cubicBezTo>
                    <a:cubicBezTo>
                      <a:pt x="42" y="56"/>
                      <a:pt x="42" y="56"/>
                      <a:pt x="42" y="56"/>
                    </a:cubicBezTo>
                    <a:cubicBezTo>
                      <a:pt x="42" y="56"/>
                      <a:pt x="42" y="56"/>
                      <a:pt x="42" y="56"/>
                    </a:cubicBezTo>
                    <a:cubicBezTo>
                      <a:pt x="43" y="55"/>
                      <a:pt x="43" y="55"/>
                      <a:pt x="43" y="55"/>
                    </a:cubicBezTo>
                    <a:cubicBezTo>
                      <a:pt x="43" y="55"/>
                      <a:pt x="43" y="55"/>
                      <a:pt x="43" y="55"/>
                    </a:cubicBezTo>
                    <a:cubicBezTo>
                      <a:pt x="44" y="55"/>
                      <a:pt x="44" y="55"/>
                      <a:pt x="44" y="55"/>
                    </a:cubicBezTo>
                    <a:cubicBezTo>
                      <a:pt x="43" y="55"/>
                      <a:pt x="43" y="55"/>
                      <a:pt x="43" y="55"/>
                    </a:cubicBezTo>
                    <a:cubicBezTo>
                      <a:pt x="43" y="54"/>
                      <a:pt x="43" y="54"/>
                      <a:pt x="43" y="54"/>
                    </a:cubicBezTo>
                    <a:cubicBezTo>
                      <a:pt x="44" y="54"/>
                      <a:pt x="44" y="54"/>
                      <a:pt x="44" y="54"/>
                    </a:cubicBezTo>
                    <a:cubicBezTo>
                      <a:pt x="44" y="53"/>
                      <a:pt x="44" y="53"/>
                      <a:pt x="44" y="53"/>
                    </a:cubicBezTo>
                    <a:cubicBezTo>
                      <a:pt x="44" y="53"/>
                      <a:pt x="44" y="53"/>
                      <a:pt x="44" y="53"/>
                    </a:cubicBezTo>
                    <a:cubicBezTo>
                      <a:pt x="44" y="53"/>
                      <a:pt x="44" y="53"/>
                      <a:pt x="44" y="53"/>
                    </a:cubicBezTo>
                    <a:cubicBezTo>
                      <a:pt x="45" y="52"/>
                      <a:pt x="45" y="52"/>
                      <a:pt x="45" y="52"/>
                    </a:cubicBezTo>
                    <a:cubicBezTo>
                      <a:pt x="45" y="52"/>
                      <a:pt x="45" y="52"/>
                      <a:pt x="45" y="52"/>
                    </a:cubicBezTo>
                    <a:cubicBezTo>
                      <a:pt x="44" y="52"/>
                      <a:pt x="44" y="52"/>
                      <a:pt x="44" y="52"/>
                    </a:cubicBezTo>
                    <a:cubicBezTo>
                      <a:pt x="44" y="52"/>
                      <a:pt x="44" y="52"/>
                      <a:pt x="44" y="52"/>
                    </a:cubicBezTo>
                    <a:cubicBezTo>
                      <a:pt x="44" y="52"/>
                      <a:pt x="44" y="52"/>
                      <a:pt x="44" y="52"/>
                    </a:cubicBezTo>
                    <a:cubicBezTo>
                      <a:pt x="45" y="51"/>
                      <a:pt x="45" y="51"/>
                      <a:pt x="45" y="51"/>
                    </a:cubicBezTo>
                    <a:cubicBezTo>
                      <a:pt x="45" y="51"/>
                      <a:pt x="45" y="51"/>
                      <a:pt x="45" y="51"/>
                    </a:cubicBezTo>
                    <a:cubicBezTo>
                      <a:pt x="46" y="51"/>
                      <a:pt x="46" y="51"/>
                      <a:pt x="46" y="51"/>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7" y="49"/>
                      <a:pt x="47" y="49"/>
                      <a:pt x="47" y="49"/>
                    </a:cubicBezTo>
                    <a:cubicBezTo>
                      <a:pt x="47" y="49"/>
                      <a:pt x="47" y="49"/>
                      <a:pt x="47" y="49"/>
                    </a:cubicBezTo>
                    <a:cubicBezTo>
                      <a:pt x="47" y="49"/>
                      <a:pt x="47" y="49"/>
                      <a:pt x="47" y="49"/>
                    </a:cubicBezTo>
                    <a:cubicBezTo>
                      <a:pt x="47" y="49"/>
                      <a:pt x="47" y="49"/>
                      <a:pt x="47" y="49"/>
                    </a:cubicBezTo>
                    <a:cubicBezTo>
                      <a:pt x="48" y="49"/>
                      <a:pt x="48" y="49"/>
                      <a:pt x="48" y="49"/>
                    </a:cubicBezTo>
                    <a:cubicBezTo>
                      <a:pt x="48" y="49"/>
                      <a:pt x="48" y="49"/>
                      <a:pt x="48" y="49"/>
                    </a:cubicBezTo>
                    <a:cubicBezTo>
                      <a:pt x="47" y="49"/>
                      <a:pt x="47" y="49"/>
                      <a:pt x="47" y="49"/>
                    </a:cubicBezTo>
                    <a:cubicBezTo>
                      <a:pt x="47" y="49"/>
                      <a:pt x="47" y="49"/>
                      <a:pt x="47" y="49"/>
                    </a:cubicBezTo>
                    <a:cubicBezTo>
                      <a:pt x="47" y="48"/>
                      <a:pt x="47" y="48"/>
                      <a:pt x="47" y="48"/>
                    </a:cubicBezTo>
                    <a:cubicBezTo>
                      <a:pt x="48" y="48"/>
                      <a:pt x="48" y="48"/>
                      <a:pt x="48" y="48"/>
                    </a:cubicBezTo>
                    <a:cubicBezTo>
                      <a:pt x="48" y="48"/>
                      <a:pt x="48" y="48"/>
                      <a:pt x="48" y="48"/>
                    </a:cubicBezTo>
                    <a:cubicBezTo>
                      <a:pt x="48" y="48"/>
                      <a:pt x="48" y="48"/>
                      <a:pt x="48" y="48"/>
                    </a:cubicBezTo>
                    <a:cubicBezTo>
                      <a:pt x="48" y="47"/>
                      <a:pt x="48" y="47"/>
                      <a:pt x="48" y="47"/>
                    </a:cubicBezTo>
                    <a:cubicBezTo>
                      <a:pt x="49" y="47"/>
                      <a:pt x="49" y="47"/>
                      <a:pt x="49" y="47"/>
                    </a:cubicBezTo>
                    <a:cubicBezTo>
                      <a:pt x="49" y="48"/>
                      <a:pt x="49" y="48"/>
                      <a:pt x="49" y="48"/>
                    </a:cubicBezTo>
                    <a:cubicBezTo>
                      <a:pt x="49" y="47"/>
                      <a:pt x="49" y="47"/>
                      <a:pt x="49" y="47"/>
                    </a:cubicBezTo>
                    <a:cubicBezTo>
                      <a:pt x="49" y="47"/>
                      <a:pt x="49" y="47"/>
                      <a:pt x="49" y="47"/>
                    </a:cubicBezTo>
                    <a:cubicBezTo>
                      <a:pt x="49" y="47"/>
                      <a:pt x="49" y="47"/>
                      <a:pt x="49" y="47"/>
                    </a:cubicBezTo>
                    <a:cubicBezTo>
                      <a:pt x="50" y="47"/>
                      <a:pt x="50" y="47"/>
                      <a:pt x="50" y="47"/>
                    </a:cubicBezTo>
                    <a:cubicBezTo>
                      <a:pt x="49" y="47"/>
                      <a:pt x="49" y="47"/>
                      <a:pt x="49" y="47"/>
                    </a:cubicBezTo>
                    <a:cubicBezTo>
                      <a:pt x="49" y="47"/>
                      <a:pt x="49" y="47"/>
                      <a:pt x="49" y="47"/>
                    </a:cubicBezTo>
                    <a:cubicBezTo>
                      <a:pt x="49" y="47"/>
                      <a:pt x="49" y="47"/>
                      <a:pt x="49" y="47"/>
                    </a:cubicBezTo>
                    <a:cubicBezTo>
                      <a:pt x="50" y="47"/>
                      <a:pt x="50" y="47"/>
                      <a:pt x="50" y="47"/>
                    </a:cubicBezTo>
                    <a:cubicBezTo>
                      <a:pt x="50" y="47"/>
                      <a:pt x="50" y="47"/>
                      <a:pt x="50" y="47"/>
                    </a:cubicBezTo>
                    <a:cubicBezTo>
                      <a:pt x="50" y="46"/>
                      <a:pt x="50" y="46"/>
                      <a:pt x="50" y="46"/>
                    </a:cubicBezTo>
                    <a:cubicBezTo>
                      <a:pt x="50" y="46"/>
                      <a:pt x="50" y="46"/>
                      <a:pt x="50" y="46"/>
                    </a:cubicBezTo>
                    <a:cubicBezTo>
                      <a:pt x="51" y="46"/>
                      <a:pt x="51" y="46"/>
                      <a:pt x="51" y="46"/>
                    </a:cubicBezTo>
                    <a:cubicBezTo>
                      <a:pt x="50" y="47"/>
                      <a:pt x="50" y="47"/>
                      <a:pt x="50" y="47"/>
                    </a:cubicBezTo>
                    <a:cubicBezTo>
                      <a:pt x="50" y="47"/>
                      <a:pt x="50" y="47"/>
                      <a:pt x="50" y="47"/>
                    </a:cubicBezTo>
                    <a:cubicBezTo>
                      <a:pt x="50" y="47"/>
                      <a:pt x="50" y="47"/>
                      <a:pt x="50" y="47"/>
                    </a:cubicBezTo>
                    <a:cubicBezTo>
                      <a:pt x="51" y="47"/>
                      <a:pt x="51" y="47"/>
                      <a:pt x="51" y="47"/>
                    </a:cubicBezTo>
                    <a:cubicBezTo>
                      <a:pt x="51" y="47"/>
                      <a:pt x="51" y="47"/>
                      <a:pt x="51" y="47"/>
                    </a:cubicBezTo>
                    <a:cubicBezTo>
                      <a:pt x="51" y="47"/>
                      <a:pt x="51" y="47"/>
                      <a:pt x="51" y="47"/>
                    </a:cubicBezTo>
                    <a:cubicBezTo>
                      <a:pt x="51" y="46"/>
                      <a:pt x="51" y="46"/>
                      <a:pt x="51" y="46"/>
                    </a:cubicBezTo>
                    <a:cubicBezTo>
                      <a:pt x="52" y="46"/>
                      <a:pt x="52" y="46"/>
                      <a:pt x="52" y="46"/>
                    </a:cubicBezTo>
                    <a:cubicBezTo>
                      <a:pt x="52" y="46"/>
                      <a:pt x="52" y="46"/>
                      <a:pt x="52" y="46"/>
                    </a:cubicBezTo>
                    <a:cubicBezTo>
                      <a:pt x="52" y="46"/>
                      <a:pt x="52" y="46"/>
                      <a:pt x="52" y="46"/>
                    </a:cubicBezTo>
                    <a:cubicBezTo>
                      <a:pt x="52" y="46"/>
                      <a:pt x="52" y="46"/>
                      <a:pt x="52" y="46"/>
                    </a:cubicBezTo>
                    <a:cubicBezTo>
                      <a:pt x="51" y="46"/>
                      <a:pt x="51" y="46"/>
                      <a:pt x="51" y="46"/>
                    </a:cubicBezTo>
                    <a:cubicBezTo>
                      <a:pt x="51" y="46"/>
                      <a:pt x="51" y="46"/>
                      <a:pt x="51" y="46"/>
                    </a:cubicBezTo>
                    <a:cubicBezTo>
                      <a:pt x="52" y="46"/>
                      <a:pt x="52" y="46"/>
                      <a:pt x="52" y="46"/>
                    </a:cubicBezTo>
                    <a:cubicBezTo>
                      <a:pt x="52" y="46"/>
                      <a:pt x="52" y="46"/>
                      <a:pt x="52" y="46"/>
                    </a:cubicBezTo>
                    <a:cubicBezTo>
                      <a:pt x="53" y="46"/>
                      <a:pt x="53" y="46"/>
                      <a:pt x="53" y="46"/>
                    </a:cubicBezTo>
                    <a:cubicBezTo>
                      <a:pt x="53" y="46"/>
                      <a:pt x="53" y="46"/>
                      <a:pt x="53" y="46"/>
                    </a:cubicBezTo>
                    <a:cubicBezTo>
                      <a:pt x="53" y="46"/>
                      <a:pt x="53" y="46"/>
                      <a:pt x="53" y="46"/>
                    </a:cubicBezTo>
                    <a:cubicBezTo>
                      <a:pt x="53" y="46"/>
                      <a:pt x="53" y="46"/>
                      <a:pt x="53" y="46"/>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5" y="44"/>
                      <a:pt x="55" y="44"/>
                      <a:pt x="55" y="44"/>
                    </a:cubicBezTo>
                    <a:cubicBezTo>
                      <a:pt x="55" y="45"/>
                      <a:pt x="55" y="45"/>
                      <a:pt x="55" y="45"/>
                    </a:cubicBezTo>
                    <a:cubicBezTo>
                      <a:pt x="55" y="45"/>
                      <a:pt x="55" y="45"/>
                      <a:pt x="55" y="45"/>
                    </a:cubicBezTo>
                    <a:cubicBezTo>
                      <a:pt x="55" y="45"/>
                      <a:pt x="55" y="45"/>
                      <a:pt x="55" y="45"/>
                    </a:cubicBezTo>
                    <a:cubicBezTo>
                      <a:pt x="55" y="45"/>
                      <a:pt x="55" y="45"/>
                      <a:pt x="55" y="45"/>
                    </a:cubicBezTo>
                    <a:cubicBezTo>
                      <a:pt x="55" y="46"/>
                      <a:pt x="55" y="46"/>
                      <a:pt x="55" y="46"/>
                    </a:cubicBezTo>
                    <a:cubicBezTo>
                      <a:pt x="55" y="46"/>
                      <a:pt x="55" y="46"/>
                      <a:pt x="55" y="46"/>
                    </a:cubicBezTo>
                    <a:cubicBezTo>
                      <a:pt x="55" y="45"/>
                      <a:pt x="55" y="45"/>
                      <a:pt x="55"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4"/>
                      <a:pt x="56" y="44"/>
                      <a:pt x="56" y="44"/>
                    </a:cubicBezTo>
                    <a:cubicBezTo>
                      <a:pt x="57" y="44"/>
                      <a:pt x="57" y="44"/>
                      <a:pt x="57" y="44"/>
                    </a:cubicBezTo>
                    <a:cubicBezTo>
                      <a:pt x="58" y="45"/>
                      <a:pt x="58" y="45"/>
                      <a:pt x="58" y="45"/>
                    </a:cubicBezTo>
                    <a:cubicBezTo>
                      <a:pt x="57" y="45"/>
                      <a:pt x="57" y="45"/>
                      <a:pt x="57" y="45"/>
                    </a:cubicBezTo>
                    <a:cubicBezTo>
                      <a:pt x="57" y="45"/>
                      <a:pt x="57" y="45"/>
                      <a:pt x="57" y="45"/>
                    </a:cubicBezTo>
                    <a:cubicBezTo>
                      <a:pt x="58" y="45"/>
                      <a:pt x="58" y="45"/>
                      <a:pt x="58" y="45"/>
                    </a:cubicBezTo>
                    <a:cubicBezTo>
                      <a:pt x="58" y="45"/>
                      <a:pt x="58" y="45"/>
                      <a:pt x="58" y="45"/>
                    </a:cubicBezTo>
                    <a:cubicBezTo>
                      <a:pt x="59" y="45"/>
                      <a:pt x="59" y="45"/>
                      <a:pt x="59" y="45"/>
                    </a:cubicBezTo>
                    <a:cubicBezTo>
                      <a:pt x="59" y="46"/>
                      <a:pt x="59" y="46"/>
                      <a:pt x="59" y="46"/>
                    </a:cubicBezTo>
                    <a:cubicBezTo>
                      <a:pt x="58" y="46"/>
                      <a:pt x="58" y="46"/>
                      <a:pt x="58" y="46"/>
                    </a:cubicBezTo>
                    <a:cubicBezTo>
                      <a:pt x="58" y="46"/>
                      <a:pt x="58" y="46"/>
                      <a:pt x="58" y="46"/>
                    </a:cubicBezTo>
                    <a:cubicBezTo>
                      <a:pt x="59" y="46"/>
                      <a:pt x="59" y="46"/>
                      <a:pt x="59" y="46"/>
                    </a:cubicBezTo>
                    <a:cubicBezTo>
                      <a:pt x="59" y="46"/>
                      <a:pt x="59" y="46"/>
                      <a:pt x="59" y="46"/>
                    </a:cubicBezTo>
                    <a:cubicBezTo>
                      <a:pt x="59" y="47"/>
                      <a:pt x="59" y="47"/>
                      <a:pt x="59" y="47"/>
                    </a:cubicBezTo>
                    <a:cubicBezTo>
                      <a:pt x="59" y="46"/>
                      <a:pt x="59" y="46"/>
                      <a:pt x="59" y="46"/>
                    </a:cubicBezTo>
                    <a:cubicBezTo>
                      <a:pt x="60" y="47"/>
                      <a:pt x="60" y="47"/>
                      <a:pt x="60" y="47"/>
                    </a:cubicBezTo>
                    <a:cubicBezTo>
                      <a:pt x="60" y="47"/>
                      <a:pt x="60" y="47"/>
                      <a:pt x="60" y="47"/>
                    </a:cubicBezTo>
                    <a:cubicBezTo>
                      <a:pt x="60" y="46"/>
                      <a:pt x="60" y="46"/>
                      <a:pt x="60" y="46"/>
                    </a:cubicBezTo>
                    <a:cubicBezTo>
                      <a:pt x="61" y="46"/>
                      <a:pt x="61" y="46"/>
                      <a:pt x="61" y="46"/>
                    </a:cubicBezTo>
                    <a:cubicBezTo>
                      <a:pt x="61" y="46"/>
                      <a:pt x="61" y="46"/>
                      <a:pt x="61" y="46"/>
                    </a:cubicBezTo>
                    <a:cubicBezTo>
                      <a:pt x="61" y="47"/>
                      <a:pt x="61" y="47"/>
                      <a:pt x="61" y="47"/>
                    </a:cubicBezTo>
                    <a:cubicBezTo>
                      <a:pt x="61" y="47"/>
                      <a:pt x="61" y="47"/>
                      <a:pt x="61" y="47"/>
                    </a:cubicBezTo>
                    <a:cubicBezTo>
                      <a:pt x="61" y="47"/>
                      <a:pt x="61" y="47"/>
                      <a:pt x="61" y="47"/>
                    </a:cubicBezTo>
                    <a:cubicBezTo>
                      <a:pt x="61" y="47"/>
                      <a:pt x="61" y="47"/>
                      <a:pt x="61" y="47"/>
                    </a:cubicBezTo>
                    <a:cubicBezTo>
                      <a:pt x="62" y="47"/>
                      <a:pt x="62" y="47"/>
                      <a:pt x="62" y="47"/>
                    </a:cubicBezTo>
                    <a:cubicBezTo>
                      <a:pt x="63" y="47"/>
                      <a:pt x="63" y="47"/>
                      <a:pt x="63" y="47"/>
                    </a:cubicBezTo>
                    <a:cubicBezTo>
                      <a:pt x="64" y="48"/>
                      <a:pt x="64" y="48"/>
                      <a:pt x="64" y="48"/>
                    </a:cubicBezTo>
                    <a:cubicBezTo>
                      <a:pt x="65" y="48"/>
                      <a:pt x="65" y="48"/>
                      <a:pt x="65" y="48"/>
                    </a:cubicBezTo>
                    <a:cubicBezTo>
                      <a:pt x="66" y="49"/>
                      <a:pt x="66" y="49"/>
                      <a:pt x="66" y="49"/>
                    </a:cubicBezTo>
                    <a:cubicBezTo>
                      <a:pt x="67" y="49"/>
                      <a:pt x="67" y="49"/>
                      <a:pt x="67" y="49"/>
                    </a:cubicBezTo>
                    <a:cubicBezTo>
                      <a:pt x="67" y="49"/>
                      <a:pt x="67" y="49"/>
                      <a:pt x="67" y="49"/>
                    </a:cubicBezTo>
                    <a:cubicBezTo>
                      <a:pt x="67" y="49"/>
                      <a:pt x="67" y="49"/>
                      <a:pt x="67" y="49"/>
                    </a:cubicBezTo>
                    <a:cubicBezTo>
                      <a:pt x="68" y="50"/>
                      <a:pt x="68" y="50"/>
                      <a:pt x="68" y="50"/>
                    </a:cubicBezTo>
                    <a:cubicBezTo>
                      <a:pt x="68" y="50"/>
                      <a:pt x="68" y="50"/>
                      <a:pt x="68" y="50"/>
                    </a:cubicBezTo>
                    <a:cubicBezTo>
                      <a:pt x="68" y="51"/>
                      <a:pt x="68" y="51"/>
                      <a:pt x="68" y="51"/>
                    </a:cubicBezTo>
                    <a:cubicBezTo>
                      <a:pt x="67" y="53"/>
                      <a:pt x="67" y="53"/>
                      <a:pt x="67" y="53"/>
                    </a:cubicBezTo>
                    <a:cubicBezTo>
                      <a:pt x="66" y="53"/>
                      <a:pt x="66" y="53"/>
                      <a:pt x="66" y="53"/>
                    </a:cubicBezTo>
                    <a:cubicBezTo>
                      <a:pt x="64" y="52"/>
                      <a:pt x="64" y="52"/>
                      <a:pt x="64" y="52"/>
                    </a:cubicBezTo>
                    <a:cubicBezTo>
                      <a:pt x="63" y="52"/>
                      <a:pt x="63" y="52"/>
                      <a:pt x="63" y="52"/>
                    </a:cubicBezTo>
                    <a:cubicBezTo>
                      <a:pt x="62" y="51"/>
                      <a:pt x="62" y="51"/>
                      <a:pt x="62" y="51"/>
                    </a:cubicBezTo>
                    <a:cubicBezTo>
                      <a:pt x="62" y="51"/>
                      <a:pt x="62" y="51"/>
                      <a:pt x="62" y="51"/>
                    </a:cubicBezTo>
                    <a:cubicBezTo>
                      <a:pt x="61" y="51"/>
                      <a:pt x="61" y="51"/>
                      <a:pt x="61" y="51"/>
                    </a:cubicBezTo>
                    <a:cubicBezTo>
                      <a:pt x="61" y="51"/>
                      <a:pt x="61" y="51"/>
                      <a:pt x="61" y="51"/>
                    </a:cubicBezTo>
                    <a:cubicBezTo>
                      <a:pt x="62" y="52"/>
                      <a:pt x="62" y="52"/>
                      <a:pt x="62" y="52"/>
                    </a:cubicBezTo>
                    <a:cubicBezTo>
                      <a:pt x="63" y="53"/>
                      <a:pt x="63" y="53"/>
                      <a:pt x="63" y="53"/>
                    </a:cubicBezTo>
                    <a:cubicBezTo>
                      <a:pt x="63" y="54"/>
                      <a:pt x="63" y="54"/>
                      <a:pt x="63" y="54"/>
                    </a:cubicBezTo>
                    <a:cubicBezTo>
                      <a:pt x="62" y="54"/>
                      <a:pt x="62" y="54"/>
                      <a:pt x="62" y="54"/>
                    </a:cubicBezTo>
                    <a:cubicBezTo>
                      <a:pt x="63" y="55"/>
                      <a:pt x="63" y="55"/>
                      <a:pt x="63" y="55"/>
                    </a:cubicBezTo>
                    <a:cubicBezTo>
                      <a:pt x="63" y="56"/>
                      <a:pt x="63" y="56"/>
                      <a:pt x="63" y="56"/>
                    </a:cubicBezTo>
                    <a:cubicBezTo>
                      <a:pt x="63" y="57"/>
                      <a:pt x="63" y="57"/>
                      <a:pt x="63" y="57"/>
                    </a:cubicBezTo>
                    <a:cubicBezTo>
                      <a:pt x="64" y="57"/>
                      <a:pt x="64" y="57"/>
                      <a:pt x="64" y="57"/>
                    </a:cubicBezTo>
                    <a:cubicBezTo>
                      <a:pt x="64" y="58"/>
                      <a:pt x="64" y="58"/>
                      <a:pt x="64" y="58"/>
                    </a:cubicBezTo>
                    <a:cubicBezTo>
                      <a:pt x="65" y="57"/>
                      <a:pt x="65" y="57"/>
                      <a:pt x="65" y="57"/>
                    </a:cubicBezTo>
                    <a:cubicBezTo>
                      <a:pt x="66" y="57"/>
                      <a:pt x="66" y="57"/>
                      <a:pt x="66" y="57"/>
                    </a:cubicBezTo>
                    <a:cubicBezTo>
                      <a:pt x="65" y="57"/>
                      <a:pt x="65" y="57"/>
                      <a:pt x="65" y="57"/>
                    </a:cubicBezTo>
                    <a:cubicBezTo>
                      <a:pt x="65" y="57"/>
                      <a:pt x="65" y="57"/>
                      <a:pt x="65" y="57"/>
                    </a:cubicBezTo>
                    <a:cubicBezTo>
                      <a:pt x="64" y="56"/>
                      <a:pt x="64" y="56"/>
                      <a:pt x="64" y="56"/>
                    </a:cubicBezTo>
                    <a:cubicBezTo>
                      <a:pt x="65" y="55"/>
                      <a:pt x="65" y="55"/>
                      <a:pt x="65" y="55"/>
                    </a:cubicBezTo>
                    <a:cubicBezTo>
                      <a:pt x="65" y="55"/>
                      <a:pt x="65" y="55"/>
                      <a:pt x="65" y="55"/>
                    </a:cubicBezTo>
                    <a:cubicBezTo>
                      <a:pt x="65" y="55"/>
                      <a:pt x="65" y="55"/>
                      <a:pt x="65" y="55"/>
                    </a:cubicBezTo>
                    <a:cubicBezTo>
                      <a:pt x="67" y="56"/>
                      <a:pt x="67" y="56"/>
                      <a:pt x="67" y="56"/>
                    </a:cubicBezTo>
                    <a:cubicBezTo>
                      <a:pt x="67" y="56"/>
                      <a:pt x="67" y="56"/>
                      <a:pt x="67" y="56"/>
                    </a:cubicBezTo>
                    <a:cubicBezTo>
                      <a:pt x="68" y="55"/>
                      <a:pt x="68" y="55"/>
                      <a:pt x="68" y="55"/>
                    </a:cubicBezTo>
                    <a:cubicBezTo>
                      <a:pt x="67" y="54"/>
                      <a:pt x="67" y="54"/>
                      <a:pt x="67" y="54"/>
                    </a:cubicBezTo>
                    <a:cubicBezTo>
                      <a:pt x="68" y="53"/>
                      <a:pt x="68" y="53"/>
                      <a:pt x="68" y="53"/>
                    </a:cubicBezTo>
                    <a:cubicBezTo>
                      <a:pt x="69" y="52"/>
                      <a:pt x="69" y="52"/>
                      <a:pt x="69" y="52"/>
                    </a:cubicBezTo>
                    <a:cubicBezTo>
                      <a:pt x="69" y="52"/>
                      <a:pt x="69" y="52"/>
                      <a:pt x="69" y="52"/>
                    </a:cubicBezTo>
                    <a:cubicBezTo>
                      <a:pt x="70" y="52"/>
                      <a:pt x="70" y="52"/>
                      <a:pt x="70" y="52"/>
                    </a:cubicBezTo>
                    <a:cubicBezTo>
                      <a:pt x="71" y="52"/>
                      <a:pt x="71" y="52"/>
                      <a:pt x="71" y="52"/>
                    </a:cubicBezTo>
                    <a:cubicBezTo>
                      <a:pt x="71" y="51"/>
                      <a:pt x="71" y="51"/>
                      <a:pt x="71" y="51"/>
                    </a:cubicBezTo>
                    <a:cubicBezTo>
                      <a:pt x="71" y="51"/>
                      <a:pt x="71" y="51"/>
                      <a:pt x="71" y="51"/>
                    </a:cubicBezTo>
                    <a:cubicBezTo>
                      <a:pt x="71" y="50"/>
                      <a:pt x="71" y="50"/>
                      <a:pt x="71" y="50"/>
                    </a:cubicBezTo>
                    <a:cubicBezTo>
                      <a:pt x="71" y="50"/>
                      <a:pt x="71" y="50"/>
                      <a:pt x="71" y="50"/>
                    </a:cubicBezTo>
                    <a:cubicBezTo>
                      <a:pt x="71" y="49"/>
                      <a:pt x="71" y="49"/>
                      <a:pt x="71" y="49"/>
                    </a:cubicBezTo>
                    <a:cubicBezTo>
                      <a:pt x="71" y="49"/>
                      <a:pt x="71" y="49"/>
                      <a:pt x="71" y="49"/>
                    </a:cubicBezTo>
                    <a:cubicBezTo>
                      <a:pt x="70" y="49"/>
                      <a:pt x="70" y="49"/>
                      <a:pt x="70" y="49"/>
                    </a:cubicBezTo>
                    <a:cubicBezTo>
                      <a:pt x="70" y="48"/>
                      <a:pt x="70" y="48"/>
                      <a:pt x="70" y="48"/>
                    </a:cubicBezTo>
                    <a:cubicBezTo>
                      <a:pt x="71" y="48"/>
                      <a:pt x="71" y="48"/>
                      <a:pt x="71" y="48"/>
                    </a:cubicBezTo>
                    <a:cubicBezTo>
                      <a:pt x="72" y="48"/>
                      <a:pt x="72" y="48"/>
                      <a:pt x="72" y="48"/>
                    </a:cubicBezTo>
                    <a:cubicBezTo>
                      <a:pt x="73" y="49"/>
                      <a:pt x="73" y="49"/>
                      <a:pt x="73" y="49"/>
                    </a:cubicBezTo>
                    <a:cubicBezTo>
                      <a:pt x="73" y="49"/>
                      <a:pt x="73" y="49"/>
                      <a:pt x="73" y="49"/>
                    </a:cubicBezTo>
                    <a:cubicBezTo>
                      <a:pt x="72" y="50"/>
                      <a:pt x="72" y="50"/>
                      <a:pt x="72" y="50"/>
                    </a:cubicBezTo>
                    <a:cubicBezTo>
                      <a:pt x="72" y="50"/>
                      <a:pt x="72" y="50"/>
                      <a:pt x="72" y="50"/>
                    </a:cubicBezTo>
                    <a:cubicBezTo>
                      <a:pt x="72" y="50"/>
                      <a:pt x="72" y="50"/>
                      <a:pt x="72" y="50"/>
                    </a:cubicBezTo>
                    <a:cubicBezTo>
                      <a:pt x="72" y="51"/>
                      <a:pt x="72" y="51"/>
                      <a:pt x="72" y="51"/>
                    </a:cubicBezTo>
                    <a:cubicBezTo>
                      <a:pt x="72" y="51"/>
                      <a:pt x="72" y="51"/>
                      <a:pt x="72" y="51"/>
                    </a:cubicBezTo>
                    <a:cubicBezTo>
                      <a:pt x="73" y="51"/>
                      <a:pt x="73" y="51"/>
                      <a:pt x="73" y="51"/>
                    </a:cubicBezTo>
                    <a:cubicBezTo>
                      <a:pt x="74" y="51"/>
                      <a:pt x="74" y="51"/>
                      <a:pt x="74" y="51"/>
                    </a:cubicBezTo>
                    <a:cubicBezTo>
                      <a:pt x="74" y="50"/>
                      <a:pt x="74" y="50"/>
                      <a:pt x="74" y="50"/>
                    </a:cubicBezTo>
                    <a:cubicBezTo>
                      <a:pt x="74" y="50"/>
                      <a:pt x="74" y="50"/>
                      <a:pt x="74" y="50"/>
                    </a:cubicBezTo>
                    <a:cubicBezTo>
                      <a:pt x="74" y="50"/>
                      <a:pt x="74" y="50"/>
                      <a:pt x="74" y="50"/>
                    </a:cubicBezTo>
                    <a:cubicBezTo>
                      <a:pt x="75" y="50"/>
                      <a:pt x="75" y="50"/>
                      <a:pt x="75" y="50"/>
                    </a:cubicBezTo>
                    <a:cubicBezTo>
                      <a:pt x="75" y="50"/>
                      <a:pt x="75" y="50"/>
                      <a:pt x="75" y="50"/>
                    </a:cubicBezTo>
                    <a:cubicBezTo>
                      <a:pt x="75" y="50"/>
                      <a:pt x="75" y="50"/>
                      <a:pt x="75" y="50"/>
                    </a:cubicBezTo>
                    <a:cubicBezTo>
                      <a:pt x="76" y="50"/>
                      <a:pt x="76" y="50"/>
                      <a:pt x="76" y="50"/>
                    </a:cubicBezTo>
                    <a:cubicBezTo>
                      <a:pt x="76" y="49"/>
                      <a:pt x="76" y="49"/>
                      <a:pt x="76" y="49"/>
                    </a:cubicBezTo>
                    <a:cubicBezTo>
                      <a:pt x="77" y="49"/>
                      <a:pt x="77" y="49"/>
                      <a:pt x="77" y="49"/>
                    </a:cubicBezTo>
                    <a:cubicBezTo>
                      <a:pt x="78" y="48"/>
                      <a:pt x="78" y="48"/>
                      <a:pt x="78" y="48"/>
                    </a:cubicBezTo>
                    <a:cubicBezTo>
                      <a:pt x="78" y="49"/>
                      <a:pt x="78" y="49"/>
                      <a:pt x="78" y="49"/>
                    </a:cubicBezTo>
                    <a:cubicBezTo>
                      <a:pt x="78" y="49"/>
                      <a:pt x="78" y="49"/>
                      <a:pt x="78" y="49"/>
                    </a:cubicBezTo>
                    <a:cubicBezTo>
                      <a:pt x="78" y="49"/>
                      <a:pt x="78" y="49"/>
                      <a:pt x="78" y="49"/>
                    </a:cubicBezTo>
                    <a:cubicBezTo>
                      <a:pt x="78" y="48"/>
                      <a:pt x="78" y="48"/>
                      <a:pt x="78" y="48"/>
                    </a:cubicBezTo>
                    <a:cubicBezTo>
                      <a:pt x="79" y="48"/>
                      <a:pt x="79" y="48"/>
                      <a:pt x="79" y="48"/>
                    </a:cubicBezTo>
                    <a:cubicBezTo>
                      <a:pt x="79" y="48"/>
                      <a:pt x="79" y="48"/>
                      <a:pt x="79" y="48"/>
                    </a:cubicBezTo>
                    <a:cubicBezTo>
                      <a:pt x="80" y="48"/>
                      <a:pt x="80" y="48"/>
                      <a:pt x="80" y="48"/>
                    </a:cubicBezTo>
                    <a:cubicBezTo>
                      <a:pt x="79" y="48"/>
                      <a:pt x="79" y="48"/>
                      <a:pt x="79" y="48"/>
                    </a:cubicBezTo>
                    <a:cubicBezTo>
                      <a:pt x="80" y="49"/>
                      <a:pt x="80" y="49"/>
                      <a:pt x="80" y="49"/>
                    </a:cubicBezTo>
                    <a:cubicBezTo>
                      <a:pt x="79" y="49"/>
                      <a:pt x="79" y="49"/>
                      <a:pt x="79" y="49"/>
                    </a:cubicBezTo>
                    <a:cubicBezTo>
                      <a:pt x="79" y="49"/>
                      <a:pt x="79" y="49"/>
                      <a:pt x="79" y="49"/>
                    </a:cubicBezTo>
                    <a:cubicBezTo>
                      <a:pt x="80" y="49"/>
                      <a:pt x="80" y="49"/>
                      <a:pt x="80" y="49"/>
                    </a:cubicBezTo>
                    <a:cubicBezTo>
                      <a:pt x="80" y="49"/>
                      <a:pt x="80" y="49"/>
                      <a:pt x="80" y="49"/>
                    </a:cubicBezTo>
                    <a:cubicBezTo>
                      <a:pt x="81" y="49"/>
                      <a:pt x="81" y="49"/>
                      <a:pt x="81" y="49"/>
                    </a:cubicBezTo>
                    <a:cubicBezTo>
                      <a:pt x="81" y="49"/>
                      <a:pt x="81" y="49"/>
                      <a:pt x="81" y="49"/>
                    </a:cubicBezTo>
                    <a:cubicBezTo>
                      <a:pt x="81" y="48"/>
                      <a:pt x="81" y="48"/>
                      <a:pt x="81" y="48"/>
                    </a:cubicBezTo>
                    <a:cubicBezTo>
                      <a:pt x="81" y="48"/>
                      <a:pt x="81" y="48"/>
                      <a:pt x="81" y="48"/>
                    </a:cubicBezTo>
                    <a:cubicBezTo>
                      <a:pt x="82" y="49"/>
                      <a:pt x="82" y="49"/>
                      <a:pt x="82" y="49"/>
                    </a:cubicBezTo>
                    <a:cubicBezTo>
                      <a:pt x="82" y="49"/>
                      <a:pt x="82" y="49"/>
                      <a:pt x="82" y="49"/>
                    </a:cubicBezTo>
                    <a:cubicBezTo>
                      <a:pt x="83" y="48"/>
                      <a:pt x="83" y="48"/>
                      <a:pt x="83" y="48"/>
                    </a:cubicBezTo>
                    <a:cubicBezTo>
                      <a:pt x="83" y="48"/>
                      <a:pt x="83" y="48"/>
                      <a:pt x="83" y="48"/>
                    </a:cubicBezTo>
                    <a:cubicBezTo>
                      <a:pt x="84" y="48"/>
                      <a:pt x="84" y="48"/>
                      <a:pt x="84" y="48"/>
                    </a:cubicBezTo>
                    <a:cubicBezTo>
                      <a:pt x="84" y="48"/>
                      <a:pt x="84" y="48"/>
                      <a:pt x="84" y="48"/>
                    </a:cubicBezTo>
                    <a:cubicBezTo>
                      <a:pt x="84" y="49"/>
                      <a:pt x="84" y="49"/>
                      <a:pt x="84" y="49"/>
                    </a:cubicBezTo>
                    <a:cubicBezTo>
                      <a:pt x="85" y="49"/>
                      <a:pt x="85" y="49"/>
                      <a:pt x="85" y="49"/>
                    </a:cubicBezTo>
                    <a:cubicBezTo>
                      <a:pt x="85" y="49"/>
                      <a:pt x="85" y="49"/>
                      <a:pt x="85" y="49"/>
                    </a:cubicBezTo>
                    <a:cubicBezTo>
                      <a:pt x="85" y="48"/>
                      <a:pt x="85" y="48"/>
                      <a:pt x="85" y="48"/>
                    </a:cubicBezTo>
                    <a:cubicBezTo>
                      <a:pt x="86" y="48"/>
                      <a:pt x="86" y="48"/>
                      <a:pt x="86" y="48"/>
                    </a:cubicBezTo>
                    <a:cubicBezTo>
                      <a:pt x="86" y="47"/>
                      <a:pt x="86" y="47"/>
                      <a:pt x="86" y="47"/>
                    </a:cubicBezTo>
                    <a:cubicBezTo>
                      <a:pt x="85" y="47"/>
                      <a:pt x="85" y="47"/>
                      <a:pt x="85" y="47"/>
                    </a:cubicBezTo>
                    <a:cubicBezTo>
                      <a:pt x="86" y="46"/>
                      <a:pt x="86" y="46"/>
                      <a:pt x="86" y="46"/>
                    </a:cubicBezTo>
                    <a:cubicBezTo>
                      <a:pt x="88" y="47"/>
                      <a:pt x="88" y="47"/>
                      <a:pt x="88" y="47"/>
                    </a:cubicBezTo>
                    <a:cubicBezTo>
                      <a:pt x="89" y="47"/>
                      <a:pt x="89" y="47"/>
                      <a:pt x="89" y="47"/>
                    </a:cubicBezTo>
                    <a:cubicBezTo>
                      <a:pt x="90" y="48"/>
                      <a:pt x="90" y="48"/>
                      <a:pt x="90" y="48"/>
                    </a:cubicBezTo>
                    <a:cubicBezTo>
                      <a:pt x="90" y="48"/>
                      <a:pt x="90" y="48"/>
                      <a:pt x="90" y="48"/>
                    </a:cubicBezTo>
                    <a:cubicBezTo>
                      <a:pt x="91" y="48"/>
                      <a:pt x="91" y="48"/>
                      <a:pt x="91" y="48"/>
                    </a:cubicBezTo>
                    <a:cubicBezTo>
                      <a:pt x="91" y="48"/>
                      <a:pt x="91" y="48"/>
                      <a:pt x="91" y="48"/>
                    </a:cubicBezTo>
                    <a:cubicBezTo>
                      <a:pt x="92" y="48"/>
                      <a:pt x="92" y="48"/>
                      <a:pt x="92" y="48"/>
                    </a:cubicBezTo>
                    <a:cubicBezTo>
                      <a:pt x="92" y="49"/>
                      <a:pt x="92" y="49"/>
                      <a:pt x="92" y="49"/>
                    </a:cubicBezTo>
                    <a:cubicBezTo>
                      <a:pt x="92" y="49"/>
                      <a:pt x="92" y="49"/>
                      <a:pt x="92" y="49"/>
                    </a:cubicBezTo>
                    <a:cubicBezTo>
                      <a:pt x="93" y="49"/>
                      <a:pt x="93" y="49"/>
                      <a:pt x="93" y="49"/>
                    </a:cubicBezTo>
                    <a:cubicBezTo>
                      <a:pt x="93" y="48"/>
                      <a:pt x="93" y="48"/>
                      <a:pt x="93" y="48"/>
                    </a:cubicBezTo>
                    <a:cubicBezTo>
                      <a:pt x="93" y="48"/>
                      <a:pt x="93" y="48"/>
                      <a:pt x="93" y="48"/>
                    </a:cubicBezTo>
                    <a:cubicBezTo>
                      <a:pt x="92" y="47"/>
                      <a:pt x="92" y="47"/>
                      <a:pt x="92" y="47"/>
                    </a:cubicBezTo>
                    <a:cubicBezTo>
                      <a:pt x="92" y="47"/>
                      <a:pt x="92" y="47"/>
                      <a:pt x="92" y="47"/>
                    </a:cubicBezTo>
                    <a:cubicBezTo>
                      <a:pt x="92" y="47"/>
                      <a:pt x="92" y="47"/>
                      <a:pt x="92" y="47"/>
                    </a:cubicBezTo>
                    <a:cubicBezTo>
                      <a:pt x="91" y="47"/>
                      <a:pt x="91" y="47"/>
                      <a:pt x="91" y="47"/>
                    </a:cubicBezTo>
                    <a:cubicBezTo>
                      <a:pt x="91" y="46"/>
                      <a:pt x="91" y="46"/>
                      <a:pt x="91" y="46"/>
                    </a:cubicBezTo>
                    <a:cubicBezTo>
                      <a:pt x="91" y="46"/>
                      <a:pt x="91" y="46"/>
                      <a:pt x="91" y="46"/>
                    </a:cubicBezTo>
                    <a:cubicBezTo>
                      <a:pt x="91" y="45"/>
                      <a:pt x="91" y="45"/>
                      <a:pt x="91" y="45"/>
                    </a:cubicBezTo>
                    <a:cubicBezTo>
                      <a:pt x="91" y="45"/>
                      <a:pt x="91" y="45"/>
                      <a:pt x="91" y="45"/>
                    </a:cubicBezTo>
                    <a:cubicBezTo>
                      <a:pt x="91" y="44"/>
                      <a:pt x="91" y="44"/>
                      <a:pt x="91" y="44"/>
                    </a:cubicBezTo>
                    <a:cubicBezTo>
                      <a:pt x="92" y="43"/>
                      <a:pt x="92" y="43"/>
                      <a:pt x="92" y="43"/>
                    </a:cubicBezTo>
                    <a:cubicBezTo>
                      <a:pt x="93" y="42"/>
                      <a:pt x="93" y="42"/>
                      <a:pt x="93" y="42"/>
                    </a:cubicBezTo>
                    <a:cubicBezTo>
                      <a:pt x="93" y="41"/>
                      <a:pt x="93" y="41"/>
                      <a:pt x="93" y="41"/>
                    </a:cubicBezTo>
                    <a:cubicBezTo>
                      <a:pt x="94" y="41"/>
                      <a:pt x="94" y="41"/>
                      <a:pt x="94" y="41"/>
                    </a:cubicBezTo>
                    <a:cubicBezTo>
                      <a:pt x="95" y="41"/>
                      <a:pt x="95" y="41"/>
                      <a:pt x="95" y="41"/>
                    </a:cubicBezTo>
                    <a:cubicBezTo>
                      <a:pt x="95" y="41"/>
                      <a:pt x="95" y="41"/>
                      <a:pt x="95" y="41"/>
                    </a:cubicBezTo>
                    <a:cubicBezTo>
                      <a:pt x="96" y="41"/>
                      <a:pt x="96" y="41"/>
                      <a:pt x="96" y="41"/>
                    </a:cubicBezTo>
                    <a:cubicBezTo>
                      <a:pt x="96" y="42"/>
                      <a:pt x="96" y="42"/>
                      <a:pt x="96" y="42"/>
                    </a:cubicBezTo>
                    <a:cubicBezTo>
                      <a:pt x="96" y="42"/>
                      <a:pt x="96" y="42"/>
                      <a:pt x="96" y="42"/>
                    </a:cubicBezTo>
                    <a:cubicBezTo>
                      <a:pt x="96" y="42"/>
                      <a:pt x="96" y="42"/>
                      <a:pt x="96" y="42"/>
                    </a:cubicBezTo>
                    <a:cubicBezTo>
                      <a:pt x="95" y="43"/>
                      <a:pt x="95" y="43"/>
                      <a:pt x="95" y="43"/>
                    </a:cubicBezTo>
                    <a:cubicBezTo>
                      <a:pt x="95" y="44"/>
                      <a:pt x="95" y="44"/>
                      <a:pt x="95" y="44"/>
                    </a:cubicBezTo>
                    <a:cubicBezTo>
                      <a:pt x="96" y="44"/>
                      <a:pt x="96" y="44"/>
                      <a:pt x="96" y="44"/>
                    </a:cubicBezTo>
                    <a:cubicBezTo>
                      <a:pt x="96" y="45"/>
                      <a:pt x="96" y="45"/>
                      <a:pt x="96" y="45"/>
                    </a:cubicBezTo>
                    <a:cubicBezTo>
                      <a:pt x="97" y="45"/>
                      <a:pt x="97" y="45"/>
                      <a:pt x="97" y="45"/>
                    </a:cubicBezTo>
                    <a:cubicBezTo>
                      <a:pt x="96" y="46"/>
                      <a:pt x="96" y="46"/>
                      <a:pt x="96" y="46"/>
                    </a:cubicBezTo>
                    <a:cubicBezTo>
                      <a:pt x="96" y="47"/>
                      <a:pt x="96" y="47"/>
                      <a:pt x="96" y="47"/>
                    </a:cubicBezTo>
                    <a:cubicBezTo>
                      <a:pt x="96" y="47"/>
                      <a:pt x="96" y="47"/>
                      <a:pt x="96" y="47"/>
                    </a:cubicBezTo>
                    <a:cubicBezTo>
                      <a:pt x="96" y="48"/>
                      <a:pt x="96" y="48"/>
                      <a:pt x="96" y="48"/>
                    </a:cubicBezTo>
                    <a:cubicBezTo>
                      <a:pt x="97" y="48"/>
                      <a:pt x="97" y="48"/>
                      <a:pt x="97" y="48"/>
                    </a:cubicBezTo>
                    <a:cubicBezTo>
                      <a:pt x="97" y="48"/>
                      <a:pt x="97" y="48"/>
                      <a:pt x="97" y="48"/>
                    </a:cubicBezTo>
                    <a:cubicBezTo>
                      <a:pt x="96" y="49"/>
                      <a:pt x="96" y="49"/>
                      <a:pt x="96" y="49"/>
                    </a:cubicBezTo>
                    <a:cubicBezTo>
                      <a:pt x="97" y="49"/>
                      <a:pt x="97" y="49"/>
                      <a:pt x="97" y="49"/>
                    </a:cubicBezTo>
                    <a:cubicBezTo>
                      <a:pt x="96" y="50"/>
                      <a:pt x="96" y="50"/>
                      <a:pt x="96" y="50"/>
                    </a:cubicBezTo>
                    <a:cubicBezTo>
                      <a:pt x="96" y="50"/>
                      <a:pt x="96" y="50"/>
                      <a:pt x="96" y="50"/>
                    </a:cubicBezTo>
                    <a:cubicBezTo>
                      <a:pt x="96" y="51"/>
                      <a:pt x="96" y="51"/>
                      <a:pt x="96" y="51"/>
                    </a:cubicBezTo>
                    <a:cubicBezTo>
                      <a:pt x="95" y="51"/>
                      <a:pt x="95" y="51"/>
                      <a:pt x="95" y="51"/>
                    </a:cubicBezTo>
                    <a:cubicBezTo>
                      <a:pt x="95" y="51"/>
                      <a:pt x="95" y="51"/>
                      <a:pt x="95" y="51"/>
                    </a:cubicBezTo>
                    <a:cubicBezTo>
                      <a:pt x="95" y="52"/>
                      <a:pt x="95" y="52"/>
                      <a:pt x="95" y="52"/>
                    </a:cubicBezTo>
                    <a:cubicBezTo>
                      <a:pt x="94" y="51"/>
                      <a:pt x="94" y="51"/>
                      <a:pt x="94" y="51"/>
                    </a:cubicBezTo>
                    <a:cubicBezTo>
                      <a:pt x="94" y="51"/>
                      <a:pt x="94" y="51"/>
                      <a:pt x="94" y="51"/>
                    </a:cubicBezTo>
                    <a:cubicBezTo>
                      <a:pt x="93" y="51"/>
                      <a:pt x="93" y="51"/>
                      <a:pt x="93" y="51"/>
                    </a:cubicBezTo>
                    <a:cubicBezTo>
                      <a:pt x="93" y="51"/>
                      <a:pt x="93" y="51"/>
                      <a:pt x="93" y="51"/>
                    </a:cubicBezTo>
                    <a:cubicBezTo>
                      <a:pt x="92" y="51"/>
                      <a:pt x="92" y="51"/>
                      <a:pt x="92" y="51"/>
                    </a:cubicBezTo>
                    <a:cubicBezTo>
                      <a:pt x="93" y="51"/>
                      <a:pt x="93" y="51"/>
                      <a:pt x="93" y="51"/>
                    </a:cubicBezTo>
                    <a:cubicBezTo>
                      <a:pt x="93" y="51"/>
                      <a:pt x="93" y="51"/>
                      <a:pt x="93" y="51"/>
                    </a:cubicBezTo>
                    <a:cubicBezTo>
                      <a:pt x="94" y="52"/>
                      <a:pt x="94" y="52"/>
                      <a:pt x="94" y="52"/>
                    </a:cubicBezTo>
                    <a:cubicBezTo>
                      <a:pt x="95" y="52"/>
                      <a:pt x="95" y="52"/>
                      <a:pt x="95" y="52"/>
                    </a:cubicBezTo>
                    <a:cubicBezTo>
                      <a:pt x="96" y="52"/>
                      <a:pt x="96" y="52"/>
                      <a:pt x="96" y="52"/>
                    </a:cubicBezTo>
                    <a:cubicBezTo>
                      <a:pt x="96" y="52"/>
                      <a:pt x="96" y="52"/>
                      <a:pt x="96" y="52"/>
                    </a:cubicBezTo>
                    <a:cubicBezTo>
                      <a:pt x="97" y="51"/>
                      <a:pt x="97" y="51"/>
                      <a:pt x="97" y="51"/>
                    </a:cubicBezTo>
                    <a:cubicBezTo>
                      <a:pt x="97" y="50"/>
                      <a:pt x="97" y="50"/>
                      <a:pt x="97" y="50"/>
                    </a:cubicBezTo>
                    <a:cubicBezTo>
                      <a:pt x="98" y="50"/>
                      <a:pt x="98" y="50"/>
                      <a:pt x="98" y="50"/>
                    </a:cubicBezTo>
                    <a:cubicBezTo>
                      <a:pt x="98" y="50"/>
                      <a:pt x="98" y="50"/>
                      <a:pt x="98" y="50"/>
                    </a:cubicBezTo>
                    <a:cubicBezTo>
                      <a:pt x="98" y="49"/>
                      <a:pt x="98" y="49"/>
                      <a:pt x="98" y="49"/>
                    </a:cubicBezTo>
                    <a:cubicBezTo>
                      <a:pt x="97" y="48"/>
                      <a:pt x="97" y="48"/>
                      <a:pt x="97" y="48"/>
                    </a:cubicBezTo>
                    <a:cubicBezTo>
                      <a:pt x="99" y="48"/>
                      <a:pt x="99" y="48"/>
                      <a:pt x="99" y="48"/>
                    </a:cubicBezTo>
                    <a:cubicBezTo>
                      <a:pt x="100" y="48"/>
                      <a:pt x="100" y="48"/>
                      <a:pt x="100" y="48"/>
                    </a:cubicBezTo>
                    <a:cubicBezTo>
                      <a:pt x="100" y="48"/>
                      <a:pt x="100" y="48"/>
                      <a:pt x="100" y="48"/>
                    </a:cubicBezTo>
                    <a:cubicBezTo>
                      <a:pt x="100" y="49"/>
                      <a:pt x="100" y="49"/>
                      <a:pt x="100" y="49"/>
                    </a:cubicBezTo>
                    <a:cubicBezTo>
                      <a:pt x="100" y="50"/>
                      <a:pt x="100" y="50"/>
                      <a:pt x="100" y="50"/>
                    </a:cubicBezTo>
                    <a:cubicBezTo>
                      <a:pt x="100" y="50"/>
                      <a:pt x="100" y="50"/>
                      <a:pt x="100" y="50"/>
                    </a:cubicBezTo>
                    <a:cubicBezTo>
                      <a:pt x="101" y="50"/>
                      <a:pt x="101" y="50"/>
                      <a:pt x="101" y="50"/>
                    </a:cubicBezTo>
                    <a:cubicBezTo>
                      <a:pt x="102" y="50"/>
                      <a:pt x="102" y="50"/>
                      <a:pt x="102" y="50"/>
                    </a:cubicBezTo>
                    <a:cubicBezTo>
                      <a:pt x="101" y="50"/>
                      <a:pt x="101" y="50"/>
                      <a:pt x="101" y="50"/>
                    </a:cubicBezTo>
                    <a:cubicBezTo>
                      <a:pt x="101" y="50"/>
                      <a:pt x="101" y="50"/>
                      <a:pt x="101" y="50"/>
                    </a:cubicBezTo>
                    <a:cubicBezTo>
                      <a:pt x="101" y="50"/>
                      <a:pt x="101" y="50"/>
                      <a:pt x="101" y="50"/>
                    </a:cubicBezTo>
                    <a:cubicBezTo>
                      <a:pt x="100" y="49"/>
                      <a:pt x="100" y="49"/>
                      <a:pt x="100" y="49"/>
                    </a:cubicBezTo>
                    <a:cubicBezTo>
                      <a:pt x="101" y="49"/>
                      <a:pt x="101" y="49"/>
                      <a:pt x="101" y="49"/>
                    </a:cubicBezTo>
                    <a:cubicBezTo>
                      <a:pt x="101" y="48"/>
                      <a:pt x="101" y="48"/>
                      <a:pt x="101" y="48"/>
                    </a:cubicBezTo>
                    <a:cubicBezTo>
                      <a:pt x="100" y="48"/>
                      <a:pt x="100" y="48"/>
                      <a:pt x="100" y="48"/>
                    </a:cubicBezTo>
                    <a:cubicBezTo>
                      <a:pt x="100" y="48"/>
                      <a:pt x="100" y="48"/>
                      <a:pt x="100" y="48"/>
                    </a:cubicBezTo>
                    <a:cubicBezTo>
                      <a:pt x="99" y="47"/>
                      <a:pt x="99" y="47"/>
                      <a:pt x="99" y="47"/>
                    </a:cubicBezTo>
                    <a:cubicBezTo>
                      <a:pt x="98" y="48"/>
                      <a:pt x="98" y="48"/>
                      <a:pt x="98" y="48"/>
                    </a:cubicBezTo>
                    <a:cubicBezTo>
                      <a:pt x="97" y="47"/>
                      <a:pt x="97" y="47"/>
                      <a:pt x="97" y="47"/>
                    </a:cubicBezTo>
                    <a:cubicBezTo>
                      <a:pt x="97" y="47"/>
                      <a:pt x="97" y="47"/>
                      <a:pt x="97" y="47"/>
                    </a:cubicBezTo>
                    <a:cubicBezTo>
                      <a:pt x="97" y="46"/>
                      <a:pt x="97" y="46"/>
                      <a:pt x="97" y="46"/>
                    </a:cubicBezTo>
                    <a:cubicBezTo>
                      <a:pt x="97" y="46"/>
                      <a:pt x="97" y="46"/>
                      <a:pt x="97" y="46"/>
                    </a:cubicBezTo>
                    <a:cubicBezTo>
                      <a:pt x="97" y="45"/>
                      <a:pt x="97" y="45"/>
                      <a:pt x="97" y="45"/>
                    </a:cubicBezTo>
                    <a:cubicBezTo>
                      <a:pt x="98" y="45"/>
                      <a:pt x="98" y="45"/>
                      <a:pt x="98" y="45"/>
                    </a:cubicBezTo>
                    <a:cubicBezTo>
                      <a:pt x="97" y="44"/>
                      <a:pt x="97" y="44"/>
                      <a:pt x="97" y="44"/>
                    </a:cubicBezTo>
                    <a:cubicBezTo>
                      <a:pt x="97" y="44"/>
                      <a:pt x="97" y="44"/>
                      <a:pt x="97" y="44"/>
                    </a:cubicBezTo>
                    <a:cubicBezTo>
                      <a:pt x="97" y="43"/>
                      <a:pt x="97" y="43"/>
                      <a:pt x="97" y="43"/>
                    </a:cubicBezTo>
                    <a:cubicBezTo>
                      <a:pt x="98" y="42"/>
                      <a:pt x="98" y="42"/>
                      <a:pt x="98" y="42"/>
                    </a:cubicBezTo>
                    <a:cubicBezTo>
                      <a:pt x="98" y="42"/>
                      <a:pt x="98" y="42"/>
                      <a:pt x="98" y="42"/>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9" y="41"/>
                      <a:pt x="99" y="41"/>
                      <a:pt x="99" y="41"/>
                    </a:cubicBezTo>
                    <a:cubicBezTo>
                      <a:pt x="99" y="42"/>
                      <a:pt x="99" y="42"/>
                      <a:pt x="99" y="42"/>
                    </a:cubicBezTo>
                    <a:cubicBezTo>
                      <a:pt x="99" y="43"/>
                      <a:pt x="99" y="43"/>
                      <a:pt x="99" y="43"/>
                    </a:cubicBezTo>
                    <a:cubicBezTo>
                      <a:pt x="99" y="43"/>
                      <a:pt x="99" y="43"/>
                      <a:pt x="99" y="43"/>
                    </a:cubicBezTo>
                    <a:cubicBezTo>
                      <a:pt x="99" y="43"/>
                      <a:pt x="99" y="43"/>
                      <a:pt x="99" y="43"/>
                    </a:cubicBezTo>
                    <a:cubicBezTo>
                      <a:pt x="99" y="44"/>
                      <a:pt x="99" y="44"/>
                      <a:pt x="99" y="44"/>
                    </a:cubicBezTo>
                    <a:cubicBezTo>
                      <a:pt x="100" y="44"/>
                      <a:pt x="100" y="44"/>
                      <a:pt x="100" y="44"/>
                    </a:cubicBezTo>
                    <a:cubicBezTo>
                      <a:pt x="101" y="44"/>
                      <a:pt x="101" y="44"/>
                      <a:pt x="101" y="44"/>
                    </a:cubicBezTo>
                    <a:cubicBezTo>
                      <a:pt x="101" y="44"/>
                      <a:pt x="101" y="44"/>
                      <a:pt x="101" y="44"/>
                    </a:cubicBezTo>
                    <a:cubicBezTo>
                      <a:pt x="102" y="45"/>
                      <a:pt x="102" y="45"/>
                      <a:pt x="102" y="45"/>
                    </a:cubicBezTo>
                    <a:cubicBezTo>
                      <a:pt x="102" y="44"/>
                      <a:pt x="102" y="44"/>
                      <a:pt x="102" y="44"/>
                    </a:cubicBezTo>
                    <a:cubicBezTo>
                      <a:pt x="101" y="44"/>
                      <a:pt x="101" y="44"/>
                      <a:pt x="101" y="44"/>
                    </a:cubicBezTo>
                    <a:cubicBezTo>
                      <a:pt x="101" y="44"/>
                      <a:pt x="101" y="44"/>
                      <a:pt x="101" y="44"/>
                    </a:cubicBezTo>
                    <a:cubicBezTo>
                      <a:pt x="101" y="44"/>
                      <a:pt x="101" y="44"/>
                      <a:pt x="101" y="44"/>
                    </a:cubicBezTo>
                    <a:cubicBezTo>
                      <a:pt x="101" y="44"/>
                      <a:pt x="101" y="44"/>
                      <a:pt x="101" y="44"/>
                    </a:cubicBezTo>
                    <a:cubicBezTo>
                      <a:pt x="100" y="43"/>
                      <a:pt x="100" y="43"/>
                      <a:pt x="100" y="43"/>
                    </a:cubicBezTo>
                    <a:cubicBezTo>
                      <a:pt x="99" y="43"/>
                      <a:pt x="99" y="43"/>
                      <a:pt x="99" y="43"/>
                    </a:cubicBezTo>
                    <a:cubicBezTo>
                      <a:pt x="99" y="42"/>
                      <a:pt x="99" y="42"/>
                      <a:pt x="99" y="42"/>
                    </a:cubicBezTo>
                    <a:cubicBezTo>
                      <a:pt x="100" y="42"/>
                      <a:pt x="100" y="42"/>
                      <a:pt x="100" y="42"/>
                    </a:cubicBezTo>
                    <a:cubicBezTo>
                      <a:pt x="100" y="43"/>
                      <a:pt x="100" y="43"/>
                      <a:pt x="100" y="43"/>
                    </a:cubicBezTo>
                    <a:cubicBezTo>
                      <a:pt x="101" y="43"/>
                      <a:pt x="101" y="43"/>
                      <a:pt x="101" y="43"/>
                    </a:cubicBezTo>
                    <a:cubicBezTo>
                      <a:pt x="101" y="42"/>
                      <a:pt x="101" y="42"/>
                      <a:pt x="101" y="42"/>
                    </a:cubicBezTo>
                    <a:cubicBezTo>
                      <a:pt x="101" y="42"/>
                      <a:pt x="101" y="42"/>
                      <a:pt x="101" y="42"/>
                    </a:cubicBezTo>
                    <a:cubicBezTo>
                      <a:pt x="100" y="42"/>
                      <a:pt x="100" y="42"/>
                      <a:pt x="100" y="42"/>
                    </a:cubicBezTo>
                    <a:cubicBezTo>
                      <a:pt x="100" y="42"/>
                      <a:pt x="100" y="42"/>
                      <a:pt x="100" y="42"/>
                    </a:cubicBezTo>
                    <a:cubicBezTo>
                      <a:pt x="101" y="42"/>
                      <a:pt x="101" y="42"/>
                      <a:pt x="101" y="42"/>
                    </a:cubicBezTo>
                    <a:cubicBezTo>
                      <a:pt x="102" y="42"/>
                      <a:pt x="102" y="42"/>
                      <a:pt x="102" y="42"/>
                    </a:cubicBezTo>
                    <a:cubicBezTo>
                      <a:pt x="103" y="42"/>
                      <a:pt x="103" y="42"/>
                      <a:pt x="103" y="42"/>
                    </a:cubicBezTo>
                    <a:cubicBezTo>
                      <a:pt x="104" y="43"/>
                      <a:pt x="104" y="43"/>
                      <a:pt x="104" y="43"/>
                    </a:cubicBezTo>
                    <a:cubicBezTo>
                      <a:pt x="105" y="43"/>
                      <a:pt x="105" y="43"/>
                      <a:pt x="105" y="43"/>
                    </a:cubicBezTo>
                    <a:cubicBezTo>
                      <a:pt x="105" y="43"/>
                      <a:pt x="105" y="43"/>
                      <a:pt x="105" y="43"/>
                    </a:cubicBezTo>
                    <a:cubicBezTo>
                      <a:pt x="105" y="44"/>
                      <a:pt x="105" y="44"/>
                      <a:pt x="105" y="44"/>
                    </a:cubicBezTo>
                    <a:cubicBezTo>
                      <a:pt x="105" y="44"/>
                      <a:pt x="105" y="44"/>
                      <a:pt x="105" y="44"/>
                    </a:cubicBezTo>
                    <a:cubicBezTo>
                      <a:pt x="104" y="44"/>
                      <a:pt x="104" y="44"/>
                      <a:pt x="104" y="44"/>
                    </a:cubicBezTo>
                    <a:cubicBezTo>
                      <a:pt x="105" y="44"/>
                      <a:pt x="105" y="44"/>
                      <a:pt x="105" y="44"/>
                    </a:cubicBezTo>
                    <a:cubicBezTo>
                      <a:pt x="105" y="45"/>
                      <a:pt x="105" y="45"/>
                      <a:pt x="105" y="45"/>
                    </a:cubicBezTo>
                    <a:cubicBezTo>
                      <a:pt x="105" y="44"/>
                      <a:pt x="105" y="44"/>
                      <a:pt x="105" y="44"/>
                    </a:cubicBezTo>
                    <a:cubicBezTo>
                      <a:pt x="106" y="45"/>
                      <a:pt x="106" y="45"/>
                      <a:pt x="106" y="45"/>
                    </a:cubicBezTo>
                    <a:cubicBezTo>
                      <a:pt x="105" y="46"/>
                      <a:pt x="105" y="46"/>
                      <a:pt x="105" y="46"/>
                    </a:cubicBezTo>
                    <a:cubicBezTo>
                      <a:pt x="106" y="46"/>
                      <a:pt x="106" y="46"/>
                      <a:pt x="106" y="46"/>
                    </a:cubicBezTo>
                    <a:cubicBezTo>
                      <a:pt x="106" y="47"/>
                      <a:pt x="106" y="47"/>
                      <a:pt x="106" y="47"/>
                    </a:cubicBezTo>
                    <a:cubicBezTo>
                      <a:pt x="106" y="47"/>
                      <a:pt x="106" y="47"/>
                      <a:pt x="106" y="47"/>
                    </a:cubicBezTo>
                    <a:cubicBezTo>
                      <a:pt x="107" y="47"/>
                      <a:pt x="107" y="47"/>
                      <a:pt x="107" y="47"/>
                    </a:cubicBezTo>
                    <a:cubicBezTo>
                      <a:pt x="107" y="46"/>
                      <a:pt x="107" y="46"/>
                      <a:pt x="107" y="46"/>
                    </a:cubicBezTo>
                    <a:cubicBezTo>
                      <a:pt x="105" y="46"/>
                      <a:pt x="105" y="46"/>
                      <a:pt x="105" y="46"/>
                    </a:cubicBezTo>
                    <a:cubicBezTo>
                      <a:pt x="106" y="45"/>
                      <a:pt x="106" y="45"/>
                      <a:pt x="106" y="45"/>
                    </a:cubicBezTo>
                    <a:cubicBezTo>
                      <a:pt x="106" y="45"/>
                      <a:pt x="106" y="45"/>
                      <a:pt x="106" y="45"/>
                    </a:cubicBezTo>
                    <a:cubicBezTo>
                      <a:pt x="106" y="44"/>
                      <a:pt x="106" y="44"/>
                      <a:pt x="106" y="44"/>
                    </a:cubicBezTo>
                    <a:cubicBezTo>
                      <a:pt x="106" y="44"/>
                      <a:pt x="106" y="44"/>
                      <a:pt x="106" y="44"/>
                    </a:cubicBezTo>
                    <a:cubicBezTo>
                      <a:pt x="106" y="43"/>
                      <a:pt x="106" y="43"/>
                      <a:pt x="106" y="43"/>
                    </a:cubicBezTo>
                    <a:cubicBezTo>
                      <a:pt x="106" y="43"/>
                      <a:pt x="106" y="43"/>
                      <a:pt x="106" y="43"/>
                    </a:cubicBezTo>
                    <a:cubicBezTo>
                      <a:pt x="105" y="42"/>
                      <a:pt x="105" y="42"/>
                      <a:pt x="105" y="42"/>
                    </a:cubicBezTo>
                    <a:cubicBezTo>
                      <a:pt x="105" y="42"/>
                      <a:pt x="105" y="42"/>
                      <a:pt x="105" y="42"/>
                    </a:cubicBezTo>
                    <a:cubicBezTo>
                      <a:pt x="103" y="42"/>
                      <a:pt x="103" y="42"/>
                      <a:pt x="103" y="42"/>
                    </a:cubicBezTo>
                    <a:cubicBezTo>
                      <a:pt x="104" y="41"/>
                      <a:pt x="104" y="41"/>
                      <a:pt x="104" y="41"/>
                    </a:cubicBezTo>
                    <a:cubicBezTo>
                      <a:pt x="103" y="41"/>
                      <a:pt x="103" y="41"/>
                      <a:pt x="103" y="41"/>
                    </a:cubicBezTo>
                    <a:cubicBezTo>
                      <a:pt x="103" y="40"/>
                      <a:pt x="103" y="40"/>
                      <a:pt x="103" y="40"/>
                    </a:cubicBezTo>
                    <a:cubicBezTo>
                      <a:pt x="103" y="40"/>
                      <a:pt x="103" y="40"/>
                      <a:pt x="103" y="40"/>
                    </a:cubicBezTo>
                    <a:cubicBezTo>
                      <a:pt x="103" y="39"/>
                      <a:pt x="103" y="39"/>
                      <a:pt x="103" y="39"/>
                    </a:cubicBezTo>
                    <a:cubicBezTo>
                      <a:pt x="104" y="39"/>
                      <a:pt x="104" y="39"/>
                      <a:pt x="104" y="39"/>
                    </a:cubicBezTo>
                    <a:cubicBezTo>
                      <a:pt x="105" y="39"/>
                      <a:pt x="105" y="39"/>
                      <a:pt x="105" y="39"/>
                    </a:cubicBezTo>
                    <a:cubicBezTo>
                      <a:pt x="106" y="39"/>
                      <a:pt x="106" y="39"/>
                      <a:pt x="106" y="39"/>
                    </a:cubicBezTo>
                    <a:cubicBezTo>
                      <a:pt x="107" y="39"/>
                      <a:pt x="107" y="39"/>
                      <a:pt x="107" y="39"/>
                    </a:cubicBezTo>
                    <a:cubicBezTo>
                      <a:pt x="107" y="39"/>
                      <a:pt x="107" y="39"/>
                      <a:pt x="107" y="39"/>
                    </a:cubicBezTo>
                    <a:cubicBezTo>
                      <a:pt x="108" y="39"/>
                      <a:pt x="108" y="39"/>
                      <a:pt x="108" y="39"/>
                    </a:cubicBezTo>
                    <a:cubicBezTo>
                      <a:pt x="108" y="39"/>
                      <a:pt x="108" y="39"/>
                      <a:pt x="108" y="39"/>
                    </a:cubicBezTo>
                    <a:cubicBezTo>
                      <a:pt x="109" y="39"/>
                      <a:pt x="109" y="39"/>
                      <a:pt x="109" y="39"/>
                    </a:cubicBezTo>
                    <a:cubicBezTo>
                      <a:pt x="109" y="39"/>
                      <a:pt x="109" y="39"/>
                      <a:pt x="109" y="39"/>
                    </a:cubicBezTo>
                    <a:cubicBezTo>
                      <a:pt x="109" y="38"/>
                      <a:pt x="109" y="38"/>
                      <a:pt x="109" y="38"/>
                    </a:cubicBezTo>
                    <a:cubicBezTo>
                      <a:pt x="109" y="38"/>
                      <a:pt x="109" y="38"/>
                      <a:pt x="109" y="38"/>
                    </a:cubicBezTo>
                    <a:cubicBezTo>
                      <a:pt x="108" y="38"/>
                      <a:pt x="108" y="38"/>
                      <a:pt x="108" y="38"/>
                    </a:cubicBezTo>
                    <a:cubicBezTo>
                      <a:pt x="108" y="38"/>
                      <a:pt x="108" y="38"/>
                      <a:pt x="108" y="38"/>
                    </a:cubicBezTo>
                    <a:cubicBezTo>
                      <a:pt x="108" y="38"/>
                      <a:pt x="108" y="38"/>
                      <a:pt x="108" y="38"/>
                    </a:cubicBezTo>
                    <a:cubicBezTo>
                      <a:pt x="109" y="38"/>
                      <a:pt x="109" y="38"/>
                      <a:pt x="109" y="38"/>
                    </a:cubicBezTo>
                    <a:cubicBezTo>
                      <a:pt x="109" y="37"/>
                      <a:pt x="109" y="37"/>
                      <a:pt x="109" y="37"/>
                    </a:cubicBezTo>
                    <a:cubicBezTo>
                      <a:pt x="108" y="37"/>
                      <a:pt x="108" y="37"/>
                      <a:pt x="108" y="37"/>
                    </a:cubicBezTo>
                    <a:cubicBezTo>
                      <a:pt x="108" y="37"/>
                      <a:pt x="108" y="37"/>
                      <a:pt x="108" y="37"/>
                    </a:cubicBezTo>
                    <a:cubicBezTo>
                      <a:pt x="108" y="37"/>
                      <a:pt x="108" y="37"/>
                      <a:pt x="108" y="37"/>
                    </a:cubicBezTo>
                    <a:cubicBezTo>
                      <a:pt x="108" y="37"/>
                      <a:pt x="108" y="37"/>
                      <a:pt x="108" y="37"/>
                    </a:cubicBezTo>
                    <a:cubicBezTo>
                      <a:pt x="109" y="37"/>
                      <a:pt x="109" y="37"/>
                      <a:pt x="109" y="37"/>
                    </a:cubicBezTo>
                    <a:cubicBezTo>
                      <a:pt x="109" y="37"/>
                      <a:pt x="109" y="37"/>
                      <a:pt x="109" y="37"/>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10" y="36"/>
                      <a:pt x="110" y="36"/>
                      <a:pt x="110" y="36"/>
                    </a:cubicBezTo>
                    <a:cubicBezTo>
                      <a:pt x="110" y="35"/>
                      <a:pt x="110" y="35"/>
                      <a:pt x="110" y="35"/>
                    </a:cubicBezTo>
                    <a:cubicBezTo>
                      <a:pt x="111" y="35"/>
                      <a:pt x="111" y="35"/>
                      <a:pt x="111" y="35"/>
                    </a:cubicBezTo>
                    <a:cubicBezTo>
                      <a:pt x="112" y="35"/>
                      <a:pt x="112" y="35"/>
                      <a:pt x="112" y="35"/>
                    </a:cubicBezTo>
                    <a:cubicBezTo>
                      <a:pt x="112" y="35"/>
                      <a:pt x="112" y="35"/>
                      <a:pt x="112" y="35"/>
                    </a:cubicBezTo>
                    <a:cubicBezTo>
                      <a:pt x="113" y="35"/>
                      <a:pt x="113" y="35"/>
                      <a:pt x="113" y="35"/>
                    </a:cubicBezTo>
                    <a:cubicBezTo>
                      <a:pt x="114" y="35"/>
                      <a:pt x="114" y="35"/>
                      <a:pt x="114" y="35"/>
                    </a:cubicBezTo>
                    <a:cubicBezTo>
                      <a:pt x="115" y="35"/>
                      <a:pt x="115" y="35"/>
                      <a:pt x="115" y="35"/>
                    </a:cubicBezTo>
                    <a:cubicBezTo>
                      <a:pt x="115" y="35"/>
                      <a:pt x="115" y="35"/>
                      <a:pt x="115" y="35"/>
                    </a:cubicBezTo>
                    <a:cubicBezTo>
                      <a:pt x="114" y="35"/>
                      <a:pt x="114" y="35"/>
                      <a:pt x="114" y="35"/>
                    </a:cubicBezTo>
                    <a:cubicBezTo>
                      <a:pt x="114" y="35"/>
                      <a:pt x="114" y="35"/>
                      <a:pt x="114" y="35"/>
                    </a:cubicBezTo>
                    <a:cubicBezTo>
                      <a:pt x="114" y="35"/>
                      <a:pt x="114" y="35"/>
                      <a:pt x="114" y="35"/>
                    </a:cubicBezTo>
                    <a:cubicBezTo>
                      <a:pt x="114" y="34"/>
                      <a:pt x="114" y="34"/>
                      <a:pt x="114" y="34"/>
                    </a:cubicBezTo>
                    <a:cubicBezTo>
                      <a:pt x="115" y="34"/>
                      <a:pt x="115" y="34"/>
                      <a:pt x="115" y="34"/>
                    </a:cubicBezTo>
                    <a:cubicBezTo>
                      <a:pt x="116" y="34"/>
                      <a:pt x="116" y="34"/>
                      <a:pt x="116" y="34"/>
                    </a:cubicBezTo>
                    <a:cubicBezTo>
                      <a:pt x="117" y="34"/>
                      <a:pt x="117" y="34"/>
                      <a:pt x="117" y="34"/>
                    </a:cubicBezTo>
                    <a:cubicBezTo>
                      <a:pt x="116" y="35"/>
                      <a:pt x="116" y="35"/>
                      <a:pt x="116" y="35"/>
                    </a:cubicBezTo>
                    <a:cubicBezTo>
                      <a:pt x="117" y="35"/>
                      <a:pt x="117" y="35"/>
                      <a:pt x="117" y="35"/>
                    </a:cubicBezTo>
                    <a:cubicBezTo>
                      <a:pt x="117" y="35"/>
                      <a:pt x="117" y="35"/>
                      <a:pt x="117" y="35"/>
                    </a:cubicBezTo>
                    <a:cubicBezTo>
                      <a:pt x="117" y="35"/>
                      <a:pt x="117" y="35"/>
                      <a:pt x="117" y="35"/>
                    </a:cubicBezTo>
                    <a:cubicBezTo>
                      <a:pt x="117" y="35"/>
                      <a:pt x="117" y="35"/>
                      <a:pt x="117" y="35"/>
                    </a:cubicBezTo>
                    <a:cubicBezTo>
                      <a:pt x="118" y="35"/>
                      <a:pt x="118" y="35"/>
                      <a:pt x="118" y="35"/>
                    </a:cubicBezTo>
                    <a:cubicBezTo>
                      <a:pt x="119" y="34"/>
                      <a:pt x="119" y="34"/>
                      <a:pt x="119" y="34"/>
                    </a:cubicBezTo>
                    <a:cubicBezTo>
                      <a:pt x="119" y="34"/>
                      <a:pt x="119" y="34"/>
                      <a:pt x="119" y="34"/>
                    </a:cubicBezTo>
                    <a:cubicBezTo>
                      <a:pt x="120" y="34"/>
                      <a:pt x="120" y="34"/>
                      <a:pt x="120" y="34"/>
                    </a:cubicBezTo>
                    <a:cubicBezTo>
                      <a:pt x="120" y="35"/>
                      <a:pt x="120" y="35"/>
                      <a:pt x="120" y="35"/>
                    </a:cubicBezTo>
                    <a:cubicBezTo>
                      <a:pt x="120" y="35"/>
                      <a:pt x="120" y="35"/>
                      <a:pt x="120" y="35"/>
                    </a:cubicBezTo>
                    <a:cubicBezTo>
                      <a:pt x="120" y="35"/>
                      <a:pt x="120" y="35"/>
                      <a:pt x="120" y="35"/>
                    </a:cubicBezTo>
                    <a:cubicBezTo>
                      <a:pt x="121" y="34"/>
                      <a:pt x="121" y="34"/>
                      <a:pt x="121" y="34"/>
                    </a:cubicBezTo>
                    <a:cubicBezTo>
                      <a:pt x="120" y="34"/>
                      <a:pt x="120" y="34"/>
                      <a:pt x="120" y="34"/>
                    </a:cubicBezTo>
                    <a:cubicBezTo>
                      <a:pt x="120" y="34"/>
                      <a:pt x="120" y="34"/>
                      <a:pt x="120" y="34"/>
                    </a:cubicBezTo>
                    <a:cubicBezTo>
                      <a:pt x="119" y="34"/>
                      <a:pt x="119" y="34"/>
                      <a:pt x="119" y="34"/>
                    </a:cubicBezTo>
                    <a:cubicBezTo>
                      <a:pt x="119" y="34"/>
                      <a:pt x="119" y="34"/>
                      <a:pt x="119" y="34"/>
                    </a:cubicBezTo>
                    <a:cubicBezTo>
                      <a:pt x="120" y="34"/>
                      <a:pt x="120" y="34"/>
                      <a:pt x="120" y="34"/>
                    </a:cubicBezTo>
                    <a:cubicBezTo>
                      <a:pt x="121" y="34"/>
                      <a:pt x="121" y="34"/>
                      <a:pt x="121" y="34"/>
                    </a:cubicBezTo>
                    <a:cubicBezTo>
                      <a:pt x="121" y="34"/>
                      <a:pt x="121" y="34"/>
                      <a:pt x="121" y="34"/>
                    </a:cubicBezTo>
                    <a:cubicBezTo>
                      <a:pt x="122" y="34"/>
                      <a:pt x="122" y="34"/>
                      <a:pt x="122" y="34"/>
                    </a:cubicBezTo>
                    <a:cubicBezTo>
                      <a:pt x="123" y="34"/>
                      <a:pt x="123" y="34"/>
                      <a:pt x="123" y="34"/>
                    </a:cubicBezTo>
                    <a:cubicBezTo>
                      <a:pt x="124" y="34"/>
                      <a:pt x="124" y="34"/>
                      <a:pt x="124" y="34"/>
                    </a:cubicBezTo>
                    <a:cubicBezTo>
                      <a:pt x="123" y="34"/>
                      <a:pt x="123" y="34"/>
                      <a:pt x="123" y="34"/>
                    </a:cubicBezTo>
                    <a:cubicBezTo>
                      <a:pt x="122" y="34"/>
                      <a:pt x="122" y="34"/>
                      <a:pt x="122" y="34"/>
                    </a:cubicBezTo>
                    <a:cubicBezTo>
                      <a:pt x="122" y="34"/>
                      <a:pt x="122" y="34"/>
                      <a:pt x="122" y="34"/>
                    </a:cubicBezTo>
                    <a:cubicBezTo>
                      <a:pt x="122" y="34"/>
                      <a:pt x="122" y="34"/>
                      <a:pt x="122" y="34"/>
                    </a:cubicBezTo>
                    <a:cubicBezTo>
                      <a:pt x="121" y="33"/>
                      <a:pt x="121" y="33"/>
                      <a:pt x="121" y="33"/>
                    </a:cubicBezTo>
                    <a:cubicBezTo>
                      <a:pt x="122" y="33"/>
                      <a:pt x="122" y="33"/>
                      <a:pt x="122" y="33"/>
                    </a:cubicBezTo>
                    <a:cubicBezTo>
                      <a:pt x="121" y="33"/>
                      <a:pt x="121" y="33"/>
                      <a:pt x="121" y="33"/>
                    </a:cubicBezTo>
                    <a:cubicBezTo>
                      <a:pt x="121" y="33"/>
                      <a:pt x="121" y="33"/>
                      <a:pt x="121" y="33"/>
                    </a:cubicBezTo>
                    <a:cubicBezTo>
                      <a:pt x="122" y="33"/>
                      <a:pt x="122" y="33"/>
                      <a:pt x="122" y="33"/>
                    </a:cubicBezTo>
                    <a:cubicBezTo>
                      <a:pt x="122" y="32"/>
                      <a:pt x="122" y="32"/>
                      <a:pt x="122" y="32"/>
                    </a:cubicBezTo>
                    <a:cubicBezTo>
                      <a:pt x="122" y="32"/>
                      <a:pt x="122" y="32"/>
                      <a:pt x="122" y="32"/>
                    </a:cubicBezTo>
                    <a:cubicBezTo>
                      <a:pt x="123" y="32"/>
                      <a:pt x="123" y="32"/>
                      <a:pt x="123" y="32"/>
                    </a:cubicBezTo>
                    <a:cubicBezTo>
                      <a:pt x="124" y="31"/>
                      <a:pt x="124" y="31"/>
                      <a:pt x="124" y="31"/>
                    </a:cubicBezTo>
                    <a:cubicBezTo>
                      <a:pt x="125" y="32"/>
                      <a:pt x="125" y="32"/>
                      <a:pt x="125" y="32"/>
                    </a:cubicBezTo>
                    <a:cubicBezTo>
                      <a:pt x="125" y="32"/>
                      <a:pt x="125" y="32"/>
                      <a:pt x="125" y="32"/>
                    </a:cubicBezTo>
                    <a:cubicBezTo>
                      <a:pt x="126" y="32"/>
                      <a:pt x="126" y="32"/>
                      <a:pt x="126" y="32"/>
                    </a:cubicBezTo>
                    <a:cubicBezTo>
                      <a:pt x="125" y="32"/>
                      <a:pt x="125" y="32"/>
                      <a:pt x="125" y="32"/>
                    </a:cubicBezTo>
                    <a:cubicBezTo>
                      <a:pt x="124" y="32"/>
                      <a:pt x="124" y="32"/>
                      <a:pt x="124" y="32"/>
                    </a:cubicBezTo>
                    <a:cubicBezTo>
                      <a:pt x="124" y="33"/>
                      <a:pt x="124" y="33"/>
                      <a:pt x="124" y="33"/>
                    </a:cubicBezTo>
                    <a:cubicBezTo>
                      <a:pt x="125" y="33"/>
                      <a:pt x="125" y="33"/>
                      <a:pt x="125" y="33"/>
                    </a:cubicBezTo>
                    <a:cubicBezTo>
                      <a:pt x="125" y="33"/>
                      <a:pt x="125" y="33"/>
                      <a:pt x="125" y="33"/>
                    </a:cubicBezTo>
                    <a:cubicBezTo>
                      <a:pt x="125" y="33"/>
                      <a:pt x="125" y="33"/>
                      <a:pt x="125" y="33"/>
                    </a:cubicBezTo>
                    <a:cubicBezTo>
                      <a:pt x="126" y="33"/>
                      <a:pt x="126" y="33"/>
                      <a:pt x="126" y="33"/>
                    </a:cubicBezTo>
                    <a:cubicBezTo>
                      <a:pt x="127" y="33"/>
                      <a:pt x="127" y="33"/>
                      <a:pt x="127" y="33"/>
                    </a:cubicBezTo>
                    <a:cubicBezTo>
                      <a:pt x="126" y="33"/>
                      <a:pt x="126" y="33"/>
                      <a:pt x="126" y="33"/>
                    </a:cubicBezTo>
                    <a:cubicBezTo>
                      <a:pt x="126" y="34"/>
                      <a:pt x="126" y="34"/>
                      <a:pt x="126" y="34"/>
                    </a:cubicBezTo>
                    <a:cubicBezTo>
                      <a:pt x="126" y="34"/>
                      <a:pt x="126" y="34"/>
                      <a:pt x="126" y="34"/>
                    </a:cubicBezTo>
                    <a:cubicBezTo>
                      <a:pt x="127" y="34"/>
                      <a:pt x="127" y="34"/>
                      <a:pt x="127" y="34"/>
                    </a:cubicBezTo>
                    <a:cubicBezTo>
                      <a:pt x="127" y="33"/>
                      <a:pt x="127" y="33"/>
                      <a:pt x="127" y="33"/>
                    </a:cubicBezTo>
                    <a:cubicBezTo>
                      <a:pt x="130" y="33"/>
                      <a:pt x="130" y="33"/>
                      <a:pt x="130" y="33"/>
                    </a:cubicBezTo>
                    <a:cubicBezTo>
                      <a:pt x="130" y="33"/>
                      <a:pt x="130" y="33"/>
                      <a:pt x="130" y="33"/>
                    </a:cubicBezTo>
                    <a:cubicBezTo>
                      <a:pt x="130" y="33"/>
                      <a:pt x="130" y="33"/>
                      <a:pt x="130" y="33"/>
                    </a:cubicBezTo>
                    <a:cubicBezTo>
                      <a:pt x="131" y="34"/>
                      <a:pt x="131" y="34"/>
                      <a:pt x="131" y="34"/>
                    </a:cubicBezTo>
                    <a:cubicBezTo>
                      <a:pt x="131" y="34"/>
                      <a:pt x="131" y="34"/>
                      <a:pt x="131" y="34"/>
                    </a:cubicBezTo>
                    <a:cubicBezTo>
                      <a:pt x="131" y="34"/>
                      <a:pt x="131" y="34"/>
                      <a:pt x="131" y="34"/>
                    </a:cubicBezTo>
                    <a:cubicBezTo>
                      <a:pt x="132" y="34"/>
                      <a:pt x="132" y="34"/>
                      <a:pt x="132" y="34"/>
                    </a:cubicBezTo>
                    <a:cubicBezTo>
                      <a:pt x="132" y="34"/>
                      <a:pt x="132" y="34"/>
                      <a:pt x="132" y="34"/>
                    </a:cubicBezTo>
                    <a:cubicBezTo>
                      <a:pt x="132" y="35"/>
                      <a:pt x="132" y="35"/>
                      <a:pt x="132" y="35"/>
                    </a:cubicBezTo>
                    <a:cubicBezTo>
                      <a:pt x="132" y="35"/>
                      <a:pt x="132" y="35"/>
                      <a:pt x="132" y="35"/>
                    </a:cubicBezTo>
                    <a:cubicBezTo>
                      <a:pt x="132" y="35"/>
                      <a:pt x="132" y="35"/>
                      <a:pt x="132" y="35"/>
                    </a:cubicBezTo>
                    <a:cubicBezTo>
                      <a:pt x="132" y="35"/>
                      <a:pt x="132" y="35"/>
                      <a:pt x="132" y="35"/>
                    </a:cubicBezTo>
                    <a:cubicBezTo>
                      <a:pt x="131" y="35"/>
                      <a:pt x="131" y="35"/>
                      <a:pt x="131" y="35"/>
                    </a:cubicBezTo>
                    <a:cubicBezTo>
                      <a:pt x="131" y="35"/>
                      <a:pt x="131" y="35"/>
                      <a:pt x="131" y="35"/>
                    </a:cubicBezTo>
                    <a:cubicBezTo>
                      <a:pt x="131" y="35"/>
                      <a:pt x="131" y="35"/>
                      <a:pt x="131" y="35"/>
                    </a:cubicBezTo>
                    <a:cubicBezTo>
                      <a:pt x="131" y="35"/>
                      <a:pt x="131" y="35"/>
                      <a:pt x="131" y="35"/>
                    </a:cubicBezTo>
                    <a:cubicBezTo>
                      <a:pt x="132" y="36"/>
                      <a:pt x="132" y="36"/>
                      <a:pt x="132" y="36"/>
                    </a:cubicBezTo>
                    <a:cubicBezTo>
                      <a:pt x="132" y="36"/>
                      <a:pt x="132" y="36"/>
                      <a:pt x="132" y="36"/>
                    </a:cubicBezTo>
                    <a:cubicBezTo>
                      <a:pt x="131" y="37"/>
                      <a:pt x="131" y="37"/>
                      <a:pt x="131" y="37"/>
                    </a:cubicBezTo>
                    <a:cubicBezTo>
                      <a:pt x="131" y="37"/>
                      <a:pt x="131" y="37"/>
                      <a:pt x="131" y="37"/>
                    </a:cubicBezTo>
                    <a:cubicBezTo>
                      <a:pt x="130" y="37"/>
                      <a:pt x="130" y="37"/>
                      <a:pt x="130" y="37"/>
                    </a:cubicBezTo>
                    <a:cubicBezTo>
                      <a:pt x="129" y="38"/>
                      <a:pt x="129" y="38"/>
                      <a:pt x="129" y="38"/>
                    </a:cubicBezTo>
                    <a:cubicBezTo>
                      <a:pt x="129" y="38"/>
                      <a:pt x="129" y="38"/>
                      <a:pt x="129" y="38"/>
                    </a:cubicBezTo>
                    <a:cubicBezTo>
                      <a:pt x="129" y="38"/>
                      <a:pt x="129" y="38"/>
                      <a:pt x="129" y="38"/>
                    </a:cubicBezTo>
                    <a:cubicBezTo>
                      <a:pt x="128" y="39"/>
                      <a:pt x="128" y="39"/>
                      <a:pt x="128" y="39"/>
                    </a:cubicBezTo>
                    <a:cubicBezTo>
                      <a:pt x="127" y="39"/>
                      <a:pt x="127" y="39"/>
                      <a:pt x="127" y="39"/>
                    </a:cubicBezTo>
                    <a:cubicBezTo>
                      <a:pt x="127" y="39"/>
                      <a:pt x="127" y="39"/>
                      <a:pt x="127" y="39"/>
                    </a:cubicBezTo>
                    <a:cubicBezTo>
                      <a:pt x="126" y="39"/>
                      <a:pt x="126" y="39"/>
                      <a:pt x="126" y="39"/>
                    </a:cubicBezTo>
                    <a:cubicBezTo>
                      <a:pt x="126" y="40"/>
                      <a:pt x="126" y="40"/>
                      <a:pt x="126" y="40"/>
                    </a:cubicBezTo>
                    <a:cubicBezTo>
                      <a:pt x="126" y="40"/>
                      <a:pt x="126" y="40"/>
                      <a:pt x="126" y="40"/>
                    </a:cubicBezTo>
                    <a:cubicBezTo>
                      <a:pt x="125" y="40"/>
                      <a:pt x="125" y="40"/>
                      <a:pt x="125" y="40"/>
                    </a:cubicBezTo>
                    <a:cubicBezTo>
                      <a:pt x="125" y="41"/>
                      <a:pt x="125" y="41"/>
                      <a:pt x="125" y="41"/>
                    </a:cubicBezTo>
                    <a:cubicBezTo>
                      <a:pt x="125" y="41"/>
                      <a:pt x="125" y="41"/>
                      <a:pt x="125" y="41"/>
                    </a:cubicBezTo>
                    <a:cubicBezTo>
                      <a:pt x="125" y="41"/>
                      <a:pt x="125" y="41"/>
                      <a:pt x="125" y="41"/>
                    </a:cubicBezTo>
                    <a:cubicBezTo>
                      <a:pt x="126" y="41"/>
                      <a:pt x="126" y="41"/>
                      <a:pt x="126" y="41"/>
                    </a:cubicBezTo>
                    <a:cubicBezTo>
                      <a:pt x="126" y="40"/>
                      <a:pt x="126" y="40"/>
                      <a:pt x="126" y="40"/>
                    </a:cubicBezTo>
                    <a:cubicBezTo>
                      <a:pt x="127" y="40"/>
                      <a:pt x="127" y="40"/>
                      <a:pt x="127" y="40"/>
                    </a:cubicBezTo>
                    <a:cubicBezTo>
                      <a:pt x="127" y="40"/>
                      <a:pt x="127" y="40"/>
                      <a:pt x="127" y="40"/>
                    </a:cubicBezTo>
                    <a:cubicBezTo>
                      <a:pt x="128" y="40"/>
                      <a:pt x="128" y="40"/>
                      <a:pt x="128" y="40"/>
                    </a:cubicBezTo>
                    <a:cubicBezTo>
                      <a:pt x="128" y="40"/>
                      <a:pt x="128" y="40"/>
                      <a:pt x="128" y="40"/>
                    </a:cubicBezTo>
                    <a:cubicBezTo>
                      <a:pt x="128" y="40"/>
                      <a:pt x="128" y="40"/>
                      <a:pt x="128" y="40"/>
                    </a:cubicBezTo>
                    <a:cubicBezTo>
                      <a:pt x="129" y="40"/>
                      <a:pt x="129" y="40"/>
                      <a:pt x="129" y="40"/>
                    </a:cubicBezTo>
                    <a:cubicBezTo>
                      <a:pt x="130" y="39"/>
                      <a:pt x="130" y="39"/>
                      <a:pt x="130" y="39"/>
                    </a:cubicBezTo>
                    <a:cubicBezTo>
                      <a:pt x="129" y="39"/>
                      <a:pt x="129" y="39"/>
                      <a:pt x="129" y="39"/>
                    </a:cubicBezTo>
                    <a:cubicBezTo>
                      <a:pt x="129" y="39"/>
                      <a:pt x="129" y="39"/>
                      <a:pt x="129" y="39"/>
                    </a:cubicBezTo>
                    <a:cubicBezTo>
                      <a:pt x="129" y="39"/>
                      <a:pt x="129" y="39"/>
                      <a:pt x="129" y="39"/>
                    </a:cubicBezTo>
                    <a:cubicBezTo>
                      <a:pt x="129" y="38"/>
                      <a:pt x="129" y="38"/>
                      <a:pt x="129" y="38"/>
                    </a:cubicBezTo>
                    <a:cubicBezTo>
                      <a:pt x="130" y="38"/>
                      <a:pt x="130" y="38"/>
                      <a:pt x="130" y="38"/>
                    </a:cubicBezTo>
                    <a:cubicBezTo>
                      <a:pt x="130" y="38"/>
                      <a:pt x="130" y="38"/>
                      <a:pt x="130" y="38"/>
                    </a:cubicBezTo>
                    <a:cubicBezTo>
                      <a:pt x="130" y="39"/>
                      <a:pt x="130" y="39"/>
                      <a:pt x="130" y="39"/>
                    </a:cubicBezTo>
                    <a:cubicBezTo>
                      <a:pt x="131" y="39"/>
                      <a:pt x="131" y="39"/>
                      <a:pt x="131"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40"/>
                      <a:pt x="132" y="40"/>
                      <a:pt x="132" y="40"/>
                    </a:cubicBezTo>
                    <a:cubicBezTo>
                      <a:pt x="132" y="40"/>
                      <a:pt x="132" y="40"/>
                      <a:pt x="132" y="40"/>
                    </a:cubicBezTo>
                    <a:cubicBezTo>
                      <a:pt x="133" y="39"/>
                      <a:pt x="133" y="39"/>
                      <a:pt x="133" y="39"/>
                    </a:cubicBezTo>
                    <a:cubicBezTo>
                      <a:pt x="134" y="39"/>
                      <a:pt x="134" y="39"/>
                      <a:pt x="134" y="39"/>
                    </a:cubicBezTo>
                    <a:cubicBezTo>
                      <a:pt x="135" y="39"/>
                      <a:pt x="135" y="39"/>
                      <a:pt x="135" y="39"/>
                    </a:cubicBezTo>
                    <a:cubicBezTo>
                      <a:pt x="136" y="39"/>
                      <a:pt x="136" y="39"/>
                      <a:pt x="136" y="39"/>
                    </a:cubicBezTo>
                    <a:cubicBezTo>
                      <a:pt x="137" y="39"/>
                      <a:pt x="137" y="39"/>
                      <a:pt x="137" y="39"/>
                    </a:cubicBezTo>
                    <a:cubicBezTo>
                      <a:pt x="137" y="39"/>
                      <a:pt x="137" y="39"/>
                      <a:pt x="137" y="39"/>
                    </a:cubicBezTo>
                    <a:cubicBezTo>
                      <a:pt x="137" y="40"/>
                      <a:pt x="137" y="40"/>
                      <a:pt x="137" y="40"/>
                    </a:cubicBezTo>
                    <a:cubicBezTo>
                      <a:pt x="136" y="40"/>
                      <a:pt x="136" y="40"/>
                      <a:pt x="136" y="40"/>
                    </a:cubicBezTo>
                    <a:cubicBezTo>
                      <a:pt x="136" y="40"/>
                      <a:pt x="136" y="40"/>
                      <a:pt x="136" y="40"/>
                    </a:cubicBezTo>
                    <a:cubicBezTo>
                      <a:pt x="138" y="40"/>
                      <a:pt x="138" y="40"/>
                      <a:pt x="138" y="40"/>
                    </a:cubicBezTo>
                    <a:cubicBezTo>
                      <a:pt x="138" y="40"/>
                      <a:pt x="138" y="40"/>
                      <a:pt x="138" y="40"/>
                    </a:cubicBezTo>
                    <a:cubicBezTo>
                      <a:pt x="139" y="40"/>
                      <a:pt x="139" y="40"/>
                      <a:pt x="139" y="40"/>
                    </a:cubicBezTo>
                    <a:cubicBezTo>
                      <a:pt x="140" y="41"/>
                      <a:pt x="140" y="41"/>
                      <a:pt x="140" y="41"/>
                    </a:cubicBezTo>
                    <a:cubicBezTo>
                      <a:pt x="140" y="41"/>
                      <a:pt x="140" y="41"/>
                      <a:pt x="140" y="41"/>
                    </a:cubicBezTo>
                    <a:cubicBezTo>
                      <a:pt x="140" y="40"/>
                      <a:pt x="140" y="40"/>
                      <a:pt x="140" y="40"/>
                    </a:cubicBezTo>
                    <a:cubicBezTo>
                      <a:pt x="141" y="40"/>
                      <a:pt x="141" y="40"/>
                      <a:pt x="141" y="40"/>
                    </a:cubicBezTo>
                    <a:cubicBezTo>
                      <a:pt x="141" y="40"/>
                      <a:pt x="141" y="40"/>
                      <a:pt x="141" y="40"/>
                    </a:cubicBezTo>
                    <a:cubicBezTo>
                      <a:pt x="141" y="40"/>
                      <a:pt x="141" y="40"/>
                      <a:pt x="141" y="40"/>
                    </a:cubicBezTo>
                    <a:cubicBezTo>
                      <a:pt x="141" y="39"/>
                      <a:pt x="141" y="39"/>
                      <a:pt x="141" y="39"/>
                    </a:cubicBezTo>
                    <a:cubicBezTo>
                      <a:pt x="141" y="39"/>
                      <a:pt x="141" y="39"/>
                      <a:pt x="141" y="39"/>
                    </a:cubicBezTo>
                    <a:cubicBezTo>
                      <a:pt x="141" y="39"/>
                      <a:pt x="141" y="39"/>
                      <a:pt x="141" y="39"/>
                    </a:cubicBezTo>
                    <a:cubicBezTo>
                      <a:pt x="141" y="39"/>
                      <a:pt x="141" y="39"/>
                      <a:pt x="141" y="39"/>
                    </a:cubicBezTo>
                    <a:cubicBezTo>
                      <a:pt x="142" y="39"/>
                      <a:pt x="142" y="39"/>
                      <a:pt x="142" y="39"/>
                    </a:cubicBezTo>
                    <a:cubicBezTo>
                      <a:pt x="143" y="39"/>
                      <a:pt x="143" y="39"/>
                      <a:pt x="143" y="39"/>
                    </a:cubicBezTo>
                    <a:cubicBezTo>
                      <a:pt x="142" y="39"/>
                      <a:pt x="142" y="39"/>
                      <a:pt x="142" y="39"/>
                    </a:cubicBezTo>
                    <a:cubicBezTo>
                      <a:pt x="143" y="40"/>
                      <a:pt x="143" y="40"/>
                      <a:pt x="143" y="40"/>
                    </a:cubicBezTo>
                    <a:cubicBezTo>
                      <a:pt x="143" y="39"/>
                      <a:pt x="143" y="39"/>
                      <a:pt x="143" y="39"/>
                    </a:cubicBezTo>
                    <a:cubicBezTo>
                      <a:pt x="144" y="40"/>
                      <a:pt x="144" y="40"/>
                      <a:pt x="144" y="40"/>
                    </a:cubicBezTo>
                    <a:cubicBezTo>
                      <a:pt x="144" y="39"/>
                      <a:pt x="144" y="39"/>
                      <a:pt x="144" y="39"/>
                    </a:cubicBezTo>
                    <a:cubicBezTo>
                      <a:pt x="145" y="40"/>
                      <a:pt x="145" y="40"/>
                      <a:pt x="145" y="40"/>
                    </a:cubicBezTo>
                    <a:cubicBezTo>
                      <a:pt x="146" y="40"/>
                      <a:pt x="146" y="40"/>
                      <a:pt x="146" y="40"/>
                    </a:cubicBezTo>
                    <a:cubicBezTo>
                      <a:pt x="146" y="41"/>
                      <a:pt x="146" y="41"/>
                      <a:pt x="146" y="41"/>
                    </a:cubicBezTo>
                    <a:cubicBezTo>
                      <a:pt x="146" y="41"/>
                      <a:pt x="146" y="41"/>
                      <a:pt x="146" y="41"/>
                    </a:cubicBezTo>
                    <a:cubicBezTo>
                      <a:pt x="146" y="41"/>
                      <a:pt x="146" y="41"/>
                      <a:pt x="146" y="41"/>
                    </a:cubicBezTo>
                    <a:cubicBezTo>
                      <a:pt x="145" y="41"/>
                      <a:pt x="145" y="41"/>
                      <a:pt x="145" y="41"/>
                    </a:cubicBezTo>
                    <a:cubicBezTo>
                      <a:pt x="145" y="41"/>
                      <a:pt x="145" y="41"/>
                      <a:pt x="145" y="41"/>
                    </a:cubicBezTo>
                    <a:cubicBezTo>
                      <a:pt x="146" y="42"/>
                      <a:pt x="146" y="42"/>
                      <a:pt x="146" y="42"/>
                    </a:cubicBezTo>
                    <a:cubicBezTo>
                      <a:pt x="146" y="42"/>
                      <a:pt x="146" y="42"/>
                      <a:pt x="146" y="42"/>
                    </a:cubicBezTo>
                    <a:cubicBezTo>
                      <a:pt x="146" y="42"/>
                      <a:pt x="146" y="42"/>
                      <a:pt x="146" y="42"/>
                    </a:cubicBezTo>
                    <a:cubicBezTo>
                      <a:pt x="146" y="42"/>
                      <a:pt x="146" y="42"/>
                      <a:pt x="146" y="42"/>
                    </a:cubicBezTo>
                    <a:cubicBezTo>
                      <a:pt x="145" y="42"/>
                      <a:pt x="145" y="42"/>
                      <a:pt x="145" y="42"/>
                    </a:cubicBezTo>
                    <a:cubicBezTo>
                      <a:pt x="145" y="42"/>
                      <a:pt x="145" y="42"/>
                      <a:pt x="145" y="42"/>
                    </a:cubicBezTo>
                    <a:cubicBezTo>
                      <a:pt x="146" y="43"/>
                      <a:pt x="146" y="43"/>
                      <a:pt x="146" y="43"/>
                    </a:cubicBezTo>
                    <a:cubicBezTo>
                      <a:pt x="146" y="43"/>
                      <a:pt x="146" y="43"/>
                      <a:pt x="146" y="43"/>
                    </a:cubicBezTo>
                    <a:cubicBezTo>
                      <a:pt x="146" y="43"/>
                      <a:pt x="146" y="43"/>
                      <a:pt x="146" y="43"/>
                    </a:cubicBezTo>
                    <a:cubicBezTo>
                      <a:pt x="146" y="43"/>
                      <a:pt x="146" y="43"/>
                      <a:pt x="146" y="43"/>
                    </a:cubicBezTo>
                    <a:cubicBezTo>
                      <a:pt x="146" y="43"/>
                      <a:pt x="146" y="43"/>
                      <a:pt x="146" y="43"/>
                    </a:cubicBezTo>
                    <a:cubicBezTo>
                      <a:pt x="148" y="45"/>
                      <a:pt x="148" y="45"/>
                      <a:pt x="148" y="45"/>
                    </a:cubicBezTo>
                    <a:cubicBezTo>
                      <a:pt x="148" y="44"/>
                      <a:pt x="148" y="44"/>
                      <a:pt x="148" y="44"/>
                    </a:cubicBezTo>
                    <a:cubicBezTo>
                      <a:pt x="149" y="43"/>
                      <a:pt x="149" y="43"/>
                      <a:pt x="149" y="43"/>
                    </a:cubicBezTo>
                    <a:cubicBezTo>
                      <a:pt x="149" y="43"/>
                      <a:pt x="149" y="43"/>
                      <a:pt x="149" y="43"/>
                    </a:cubicBezTo>
                    <a:cubicBezTo>
                      <a:pt x="149" y="43"/>
                      <a:pt x="149" y="43"/>
                      <a:pt x="149" y="43"/>
                    </a:cubicBezTo>
                    <a:cubicBezTo>
                      <a:pt x="150" y="43"/>
                      <a:pt x="150" y="43"/>
                      <a:pt x="150" y="43"/>
                    </a:cubicBezTo>
                    <a:cubicBezTo>
                      <a:pt x="151" y="43"/>
                      <a:pt x="151" y="43"/>
                      <a:pt x="151" y="43"/>
                    </a:cubicBezTo>
                    <a:cubicBezTo>
                      <a:pt x="152" y="43"/>
                      <a:pt x="152" y="43"/>
                      <a:pt x="152" y="43"/>
                    </a:cubicBezTo>
                    <a:cubicBezTo>
                      <a:pt x="153" y="43"/>
                      <a:pt x="153" y="43"/>
                      <a:pt x="153" y="43"/>
                    </a:cubicBezTo>
                    <a:cubicBezTo>
                      <a:pt x="153" y="44"/>
                      <a:pt x="153" y="44"/>
                      <a:pt x="153" y="44"/>
                    </a:cubicBezTo>
                    <a:cubicBezTo>
                      <a:pt x="154" y="44"/>
                      <a:pt x="154" y="44"/>
                      <a:pt x="154" y="44"/>
                    </a:cubicBezTo>
                    <a:cubicBezTo>
                      <a:pt x="154" y="43"/>
                      <a:pt x="154" y="43"/>
                      <a:pt x="154" y="43"/>
                    </a:cubicBezTo>
                    <a:cubicBezTo>
                      <a:pt x="154" y="43"/>
                      <a:pt x="154" y="43"/>
                      <a:pt x="154" y="43"/>
                    </a:cubicBezTo>
                    <a:cubicBezTo>
                      <a:pt x="155" y="43"/>
                      <a:pt x="155" y="43"/>
                      <a:pt x="155" y="43"/>
                    </a:cubicBezTo>
                    <a:cubicBezTo>
                      <a:pt x="155" y="43"/>
                      <a:pt x="155" y="43"/>
                      <a:pt x="155" y="43"/>
                    </a:cubicBezTo>
                    <a:cubicBezTo>
                      <a:pt x="156" y="43"/>
                      <a:pt x="156" y="43"/>
                      <a:pt x="156" y="43"/>
                    </a:cubicBezTo>
                    <a:cubicBezTo>
                      <a:pt x="155" y="43"/>
                      <a:pt x="155" y="43"/>
                      <a:pt x="155" y="43"/>
                    </a:cubicBezTo>
                    <a:cubicBezTo>
                      <a:pt x="155" y="42"/>
                      <a:pt x="155" y="42"/>
                      <a:pt x="155" y="42"/>
                    </a:cubicBezTo>
                    <a:cubicBezTo>
                      <a:pt x="156" y="42"/>
                      <a:pt x="156" y="42"/>
                      <a:pt x="156" y="42"/>
                    </a:cubicBezTo>
                    <a:cubicBezTo>
                      <a:pt x="155" y="42"/>
                      <a:pt x="155" y="42"/>
                      <a:pt x="155" y="42"/>
                    </a:cubicBezTo>
                    <a:cubicBezTo>
                      <a:pt x="155" y="41"/>
                      <a:pt x="155" y="41"/>
                      <a:pt x="155" y="41"/>
                    </a:cubicBezTo>
                    <a:cubicBezTo>
                      <a:pt x="155" y="41"/>
                      <a:pt x="155" y="41"/>
                      <a:pt x="155" y="41"/>
                    </a:cubicBezTo>
                    <a:cubicBezTo>
                      <a:pt x="156" y="41"/>
                      <a:pt x="156" y="41"/>
                      <a:pt x="156" y="41"/>
                    </a:cubicBezTo>
                    <a:cubicBezTo>
                      <a:pt x="157" y="41"/>
                      <a:pt x="157" y="41"/>
                      <a:pt x="157" y="41"/>
                    </a:cubicBezTo>
                    <a:cubicBezTo>
                      <a:pt x="156" y="41"/>
                      <a:pt x="156" y="41"/>
                      <a:pt x="156" y="41"/>
                    </a:cubicBezTo>
                    <a:cubicBezTo>
                      <a:pt x="156" y="41"/>
                      <a:pt x="156" y="41"/>
                      <a:pt x="156" y="41"/>
                    </a:cubicBezTo>
                    <a:cubicBezTo>
                      <a:pt x="157" y="41"/>
                      <a:pt x="157" y="41"/>
                      <a:pt x="157" y="41"/>
                    </a:cubicBezTo>
                    <a:cubicBezTo>
                      <a:pt x="157" y="41"/>
                      <a:pt x="157" y="41"/>
                      <a:pt x="157" y="41"/>
                    </a:cubicBezTo>
                    <a:cubicBezTo>
                      <a:pt x="158" y="41"/>
                      <a:pt x="158" y="41"/>
                      <a:pt x="158" y="41"/>
                    </a:cubicBezTo>
                    <a:cubicBezTo>
                      <a:pt x="159" y="41"/>
                      <a:pt x="159" y="41"/>
                      <a:pt x="159" y="41"/>
                    </a:cubicBezTo>
                    <a:cubicBezTo>
                      <a:pt x="160" y="41"/>
                      <a:pt x="160" y="41"/>
                      <a:pt x="160" y="41"/>
                    </a:cubicBezTo>
                    <a:cubicBezTo>
                      <a:pt x="161" y="42"/>
                      <a:pt x="161" y="42"/>
                      <a:pt x="161" y="42"/>
                    </a:cubicBezTo>
                    <a:cubicBezTo>
                      <a:pt x="160" y="42"/>
                      <a:pt x="160" y="42"/>
                      <a:pt x="160" y="42"/>
                    </a:cubicBezTo>
                    <a:cubicBezTo>
                      <a:pt x="160" y="42"/>
                      <a:pt x="160" y="42"/>
                      <a:pt x="160" y="42"/>
                    </a:cubicBezTo>
                    <a:cubicBezTo>
                      <a:pt x="159" y="42"/>
                      <a:pt x="159" y="42"/>
                      <a:pt x="159" y="42"/>
                    </a:cubicBezTo>
                    <a:cubicBezTo>
                      <a:pt x="159" y="42"/>
                      <a:pt x="159" y="42"/>
                      <a:pt x="159" y="42"/>
                    </a:cubicBezTo>
                    <a:cubicBezTo>
                      <a:pt x="160" y="42"/>
                      <a:pt x="160" y="42"/>
                      <a:pt x="160" y="42"/>
                    </a:cubicBezTo>
                    <a:cubicBezTo>
                      <a:pt x="160" y="42"/>
                      <a:pt x="160" y="42"/>
                      <a:pt x="160" y="42"/>
                    </a:cubicBezTo>
                    <a:cubicBezTo>
                      <a:pt x="160" y="42"/>
                      <a:pt x="160" y="42"/>
                      <a:pt x="160" y="42"/>
                    </a:cubicBezTo>
                    <a:cubicBezTo>
                      <a:pt x="160" y="43"/>
                      <a:pt x="160" y="43"/>
                      <a:pt x="160" y="43"/>
                    </a:cubicBezTo>
                    <a:cubicBezTo>
                      <a:pt x="161" y="43"/>
                      <a:pt x="161" y="43"/>
                      <a:pt x="161" y="43"/>
                    </a:cubicBezTo>
                    <a:cubicBezTo>
                      <a:pt x="162" y="42"/>
                      <a:pt x="162" y="42"/>
                      <a:pt x="162" y="42"/>
                    </a:cubicBezTo>
                    <a:cubicBezTo>
                      <a:pt x="162" y="42"/>
                      <a:pt x="162" y="42"/>
                      <a:pt x="162" y="42"/>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4" y="43"/>
                      <a:pt x="164" y="43"/>
                      <a:pt x="164" y="43"/>
                    </a:cubicBezTo>
                    <a:cubicBezTo>
                      <a:pt x="164" y="43"/>
                      <a:pt x="164" y="43"/>
                      <a:pt x="164" y="43"/>
                    </a:cubicBezTo>
                    <a:cubicBezTo>
                      <a:pt x="164" y="43"/>
                      <a:pt x="164" y="43"/>
                      <a:pt x="164" y="43"/>
                    </a:cubicBezTo>
                    <a:cubicBezTo>
                      <a:pt x="165" y="43"/>
                      <a:pt x="165" y="43"/>
                      <a:pt x="165" y="43"/>
                    </a:cubicBezTo>
                    <a:cubicBezTo>
                      <a:pt x="166" y="44"/>
                      <a:pt x="166" y="44"/>
                      <a:pt x="166" y="44"/>
                    </a:cubicBezTo>
                    <a:cubicBezTo>
                      <a:pt x="166" y="44"/>
                      <a:pt x="166" y="44"/>
                      <a:pt x="166" y="44"/>
                    </a:cubicBezTo>
                    <a:cubicBezTo>
                      <a:pt x="167" y="45"/>
                      <a:pt x="167" y="45"/>
                      <a:pt x="167" y="45"/>
                    </a:cubicBezTo>
                    <a:cubicBezTo>
                      <a:pt x="168" y="44"/>
                      <a:pt x="168" y="44"/>
                      <a:pt x="168" y="44"/>
                    </a:cubicBezTo>
                    <a:cubicBezTo>
                      <a:pt x="169" y="44"/>
                      <a:pt x="169" y="44"/>
                      <a:pt x="169" y="44"/>
                    </a:cubicBezTo>
                    <a:cubicBezTo>
                      <a:pt x="170" y="44"/>
                      <a:pt x="170" y="44"/>
                      <a:pt x="170" y="44"/>
                    </a:cubicBezTo>
                    <a:cubicBezTo>
                      <a:pt x="171" y="44"/>
                      <a:pt x="171" y="44"/>
                      <a:pt x="171" y="44"/>
                    </a:cubicBezTo>
                    <a:cubicBezTo>
                      <a:pt x="172" y="44"/>
                      <a:pt x="172" y="44"/>
                      <a:pt x="172" y="44"/>
                    </a:cubicBezTo>
                    <a:cubicBezTo>
                      <a:pt x="173" y="45"/>
                      <a:pt x="173" y="45"/>
                      <a:pt x="173" y="45"/>
                    </a:cubicBezTo>
                    <a:cubicBezTo>
                      <a:pt x="173" y="45"/>
                      <a:pt x="173" y="45"/>
                      <a:pt x="173" y="45"/>
                    </a:cubicBezTo>
                    <a:cubicBezTo>
                      <a:pt x="173" y="46"/>
                      <a:pt x="173" y="46"/>
                      <a:pt x="173" y="46"/>
                    </a:cubicBezTo>
                    <a:cubicBezTo>
                      <a:pt x="173" y="46"/>
                      <a:pt x="173" y="46"/>
                      <a:pt x="173" y="46"/>
                    </a:cubicBezTo>
                    <a:cubicBezTo>
                      <a:pt x="174" y="47"/>
                      <a:pt x="174" y="47"/>
                      <a:pt x="174" y="47"/>
                    </a:cubicBezTo>
                    <a:cubicBezTo>
                      <a:pt x="174" y="46"/>
                      <a:pt x="174" y="46"/>
                      <a:pt x="174" y="46"/>
                    </a:cubicBezTo>
                    <a:cubicBezTo>
                      <a:pt x="174" y="47"/>
                      <a:pt x="174" y="47"/>
                      <a:pt x="174" y="47"/>
                    </a:cubicBezTo>
                    <a:cubicBezTo>
                      <a:pt x="174" y="47"/>
                      <a:pt x="174" y="47"/>
                      <a:pt x="174" y="47"/>
                    </a:cubicBezTo>
                    <a:cubicBezTo>
                      <a:pt x="175" y="47"/>
                      <a:pt x="175" y="47"/>
                      <a:pt x="175" y="47"/>
                    </a:cubicBezTo>
                    <a:cubicBezTo>
                      <a:pt x="175" y="47"/>
                      <a:pt x="175" y="47"/>
                      <a:pt x="175" y="47"/>
                    </a:cubicBezTo>
                    <a:cubicBezTo>
                      <a:pt x="175" y="47"/>
                      <a:pt x="175" y="47"/>
                      <a:pt x="175" y="47"/>
                    </a:cubicBezTo>
                    <a:cubicBezTo>
                      <a:pt x="176" y="46"/>
                      <a:pt x="176" y="46"/>
                      <a:pt x="176" y="46"/>
                    </a:cubicBezTo>
                    <a:cubicBezTo>
                      <a:pt x="176" y="46"/>
                      <a:pt x="176" y="46"/>
                      <a:pt x="176" y="46"/>
                    </a:cubicBezTo>
                    <a:cubicBezTo>
                      <a:pt x="177" y="46"/>
                      <a:pt x="177" y="46"/>
                      <a:pt x="177" y="46"/>
                    </a:cubicBezTo>
                    <a:cubicBezTo>
                      <a:pt x="177" y="47"/>
                      <a:pt x="177" y="47"/>
                      <a:pt x="177" y="47"/>
                    </a:cubicBezTo>
                    <a:cubicBezTo>
                      <a:pt x="179" y="47"/>
                      <a:pt x="179" y="47"/>
                      <a:pt x="179" y="47"/>
                    </a:cubicBezTo>
                    <a:cubicBezTo>
                      <a:pt x="180" y="46"/>
                      <a:pt x="180" y="46"/>
                      <a:pt x="180" y="46"/>
                    </a:cubicBezTo>
                    <a:cubicBezTo>
                      <a:pt x="180" y="47"/>
                      <a:pt x="180" y="47"/>
                      <a:pt x="180" y="47"/>
                    </a:cubicBezTo>
                    <a:cubicBezTo>
                      <a:pt x="180" y="47"/>
                      <a:pt x="180" y="47"/>
                      <a:pt x="180" y="47"/>
                    </a:cubicBezTo>
                    <a:cubicBezTo>
                      <a:pt x="181" y="47"/>
                      <a:pt x="181" y="47"/>
                      <a:pt x="181" y="47"/>
                    </a:cubicBezTo>
                    <a:cubicBezTo>
                      <a:pt x="181" y="48"/>
                      <a:pt x="181" y="48"/>
                      <a:pt x="181" y="48"/>
                    </a:cubicBezTo>
                    <a:cubicBezTo>
                      <a:pt x="183" y="48"/>
                      <a:pt x="183" y="48"/>
                      <a:pt x="183" y="48"/>
                    </a:cubicBezTo>
                    <a:cubicBezTo>
                      <a:pt x="183" y="47"/>
                      <a:pt x="183" y="47"/>
                      <a:pt x="183" y="47"/>
                    </a:cubicBezTo>
                    <a:cubicBezTo>
                      <a:pt x="182" y="47"/>
                      <a:pt x="182" y="47"/>
                      <a:pt x="182" y="47"/>
                    </a:cubicBezTo>
                    <a:cubicBezTo>
                      <a:pt x="182" y="46"/>
                      <a:pt x="182" y="46"/>
                      <a:pt x="182" y="46"/>
                    </a:cubicBezTo>
                    <a:cubicBezTo>
                      <a:pt x="182" y="46"/>
                      <a:pt x="182" y="46"/>
                      <a:pt x="182" y="46"/>
                    </a:cubicBezTo>
                    <a:cubicBezTo>
                      <a:pt x="182" y="46"/>
                      <a:pt x="182" y="46"/>
                      <a:pt x="182" y="46"/>
                    </a:cubicBezTo>
                    <a:cubicBezTo>
                      <a:pt x="182" y="46"/>
                      <a:pt x="182" y="46"/>
                      <a:pt x="182" y="46"/>
                    </a:cubicBezTo>
                    <a:cubicBezTo>
                      <a:pt x="182" y="46"/>
                      <a:pt x="182" y="46"/>
                      <a:pt x="182" y="46"/>
                    </a:cubicBezTo>
                    <a:cubicBezTo>
                      <a:pt x="184" y="46"/>
                      <a:pt x="184" y="46"/>
                      <a:pt x="184" y="46"/>
                    </a:cubicBezTo>
                    <a:cubicBezTo>
                      <a:pt x="185" y="46"/>
                      <a:pt x="185" y="46"/>
                      <a:pt x="185" y="46"/>
                    </a:cubicBezTo>
                    <a:cubicBezTo>
                      <a:pt x="185" y="46"/>
                      <a:pt x="185" y="46"/>
                      <a:pt x="185" y="46"/>
                    </a:cubicBezTo>
                    <a:cubicBezTo>
                      <a:pt x="186" y="46"/>
                      <a:pt x="186" y="46"/>
                      <a:pt x="186" y="46"/>
                    </a:cubicBezTo>
                    <a:cubicBezTo>
                      <a:pt x="186" y="46"/>
                      <a:pt x="186" y="46"/>
                      <a:pt x="186" y="46"/>
                    </a:cubicBezTo>
                    <a:cubicBezTo>
                      <a:pt x="187" y="46"/>
                      <a:pt x="187" y="46"/>
                      <a:pt x="187" y="46"/>
                    </a:cubicBezTo>
                    <a:cubicBezTo>
                      <a:pt x="187" y="46"/>
                      <a:pt x="187" y="46"/>
                      <a:pt x="187" y="46"/>
                    </a:cubicBezTo>
                    <a:cubicBezTo>
                      <a:pt x="188" y="47"/>
                      <a:pt x="188" y="47"/>
                      <a:pt x="188" y="47"/>
                    </a:cubicBezTo>
                    <a:cubicBezTo>
                      <a:pt x="189" y="47"/>
                      <a:pt x="189" y="47"/>
                      <a:pt x="189" y="47"/>
                    </a:cubicBezTo>
                    <a:cubicBezTo>
                      <a:pt x="189" y="47"/>
                      <a:pt x="189" y="47"/>
                      <a:pt x="189" y="47"/>
                    </a:cubicBezTo>
                    <a:cubicBezTo>
                      <a:pt x="190" y="47"/>
                      <a:pt x="190" y="47"/>
                      <a:pt x="190" y="47"/>
                    </a:cubicBezTo>
                    <a:cubicBezTo>
                      <a:pt x="191" y="47"/>
                      <a:pt x="191" y="47"/>
                      <a:pt x="191" y="47"/>
                    </a:cubicBezTo>
                    <a:cubicBezTo>
                      <a:pt x="191" y="48"/>
                      <a:pt x="191" y="48"/>
                      <a:pt x="191" y="48"/>
                    </a:cubicBezTo>
                    <a:cubicBezTo>
                      <a:pt x="191" y="48"/>
                      <a:pt x="191" y="48"/>
                      <a:pt x="191" y="48"/>
                    </a:cubicBezTo>
                    <a:cubicBezTo>
                      <a:pt x="192" y="48"/>
                      <a:pt x="192" y="48"/>
                      <a:pt x="192" y="48"/>
                    </a:cubicBezTo>
                    <a:cubicBezTo>
                      <a:pt x="192" y="48"/>
                      <a:pt x="192" y="48"/>
                      <a:pt x="192" y="48"/>
                    </a:cubicBezTo>
                    <a:cubicBezTo>
                      <a:pt x="193" y="49"/>
                      <a:pt x="193" y="49"/>
                      <a:pt x="193" y="49"/>
                    </a:cubicBezTo>
                    <a:cubicBezTo>
                      <a:pt x="193" y="49"/>
                      <a:pt x="193" y="49"/>
                      <a:pt x="193" y="49"/>
                    </a:cubicBezTo>
                    <a:cubicBezTo>
                      <a:pt x="193" y="49"/>
                      <a:pt x="193" y="49"/>
                      <a:pt x="193" y="49"/>
                    </a:cubicBezTo>
                    <a:cubicBezTo>
                      <a:pt x="194" y="49"/>
                      <a:pt x="194" y="49"/>
                      <a:pt x="194" y="49"/>
                    </a:cubicBezTo>
                    <a:cubicBezTo>
                      <a:pt x="194" y="50"/>
                      <a:pt x="194" y="50"/>
                      <a:pt x="194" y="50"/>
                    </a:cubicBezTo>
                    <a:cubicBezTo>
                      <a:pt x="194" y="50"/>
                      <a:pt x="194" y="50"/>
                      <a:pt x="194" y="50"/>
                    </a:cubicBezTo>
                    <a:cubicBezTo>
                      <a:pt x="195" y="50"/>
                      <a:pt x="195" y="50"/>
                      <a:pt x="195" y="50"/>
                    </a:cubicBezTo>
                    <a:cubicBezTo>
                      <a:pt x="195" y="51"/>
                      <a:pt x="195" y="51"/>
                      <a:pt x="195" y="51"/>
                    </a:cubicBezTo>
                    <a:cubicBezTo>
                      <a:pt x="195" y="51"/>
                      <a:pt x="195" y="51"/>
                      <a:pt x="195" y="51"/>
                    </a:cubicBezTo>
                    <a:cubicBezTo>
                      <a:pt x="196" y="52"/>
                      <a:pt x="196" y="52"/>
                      <a:pt x="196" y="52"/>
                    </a:cubicBezTo>
                    <a:cubicBezTo>
                      <a:pt x="196" y="51"/>
                      <a:pt x="196" y="51"/>
                      <a:pt x="196" y="51"/>
                    </a:cubicBezTo>
                    <a:cubicBezTo>
                      <a:pt x="196" y="51"/>
                      <a:pt x="196" y="51"/>
                      <a:pt x="196" y="51"/>
                    </a:cubicBezTo>
                    <a:cubicBezTo>
                      <a:pt x="196" y="51"/>
                      <a:pt x="196" y="51"/>
                      <a:pt x="196" y="51"/>
                    </a:cubicBezTo>
                    <a:cubicBezTo>
                      <a:pt x="195" y="51"/>
                      <a:pt x="195" y="51"/>
                      <a:pt x="195" y="51"/>
                    </a:cubicBezTo>
                    <a:cubicBezTo>
                      <a:pt x="196" y="51"/>
                      <a:pt x="196" y="51"/>
                      <a:pt x="196" y="51"/>
                    </a:cubicBezTo>
                    <a:cubicBezTo>
                      <a:pt x="197" y="51"/>
                      <a:pt x="197" y="51"/>
                      <a:pt x="197" y="51"/>
                    </a:cubicBezTo>
                    <a:cubicBezTo>
                      <a:pt x="197" y="51"/>
                      <a:pt x="197" y="51"/>
                      <a:pt x="197" y="51"/>
                    </a:cubicBezTo>
                    <a:cubicBezTo>
                      <a:pt x="198" y="51"/>
                      <a:pt x="198" y="51"/>
                      <a:pt x="198" y="51"/>
                    </a:cubicBezTo>
                    <a:cubicBezTo>
                      <a:pt x="199" y="52"/>
                      <a:pt x="199" y="52"/>
                      <a:pt x="199" y="52"/>
                    </a:cubicBezTo>
                    <a:cubicBezTo>
                      <a:pt x="199" y="52"/>
                      <a:pt x="199" y="52"/>
                      <a:pt x="199" y="52"/>
                    </a:cubicBezTo>
                    <a:cubicBezTo>
                      <a:pt x="199" y="53"/>
                      <a:pt x="199" y="53"/>
                      <a:pt x="199" y="53"/>
                    </a:cubicBezTo>
                    <a:cubicBezTo>
                      <a:pt x="199" y="53"/>
                      <a:pt x="199" y="53"/>
                      <a:pt x="199" y="53"/>
                    </a:cubicBezTo>
                    <a:cubicBezTo>
                      <a:pt x="198" y="53"/>
                      <a:pt x="198" y="53"/>
                      <a:pt x="198" y="53"/>
                    </a:cubicBezTo>
                    <a:cubicBezTo>
                      <a:pt x="197" y="54"/>
                      <a:pt x="197" y="54"/>
                      <a:pt x="197" y="54"/>
                    </a:cubicBezTo>
                    <a:cubicBezTo>
                      <a:pt x="197" y="54"/>
                      <a:pt x="197" y="54"/>
                      <a:pt x="197" y="54"/>
                    </a:cubicBezTo>
                    <a:cubicBezTo>
                      <a:pt x="197" y="54"/>
                      <a:pt x="197" y="54"/>
                      <a:pt x="197" y="54"/>
                    </a:cubicBezTo>
                    <a:cubicBezTo>
                      <a:pt x="197" y="55"/>
                      <a:pt x="197" y="55"/>
                      <a:pt x="197" y="55"/>
                    </a:cubicBezTo>
                    <a:cubicBezTo>
                      <a:pt x="197" y="55"/>
                      <a:pt x="197" y="55"/>
                      <a:pt x="197" y="55"/>
                    </a:cubicBezTo>
                    <a:cubicBezTo>
                      <a:pt x="197" y="56"/>
                      <a:pt x="197" y="56"/>
                      <a:pt x="197" y="56"/>
                    </a:cubicBezTo>
                    <a:cubicBezTo>
                      <a:pt x="197" y="56"/>
                      <a:pt x="197" y="56"/>
                      <a:pt x="197" y="56"/>
                    </a:cubicBezTo>
                    <a:cubicBezTo>
                      <a:pt x="196" y="56"/>
                      <a:pt x="196" y="56"/>
                      <a:pt x="196" y="56"/>
                    </a:cubicBezTo>
                    <a:cubicBezTo>
                      <a:pt x="196" y="56"/>
                      <a:pt x="196" y="56"/>
                      <a:pt x="196" y="56"/>
                    </a:cubicBezTo>
                    <a:cubicBezTo>
                      <a:pt x="195" y="55"/>
                      <a:pt x="195" y="55"/>
                      <a:pt x="195" y="55"/>
                    </a:cubicBezTo>
                    <a:cubicBezTo>
                      <a:pt x="195" y="55"/>
                      <a:pt x="195" y="55"/>
                      <a:pt x="195" y="55"/>
                    </a:cubicBezTo>
                    <a:cubicBezTo>
                      <a:pt x="194" y="55"/>
                      <a:pt x="194" y="55"/>
                      <a:pt x="194" y="55"/>
                    </a:cubicBezTo>
                    <a:cubicBezTo>
                      <a:pt x="194" y="54"/>
                      <a:pt x="194" y="54"/>
                      <a:pt x="194" y="54"/>
                    </a:cubicBezTo>
                    <a:cubicBezTo>
                      <a:pt x="194" y="54"/>
                      <a:pt x="194" y="54"/>
                      <a:pt x="194" y="54"/>
                    </a:cubicBezTo>
                    <a:cubicBezTo>
                      <a:pt x="193" y="54"/>
                      <a:pt x="193" y="54"/>
                      <a:pt x="193" y="54"/>
                    </a:cubicBezTo>
                    <a:cubicBezTo>
                      <a:pt x="193" y="54"/>
                      <a:pt x="193" y="54"/>
                      <a:pt x="193" y="54"/>
                    </a:cubicBezTo>
                    <a:cubicBezTo>
                      <a:pt x="192" y="54"/>
                      <a:pt x="192" y="54"/>
                      <a:pt x="192" y="54"/>
                    </a:cubicBezTo>
                    <a:cubicBezTo>
                      <a:pt x="192" y="53"/>
                      <a:pt x="192" y="53"/>
                      <a:pt x="192" y="53"/>
                    </a:cubicBezTo>
                    <a:cubicBezTo>
                      <a:pt x="192" y="53"/>
                      <a:pt x="192" y="53"/>
                      <a:pt x="192" y="53"/>
                    </a:cubicBezTo>
                    <a:cubicBezTo>
                      <a:pt x="192" y="52"/>
                      <a:pt x="192" y="52"/>
                      <a:pt x="192" y="52"/>
                    </a:cubicBezTo>
                    <a:cubicBezTo>
                      <a:pt x="192" y="52"/>
                      <a:pt x="192" y="52"/>
                      <a:pt x="192" y="52"/>
                    </a:cubicBezTo>
                    <a:cubicBezTo>
                      <a:pt x="191" y="52"/>
                      <a:pt x="191" y="52"/>
                      <a:pt x="191" y="52"/>
                    </a:cubicBezTo>
                    <a:cubicBezTo>
                      <a:pt x="191" y="52"/>
                      <a:pt x="191" y="52"/>
                      <a:pt x="191" y="52"/>
                    </a:cubicBezTo>
                    <a:cubicBezTo>
                      <a:pt x="191" y="52"/>
                      <a:pt x="191" y="52"/>
                      <a:pt x="191" y="52"/>
                    </a:cubicBezTo>
                    <a:cubicBezTo>
                      <a:pt x="191" y="53"/>
                      <a:pt x="191" y="53"/>
                      <a:pt x="191" y="53"/>
                    </a:cubicBezTo>
                    <a:cubicBezTo>
                      <a:pt x="191" y="54"/>
                      <a:pt x="191" y="54"/>
                      <a:pt x="191" y="54"/>
                    </a:cubicBezTo>
                    <a:cubicBezTo>
                      <a:pt x="190" y="55"/>
                      <a:pt x="190" y="55"/>
                      <a:pt x="190" y="55"/>
                    </a:cubicBezTo>
                    <a:cubicBezTo>
                      <a:pt x="190" y="55"/>
                      <a:pt x="190" y="55"/>
                      <a:pt x="190" y="55"/>
                    </a:cubicBezTo>
                    <a:cubicBezTo>
                      <a:pt x="190" y="55"/>
                      <a:pt x="190" y="55"/>
                      <a:pt x="190" y="55"/>
                    </a:cubicBezTo>
                    <a:cubicBezTo>
                      <a:pt x="189" y="56"/>
                      <a:pt x="189" y="56"/>
                      <a:pt x="189" y="56"/>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7" y="55"/>
                      <a:pt x="187" y="55"/>
                      <a:pt x="187" y="55"/>
                    </a:cubicBezTo>
                    <a:cubicBezTo>
                      <a:pt x="188" y="56"/>
                      <a:pt x="188" y="56"/>
                      <a:pt x="188" y="56"/>
                    </a:cubicBezTo>
                    <a:cubicBezTo>
                      <a:pt x="188" y="56"/>
                      <a:pt x="188" y="56"/>
                      <a:pt x="188" y="56"/>
                    </a:cubicBezTo>
                    <a:cubicBezTo>
                      <a:pt x="188" y="56"/>
                      <a:pt x="188" y="56"/>
                      <a:pt x="188" y="56"/>
                    </a:cubicBezTo>
                    <a:cubicBezTo>
                      <a:pt x="189" y="56"/>
                      <a:pt x="189" y="56"/>
                      <a:pt x="189" y="56"/>
                    </a:cubicBezTo>
                    <a:cubicBezTo>
                      <a:pt x="189" y="56"/>
                      <a:pt x="189" y="56"/>
                      <a:pt x="189" y="56"/>
                    </a:cubicBezTo>
                    <a:cubicBezTo>
                      <a:pt x="189" y="56"/>
                      <a:pt x="189" y="56"/>
                      <a:pt x="189" y="56"/>
                    </a:cubicBezTo>
                    <a:cubicBezTo>
                      <a:pt x="189" y="57"/>
                      <a:pt x="189" y="57"/>
                      <a:pt x="189" y="57"/>
                    </a:cubicBezTo>
                    <a:cubicBezTo>
                      <a:pt x="190" y="57"/>
                      <a:pt x="190" y="57"/>
                      <a:pt x="190" y="57"/>
                    </a:cubicBezTo>
                    <a:cubicBezTo>
                      <a:pt x="190" y="58"/>
                      <a:pt x="190" y="58"/>
                      <a:pt x="190" y="58"/>
                    </a:cubicBezTo>
                    <a:cubicBezTo>
                      <a:pt x="190" y="58"/>
                      <a:pt x="190" y="58"/>
                      <a:pt x="190" y="58"/>
                    </a:cubicBezTo>
                    <a:cubicBezTo>
                      <a:pt x="190" y="59"/>
                      <a:pt x="190" y="59"/>
                      <a:pt x="190" y="59"/>
                    </a:cubicBezTo>
                    <a:cubicBezTo>
                      <a:pt x="190" y="60"/>
                      <a:pt x="190" y="60"/>
                      <a:pt x="190" y="60"/>
                    </a:cubicBezTo>
                    <a:cubicBezTo>
                      <a:pt x="190" y="60"/>
                      <a:pt x="190" y="60"/>
                      <a:pt x="190" y="60"/>
                    </a:cubicBezTo>
                    <a:cubicBezTo>
                      <a:pt x="190" y="61"/>
                      <a:pt x="190" y="61"/>
                      <a:pt x="190" y="61"/>
                    </a:cubicBezTo>
                    <a:cubicBezTo>
                      <a:pt x="189" y="60"/>
                      <a:pt x="189" y="60"/>
                      <a:pt x="189" y="60"/>
                    </a:cubicBezTo>
                    <a:cubicBezTo>
                      <a:pt x="189" y="60"/>
                      <a:pt x="189" y="60"/>
                      <a:pt x="189" y="60"/>
                    </a:cubicBezTo>
                    <a:cubicBezTo>
                      <a:pt x="188" y="60"/>
                      <a:pt x="188" y="60"/>
                      <a:pt x="188" y="60"/>
                    </a:cubicBezTo>
                    <a:cubicBezTo>
                      <a:pt x="187" y="61"/>
                      <a:pt x="187" y="61"/>
                      <a:pt x="187" y="61"/>
                    </a:cubicBezTo>
                    <a:cubicBezTo>
                      <a:pt x="186" y="61"/>
                      <a:pt x="186" y="61"/>
                      <a:pt x="186" y="61"/>
                    </a:cubicBezTo>
                    <a:cubicBezTo>
                      <a:pt x="186" y="62"/>
                      <a:pt x="186" y="62"/>
                      <a:pt x="186" y="62"/>
                    </a:cubicBezTo>
                    <a:cubicBezTo>
                      <a:pt x="185" y="62"/>
                      <a:pt x="185" y="62"/>
                      <a:pt x="185" y="62"/>
                    </a:cubicBezTo>
                    <a:cubicBezTo>
                      <a:pt x="185" y="62"/>
                      <a:pt x="185" y="62"/>
                      <a:pt x="185" y="62"/>
                    </a:cubicBezTo>
                    <a:cubicBezTo>
                      <a:pt x="185" y="63"/>
                      <a:pt x="185" y="63"/>
                      <a:pt x="185" y="63"/>
                    </a:cubicBezTo>
                    <a:cubicBezTo>
                      <a:pt x="184" y="63"/>
                      <a:pt x="184" y="63"/>
                      <a:pt x="184" y="63"/>
                    </a:cubicBezTo>
                    <a:cubicBezTo>
                      <a:pt x="184" y="63"/>
                      <a:pt x="184" y="63"/>
                      <a:pt x="184" y="63"/>
                    </a:cubicBezTo>
                    <a:cubicBezTo>
                      <a:pt x="183" y="64"/>
                      <a:pt x="183" y="64"/>
                      <a:pt x="183" y="64"/>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2" y="64"/>
                    </a:cubicBezTo>
                    <a:cubicBezTo>
                      <a:pt x="181" y="64"/>
                      <a:pt x="181" y="64"/>
                      <a:pt x="181" y="64"/>
                    </a:cubicBezTo>
                    <a:cubicBezTo>
                      <a:pt x="179" y="65"/>
                      <a:pt x="179" y="65"/>
                      <a:pt x="179" y="65"/>
                    </a:cubicBezTo>
                    <a:cubicBezTo>
                      <a:pt x="179" y="65"/>
                      <a:pt x="179" y="65"/>
                      <a:pt x="179" y="65"/>
                    </a:cubicBezTo>
                    <a:cubicBezTo>
                      <a:pt x="178" y="66"/>
                      <a:pt x="178" y="66"/>
                      <a:pt x="178" y="66"/>
                    </a:cubicBezTo>
                    <a:cubicBezTo>
                      <a:pt x="178" y="65"/>
                      <a:pt x="178" y="65"/>
                      <a:pt x="178" y="65"/>
                    </a:cubicBezTo>
                    <a:cubicBezTo>
                      <a:pt x="179" y="64"/>
                      <a:pt x="179" y="64"/>
                      <a:pt x="179" y="64"/>
                    </a:cubicBezTo>
                    <a:cubicBezTo>
                      <a:pt x="179" y="64"/>
                      <a:pt x="179" y="64"/>
                      <a:pt x="179" y="64"/>
                    </a:cubicBezTo>
                    <a:cubicBezTo>
                      <a:pt x="178" y="65"/>
                      <a:pt x="178" y="65"/>
                      <a:pt x="178" y="65"/>
                    </a:cubicBezTo>
                    <a:cubicBezTo>
                      <a:pt x="178" y="65"/>
                      <a:pt x="178" y="65"/>
                      <a:pt x="178" y="65"/>
                    </a:cubicBezTo>
                    <a:cubicBezTo>
                      <a:pt x="177" y="66"/>
                      <a:pt x="177" y="66"/>
                      <a:pt x="177" y="66"/>
                    </a:cubicBezTo>
                    <a:cubicBezTo>
                      <a:pt x="177" y="65"/>
                      <a:pt x="177" y="65"/>
                      <a:pt x="177" y="65"/>
                    </a:cubicBezTo>
                    <a:cubicBezTo>
                      <a:pt x="177" y="65"/>
                      <a:pt x="177" y="65"/>
                      <a:pt x="177" y="65"/>
                    </a:cubicBezTo>
                    <a:cubicBezTo>
                      <a:pt x="176" y="66"/>
                      <a:pt x="176" y="66"/>
                      <a:pt x="176" y="66"/>
                    </a:cubicBezTo>
                    <a:cubicBezTo>
                      <a:pt x="176" y="67"/>
                      <a:pt x="176" y="67"/>
                      <a:pt x="176" y="67"/>
                    </a:cubicBezTo>
                    <a:cubicBezTo>
                      <a:pt x="175" y="68"/>
                      <a:pt x="175" y="68"/>
                      <a:pt x="175" y="68"/>
                    </a:cubicBezTo>
                    <a:cubicBezTo>
                      <a:pt x="175" y="68"/>
                      <a:pt x="175" y="68"/>
                      <a:pt x="175" y="68"/>
                    </a:cubicBezTo>
                    <a:cubicBezTo>
                      <a:pt x="175" y="69"/>
                      <a:pt x="175" y="69"/>
                      <a:pt x="175" y="69"/>
                    </a:cubicBezTo>
                    <a:cubicBezTo>
                      <a:pt x="175" y="69"/>
                      <a:pt x="175" y="69"/>
                      <a:pt x="175" y="69"/>
                    </a:cubicBezTo>
                    <a:cubicBezTo>
                      <a:pt x="175" y="69"/>
                      <a:pt x="175" y="69"/>
                      <a:pt x="175" y="69"/>
                    </a:cubicBezTo>
                    <a:cubicBezTo>
                      <a:pt x="176" y="69"/>
                      <a:pt x="176" y="69"/>
                      <a:pt x="176" y="69"/>
                    </a:cubicBezTo>
                    <a:cubicBezTo>
                      <a:pt x="176" y="70"/>
                      <a:pt x="176" y="70"/>
                      <a:pt x="176" y="70"/>
                    </a:cubicBezTo>
                    <a:cubicBezTo>
                      <a:pt x="176" y="70"/>
                      <a:pt x="176" y="70"/>
                      <a:pt x="176" y="70"/>
                    </a:cubicBezTo>
                    <a:cubicBezTo>
                      <a:pt x="176" y="71"/>
                      <a:pt x="176" y="71"/>
                      <a:pt x="176" y="71"/>
                    </a:cubicBezTo>
                    <a:cubicBezTo>
                      <a:pt x="176" y="71"/>
                      <a:pt x="176" y="71"/>
                      <a:pt x="176" y="71"/>
                    </a:cubicBezTo>
                    <a:cubicBezTo>
                      <a:pt x="176" y="72"/>
                      <a:pt x="176" y="72"/>
                      <a:pt x="176" y="72"/>
                    </a:cubicBezTo>
                    <a:cubicBezTo>
                      <a:pt x="176" y="72"/>
                      <a:pt x="176" y="72"/>
                      <a:pt x="176" y="72"/>
                    </a:cubicBezTo>
                    <a:cubicBezTo>
                      <a:pt x="176" y="72"/>
                      <a:pt x="176" y="72"/>
                      <a:pt x="176" y="72"/>
                    </a:cubicBezTo>
                    <a:cubicBezTo>
                      <a:pt x="176" y="72"/>
                      <a:pt x="176" y="72"/>
                      <a:pt x="176" y="72"/>
                    </a:cubicBezTo>
                    <a:cubicBezTo>
                      <a:pt x="175" y="72"/>
                      <a:pt x="175" y="72"/>
                      <a:pt x="175" y="72"/>
                    </a:cubicBezTo>
                    <a:cubicBezTo>
                      <a:pt x="175" y="74"/>
                      <a:pt x="175" y="74"/>
                      <a:pt x="175" y="74"/>
                    </a:cubicBezTo>
                    <a:cubicBezTo>
                      <a:pt x="175" y="74"/>
                      <a:pt x="175" y="74"/>
                      <a:pt x="175" y="74"/>
                    </a:cubicBezTo>
                    <a:cubicBezTo>
                      <a:pt x="175" y="74"/>
                      <a:pt x="175" y="74"/>
                      <a:pt x="175" y="74"/>
                    </a:cubicBezTo>
                    <a:cubicBezTo>
                      <a:pt x="175" y="75"/>
                      <a:pt x="175" y="75"/>
                      <a:pt x="175" y="75"/>
                    </a:cubicBezTo>
                    <a:cubicBezTo>
                      <a:pt x="174" y="75"/>
                      <a:pt x="174" y="75"/>
                      <a:pt x="174" y="75"/>
                    </a:cubicBezTo>
                    <a:cubicBezTo>
                      <a:pt x="174" y="75"/>
                      <a:pt x="174" y="75"/>
                      <a:pt x="174" y="75"/>
                    </a:cubicBezTo>
                    <a:cubicBezTo>
                      <a:pt x="173" y="76"/>
                      <a:pt x="173" y="76"/>
                      <a:pt x="173" y="76"/>
                    </a:cubicBezTo>
                    <a:cubicBezTo>
                      <a:pt x="173" y="77"/>
                      <a:pt x="173" y="77"/>
                      <a:pt x="173" y="77"/>
                    </a:cubicBezTo>
                    <a:cubicBezTo>
                      <a:pt x="173" y="77"/>
                      <a:pt x="173" y="77"/>
                      <a:pt x="173" y="77"/>
                    </a:cubicBezTo>
                    <a:cubicBezTo>
                      <a:pt x="173" y="77"/>
                      <a:pt x="173" y="77"/>
                      <a:pt x="173" y="77"/>
                    </a:cubicBezTo>
                    <a:cubicBezTo>
                      <a:pt x="172" y="77"/>
                      <a:pt x="172" y="77"/>
                      <a:pt x="172" y="77"/>
                    </a:cubicBezTo>
                    <a:cubicBezTo>
                      <a:pt x="172" y="78"/>
                      <a:pt x="172" y="78"/>
                      <a:pt x="172" y="78"/>
                    </a:cubicBezTo>
                    <a:cubicBezTo>
                      <a:pt x="172" y="79"/>
                      <a:pt x="172" y="79"/>
                      <a:pt x="172" y="79"/>
                    </a:cubicBezTo>
                    <a:cubicBezTo>
                      <a:pt x="170" y="81"/>
                      <a:pt x="170" y="81"/>
                      <a:pt x="170" y="81"/>
                    </a:cubicBezTo>
                    <a:cubicBezTo>
                      <a:pt x="170" y="81"/>
                      <a:pt x="170" y="81"/>
                      <a:pt x="170" y="81"/>
                    </a:cubicBezTo>
                    <a:cubicBezTo>
                      <a:pt x="170" y="81"/>
                      <a:pt x="170" y="81"/>
                      <a:pt x="170" y="81"/>
                    </a:cubicBezTo>
                    <a:cubicBezTo>
                      <a:pt x="170" y="80"/>
                      <a:pt x="170" y="80"/>
                      <a:pt x="170" y="80"/>
                    </a:cubicBezTo>
                    <a:cubicBezTo>
                      <a:pt x="170" y="79"/>
                      <a:pt x="170" y="79"/>
                      <a:pt x="170" y="79"/>
                    </a:cubicBezTo>
                    <a:cubicBezTo>
                      <a:pt x="170" y="78"/>
                      <a:pt x="170" y="78"/>
                      <a:pt x="170" y="78"/>
                    </a:cubicBezTo>
                    <a:cubicBezTo>
                      <a:pt x="170" y="77"/>
                      <a:pt x="170" y="77"/>
                      <a:pt x="170" y="77"/>
                    </a:cubicBezTo>
                    <a:cubicBezTo>
                      <a:pt x="169" y="76"/>
                      <a:pt x="169" y="76"/>
                      <a:pt x="169" y="76"/>
                    </a:cubicBezTo>
                    <a:cubicBezTo>
                      <a:pt x="169" y="75"/>
                      <a:pt x="169" y="75"/>
                      <a:pt x="169" y="75"/>
                    </a:cubicBezTo>
                    <a:cubicBezTo>
                      <a:pt x="169" y="74"/>
                      <a:pt x="169" y="74"/>
                      <a:pt x="169" y="74"/>
                    </a:cubicBezTo>
                    <a:cubicBezTo>
                      <a:pt x="169" y="72"/>
                      <a:pt x="169" y="72"/>
                      <a:pt x="169" y="72"/>
                    </a:cubicBezTo>
                    <a:cubicBezTo>
                      <a:pt x="170" y="71"/>
                      <a:pt x="170" y="71"/>
                      <a:pt x="170" y="71"/>
                    </a:cubicBezTo>
                    <a:cubicBezTo>
                      <a:pt x="170" y="71"/>
                      <a:pt x="170" y="71"/>
                      <a:pt x="170" y="71"/>
                    </a:cubicBezTo>
                    <a:cubicBezTo>
                      <a:pt x="170" y="69"/>
                      <a:pt x="170" y="69"/>
                      <a:pt x="170" y="69"/>
                    </a:cubicBezTo>
                    <a:cubicBezTo>
                      <a:pt x="171" y="69"/>
                      <a:pt x="171" y="69"/>
                      <a:pt x="171" y="69"/>
                    </a:cubicBezTo>
                    <a:cubicBezTo>
                      <a:pt x="171" y="69"/>
                      <a:pt x="171" y="69"/>
                      <a:pt x="171" y="69"/>
                    </a:cubicBezTo>
                    <a:cubicBezTo>
                      <a:pt x="172" y="69"/>
                      <a:pt x="172" y="69"/>
                      <a:pt x="172" y="69"/>
                    </a:cubicBezTo>
                    <a:cubicBezTo>
                      <a:pt x="172" y="68"/>
                      <a:pt x="172" y="68"/>
                      <a:pt x="172" y="68"/>
                    </a:cubicBezTo>
                    <a:cubicBezTo>
                      <a:pt x="172" y="68"/>
                      <a:pt x="172" y="68"/>
                      <a:pt x="172" y="68"/>
                    </a:cubicBezTo>
                    <a:cubicBezTo>
                      <a:pt x="173" y="67"/>
                      <a:pt x="173" y="67"/>
                      <a:pt x="173" y="67"/>
                    </a:cubicBezTo>
                    <a:cubicBezTo>
                      <a:pt x="173" y="66"/>
                      <a:pt x="173" y="66"/>
                      <a:pt x="173" y="66"/>
                    </a:cubicBezTo>
                    <a:cubicBezTo>
                      <a:pt x="174" y="66"/>
                      <a:pt x="174" y="66"/>
                      <a:pt x="174" y="66"/>
                    </a:cubicBezTo>
                    <a:cubicBezTo>
                      <a:pt x="175" y="65"/>
                      <a:pt x="175" y="65"/>
                      <a:pt x="175" y="65"/>
                    </a:cubicBezTo>
                    <a:cubicBezTo>
                      <a:pt x="175" y="64"/>
                      <a:pt x="175" y="64"/>
                      <a:pt x="175" y="64"/>
                    </a:cubicBezTo>
                    <a:cubicBezTo>
                      <a:pt x="176" y="64"/>
                      <a:pt x="176" y="64"/>
                      <a:pt x="176" y="64"/>
                    </a:cubicBezTo>
                    <a:cubicBezTo>
                      <a:pt x="176" y="63"/>
                      <a:pt x="176" y="63"/>
                      <a:pt x="176" y="63"/>
                    </a:cubicBezTo>
                    <a:cubicBezTo>
                      <a:pt x="176" y="63"/>
                      <a:pt x="176" y="63"/>
                      <a:pt x="176" y="63"/>
                    </a:cubicBezTo>
                    <a:cubicBezTo>
                      <a:pt x="176" y="62"/>
                      <a:pt x="176" y="62"/>
                      <a:pt x="176" y="62"/>
                    </a:cubicBezTo>
                    <a:cubicBezTo>
                      <a:pt x="177" y="62"/>
                      <a:pt x="177" y="62"/>
                      <a:pt x="177" y="62"/>
                    </a:cubicBezTo>
                    <a:cubicBezTo>
                      <a:pt x="177" y="61"/>
                      <a:pt x="177" y="61"/>
                      <a:pt x="177" y="61"/>
                    </a:cubicBezTo>
                    <a:cubicBezTo>
                      <a:pt x="177" y="60"/>
                      <a:pt x="177" y="60"/>
                      <a:pt x="177" y="60"/>
                    </a:cubicBezTo>
                    <a:cubicBezTo>
                      <a:pt x="177" y="60"/>
                      <a:pt x="177" y="60"/>
                      <a:pt x="177" y="60"/>
                    </a:cubicBezTo>
                    <a:cubicBezTo>
                      <a:pt x="177" y="60"/>
                      <a:pt x="177" y="60"/>
                      <a:pt x="177" y="60"/>
                    </a:cubicBezTo>
                    <a:cubicBezTo>
                      <a:pt x="176" y="60"/>
                      <a:pt x="176" y="60"/>
                      <a:pt x="176" y="60"/>
                    </a:cubicBezTo>
                    <a:cubicBezTo>
                      <a:pt x="176" y="61"/>
                      <a:pt x="176" y="61"/>
                      <a:pt x="176" y="61"/>
                    </a:cubicBezTo>
                    <a:cubicBezTo>
                      <a:pt x="176" y="62"/>
                      <a:pt x="176" y="62"/>
                      <a:pt x="176" y="62"/>
                    </a:cubicBezTo>
                    <a:cubicBezTo>
                      <a:pt x="176" y="62"/>
                      <a:pt x="176" y="62"/>
                      <a:pt x="176" y="62"/>
                    </a:cubicBezTo>
                    <a:cubicBezTo>
                      <a:pt x="175" y="62"/>
                      <a:pt x="175" y="62"/>
                      <a:pt x="175" y="62"/>
                    </a:cubicBezTo>
                    <a:cubicBezTo>
                      <a:pt x="175" y="62"/>
                      <a:pt x="175" y="62"/>
                      <a:pt x="175" y="62"/>
                    </a:cubicBezTo>
                    <a:cubicBezTo>
                      <a:pt x="174" y="63"/>
                      <a:pt x="174" y="63"/>
                      <a:pt x="174" y="63"/>
                    </a:cubicBezTo>
                    <a:cubicBezTo>
                      <a:pt x="174" y="64"/>
                      <a:pt x="174" y="64"/>
                      <a:pt x="174" y="64"/>
                    </a:cubicBezTo>
                    <a:cubicBezTo>
                      <a:pt x="173" y="64"/>
                      <a:pt x="173" y="64"/>
                      <a:pt x="173" y="64"/>
                    </a:cubicBezTo>
                    <a:cubicBezTo>
                      <a:pt x="173" y="63"/>
                      <a:pt x="173" y="63"/>
                      <a:pt x="173" y="63"/>
                    </a:cubicBezTo>
                    <a:cubicBezTo>
                      <a:pt x="173" y="63"/>
                      <a:pt x="173" y="63"/>
                      <a:pt x="173" y="63"/>
                    </a:cubicBezTo>
                    <a:cubicBezTo>
                      <a:pt x="173" y="63"/>
                      <a:pt x="173" y="63"/>
                      <a:pt x="173" y="63"/>
                    </a:cubicBezTo>
                    <a:cubicBezTo>
                      <a:pt x="173" y="62"/>
                      <a:pt x="173" y="62"/>
                      <a:pt x="173" y="62"/>
                    </a:cubicBezTo>
                    <a:cubicBezTo>
                      <a:pt x="173" y="62"/>
                      <a:pt x="173" y="62"/>
                      <a:pt x="173" y="62"/>
                    </a:cubicBezTo>
                    <a:cubicBezTo>
                      <a:pt x="173" y="62"/>
                      <a:pt x="173" y="62"/>
                      <a:pt x="173" y="62"/>
                    </a:cubicBezTo>
                    <a:cubicBezTo>
                      <a:pt x="173" y="61"/>
                      <a:pt x="173" y="61"/>
                      <a:pt x="173" y="61"/>
                    </a:cubicBezTo>
                    <a:cubicBezTo>
                      <a:pt x="173" y="62"/>
                      <a:pt x="173" y="62"/>
                      <a:pt x="173" y="62"/>
                    </a:cubicBezTo>
                    <a:cubicBezTo>
                      <a:pt x="173" y="62"/>
                      <a:pt x="173" y="62"/>
                      <a:pt x="173" y="62"/>
                    </a:cubicBezTo>
                    <a:cubicBezTo>
                      <a:pt x="172" y="61"/>
                      <a:pt x="172" y="61"/>
                      <a:pt x="172" y="61"/>
                    </a:cubicBezTo>
                    <a:cubicBezTo>
                      <a:pt x="172" y="62"/>
                      <a:pt x="172" y="62"/>
                      <a:pt x="172" y="62"/>
                    </a:cubicBezTo>
                    <a:cubicBezTo>
                      <a:pt x="171" y="62"/>
                      <a:pt x="171" y="62"/>
                      <a:pt x="171" y="62"/>
                    </a:cubicBezTo>
                    <a:cubicBezTo>
                      <a:pt x="170" y="62"/>
                      <a:pt x="170" y="62"/>
                      <a:pt x="170" y="62"/>
                    </a:cubicBezTo>
                    <a:cubicBezTo>
                      <a:pt x="170" y="62"/>
                      <a:pt x="170" y="62"/>
                      <a:pt x="170" y="62"/>
                    </a:cubicBezTo>
                    <a:cubicBezTo>
                      <a:pt x="170" y="63"/>
                      <a:pt x="170" y="63"/>
                      <a:pt x="170" y="63"/>
                    </a:cubicBezTo>
                    <a:cubicBezTo>
                      <a:pt x="169" y="64"/>
                      <a:pt x="169" y="64"/>
                      <a:pt x="169" y="64"/>
                    </a:cubicBezTo>
                    <a:cubicBezTo>
                      <a:pt x="169" y="64"/>
                      <a:pt x="169" y="64"/>
                      <a:pt x="169" y="64"/>
                    </a:cubicBezTo>
                    <a:cubicBezTo>
                      <a:pt x="169" y="65"/>
                      <a:pt x="169" y="65"/>
                      <a:pt x="169" y="65"/>
                    </a:cubicBezTo>
                    <a:cubicBezTo>
                      <a:pt x="168" y="65"/>
                      <a:pt x="168" y="65"/>
                      <a:pt x="168" y="65"/>
                    </a:cubicBezTo>
                    <a:cubicBezTo>
                      <a:pt x="168" y="66"/>
                      <a:pt x="168" y="66"/>
                      <a:pt x="168" y="66"/>
                    </a:cubicBezTo>
                    <a:cubicBezTo>
                      <a:pt x="168" y="66"/>
                      <a:pt x="168" y="66"/>
                      <a:pt x="168" y="66"/>
                    </a:cubicBezTo>
                    <a:cubicBezTo>
                      <a:pt x="168" y="66"/>
                      <a:pt x="168" y="66"/>
                      <a:pt x="168" y="66"/>
                    </a:cubicBezTo>
                    <a:cubicBezTo>
                      <a:pt x="169" y="66"/>
                      <a:pt x="169" y="66"/>
                      <a:pt x="169" y="66"/>
                    </a:cubicBezTo>
                    <a:cubicBezTo>
                      <a:pt x="169" y="67"/>
                      <a:pt x="169" y="67"/>
                      <a:pt x="169" y="67"/>
                    </a:cubicBezTo>
                    <a:cubicBezTo>
                      <a:pt x="168" y="67"/>
                      <a:pt x="168" y="67"/>
                      <a:pt x="168" y="67"/>
                    </a:cubicBezTo>
                    <a:cubicBezTo>
                      <a:pt x="168" y="67"/>
                      <a:pt x="168" y="67"/>
                      <a:pt x="168" y="67"/>
                    </a:cubicBezTo>
                    <a:cubicBezTo>
                      <a:pt x="168" y="67"/>
                      <a:pt x="168" y="67"/>
                      <a:pt x="168" y="67"/>
                    </a:cubicBezTo>
                    <a:cubicBezTo>
                      <a:pt x="167" y="67"/>
                      <a:pt x="167" y="67"/>
                      <a:pt x="167" y="67"/>
                    </a:cubicBezTo>
                    <a:cubicBezTo>
                      <a:pt x="167" y="67"/>
                      <a:pt x="167" y="67"/>
                      <a:pt x="167" y="67"/>
                    </a:cubicBezTo>
                    <a:cubicBezTo>
                      <a:pt x="166" y="67"/>
                      <a:pt x="166" y="67"/>
                      <a:pt x="166" y="67"/>
                    </a:cubicBezTo>
                    <a:cubicBezTo>
                      <a:pt x="166" y="67"/>
                      <a:pt x="166" y="67"/>
                      <a:pt x="166" y="67"/>
                    </a:cubicBezTo>
                    <a:cubicBezTo>
                      <a:pt x="165" y="67"/>
                      <a:pt x="165" y="67"/>
                      <a:pt x="165" y="67"/>
                    </a:cubicBezTo>
                    <a:cubicBezTo>
                      <a:pt x="166" y="67"/>
                      <a:pt x="166" y="67"/>
                      <a:pt x="166" y="67"/>
                    </a:cubicBezTo>
                    <a:cubicBezTo>
                      <a:pt x="166" y="67"/>
                      <a:pt x="166" y="67"/>
                      <a:pt x="166" y="67"/>
                    </a:cubicBezTo>
                    <a:cubicBezTo>
                      <a:pt x="166" y="66"/>
                      <a:pt x="166" y="66"/>
                      <a:pt x="166" y="66"/>
                    </a:cubicBezTo>
                    <a:cubicBezTo>
                      <a:pt x="165" y="66"/>
                      <a:pt x="165" y="66"/>
                      <a:pt x="165" y="66"/>
                    </a:cubicBezTo>
                    <a:cubicBezTo>
                      <a:pt x="164" y="66"/>
                      <a:pt x="164" y="66"/>
                      <a:pt x="164" y="66"/>
                    </a:cubicBezTo>
                    <a:cubicBezTo>
                      <a:pt x="164" y="66"/>
                      <a:pt x="164" y="66"/>
                      <a:pt x="164" y="66"/>
                    </a:cubicBezTo>
                    <a:cubicBezTo>
                      <a:pt x="163" y="67"/>
                      <a:pt x="163" y="67"/>
                      <a:pt x="163" y="67"/>
                    </a:cubicBezTo>
                    <a:cubicBezTo>
                      <a:pt x="163" y="67"/>
                      <a:pt x="163" y="67"/>
                      <a:pt x="163" y="67"/>
                    </a:cubicBezTo>
                    <a:cubicBezTo>
                      <a:pt x="162" y="67"/>
                      <a:pt x="162" y="67"/>
                      <a:pt x="162" y="67"/>
                    </a:cubicBezTo>
                    <a:cubicBezTo>
                      <a:pt x="162" y="66"/>
                      <a:pt x="162" y="66"/>
                      <a:pt x="162" y="66"/>
                    </a:cubicBezTo>
                    <a:cubicBezTo>
                      <a:pt x="161" y="67"/>
                      <a:pt x="161" y="67"/>
                      <a:pt x="161" y="67"/>
                    </a:cubicBezTo>
                    <a:cubicBezTo>
                      <a:pt x="161" y="67"/>
                      <a:pt x="161" y="67"/>
                      <a:pt x="161" y="67"/>
                    </a:cubicBezTo>
                    <a:cubicBezTo>
                      <a:pt x="161" y="67"/>
                      <a:pt x="161" y="67"/>
                      <a:pt x="161" y="67"/>
                    </a:cubicBezTo>
                    <a:cubicBezTo>
                      <a:pt x="161" y="66"/>
                      <a:pt x="161" y="66"/>
                      <a:pt x="161" y="66"/>
                    </a:cubicBezTo>
                    <a:cubicBezTo>
                      <a:pt x="160" y="66"/>
                      <a:pt x="160" y="66"/>
                      <a:pt x="160" y="66"/>
                    </a:cubicBezTo>
                    <a:cubicBezTo>
                      <a:pt x="159" y="67"/>
                      <a:pt x="159" y="67"/>
                      <a:pt x="159" y="67"/>
                    </a:cubicBezTo>
                    <a:cubicBezTo>
                      <a:pt x="159" y="67"/>
                      <a:pt x="159" y="67"/>
                      <a:pt x="159" y="67"/>
                    </a:cubicBezTo>
                    <a:cubicBezTo>
                      <a:pt x="158" y="67"/>
                      <a:pt x="158" y="67"/>
                      <a:pt x="158" y="67"/>
                    </a:cubicBezTo>
                    <a:cubicBezTo>
                      <a:pt x="157" y="67"/>
                      <a:pt x="157" y="67"/>
                      <a:pt x="157" y="67"/>
                    </a:cubicBezTo>
                    <a:cubicBezTo>
                      <a:pt x="157" y="68"/>
                      <a:pt x="157" y="68"/>
                      <a:pt x="157" y="68"/>
                    </a:cubicBezTo>
                    <a:cubicBezTo>
                      <a:pt x="156" y="69"/>
                      <a:pt x="156" y="69"/>
                      <a:pt x="156" y="69"/>
                    </a:cubicBezTo>
                    <a:cubicBezTo>
                      <a:pt x="156" y="69"/>
                      <a:pt x="156" y="69"/>
                      <a:pt x="156" y="69"/>
                    </a:cubicBezTo>
                    <a:cubicBezTo>
                      <a:pt x="155" y="70"/>
                      <a:pt x="155" y="70"/>
                      <a:pt x="155" y="70"/>
                    </a:cubicBezTo>
                    <a:cubicBezTo>
                      <a:pt x="154" y="71"/>
                      <a:pt x="154" y="71"/>
                      <a:pt x="154" y="71"/>
                    </a:cubicBezTo>
                    <a:cubicBezTo>
                      <a:pt x="154" y="72"/>
                      <a:pt x="154" y="72"/>
                      <a:pt x="154" y="72"/>
                    </a:cubicBezTo>
                    <a:cubicBezTo>
                      <a:pt x="153" y="73"/>
                      <a:pt x="153" y="73"/>
                      <a:pt x="153" y="73"/>
                    </a:cubicBezTo>
                    <a:cubicBezTo>
                      <a:pt x="153" y="73"/>
                      <a:pt x="153" y="73"/>
                      <a:pt x="153" y="73"/>
                    </a:cubicBezTo>
                    <a:cubicBezTo>
                      <a:pt x="152" y="74"/>
                      <a:pt x="152" y="74"/>
                      <a:pt x="152" y="74"/>
                    </a:cubicBezTo>
                    <a:cubicBezTo>
                      <a:pt x="152" y="74"/>
                      <a:pt x="152" y="74"/>
                      <a:pt x="152" y="74"/>
                    </a:cubicBezTo>
                    <a:cubicBezTo>
                      <a:pt x="151" y="74"/>
                      <a:pt x="151" y="74"/>
                      <a:pt x="151" y="74"/>
                    </a:cubicBezTo>
                    <a:cubicBezTo>
                      <a:pt x="151" y="75"/>
                      <a:pt x="151" y="75"/>
                      <a:pt x="151" y="75"/>
                    </a:cubicBezTo>
                    <a:cubicBezTo>
                      <a:pt x="152" y="75"/>
                      <a:pt x="152" y="75"/>
                      <a:pt x="152" y="75"/>
                    </a:cubicBezTo>
                    <a:cubicBezTo>
                      <a:pt x="152" y="75"/>
                      <a:pt x="152" y="75"/>
                      <a:pt x="152" y="75"/>
                    </a:cubicBezTo>
                    <a:cubicBezTo>
                      <a:pt x="153" y="75"/>
                      <a:pt x="153" y="75"/>
                      <a:pt x="153" y="75"/>
                    </a:cubicBezTo>
                    <a:cubicBezTo>
                      <a:pt x="153" y="76"/>
                      <a:pt x="153" y="76"/>
                      <a:pt x="153" y="76"/>
                    </a:cubicBezTo>
                    <a:cubicBezTo>
                      <a:pt x="153" y="76"/>
                      <a:pt x="153" y="76"/>
                      <a:pt x="153" y="76"/>
                    </a:cubicBezTo>
                    <a:cubicBezTo>
                      <a:pt x="153" y="76"/>
                      <a:pt x="153" y="76"/>
                      <a:pt x="153" y="76"/>
                    </a:cubicBezTo>
                    <a:cubicBezTo>
                      <a:pt x="154" y="76"/>
                      <a:pt x="154" y="76"/>
                      <a:pt x="154" y="76"/>
                    </a:cubicBezTo>
                    <a:cubicBezTo>
                      <a:pt x="153" y="77"/>
                      <a:pt x="153" y="77"/>
                      <a:pt x="153" y="77"/>
                    </a:cubicBezTo>
                    <a:cubicBezTo>
                      <a:pt x="154" y="77"/>
                      <a:pt x="154" y="77"/>
                      <a:pt x="154" y="77"/>
                    </a:cubicBezTo>
                    <a:cubicBezTo>
                      <a:pt x="154" y="77"/>
                      <a:pt x="154" y="77"/>
                      <a:pt x="154" y="77"/>
                    </a:cubicBezTo>
                    <a:cubicBezTo>
                      <a:pt x="154" y="77"/>
                      <a:pt x="154" y="77"/>
                      <a:pt x="154" y="77"/>
                    </a:cubicBezTo>
                    <a:cubicBezTo>
                      <a:pt x="155" y="76"/>
                      <a:pt x="155" y="76"/>
                      <a:pt x="155" y="76"/>
                    </a:cubicBezTo>
                    <a:cubicBezTo>
                      <a:pt x="156" y="76"/>
                      <a:pt x="156" y="76"/>
                      <a:pt x="156" y="76"/>
                    </a:cubicBezTo>
                    <a:cubicBezTo>
                      <a:pt x="156" y="76"/>
                      <a:pt x="156" y="76"/>
                      <a:pt x="156" y="76"/>
                    </a:cubicBezTo>
                    <a:cubicBezTo>
                      <a:pt x="156" y="77"/>
                      <a:pt x="156" y="77"/>
                      <a:pt x="156" y="77"/>
                    </a:cubicBezTo>
                    <a:cubicBezTo>
                      <a:pt x="157" y="78"/>
                      <a:pt x="157" y="78"/>
                      <a:pt x="157" y="78"/>
                    </a:cubicBezTo>
                    <a:cubicBezTo>
                      <a:pt x="157" y="78"/>
                      <a:pt x="157" y="78"/>
                      <a:pt x="157" y="78"/>
                    </a:cubicBezTo>
                    <a:cubicBezTo>
                      <a:pt x="156" y="78"/>
                      <a:pt x="156" y="78"/>
                      <a:pt x="156" y="78"/>
                    </a:cubicBezTo>
                    <a:cubicBezTo>
                      <a:pt x="156" y="78"/>
                      <a:pt x="156" y="78"/>
                      <a:pt x="156" y="78"/>
                    </a:cubicBezTo>
                    <a:cubicBezTo>
                      <a:pt x="157" y="78"/>
                      <a:pt x="157" y="78"/>
                      <a:pt x="157" y="78"/>
                    </a:cubicBezTo>
                    <a:cubicBezTo>
                      <a:pt x="157" y="79"/>
                      <a:pt x="157" y="79"/>
                      <a:pt x="157" y="79"/>
                    </a:cubicBezTo>
                    <a:cubicBezTo>
                      <a:pt x="156" y="81"/>
                      <a:pt x="156" y="81"/>
                      <a:pt x="156" y="81"/>
                    </a:cubicBezTo>
                    <a:cubicBezTo>
                      <a:pt x="156" y="82"/>
                      <a:pt x="156" y="82"/>
                      <a:pt x="156" y="82"/>
                    </a:cubicBezTo>
                    <a:cubicBezTo>
                      <a:pt x="156" y="82"/>
                      <a:pt x="156" y="82"/>
                      <a:pt x="156" y="82"/>
                    </a:cubicBezTo>
                    <a:cubicBezTo>
                      <a:pt x="156" y="83"/>
                      <a:pt x="156" y="83"/>
                      <a:pt x="156" y="83"/>
                    </a:cubicBezTo>
                    <a:cubicBezTo>
                      <a:pt x="156" y="84"/>
                      <a:pt x="156" y="84"/>
                      <a:pt x="156" y="84"/>
                    </a:cubicBezTo>
                    <a:cubicBezTo>
                      <a:pt x="155" y="85"/>
                      <a:pt x="155" y="85"/>
                      <a:pt x="155" y="85"/>
                    </a:cubicBezTo>
                    <a:cubicBezTo>
                      <a:pt x="155" y="85"/>
                      <a:pt x="155" y="85"/>
                      <a:pt x="155" y="85"/>
                    </a:cubicBezTo>
                    <a:cubicBezTo>
                      <a:pt x="154" y="86"/>
                      <a:pt x="154" y="86"/>
                      <a:pt x="154" y="86"/>
                    </a:cubicBezTo>
                    <a:cubicBezTo>
                      <a:pt x="154" y="87"/>
                      <a:pt x="154" y="87"/>
                      <a:pt x="154" y="87"/>
                    </a:cubicBezTo>
                    <a:cubicBezTo>
                      <a:pt x="154" y="88"/>
                      <a:pt x="154" y="88"/>
                      <a:pt x="154" y="88"/>
                    </a:cubicBezTo>
                    <a:cubicBezTo>
                      <a:pt x="153" y="89"/>
                      <a:pt x="153" y="89"/>
                      <a:pt x="153" y="89"/>
                    </a:cubicBezTo>
                    <a:cubicBezTo>
                      <a:pt x="152" y="90"/>
                      <a:pt x="152" y="90"/>
                      <a:pt x="152" y="90"/>
                    </a:cubicBezTo>
                    <a:cubicBezTo>
                      <a:pt x="151" y="92"/>
                      <a:pt x="151" y="92"/>
                      <a:pt x="151" y="92"/>
                    </a:cubicBezTo>
                    <a:cubicBezTo>
                      <a:pt x="150" y="92"/>
                      <a:pt x="150" y="92"/>
                      <a:pt x="150" y="92"/>
                    </a:cubicBezTo>
                    <a:cubicBezTo>
                      <a:pt x="150" y="93"/>
                      <a:pt x="150" y="93"/>
                      <a:pt x="150" y="93"/>
                    </a:cubicBezTo>
                    <a:cubicBezTo>
                      <a:pt x="150" y="93"/>
                      <a:pt x="150" y="93"/>
                      <a:pt x="150" y="93"/>
                    </a:cubicBezTo>
                    <a:cubicBezTo>
                      <a:pt x="149" y="92"/>
                      <a:pt x="149" y="92"/>
                      <a:pt x="149" y="92"/>
                    </a:cubicBezTo>
                    <a:cubicBezTo>
                      <a:pt x="149" y="92"/>
                      <a:pt x="149" y="92"/>
                      <a:pt x="149" y="92"/>
                    </a:cubicBezTo>
                    <a:cubicBezTo>
                      <a:pt x="149" y="92"/>
                      <a:pt x="149" y="92"/>
                      <a:pt x="149" y="92"/>
                    </a:cubicBezTo>
                    <a:cubicBezTo>
                      <a:pt x="148" y="92"/>
                      <a:pt x="148" y="92"/>
                      <a:pt x="148" y="92"/>
                    </a:cubicBezTo>
                    <a:cubicBezTo>
                      <a:pt x="148" y="93"/>
                      <a:pt x="148" y="93"/>
                      <a:pt x="148" y="93"/>
                    </a:cubicBezTo>
                    <a:cubicBezTo>
                      <a:pt x="148" y="93"/>
                      <a:pt x="148" y="93"/>
                      <a:pt x="148" y="93"/>
                    </a:cubicBezTo>
                    <a:cubicBezTo>
                      <a:pt x="147" y="93"/>
                      <a:pt x="147" y="93"/>
                      <a:pt x="147" y="93"/>
                    </a:cubicBezTo>
                    <a:cubicBezTo>
                      <a:pt x="147" y="94"/>
                      <a:pt x="147" y="94"/>
                      <a:pt x="147" y="94"/>
                    </a:cubicBezTo>
                    <a:cubicBezTo>
                      <a:pt x="147" y="95"/>
                      <a:pt x="147" y="95"/>
                      <a:pt x="147" y="95"/>
                    </a:cubicBezTo>
                    <a:cubicBezTo>
                      <a:pt x="146" y="96"/>
                      <a:pt x="146" y="96"/>
                      <a:pt x="146" y="96"/>
                    </a:cubicBezTo>
                    <a:cubicBezTo>
                      <a:pt x="145" y="96"/>
                      <a:pt x="145" y="96"/>
                      <a:pt x="145" y="96"/>
                    </a:cubicBezTo>
                    <a:cubicBezTo>
                      <a:pt x="145" y="96"/>
                      <a:pt x="145" y="96"/>
                      <a:pt x="145" y="96"/>
                    </a:cubicBezTo>
                    <a:cubicBezTo>
                      <a:pt x="145" y="97"/>
                      <a:pt x="145" y="97"/>
                      <a:pt x="145" y="97"/>
                    </a:cubicBezTo>
                    <a:cubicBezTo>
                      <a:pt x="145" y="97"/>
                      <a:pt x="145" y="97"/>
                      <a:pt x="145" y="97"/>
                    </a:cubicBezTo>
                    <a:cubicBezTo>
                      <a:pt x="145" y="97"/>
                      <a:pt x="145" y="97"/>
                      <a:pt x="145" y="97"/>
                    </a:cubicBezTo>
                    <a:cubicBezTo>
                      <a:pt x="146" y="98"/>
                      <a:pt x="146" y="98"/>
                      <a:pt x="146" y="98"/>
                    </a:cubicBezTo>
                    <a:cubicBezTo>
                      <a:pt x="146" y="98"/>
                      <a:pt x="146" y="98"/>
                      <a:pt x="146" y="98"/>
                    </a:cubicBezTo>
                    <a:cubicBezTo>
                      <a:pt x="146" y="99"/>
                      <a:pt x="146" y="99"/>
                      <a:pt x="146" y="99"/>
                    </a:cubicBezTo>
                    <a:cubicBezTo>
                      <a:pt x="146" y="100"/>
                      <a:pt x="146" y="100"/>
                      <a:pt x="146" y="100"/>
                    </a:cubicBezTo>
                    <a:cubicBezTo>
                      <a:pt x="146" y="101"/>
                      <a:pt x="146" y="101"/>
                      <a:pt x="146" y="101"/>
                    </a:cubicBezTo>
                    <a:cubicBezTo>
                      <a:pt x="146" y="102"/>
                      <a:pt x="146" y="102"/>
                      <a:pt x="146" y="102"/>
                    </a:cubicBezTo>
                    <a:cubicBezTo>
                      <a:pt x="146" y="102"/>
                      <a:pt x="146" y="102"/>
                      <a:pt x="146" y="102"/>
                    </a:cubicBezTo>
                    <a:cubicBezTo>
                      <a:pt x="146" y="102"/>
                      <a:pt x="146" y="102"/>
                      <a:pt x="146" y="102"/>
                    </a:cubicBezTo>
                    <a:cubicBezTo>
                      <a:pt x="146" y="102"/>
                      <a:pt x="146" y="102"/>
                      <a:pt x="146" y="102"/>
                    </a:cubicBezTo>
                    <a:cubicBezTo>
                      <a:pt x="145" y="103"/>
                      <a:pt x="145" y="103"/>
                      <a:pt x="145" y="103"/>
                    </a:cubicBezTo>
                    <a:cubicBezTo>
                      <a:pt x="145" y="103"/>
                      <a:pt x="145" y="103"/>
                      <a:pt x="145" y="103"/>
                    </a:cubicBezTo>
                    <a:cubicBezTo>
                      <a:pt x="144" y="103"/>
                      <a:pt x="144" y="103"/>
                      <a:pt x="144" y="103"/>
                    </a:cubicBezTo>
                    <a:cubicBezTo>
                      <a:pt x="144" y="103"/>
                      <a:pt x="144" y="103"/>
                      <a:pt x="144" y="103"/>
                    </a:cubicBezTo>
                    <a:cubicBezTo>
                      <a:pt x="144" y="103"/>
                      <a:pt x="144" y="103"/>
                      <a:pt x="144" y="103"/>
                    </a:cubicBezTo>
                    <a:cubicBezTo>
                      <a:pt x="143" y="102"/>
                      <a:pt x="143" y="102"/>
                      <a:pt x="143" y="102"/>
                    </a:cubicBezTo>
                    <a:cubicBezTo>
                      <a:pt x="144" y="102"/>
                      <a:pt x="144" y="102"/>
                      <a:pt x="144" y="102"/>
                    </a:cubicBezTo>
                    <a:cubicBezTo>
                      <a:pt x="144" y="102"/>
                      <a:pt x="144" y="102"/>
                      <a:pt x="144" y="102"/>
                    </a:cubicBezTo>
                    <a:cubicBezTo>
                      <a:pt x="144" y="101"/>
                      <a:pt x="144" y="101"/>
                      <a:pt x="144" y="101"/>
                    </a:cubicBezTo>
                    <a:cubicBezTo>
                      <a:pt x="144" y="100"/>
                      <a:pt x="144" y="100"/>
                      <a:pt x="144" y="100"/>
                    </a:cubicBezTo>
                    <a:cubicBezTo>
                      <a:pt x="144" y="100"/>
                      <a:pt x="144" y="100"/>
                      <a:pt x="144" y="100"/>
                    </a:cubicBezTo>
                    <a:cubicBezTo>
                      <a:pt x="144" y="100"/>
                      <a:pt x="144" y="100"/>
                      <a:pt x="144" y="100"/>
                    </a:cubicBezTo>
                    <a:cubicBezTo>
                      <a:pt x="144" y="99"/>
                      <a:pt x="144" y="99"/>
                      <a:pt x="144" y="99"/>
                    </a:cubicBezTo>
                    <a:cubicBezTo>
                      <a:pt x="143" y="99"/>
                      <a:pt x="143" y="99"/>
                      <a:pt x="143" y="99"/>
                    </a:cubicBezTo>
                    <a:cubicBezTo>
                      <a:pt x="143" y="99"/>
                      <a:pt x="143" y="99"/>
                      <a:pt x="143" y="99"/>
                    </a:cubicBezTo>
                    <a:cubicBezTo>
                      <a:pt x="143" y="99"/>
                      <a:pt x="143" y="99"/>
                      <a:pt x="143" y="99"/>
                    </a:cubicBezTo>
                    <a:cubicBezTo>
                      <a:pt x="142" y="99"/>
                      <a:pt x="142" y="99"/>
                      <a:pt x="142" y="99"/>
                    </a:cubicBezTo>
                    <a:cubicBezTo>
                      <a:pt x="143" y="98"/>
                      <a:pt x="143" y="98"/>
                      <a:pt x="143" y="98"/>
                    </a:cubicBezTo>
                    <a:cubicBezTo>
                      <a:pt x="143" y="97"/>
                      <a:pt x="143" y="97"/>
                      <a:pt x="143" y="97"/>
                    </a:cubicBezTo>
                    <a:cubicBezTo>
                      <a:pt x="143" y="97"/>
                      <a:pt x="143" y="97"/>
                      <a:pt x="143" y="97"/>
                    </a:cubicBezTo>
                    <a:cubicBezTo>
                      <a:pt x="142" y="97"/>
                      <a:pt x="142" y="97"/>
                      <a:pt x="142" y="97"/>
                    </a:cubicBezTo>
                    <a:cubicBezTo>
                      <a:pt x="142" y="97"/>
                      <a:pt x="142" y="97"/>
                      <a:pt x="142" y="97"/>
                    </a:cubicBezTo>
                    <a:cubicBezTo>
                      <a:pt x="142" y="96"/>
                      <a:pt x="142" y="96"/>
                      <a:pt x="142" y="96"/>
                    </a:cubicBezTo>
                    <a:cubicBezTo>
                      <a:pt x="141" y="97"/>
                      <a:pt x="141" y="97"/>
                      <a:pt x="141" y="97"/>
                    </a:cubicBezTo>
                    <a:cubicBezTo>
                      <a:pt x="140" y="97"/>
                      <a:pt x="140" y="97"/>
                      <a:pt x="140" y="97"/>
                    </a:cubicBezTo>
                    <a:cubicBezTo>
                      <a:pt x="139" y="98"/>
                      <a:pt x="139" y="98"/>
                      <a:pt x="139" y="98"/>
                    </a:cubicBezTo>
                    <a:cubicBezTo>
                      <a:pt x="140" y="97"/>
                      <a:pt x="140" y="97"/>
                      <a:pt x="140" y="97"/>
                    </a:cubicBezTo>
                    <a:cubicBezTo>
                      <a:pt x="139" y="97"/>
                      <a:pt x="139" y="97"/>
                      <a:pt x="139" y="97"/>
                    </a:cubicBezTo>
                    <a:cubicBezTo>
                      <a:pt x="140" y="96"/>
                      <a:pt x="140" y="96"/>
                      <a:pt x="140" y="96"/>
                    </a:cubicBezTo>
                    <a:cubicBezTo>
                      <a:pt x="140" y="95"/>
                      <a:pt x="140" y="95"/>
                      <a:pt x="140" y="95"/>
                    </a:cubicBezTo>
                    <a:cubicBezTo>
                      <a:pt x="139" y="95"/>
                      <a:pt x="139" y="95"/>
                      <a:pt x="139" y="95"/>
                    </a:cubicBezTo>
                    <a:cubicBezTo>
                      <a:pt x="138" y="96"/>
                      <a:pt x="138" y="96"/>
                      <a:pt x="138" y="96"/>
                    </a:cubicBezTo>
                    <a:cubicBezTo>
                      <a:pt x="138" y="96"/>
                      <a:pt x="138" y="96"/>
                      <a:pt x="138" y="96"/>
                    </a:cubicBezTo>
                    <a:cubicBezTo>
                      <a:pt x="137" y="97"/>
                      <a:pt x="137" y="97"/>
                      <a:pt x="137" y="97"/>
                    </a:cubicBezTo>
                    <a:cubicBezTo>
                      <a:pt x="137" y="97"/>
                      <a:pt x="137" y="97"/>
                      <a:pt x="137" y="97"/>
                    </a:cubicBezTo>
                    <a:cubicBezTo>
                      <a:pt x="137" y="97"/>
                      <a:pt x="137" y="97"/>
                      <a:pt x="137" y="97"/>
                    </a:cubicBezTo>
                    <a:cubicBezTo>
                      <a:pt x="137" y="97"/>
                      <a:pt x="137" y="97"/>
                      <a:pt x="137" y="97"/>
                    </a:cubicBezTo>
                    <a:cubicBezTo>
                      <a:pt x="136" y="98"/>
                      <a:pt x="136" y="98"/>
                      <a:pt x="136" y="98"/>
                    </a:cubicBezTo>
                    <a:cubicBezTo>
                      <a:pt x="136" y="98"/>
                      <a:pt x="136" y="98"/>
                      <a:pt x="136" y="98"/>
                    </a:cubicBezTo>
                    <a:cubicBezTo>
                      <a:pt x="136" y="99"/>
                      <a:pt x="136" y="99"/>
                      <a:pt x="136" y="99"/>
                    </a:cubicBezTo>
                    <a:cubicBezTo>
                      <a:pt x="137" y="99"/>
                      <a:pt x="137" y="99"/>
                      <a:pt x="137" y="99"/>
                    </a:cubicBezTo>
                    <a:cubicBezTo>
                      <a:pt x="137" y="100"/>
                      <a:pt x="137" y="100"/>
                      <a:pt x="137" y="100"/>
                    </a:cubicBezTo>
                    <a:cubicBezTo>
                      <a:pt x="138" y="100"/>
                      <a:pt x="138" y="100"/>
                      <a:pt x="138" y="100"/>
                    </a:cubicBezTo>
                    <a:cubicBezTo>
                      <a:pt x="138" y="99"/>
                      <a:pt x="138" y="99"/>
                      <a:pt x="138" y="99"/>
                    </a:cubicBezTo>
                    <a:cubicBezTo>
                      <a:pt x="139" y="99"/>
                      <a:pt x="139" y="99"/>
                      <a:pt x="139" y="99"/>
                    </a:cubicBezTo>
                    <a:cubicBezTo>
                      <a:pt x="139" y="99"/>
                      <a:pt x="139" y="99"/>
                      <a:pt x="139" y="99"/>
                    </a:cubicBezTo>
                    <a:cubicBezTo>
                      <a:pt x="140" y="99"/>
                      <a:pt x="140" y="99"/>
                      <a:pt x="140" y="99"/>
                    </a:cubicBezTo>
                    <a:cubicBezTo>
                      <a:pt x="140" y="100"/>
                      <a:pt x="140" y="100"/>
                      <a:pt x="140" y="100"/>
                    </a:cubicBezTo>
                    <a:cubicBezTo>
                      <a:pt x="140" y="100"/>
                      <a:pt x="140" y="100"/>
                      <a:pt x="140" y="100"/>
                    </a:cubicBezTo>
                    <a:cubicBezTo>
                      <a:pt x="140" y="100"/>
                      <a:pt x="140" y="100"/>
                      <a:pt x="140" y="100"/>
                    </a:cubicBezTo>
                    <a:cubicBezTo>
                      <a:pt x="139" y="100"/>
                      <a:pt x="139" y="100"/>
                      <a:pt x="139" y="100"/>
                    </a:cubicBezTo>
                    <a:cubicBezTo>
                      <a:pt x="139" y="100"/>
                      <a:pt x="139" y="100"/>
                      <a:pt x="139" y="100"/>
                    </a:cubicBezTo>
                    <a:cubicBezTo>
                      <a:pt x="139" y="101"/>
                      <a:pt x="139" y="101"/>
                      <a:pt x="139" y="101"/>
                    </a:cubicBezTo>
                    <a:cubicBezTo>
                      <a:pt x="138" y="101"/>
                      <a:pt x="138" y="101"/>
                      <a:pt x="138" y="101"/>
                    </a:cubicBezTo>
                    <a:cubicBezTo>
                      <a:pt x="138" y="101"/>
                      <a:pt x="138" y="101"/>
                      <a:pt x="138" y="101"/>
                    </a:cubicBezTo>
                    <a:cubicBezTo>
                      <a:pt x="138" y="101"/>
                      <a:pt x="138" y="101"/>
                      <a:pt x="138" y="101"/>
                    </a:cubicBezTo>
                    <a:cubicBezTo>
                      <a:pt x="138" y="101"/>
                      <a:pt x="138" y="101"/>
                      <a:pt x="138" y="101"/>
                    </a:cubicBezTo>
                    <a:cubicBezTo>
                      <a:pt x="137" y="102"/>
                      <a:pt x="137" y="102"/>
                      <a:pt x="137" y="102"/>
                    </a:cubicBezTo>
                    <a:cubicBezTo>
                      <a:pt x="137" y="102"/>
                      <a:pt x="137" y="102"/>
                      <a:pt x="137" y="102"/>
                    </a:cubicBezTo>
                    <a:cubicBezTo>
                      <a:pt x="138" y="103"/>
                      <a:pt x="138" y="103"/>
                      <a:pt x="138" y="103"/>
                    </a:cubicBezTo>
                    <a:cubicBezTo>
                      <a:pt x="138" y="103"/>
                      <a:pt x="138" y="103"/>
                      <a:pt x="138" y="103"/>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40" y="106"/>
                      <a:pt x="140" y="106"/>
                      <a:pt x="140" y="106"/>
                    </a:cubicBezTo>
                    <a:cubicBezTo>
                      <a:pt x="140" y="106"/>
                      <a:pt x="140" y="106"/>
                      <a:pt x="140" y="106"/>
                    </a:cubicBezTo>
                    <a:cubicBezTo>
                      <a:pt x="139" y="106"/>
                      <a:pt x="139" y="106"/>
                      <a:pt x="139" y="106"/>
                    </a:cubicBezTo>
                    <a:cubicBezTo>
                      <a:pt x="140" y="106"/>
                      <a:pt x="140" y="106"/>
                      <a:pt x="140" y="106"/>
                    </a:cubicBezTo>
                    <a:cubicBezTo>
                      <a:pt x="140" y="107"/>
                      <a:pt x="140" y="107"/>
                      <a:pt x="140" y="107"/>
                    </a:cubicBezTo>
                    <a:cubicBezTo>
                      <a:pt x="139" y="107"/>
                      <a:pt x="139" y="107"/>
                      <a:pt x="139" y="107"/>
                    </a:cubicBezTo>
                    <a:cubicBezTo>
                      <a:pt x="139" y="107"/>
                      <a:pt x="139" y="107"/>
                      <a:pt x="139" y="107"/>
                    </a:cubicBezTo>
                    <a:cubicBezTo>
                      <a:pt x="139" y="108"/>
                      <a:pt x="139" y="108"/>
                      <a:pt x="139" y="108"/>
                    </a:cubicBezTo>
                    <a:cubicBezTo>
                      <a:pt x="139" y="108"/>
                      <a:pt x="139" y="108"/>
                      <a:pt x="139" y="108"/>
                    </a:cubicBezTo>
                    <a:cubicBezTo>
                      <a:pt x="139" y="108"/>
                      <a:pt x="139" y="108"/>
                      <a:pt x="139" y="108"/>
                    </a:cubicBezTo>
                    <a:cubicBezTo>
                      <a:pt x="140" y="108"/>
                      <a:pt x="140" y="108"/>
                      <a:pt x="140" y="108"/>
                    </a:cubicBezTo>
                    <a:cubicBezTo>
                      <a:pt x="140" y="109"/>
                      <a:pt x="140" y="109"/>
                      <a:pt x="140" y="109"/>
                    </a:cubicBezTo>
                    <a:cubicBezTo>
                      <a:pt x="139" y="109"/>
                      <a:pt x="139" y="109"/>
                      <a:pt x="139" y="109"/>
                    </a:cubicBezTo>
                    <a:cubicBezTo>
                      <a:pt x="139" y="110"/>
                      <a:pt x="139" y="110"/>
                      <a:pt x="139" y="110"/>
                    </a:cubicBezTo>
                    <a:cubicBezTo>
                      <a:pt x="139" y="110"/>
                      <a:pt x="139" y="110"/>
                      <a:pt x="139" y="110"/>
                    </a:cubicBezTo>
                    <a:cubicBezTo>
                      <a:pt x="139" y="110"/>
                      <a:pt x="139" y="110"/>
                      <a:pt x="139" y="110"/>
                    </a:cubicBezTo>
                    <a:cubicBezTo>
                      <a:pt x="139" y="111"/>
                      <a:pt x="139" y="111"/>
                      <a:pt x="139" y="111"/>
                    </a:cubicBezTo>
                    <a:cubicBezTo>
                      <a:pt x="138" y="111"/>
                      <a:pt x="138" y="111"/>
                      <a:pt x="138" y="111"/>
                    </a:cubicBezTo>
                    <a:cubicBezTo>
                      <a:pt x="138" y="112"/>
                      <a:pt x="138" y="112"/>
                      <a:pt x="138" y="112"/>
                    </a:cubicBezTo>
                    <a:cubicBezTo>
                      <a:pt x="138" y="112"/>
                      <a:pt x="138" y="112"/>
                      <a:pt x="138" y="112"/>
                    </a:cubicBezTo>
                    <a:cubicBezTo>
                      <a:pt x="138" y="113"/>
                      <a:pt x="138" y="113"/>
                      <a:pt x="138" y="113"/>
                    </a:cubicBezTo>
                    <a:cubicBezTo>
                      <a:pt x="137" y="113"/>
                      <a:pt x="137" y="113"/>
                      <a:pt x="137" y="113"/>
                    </a:cubicBezTo>
                    <a:cubicBezTo>
                      <a:pt x="137" y="114"/>
                      <a:pt x="137" y="114"/>
                      <a:pt x="137" y="114"/>
                    </a:cubicBezTo>
                    <a:cubicBezTo>
                      <a:pt x="137" y="114"/>
                      <a:pt x="137" y="114"/>
                      <a:pt x="137" y="114"/>
                    </a:cubicBezTo>
                    <a:cubicBezTo>
                      <a:pt x="136" y="114"/>
                      <a:pt x="136" y="114"/>
                      <a:pt x="136" y="114"/>
                    </a:cubicBezTo>
                    <a:cubicBezTo>
                      <a:pt x="136" y="115"/>
                      <a:pt x="136" y="115"/>
                      <a:pt x="136" y="115"/>
                    </a:cubicBezTo>
                    <a:cubicBezTo>
                      <a:pt x="135" y="115"/>
                      <a:pt x="135" y="115"/>
                      <a:pt x="135" y="115"/>
                    </a:cubicBezTo>
                    <a:cubicBezTo>
                      <a:pt x="135" y="115"/>
                      <a:pt x="135" y="115"/>
                      <a:pt x="135" y="115"/>
                    </a:cubicBezTo>
                    <a:cubicBezTo>
                      <a:pt x="135" y="116"/>
                      <a:pt x="135" y="116"/>
                      <a:pt x="135" y="116"/>
                    </a:cubicBezTo>
                    <a:cubicBezTo>
                      <a:pt x="134" y="116"/>
                      <a:pt x="134" y="116"/>
                      <a:pt x="134" y="116"/>
                    </a:cubicBezTo>
                    <a:cubicBezTo>
                      <a:pt x="134" y="116"/>
                      <a:pt x="134" y="116"/>
                      <a:pt x="134"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6"/>
                      <a:pt x="132" y="116"/>
                      <a:pt x="132" y="116"/>
                    </a:cubicBezTo>
                    <a:cubicBezTo>
                      <a:pt x="132" y="117"/>
                      <a:pt x="132" y="117"/>
                      <a:pt x="132" y="117"/>
                    </a:cubicBezTo>
                    <a:cubicBezTo>
                      <a:pt x="131" y="117"/>
                      <a:pt x="131" y="117"/>
                      <a:pt x="131" y="117"/>
                    </a:cubicBezTo>
                    <a:cubicBezTo>
                      <a:pt x="131" y="117"/>
                      <a:pt x="131" y="117"/>
                      <a:pt x="131" y="117"/>
                    </a:cubicBezTo>
                    <a:cubicBezTo>
                      <a:pt x="131" y="117"/>
                      <a:pt x="131" y="117"/>
                      <a:pt x="131" y="117"/>
                    </a:cubicBezTo>
                    <a:cubicBezTo>
                      <a:pt x="130" y="117"/>
                      <a:pt x="130" y="117"/>
                      <a:pt x="130" y="117"/>
                    </a:cubicBezTo>
                    <a:cubicBezTo>
                      <a:pt x="130" y="118"/>
                      <a:pt x="130" y="118"/>
                      <a:pt x="130" y="118"/>
                    </a:cubicBezTo>
                    <a:cubicBezTo>
                      <a:pt x="130" y="118"/>
                      <a:pt x="130" y="118"/>
                      <a:pt x="130" y="118"/>
                    </a:cubicBezTo>
                    <a:cubicBezTo>
                      <a:pt x="130" y="118"/>
                      <a:pt x="131" y="119"/>
                      <a:pt x="131" y="119"/>
                    </a:cubicBezTo>
                    <a:cubicBezTo>
                      <a:pt x="131" y="119"/>
                      <a:pt x="131" y="119"/>
                      <a:pt x="131" y="119"/>
                    </a:cubicBezTo>
                    <a:cubicBezTo>
                      <a:pt x="132" y="120"/>
                      <a:pt x="133" y="121"/>
                      <a:pt x="134" y="123"/>
                    </a:cubicBezTo>
                    <a:cubicBezTo>
                      <a:pt x="134" y="123"/>
                      <a:pt x="134" y="123"/>
                      <a:pt x="134" y="123"/>
                    </a:cubicBezTo>
                    <a:cubicBezTo>
                      <a:pt x="136" y="124"/>
                      <a:pt x="138" y="126"/>
                      <a:pt x="140" y="128"/>
                    </a:cubicBezTo>
                    <a:cubicBezTo>
                      <a:pt x="140" y="127"/>
                      <a:pt x="140" y="127"/>
                      <a:pt x="140" y="127"/>
                    </a:cubicBezTo>
                    <a:cubicBezTo>
                      <a:pt x="140" y="127"/>
                      <a:pt x="140" y="127"/>
                      <a:pt x="140" y="127"/>
                    </a:cubicBezTo>
                    <a:cubicBezTo>
                      <a:pt x="141" y="127"/>
                      <a:pt x="141" y="127"/>
                      <a:pt x="141" y="127"/>
                    </a:cubicBezTo>
                    <a:cubicBezTo>
                      <a:pt x="141" y="128"/>
                      <a:pt x="141" y="128"/>
                      <a:pt x="141" y="128"/>
                    </a:cubicBezTo>
                    <a:cubicBezTo>
                      <a:pt x="140" y="128"/>
                      <a:pt x="140" y="128"/>
                      <a:pt x="140" y="128"/>
                    </a:cubicBezTo>
                    <a:cubicBezTo>
                      <a:pt x="140" y="128"/>
                      <a:pt x="141" y="128"/>
                      <a:pt x="141" y="128"/>
                    </a:cubicBezTo>
                    <a:cubicBezTo>
                      <a:pt x="141" y="128"/>
                      <a:pt x="141" y="128"/>
                      <a:pt x="141" y="128"/>
                    </a:cubicBezTo>
                    <a:cubicBezTo>
                      <a:pt x="141" y="128"/>
                      <a:pt x="141" y="128"/>
                      <a:pt x="141" y="128"/>
                    </a:cubicBezTo>
                    <a:cubicBezTo>
                      <a:pt x="141" y="128"/>
                      <a:pt x="141" y="128"/>
                      <a:pt x="141" y="128"/>
                    </a:cubicBezTo>
                    <a:cubicBezTo>
                      <a:pt x="141" y="128"/>
                      <a:pt x="141" y="128"/>
                      <a:pt x="141" y="128"/>
                    </a:cubicBezTo>
                    <a:cubicBezTo>
                      <a:pt x="141" y="129"/>
                      <a:pt x="141" y="129"/>
                      <a:pt x="141" y="129"/>
                    </a:cubicBezTo>
                    <a:cubicBezTo>
                      <a:pt x="141" y="129"/>
                      <a:pt x="141" y="129"/>
                      <a:pt x="141" y="129"/>
                    </a:cubicBezTo>
                    <a:cubicBezTo>
                      <a:pt x="142" y="129"/>
                      <a:pt x="142" y="129"/>
                      <a:pt x="142" y="130"/>
                    </a:cubicBezTo>
                    <a:cubicBezTo>
                      <a:pt x="142" y="130"/>
                      <a:pt x="142" y="130"/>
                      <a:pt x="142" y="130"/>
                    </a:cubicBezTo>
                    <a:cubicBezTo>
                      <a:pt x="143" y="130"/>
                      <a:pt x="143" y="130"/>
                      <a:pt x="143" y="130"/>
                    </a:cubicBezTo>
                    <a:cubicBezTo>
                      <a:pt x="143" y="130"/>
                      <a:pt x="143" y="130"/>
                      <a:pt x="143" y="130"/>
                    </a:cubicBezTo>
                    <a:cubicBezTo>
                      <a:pt x="143" y="129"/>
                      <a:pt x="143" y="129"/>
                      <a:pt x="143" y="129"/>
                    </a:cubicBezTo>
                    <a:cubicBezTo>
                      <a:pt x="143" y="129"/>
                      <a:pt x="143" y="129"/>
                      <a:pt x="143" y="129"/>
                    </a:cubicBezTo>
                    <a:cubicBezTo>
                      <a:pt x="143" y="129"/>
                      <a:pt x="143" y="129"/>
                      <a:pt x="143" y="129"/>
                    </a:cubicBezTo>
                    <a:cubicBezTo>
                      <a:pt x="144" y="130"/>
                      <a:pt x="144" y="130"/>
                      <a:pt x="144" y="130"/>
                    </a:cubicBezTo>
                    <a:cubicBezTo>
                      <a:pt x="144" y="130"/>
                      <a:pt x="144" y="130"/>
                      <a:pt x="144" y="130"/>
                    </a:cubicBezTo>
                    <a:cubicBezTo>
                      <a:pt x="144" y="131"/>
                      <a:pt x="144" y="131"/>
                      <a:pt x="144" y="131"/>
                    </a:cubicBezTo>
                    <a:cubicBezTo>
                      <a:pt x="144" y="131"/>
                      <a:pt x="144" y="131"/>
                      <a:pt x="144" y="131"/>
                    </a:cubicBezTo>
                    <a:cubicBezTo>
                      <a:pt x="150" y="136"/>
                      <a:pt x="157" y="140"/>
                      <a:pt x="164" y="144"/>
                    </a:cubicBezTo>
                    <a:cubicBezTo>
                      <a:pt x="165" y="144"/>
                      <a:pt x="165" y="144"/>
                      <a:pt x="165" y="144"/>
                    </a:cubicBezTo>
                    <a:cubicBezTo>
                      <a:pt x="166" y="143"/>
                      <a:pt x="166" y="143"/>
                      <a:pt x="166" y="143"/>
                    </a:cubicBezTo>
                    <a:cubicBezTo>
                      <a:pt x="166" y="142"/>
                      <a:pt x="166" y="142"/>
                      <a:pt x="166" y="142"/>
                    </a:cubicBezTo>
                    <a:cubicBezTo>
                      <a:pt x="166" y="142"/>
                      <a:pt x="166" y="142"/>
                      <a:pt x="166" y="142"/>
                    </a:cubicBezTo>
                    <a:cubicBezTo>
                      <a:pt x="166" y="142"/>
                      <a:pt x="166" y="142"/>
                      <a:pt x="166" y="142"/>
                    </a:cubicBezTo>
                    <a:cubicBezTo>
                      <a:pt x="166" y="143"/>
                      <a:pt x="166" y="143"/>
                      <a:pt x="166" y="143"/>
                    </a:cubicBezTo>
                    <a:cubicBezTo>
                      <a:pt x="166" y="144"/>
                      <a:pt x="166" y="144"/>
                      <a:pt x="166" y="144"/>
                    </a:cubicBezTo>
                    <a:cubicBezTo>
                      <a:pt x="166" y="143"/>
                      <a:pt x="166" y="143"/>
                      <a:pt x="166" y="143"/>
                    </a:cubicBezTo>
                    <a:cubicBezTo>
                      <a:pt x="165" y="144"/>
                      <a:pt x="165" y="144"/>
                      <a:pt x="165" y="144"/>
                    </a:cubicBezTo>
                    <a:cubicBezTo>
                      <a:pt x="168" y="145"/>
                      <a:pt x="170" y="146"/>
                      <a:pt x="173" y="147"/>
                    </a:cubicBezTo>
                    <a:cubicBezTo>
                      <a:pt x="173" y="147"/>
                      <a:pt x="173" y="147"/>
                      <a:pt x="173" y="147"/>
                    </a:cubicBezTo>
                    <a:cubicBezTo>
                      <a:pt x="173" y="147"/>
                      <a:pt x="173" y="147"/>
                      <a:pt x="173" y="147"/>
                    </a:cubicBezTo>
                    <a:cubicBezTo>
                      <a:pt x="173" y="147"/>
                      <a:pt x="173" y="147"/>
                      <a:pt x="173" y="147"/>
                    </a:cubicBezTo>
                    <a:cubicBezTo>
                      <a:pt x="174" y="147"/>
                      <a:pt x="174" y="147"/>
                      <a:pt x="174" y="147"/>
                    </a:cubicBezTo>
                    <a:cubicBezTo>
                      <a:pt x="174" y="148"/>
                      <a:pt x="174" y="148"/>
                      <a:pt x="174" y="148"/>
                    </a:cubicBezTo>
                    <a:cubicBezTo>
                      <a:pt x="188" y="153"/>
                      <a:pt x="204" y="156"/>
                      <a:pt x="221" y="156"/>
                    </a:cubicBezTo>
                    <a:cubicBezTo>
                      <a:pt x="224" y="156"/>
                      <a:pt x="227" y="156"/>
                      <a:pt x="230" y="156"/>
                    </a:cubicBezTo>
                    <a:cubicBezTo>
                      <a:pt x="233" y="158"/>
                      <a:pt x="235" y="161"/>
                      <a:pt x="238" y="163"/>
                    </a:cubicBezTo>
                    <a:cubicBezTo>
                      <a:pt x="238" y="0"/>
                      <a:pt x="238" y="0"/>
                      <a:pt x="238" y="0"/>
                    </a:cubicBezTo>
                  </a:path>
                </a:pathLst>
              </a:custGeom>
              <a:solidFill>
                <a:srgbClr val="AA5D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49" name="Freeform 1423"/>
              <p:cNvSpPr>
                <a:spLocks/>
              </p:cNvSpPr>
              <p:nvPr/>
            </p:nvSpPr>
            <p:spPr bwMode="auto">
              <a:xfrm>
                <a:off x="1660526" y="1125538"/>
                <a:ext cx="15875" cy="4763"/>
              </a:xfrm>
              <a:custGeom>
                <a:avLst/>
                <a:gdLst>
                  <a:gd name="T0" fmla="*/ 2147483647 w 10"/>
                  <a:gd name="T1" fmla="*/ 0 h 3"/>
                  <a:gd name="T2" fmla="*/ 2147483647 w 10"/>
                  <a:gd name="T3" fmla="*/ 0 h 3"/>
                  <a:gd name="T4" fmla="*/ 0 w 10"/>
                  <a:gd name="T5" fmla="*/ 0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0 h 3"/>
                  <a:gd name="T22" fmla="*/ 2147483647 w 10"/>
                  <a:gd name="T23" fmla="*/ 0 h 3"/>
                  <a:gd name="T24" fmla="*/ 2147483647 w 10"/>
                  <a:gd name="T25" fmla="*/ 0 h 3"/>
                  <a:gd name="T26" fmla="*/ 2147483647 w 10"/>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2" y="0"/>
                    </a:moveTo>
                    <a:lnTo>
                      <a:pt x="2" y="0"/>
                    </a:lnTo>
                    <a:lnTo>
                      <a:pt x="0" y="0"/>
                    </a:lnTo>
                    <a:lnTo>
                      <a:pt x="2" y="3"/>
                    </a:lnTo>
                    <a:lnTo>
                      <a:pt x="5" y="3"/>
                    </a:lnTo>
                    <a:lnTo>
                      <a:pt x="7" y="3"/>
                    </a:lnTo>
                    <a:lnTo>
                      <a:pt x="10" y="3"/>
                    </a:lnTo>
                    <a:lnTo>
                      <a:pt x="7" y="3"/>
                    </a:lnTo>
                    <a:lnTo>
                      <a:pt x="7" y="0"/>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0" name="Freeform 1424"/>
              <p:cNvSpPr>
                <a:spLocks/>
              </p:cNvSpPr>
              <p:nvPr/>
            </p:nvSpPr>
            <p:spPr bwMode="auto">
              <a:xfrm>
                <a:off x="1660526" y="1125538"/>
                <a:ext cx="15875" cy="4763"/>
              </a:xfrm>
              <a:custGeom>
                <a:avLst/>
                <a:gdLst>
                  <a:gd name="T0" fmla="*/ 2147483647 w 10"/>
                  <a:gd name="T1" fmla="*/ 0 h 3"/>
                  <a:gd name="T2" fmla="*/ 2147483647 w 10"/>
                  <a:gd name="T3" fmla="*/ 0 h 3"/>
                  <a:gd name="T4" fmla="*/ 0 w 10"/>
                  <a:gd name="T5" fmla="*/ 0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0 h 3"/>
                  <a:gd name="T22" fmla="*/ 2147483647 w 10"/>
                  <a:gd name="T23" fmla="*/ 0 h 3"/>
                  <a:gd name="T24" fmla="*/ 2147483647 w 10"/>
                  <a:gd name="T25" fmla="*/ 0 h 3"/>
                  <a:gd name="T26" fmla="*/ 2147483647 w 10"/>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2" y="0"/>
                    </a:moveTo>
                    <a:lnTo>
                      <a:pt x="2" y="0"/>
                    </a:lnTo>
                    <a:lnTo>
                      <a:pt x="0" y="0"/>
                    </a:lnTo>
                    <a:lnTo>
                      <a:pt x="2" y="3"/>
                    </a:lnTo>
                    <a:lnTo>
                      <a:pt x="5" y="3"/>
                    </a:lnTo>
                    <a:lnTo>
                      <a:pt x="7" y="3"/>
                    </a:lnTo>
                    <a:lnTo>
                      <a:pt x="10" y="3"/>
                    </a:lnTo>
                    <a:lnTo>
                      <a:pt x="7" y="3"/>
                    </a:lnTo>
                    <a:lnTo>
                      <a:pt x="7" y="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1" name="Freeform 1425"/>
              <p:cNvSpPr>
                <a:spLocks/>
              </p:cNvSpPr>
              <p:nvPr/>
            </p:nvSpPr>
            <p:spPr bwMode="auto">
              <a:xfrm>
                <a:off x="1627188" y="1136651"/>
                <a:ext cx="3175" cy="4763"/>
              </a:xfrm>
              <a:custGeom>
                <a:avLst/>
                <a:gdLst>
                  <a:gd name="T0" fmla="*/ 2147483647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2" name="Freeform 1426"/>
              <p:cNvSpPr>
                <a:spLocks/>
              </p:cNvSpPr>
              <p:nvPr/>
            </p:nvSpPr>
            <p:spPr bwMode="auto">
              <a:xfrm>
                <a:off x="1627188" y="1136651"/>
                <a:ext cx="3175" cy="4763"/>
              </a:xfrm>
              <a:custGeom>
                <a:avLst/>
                <a:gdLst>
                  <a:gd name="T0" fmla="*/ 2147483647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3" name="Freeform 1427"/>
              <p:cNvSpPr>
                <a:spLocks/>
              </p:cNvSpPr>
              <p:nvPr/>
            </p:nvSpPr>
            <p:spPr bwMode="auto">
              <a:xfrm>
                <a:off x="1555751" y="1122363"/>
                <a:ext cx="3175" cy="3175"/>
              </a:xfrm>
              <a:custGeom>
                <a:avLst/>
                <a:gdLst>
                  <a:gd name="T0" fmla="*/ 0 w 2"/>
                  <a:gd name="T1" fmla="*/ 0 h 2"/>
                  <a:gd name="T2" fmla="*/ 0 w 2"/>
                  <a:gd name="T3" fmla="*/ 0 h 2"/>
                  <a:gd name="T4" fmla="*/ 0 w 2"/>
                  <a:gd name="T5" fmla="*/ 0 h 2"/>
                  <a:gd name="T6" fmla="*/ 0 w 2"/>
                  <a:gd name="T7" fmla="*/ 0 h 2"/>
                  <a:gd name="T8" fmla="*/ 0 w 2"/>
                  <a:gd name="T9" fmla="*/ 0 h 2"/>
                  <a:gd name="T10" fmla="*/ 0 w 2"/>
                  <a:gd name="T11" fmla="*/ 2147483647 h 2"/>
                  <a:gd name="T12" fmla="*/ 0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0" y="2"/>
                    </a:ln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4" name="Freeform 1428"/>
              <p:cNvSpPr>
                <a:spLocks/>
              </p:cNvSpPr>
              <p:nvPr/>
            </p:nvSpPr>
            <p:spPr bwMode="auto">
              <a:xfrm>
                <a:off x="1555751" y="1122363"/>
                <a:ext cx="3175" cy="3175"/>
              </a:xfrm>
              <a:custGeom>
                <a:avLst/>
                <a:gdLst>
                  <a:gd name="T0" fmla="*/ 0 w 2"/>
                  <a:gd name="T1" fmla="*/ 0 h 2"/>
                  <a:gd name="T2" fmla="*/ 0 w 2"/>
                  <a:gd name="T3" fmla="*/ 0 h 2"/>
                  <a:gd name="T4" fmla="*/ 0 w 2"/>
                  <a:gd name="T5" fmla="*/ 0 h 2"/>
                  <a:gd name="T6" fmla="*/ 0 w 2"/>
                  <a:gd name="T7" fmla="*/ 0 h 2"/>
                  <a:gd name="T8" fmla="*/ 0 w 2"/>
                  <a:gd name="T9" fmla="*/ 0 h 2"/>
                  <a:gd name="T10" fmla="*/ 0 w 2"/>
                  <a:gd name="T11" fmla="*/ 2147483647 h 2"/>
                  <a:gd name="T12" fmla="*/ 0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0" y="2"/>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5" name="Freeform 1429"/>
              <p:cNvSpPr>
                <a:spLocks/>
              </p:cNvSpPr>
              <p:nvPr/>
            </p:nvSpPr>
            <p:spPr bwMode="auto">
              <a:xfrm>
                <a:off x="1536701" y="1111251"/>
                <a:ext cx="11113" cy="3175"/>
              </a:xfrm>
              <a:custGeom>
                <a:avLst/>
                <a:gdLst>
                  <a:gd name="T0" fmla="*/ 2147483647 w 7"/>
                  <a:gd name="T1" fmla="*/ 0 h 2"/>
                  <a:gd name="T2" fmla="*/ 0 w 7"/>
                  <a:gd name="T3" fmla="*/ 0 h 2"/>
                  <a:gd name="T4" fmla="*/ 0 w 7"/>
                  <a:gd name="T5" fmla="*/ 0 h 2"/>
                  <a:gd name="T6" fmla="*/ 0 w 7"/>
                  <a:gd name="T7" fmla="*/ 0 h 2"/>
                  <a:gd name="T8" fmla="*/ 0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2147483647 w 7"/>
                  <a:gd name="T23" fmla="*/ 0 h 2"/>
                  <a:gd name="T24" fmla="*/ 2147483647 w 7"/>
                  <a:gd name="T25" fmla="*/ 0 h 2"/>
                  <a:gd name="T26" fmla="*/ 2147483647 w 7"/>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0"/>
                    </a:moveTo>
                    <a:lnTo>
                      <a:pt x="0" y="0"/>
                    </a:lnTo>
                    <a:lnTo>
                      <a:pt x="0" y="2"/>
                    </a:lnTo>
                    <a:lnTo>
                      <a:pt x="2" y="2"/>
                    </a:lnTo>
                    <a:lnTo>
                      <a:pt x="5" y="2"/>
                    </a:lnTo>
                    <a:lnTo>
                      <a:pt x="7" y="2"/>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6" name="Freeform 1430"/>
              <p:cNvSpPr>
                <a:spLocks/>
              </p:cNvSpPr>
              <p:nvPr/>
            </p:nvSpPr>
            <p:spPr bwMode="auto">
              <a:xfrm>
                <a:off x="1536701" y="1111251"/>
                <a:ext cx="11113" cy="3175"/>
              </a:xfrm>
              <a:custGeom>
                <a:avLst/>
                <a:gdLst>
                  <a:gd name="T0" fmla="*/ 2147483647 w 7"/>
                  <a:gd name="T1" fmla="*/ 0 h 2"/>
                  <a:gd name="T2" fmla="*/ 0 w 7"/>
                  <a:gd name="T3" fmla="*/ 0 h 2"/>
                  <a:gd name="T4" fmla="*/ 0 w 7"/>
                  <a:gd name="T5" fmla="*/ 0 h 2"/>
                  <a:gd name="T6" fmla="*/ 0 w 7"/>
                  <a:gd name="T7" fmla="*/ 0 h 2"/>
                  <a:gd name="T8" fmla="*/ 0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2147483647 w 7"/>
                  <a:gd name="T23" fmla="*/ 0 h 2"/>
                  <a:gd name="T24" fmla="*/ 2147483647 w 7"/>
                  <a:gd name="T25" fmla="*/ 0 h 2"/>
                  <a:gd name="T26" fmla="*/ 2147483647 w 7"/>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0"/>
                    </a:moveTo>
                    <a:lnTo>
                      <a:pt x="0" y="0"/>
                    </a:lnTo>
                    <a:lnTo>
                      <a:pt x="0" y="2"/>
                    </a:lnTo>
                    <a:lnTo>
                      <a:pt x="2" y="2"/>
                    </a:lnTo>
                    <a:lnTo>
                      <a:pt x="5" y="2"/>
                    </a:lnTo>
                    <a:lnTo>
                      <a:pt x="7"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7" name="Freeform 1431"/>
              <p:cNvSpPr>
                <a:spLocks/>
              </p:cNvSpPr>
              <p:nvPr/>
            </p:nvSpPr>
            <p:spPr bwMode="auto">
              <a:xfrm>
                <a:off x="1536701"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8" name="Freeform 1432"/>
              <p:cNvSpPr>
                <a:spLocks/>
              </p:cNvSpPr>
              <p:nvPr/>
            </p:nvSpPr>
            <p:spPr bwMode="auto">
              <a:xfrm>
                <a:off x="1536701"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59" name="Freeform 1433"/>
              <p:cNvSpPr>
                <a:spLocks/>
              </p:cNvSpPr>
              <p:nvPr/>
            </p:nvSpPr>
            <p:spPr bwMode="auto">
              <a:xfrm>
                <a:off x="1517651" y="1106488"/>
                <a:ext cx="3175" cy="4763"/>
              </a:xfrm>
              <a:custGeom>
                <a:avLst/>
                <a:gdLst>
                  <a:gd name="T0" fmla="*/ 0 w 2"/>
                  <a:gd name="T1" fmla="*/ 0 h 3"/>
                  <a:gd name="T2" fmla="*/ 2147483647 w 2"/>
                  <a:gd name="T3" fmla="*/ 2147483647 h 3"/>
                  <a:gd name="T4" fmla="*/ 2147483647 w 2"/>
                  <a:gd name="T5" fmla="*/ 0 h 3"/>
                  <a:gd name="T6" fmla="*/ 2147483647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60" name="Freeform 1434"/>
              <p:cNvSpPr>
                <a:spLocks/>
              </p:cNvSpPr>
              <p:nvPr/>
            </p:nvSpPr>
            <p:spPr bwMode="auto">
              <a:xfrm>
                <a:off x="1517651" y="1106488"/>
                <a:ext cx="3175" cy="4763"/>
              </a:xfrm>
              <a:custGeom>
                <a:avLst/>
                <a:gdLst>
                  <a:gd name="T0" fmla="*/ 0 w 2"/>
                  <a:gd name="T1" fmla="*/ 0 h 3"/>
                  <a:gd name="T2" fmla="*/ 2147483647 w 2"/>
                  <a:gd name="T3" fmla="*/ 2147483647 h 3"/>
                  <a:gd name="T4" fmla="*/ 2147483647 w 2"/>
                  <a:gd name="T5" fmla="*/ 0 h 3"/>
                  <a:gd name="T6" fmla="*/ 2147483647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61" name="Freeform 1435"/>
              <p:cNvSpPr>
                <a:spLocks/>
              </p:cNvSpPr>
              <p:nvPr/>
            </p:nvSpPr>
            <p:spPr bwMode="auto">
              <a:xfrm>
                <a:off x="1525588" y="1092201"/>
                <a:ext cx="25400" cy="11113"/>
              </a:xfrm>
              <a:custGeom>
                <a:avLst/>
                <a:gdLst>
                  <a:gd name="T0" fmla="*/ 2147483647 w 16"/>
                  <a:gd name="T1" fmla="*/ 0 h 7"/>
                  <a:gd name="T2" fmla="*/ 2147483647 w 16"/>
                  <a:gd name="T3" fmla="*/ 0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0 h 7"/>
                  <a:gd name="T22" fmla="*/ 2147483647 w 16"/>
                  <a:gd name="T23" fmla="*/ 0 h 7"/>
                  <a:gd name="T24" fmla="*/ 2147483647 w 16"/>
                  <a:gd name="T25" fmla="*/ 2147483647 h 7"/>
                  <a:gd name="T26" fmla="*/ 0 w 16"/>
                  <a:gd name="T27" fmla="*/ 2147483647 h 7"/>
                  <a:gd name="T28" fmla="*/ 0 w 16"/>
                  <a:gd name="T29" fmla="*/ 2147483647 h 7"/>
                  <a:gd name="T30" fmla="*/ 0 w 16"/>
                  <a:gd name="T31" fmla="*/ 2147483647 h 7"/>
                  <a:gd name="T32" fmla="*/ 0 w 16"/>
                  <a:gd name="T33" fmla="*/ 2147483647 h 7"/>
                  <a:gd name="T34" fmla="*/ 0 w 16"/>
                  <a:gd name="T35" fmla="*/ 2147483647 h 7"/>
                  <a:gd name="T36" fmla="*/ 0 w 16"/>
                  <a:gd name="T37" fmla="*/ 2147483647 h 7"/>
                  <a:gd name="T38" fmla="*/ 0 w 16"/>
                  <a:gd name="T39" fmla="*/ 2147483647 h 7"/>
                  <a:gd name="T40" fmla="*/ 0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2147483647 h 7"/>
                  <a:gd name="T74" fmla="*/ 2147483647 w 16"/>
                  <a:gd name="T75" fmla="*/ 2147483647 h 7"/>
                  <a:gd name="T76" fmla="*/ 2147483647 w 16"/>
                  <a:gd name="T77" fmla="*/ 2147483647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2147483647 h 7"/>
                  <a:gd name="T96" fmla="*/ 2147483647 w 16"/>
                  <a:gd name="T97" fmla="*/ 2147483647 h 7"/>
                  <a:gd name="T98" fmla="*/ 2147483647 w 16"/>
                  <a:gd name="T99" fmla="*/ 2147483647 h 7"/>
                  <a:gd name="T100" fmla="*/ 2147483647 w 16"/>
                  <a:gd name="T101" fmla="*/ 2147483647 h 7"/>
                  <a:gd name="T102" fmla="*/ 2147483647 w 16"/>
                  <a:gd name="T103" fmla="*/ 2147483647 h 7"/>
                  <a:gd name="T104" fmla="*/ 2147483647 w 16"/>
                  <a:gd name="T105" fmla="*/ 2147483647 h 7"/>
                  <a:gd name="T106" fmla="*/ 2147483647 w 16"/>
                  <a:gd name="T107" fmla="*/ 2147483647 h 7"/>
                  <a:gd name="T108" fmla="*/ 2147483647 w 16"/>
                  <a:gd name="T109" fmla="*/ 2147483647 h 7"/>
                  <a:gd name="T110" fmla="*/ 2147483647 w 16"/>
                  <a:gd name="T111" fmla="*/ 2147483647 h 7"/>
                  <a:gd name="T112" fmla="*/ 2147483647 w 16"/>
                  <a:gd name="T113" fmla="*/ 0 h 7"/>
                  <a:gd name="T114" fmla="*/ 2147483647 w 16"/>
                  <a:gd name="T115" fmla="*/ 0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9" y="0"/>
                    </a:moveTo>
                    <a:lnTo>
                      <a:pt x="9" y="0"/>
                    </a:lnTo>
                    <a:lnTo>
                      <a:pt x="7" y="2"/>
                    </a:lnTo>
                    <a:lnTo>
                      <a:pt x="4" y="2"/>
                    </a:lnTo>
                    <a:lnTo>
                      <a:pt x="7" y="2"/>
                    </a:lnTo>
                    <a:lnTo>
                      <a:pt x="2" y="0"/>
                    </a:lnTo>
                    <a:lnTo>
                      <a:pt x="2" y="2"/>
                    </a:lnTo>
                    <a:lnTo>
                      <a:pt x="0" y="2"/>
                    </a:lnTo>
                    <a:lnTo>
                      <a:pt x="0" y="5"/>
                    </a:ln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62" name="Freeform 1436"/>
              <p:cNvSpPr>
                <a:spLocks/>
              </p:cNvSpPr>
              <p:nvPr/>
            </p:nvSpPr>
            <p:spPr bwMode="auto">
              <a:xfrm>
                <a:off x="1525588" y="1092201"/>
                <a:ext cx="25400" cy="11113"/>
              </a:xfrm>
              <a:custGeom>
                <a:avLst/>
                <a:gdLst>
                  <a:gd name="T0" fmla="*/ 2147483647 w 16"/>
                  <a:gd name="T1" fmla="*/ 0 h 7"/>
                  <a:gd name="T2" fmla="*/ 2147483647 w 16"/>
                  <a:gd name="T3" fmla="*/ 0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0 h 7"/>
                  <a:gd name="T22" fmla="*/ 2147483647 w 16"/>
                  <a:gd name="T23" fmla="*/ 0 h 7"/>
                  <a:gd name="T24" fmla="*/ 2147483647 w 16"/>
                  <a:gd name="T25" fmla="*/ 2147483647 h 7"/>
                  <a:gd name="T26" fmla="*/ 0 w 16"/>
                  <a:gd name="T27" fmla="*/ 2147483647 h 7"/>
                  <a:gd name="T28" fmla="*/ 0 w 16"/>
                  <a:gd name="T29" fmla="*/ 2147483647 h 7"/>
                  <a:gd name="T30" fmla="*/ 0 w 16"/>
                  <a:gd name="T31" fmla="*/ 2147483647 h 7"/>
                  <a:gd name="T32" fmla="*/ 0 w 16"/>
                  <a:gd name="T33" fmla="*/ 2147483647 h 7"/>
                  <a:gd name="T34" fmla="*/ 0 w 16"/>
                  <a:gd name="T35" fmla="*/ 2147483647 h 7"/>
                  <a:gd name="T36" fmla="*/ 0 w 16"/>
                  <a:gd name="T37" fmla="*/ 2147483647 h 7"/>
                  <a:gd name="T38" fmla="*/ 0 w 16"/>
                  <a:gd name="T39" fmla="*/ 2147483647 h 7"/>
                  <a:gd name="T40" fmla="*/ 0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2147483647 h 7"/>
                  <a:gd name="T74" fmla="*/ 2147483647 w 16"/>
                  <a:gd name="T75" fmla="*/ 2147483647 h 7"/>
                  <a:gd name="T76" fmla="*/ 2147483647 w 16"/>
                  <a:gd name="T77" fmla="*/ 2147483647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2147483647 h 7"/>
                  <a:gd name="T96" fmla="*/ 2147483647 w 16"/>
                  <a:gd name="T97" fmla="*/ 2147483647 h 7"/>
                  <a:gd name="T98" fmla="*/ 2147483647 w 16"/>
                  <a:gd name="T99" fmla="*/ 2147483647 h 7"/>
                  <a:gd name="T100" fmla="*/ 2147483647 w 16"/>
                  <a:gd name="T101" fmla="*/ 2147483647 h 7"/>
                  <a:gd name="T102" fmla="*/ 2147483647 w 16"/>
                  <a:gd name="T103" fmla="*/ 2147483647 h 7"/>
                  <a:gd name="T104" fmla="*/ 2147483647 w 16"/>
                  <a:gd name="T105" fmla="*/ 2147483647 h 7"/>
                  <a:gd name="T106" fmla="*/ 2147483647 w 16"/>
                  <a:gd name="T107" fmla="*/ 2147483647 h 7"/>
                  <a:gd name="T108" fmla="*/ 2147483647 w 16"/>
                  <a:gd name="T109" fmla="*/ 2147483647 h 7"/>
                  <a:gd name="T110" fmla="*/ 2147483647 w 16"/>
                  <a:gd name="T111" fmla="*/ 2147483647 h 7"/>
                  <a:gd name="T112" fmla="*/ 2147483647 w 16"/>
                  <a:gd name="T113" fmla="*/ 0 h 7"/>
                  <a:gd name="T114" fmla="*/ 2147483647 w 16"/>
                  <a:gd name="T115" fmla="*/ 0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9" y="0"/>
                    </a:moveTo>
                    <a:lnTo>
                      <a:pt x="9" y="0"/>
                    </a:lnTo>
                    <a:lnTo>
                      <a:pt x="7" y="2"/>
                    </a:lnTo>
                    <a:lnTo>
                      <a:pt x="4" y="2"/>
                    </a:lnTo>
                    <a:lnTo>
                      <a:pt x="7" y="2"/>
                    </a:lnTo>
                    <a:lnTo>
                      <a:pt x="2" y="0"/>
                    </a:lnTo>
                    <a:lnTo>
                      <a:pt x="2" y="2"/>
                    </a:lnTo>
                    <a:lnTo>
                      <a:pt x="0" y="2"/>
                    </a:lnTo>
                    <a:lnTo>
                      <a:pt x="0" y="5"/>
                    </a:ln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63" name="Freeform 1437"/>
              <p:cNvSpPr>
                <a:spLocks/>
              </p:cNvSpPr>
              <p:nvPr/>
            </p:nvSpPr>
            <p:spPr bwMode="auto">
              <a:xfrm>
                <a:off x="1555751" y="1095376"/>
                <a:ext cx="14288" cy="7938"/>
              </a:xfrm>
              <a:custGeom>
                <a:avLst/>
                <a:gdLst>
                  <a:gd name="T0" fmla="*/ 0 w 9"/>
                  <a:gd name="T1" fmla="*/ 0 h 5"/>
                  <a:gd name="T2" fmla="*/ 0 w 9"/>
                  <a:gd name="T3" fmla="*/ 0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0 h 5"/>
                  <a:gd name="T30" fmla="*/ 0 w 9"/>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0" y="0"/>
                    </a:moveTo>
                    <a:lnTo>
                      <a:pt x="0" y="0"/>
                    </a:lnTo>
                    <a:lnTo>
                      <a:pt x="2" y="3"/>
                    </a:lnTo>
                    <a:lnTo>
                      <a:pt x="4" y="3"/>
                    </a:lnTo>
                    <a:lnTo>
                      <a:pt x="4" y="5"/>
                    </a:lnTo>
                    <a:lnTo>
                      <a:pt x="7" y="5"/>
                    </a:lnTo>
                    <a:lnTo>
                      <a:pt x="9" y="5"/>
                    </a:lnTo>
                    <a:lnTo>
                      <a:pt x="9" y="3"/>
                    </a:lnTo>
                    <a:lnTo>
                      <a:pt x="7" y="3"/>
                    </a:lnTo>
                    <a:lnTo>
                      <a:pt x="4" y="3"/>
                    </a:ln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64" name="Freeform 1438"/>
              <p:cNvSpPr>
                <a:spLocks/>
              </p:cNvSpPr>
              <p:nvPr/>
            </p:nvSpPr>
            <p:spPr bwMode="auto">
              <a:xfrm>
                <a:off x="1555751" y="1095376"/>
                <a:ext cx="14288" cy="7938"/>
              </a:xfrm>
              <a:custGeom>
                <a:avLst/>
                <a:gdLst>
                  <a:gd name="T0" fmla="*/ 0 w 9"/>
                  <a:gd name="T1" fmla="*/ 0 h 5"/>
                  <a:gd name="T2" fmla="*/ 0 w 9"/>
                  <a:gd name="T3" fmla="*/ 0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0 h 5"/>
                  <a:gd name="T30" fmla="*/ 0 w 9"/>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0" y="0"/>
                    </a:moveTo>
                    <a:lnTo>
                      <a:pt x="0" y="0"/>
                    </a:lnTo>
                    <a:lnTo>
                      <a:pt x="2" y="3"/>
                    </a:lnTo>
                    <a:lnTo>
                      <a:pt x="4" y="3"/>
                    </a:lnTo>
                    <a:lnTo>
                      <a:pt x="4" y="5"/>
                    </a:lnTo>
                    <a:lnTo>
                      <a:pt x="7" y="5"/>
                    </a:lnTo>
                    <a:lnTo>
                      <a:pt x="9" y="5"/>
                    </a:lnTo>
                    <a:lnTo>
                      <a:pt x="9" y="3"/>
                    </a:lnTo>
                    <a:lnTo>
                      <a:pt x="7" y="3"/>
                    </a:lnTo>
                    <a:lnTo>
                      <a:pt x="4" y="3"/>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65" name="Rectangle 1439"/>
              <p:cNvSpPr>
                <a:spLocks noChangeArrowheads="1"/>
              </p:cNvSpPr>
              <p:nvPr/>
            </p:nvSpPr>
            <p:spPr bwMode="auto">
              <a:xfrm>
                <a:off x="1562101" y="1089026"/>
                <a:ext cx="4763"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66" name="Rectangle 1440"/>
              <p:cNvSpPr>
                <a:spLocks noChangeArrowheads="1"/>
              </p:cNvSpPr>
              <p:nvPr/>
            </p:nvSpPr>
            <p:spPr bwMode="auto">
              <a:xfrm>
                <a:off x="1562101" y="1089026"/>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67" name="Rectangle 1441"/>
              <p:cNvSpPr>
                <a:spLocks noChangeArrowheads="1"/>
              </p:cNvSpPr>
              <p:nvPr/>
            </p:nvSpPr>
            <p:spPr bwMode="auto">
              <a:xfrm>
                <a:off x="1577976" y="1092201"/>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68" name="Rectangle 1442"/>
              <p:cNvSpPr>
                <a:spLocks noChangeArrowheads="1"/>
              </p:cNvSpPr>
              <p:nvPr/>
            </p:nvSpPr>
            <p:spPr bwMode="auto">
              <a:xfrm>
                <a:off x="1577976" y="10922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69" name="Freeform 1443"/>
              <p:cNvSpPr>
                <a:spLocks/>
              </p:cNvSpPr>
              <p:nvPr/>
            </p:nvSpPr>
            <p:spPr bwMode="auto">
              <a:xfrm>
                <a:off x="1525588" y="1125538"/>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70" name="Freeform 1444"/>
              <p:cNvSpPr>
                <a:spLocks/>
              </p:cNvSpPr>
              <p:nvPr/>
            </p:nvSpPr>
            <p:spPr bwMode="auto">
              <a:xfrm>
                <a:off x="1525588" y="1125538"/>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71" name="Rectangle 1445"/>
              <p:cNvSpPr>
                <a:spLocks noChangeArrowheads="1"/>
              </p:cNvSpPr>
              <p:nvPr/>
            </p:nvSpPr>
            <p:spPr bwMode="auto">
              <a:xfrm>
                <a:off x="1528763" y="112553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72" name="Rectangle 1446"/>
              <p:cNvSpPr>
                <a:spLocks noChangeArrowheads="1"/>
              </p:cNvSpPr>
              <p:nvPr/>
            </p:nvSpPr>
            <p:spPr bwMode="auto">
              <a:xfrm>
                <a:off x="1528763" y="11255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73" name="Freeform 1447"/>
              <p:cNvSpPr>
                <a:spLocks/>
              </p:cNvSpPr>
              <p:nvPr/>
            </p:nvSpPr>
            <p:spPr bwMode="auto">
              <a:xfrm>
                <a:off x="1479551" y="1111251"/>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74" name="Freeform 1448"/>
              <p:cNvSpPr>
                <a:spLocks/>
              </p:cNvSpPr>
              <p:nvPr/>
            </p:nvSpPr>
            <p:spPr bwMode="auto">
              <a:xfrm>
                <a:off x="1479551" y="1111251"/>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75" name="Freeform 1449"/>
              <p:cNvSpPr>
                <a:spLocks/>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76" name="Freeform 1450"/>
              <p:cNvSpPr>
                <a:spLocks/>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77" name="Rectangle 1451"/>
              <p:cNvSpPr>
                <a:spLocks noChangeArrowheads="1"/>
              </p:cNvSpPr>
              <p:nvPr/>
            </p:nvSpPr>
            <p:spPr bwMode="auto">
              <a:xfrm>
                <a:off x="1490663" y="1111251"/>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78" name="Rectangle 1452"/>
              <p:cNvSpPr>
                <a:spLocks noChangeArrowheads="1"/>
              </p:cNvSpPr>
              <p:nvPr/>
            </p:nvSpPr>
            <p:spPr bwMode="auto">
              <a:xfrm>
                <a:off x="1490663" y="11112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79" name="Freeform 1453"/>
              <p:cNvSpPr>
                <a:spLocks/>
              </p:cNvSpPr>
              <p:nvPr/>
            </p:nvSpPr>
            <p:spPr bwMode="auto">
              <a:xfrm>
                <a:off x="1438276" y="1103313"/>
                <a:ext cx="7938" cy="3175"/>
              </a:xfrm>
              <a:custGeom>
                <a:avLst/>
                <a:gdLst>
                  <a:gd name="T0" fmla="*/ 2147483647 w 5"/>
                  <a:gd name="T1" fmla="*/ 0 h 2"/>
                  <a:gd name="T2" fmla="*/ 2147483647 w 5"/>
                  <a:gd name="T3" fmla="*/ 0 h 2"/>
                  <a:gd name="T4" fmla="*/ 2147483647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0"/>
                    </a:lnTo>
                    <a:lnTo>
                      <a:pt x="2" y="2"/>
                    </a:lnTo>
                    <a:lnTo>
                      <a:pt x="0" y="2"/>
                    </a:lnTo>
                    <a:lnTo>
                      <a:pt x="2" y="2"/>
                    </a:lnTo>
                    <a:lnTo>
                      <a:pt x="5" y="2"/>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0" name="Freeform 1454"/>
              <p:cNvSpPr>
                <a:spLocks/>
              </p:cNvSpPr>
              <p:nvPr/>
            </p:nvSpPr>
            <p:spPr bwMode="auto">
              <a:xfrm>
                <a:off x="1438276" y="1103313"/>
                <a:ext cx="7938" cy="3175"/>
              </a:xfrm>
              <a:custGeom>
                <a:avLst/>
                <a:gdLst>
                  <a:gd name="T0" fmla="*/ 2147483647 w 5"/>
                  <a:gd name="T1" fmla="*/ 0 h 2"/>
                  <a:gd name="T2" fmla="*/ 2147483647 w 5"/>
                  <a:gd name="T3" fmla="*/ 0 h 2"/>
                  <a:gd name="T4" fmla="*/ 2147483647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0"/>
                    </a:lnTo>
                    <a:lnTo>
                      <a:pt x="2" y="2"/>
                    </a:lnTo>
                    <a:lnTo>
                      <a:pt x="0" y="2"/>
                    </a:lnTo>
                    <a:lnTo>
                      <a:pt x="2" y="2"/>
                    </a:lnTo>
                    <a:lnTo>
                      <a:pt x="5"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1" name="Freeform 1455"/>
              <p:cNvSpPr>
                <a:spLocks/>
              </p:cNvSpPr>
              <p:nvPr/>
            </p:nvSpPr>
            <p:spPr bwMode="auto">
              <a:xfrm>
                <a:off x="1454151" y="1106488"/>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2" name="Freeform 1456"/>
              <p:cNvSpPr>
                <a:spLocks/>
              </p:cNvSpPr>
              <p:nvPr/>
            </p:nvSpPr>
            <p:spPr bwMode="auto">
              <a:xfrm>
                <a:off x="1454151" y="1106488"/>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3" name="Freeform 1457"/>
              <p:cNvSpPr>
                <a:spLocks/>
              </p:cNvSpPr>
              <p:nvPr/>
            </p:nvSpPr>
            <p:spPr bwMode="auto">
              <a:xfrm>
                <a:off x="1441451" y="1089026"/>
                <a:ext cx="4763" cy="3175"/>
              </a:xfrm>
              <a:custGeom>
                <a:avLst/>
                <a:gdLst>
                  <a:gd name="T0" fmla="*/ 0 w 3"/>
                  <a:gd name="T1" fmla="*/ 0 h 2"/>
                  <a:gd name="T2" fmla="*/ 0 w 3"/>
                  <a:gd name="T3" fmla="*/ 0 h 2"/>
                  <a:gd name="T4" fmla="*/ 0 w 3"/>
                  <a:gd name="T5" fmla="*/ 2147483647 h 2"/>
                  <a:gd name="T6" fmla="*/ 2147483647 w 3"/>
                  <a:gd name="T7" fmla="*/ 2147483647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0" y="0"/>
                    </a:lnTo>
                    <a:lnTo>
                      <a:pt x="0" y="2"/>
                    </a:lnTo>
                    <a:lnTo>
                      <a:pt x="3"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4" name="Freeform 1458"/>
              <p:cNvSpPr>
                <a:spLocks/>
              </p:cNvSpPr>
              <p:nvPr/>
            </p:nvSpPr>
            <p:spPr bwMode="auto">
              <a:xfrm>
                <a:off x="1441451" y="1089026"/>
                <a:ext cx="4763" cy="3175"/>
              </a:xfrm>
              <a:custGeom>
                <a:avLst/>
                <a:gdLst>
                  <a:gd name="T0" fmla="*/ 0 w 3"/>
                  <a:gd name="T1" fmla="*/ 0 h 2"/>
                  <a:gd name="T2" fmla="*/ 0 w 3"/>
                  <a:gd name="T3" fmla="*/ 0 h 2"/>
                  <a:gd name="T4" fmla="*/ 0 w 3"/>
                  <a:gd name="T5" fmla="*/ 2147483647 h 2"/>
                  <a:gd name="T6" fmla="*/ 2147483647 w 3"/>
                  <a:gd name="T7" fmla="*/ 2147483647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0" y="0"/>
                    </a:ln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5" name="Rectangle 1459"/>
              <p:cNvSpPr>
                <a:spLocks noChangeArrowheads="1"/>
              </p:cNvSpPr>
              <p:nvPr/>
            </p:nvSpPr>
            <p:spPr bwMode="auto">
              <a:xfrm>
                <a:off x="1446213" y="1092201"/>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86" name="Freeform 1460"/>
              <p:cNvSpPr>
                <a:spLocks/>
              </p:cNvSpPr>
              <p:nvPr/>
            </p:nvSpPr>
            <p:spPr bwMode="auto">
              <a:xfrm>
                <a:off x="1446213" y="109220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7" name="Freeform 1461"/>
              <p:cNvSpPr>
                <a:spLocks/>
              </p:cNvSpPr>
              <p:nvPr/>
            </p:nvSpPr>
            <p:spPr bwMode="auto">
              <a:xfrm>
                <a:off x="1400176" y="1069976"/>
                <a:ext cx="19050" cy="11113"/>
              </a:xfrm>
              <a:custGeom>
                <a:avLst/>
                <a:gdLst>
                  <a:gd name="T0" fmla="*/ 2147483647 w 12"/>
                  <a:gd name="T1" fmla="*/ 0 h 7"/>
                  <a:gd name="T2" fmla="*/ 2147483647 w 12"/>
                  <a:gd name="T3" fmla="*/ 0 h 7"/>
                  <a:gd name="T4" fmla="*/ 2147483647 w 12"/>
                  <a:gd name="T5" fmla="*/ 0 h 7"/>
                  <a:gd name="T6" fmla="*/ 2147483647 w 12"/>
                  <a:gd name="T7" fmla="*/ 0 h 7"/>
                  <a:gd name="T8" fmla="*/ 2147483647 w 12"/>
                  <a:gd name="T9" fmla="*/ 0 h 7"/>
                  <a:gd name="T10" fmla="*/ 2147483647 w 12"/>
                  <a:gd name="T11" fmla="*/ 0 h 7"/>
                  <a:gd name="T12" fmla="*/ 2147483647 w 12"/>
                  <a:gd name="T13" fmla="*/ 0 h 7"/>
                  <a:gd name="T14" fmla="*/ 2147483647 w 12"/>
                  <a:gd name="T15" fmla="*/ 0 h 7"/>
                  <a:gd name="T16" fmla="*/ 2147483647 w 12"/>
                  <a:gd name="T17" fmla="*/ 0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0 w 12"/>
                  <a:gd name="T29" fmla="*/ 2147483647 h 7"/>
                  <a:gd name="T30" fmla="*/ 2147483647 w 12"/>
                  <a:gd name="T31" fmla="*/ 2147483647 h 7"/>
                  <a:gd name="T32" fmla="*/ 0 w 12"/>
                  <a:gd name="T33" fmla="*/ 2147483647 h 7"/>
                  <a:gd name="T34" fmla="*/ 0 w 12"/>
                  <a:gd name="T35" fmla="*/ 2147483647 h 7"/>
                  <a:gd name="T36" fmla="*/ 0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0 h 7"/>
                  <a:gd name="T64" fmla="*/ 2147483647 w 12"/>
                  <a:gd name="T65" fmla="*/ 0 h 7"/>
                  <a:gd name="T66" fmla="*/ 2147483647 w 12"/>
                  <a:gd name="T67" fmla="*/ 2147483647 h 7"/>
                  <a:gd name="T68" fmla="*/ 2147483647 w 12"/>
                  <a:gd name="T69" fmla="*/ 2147483647 h 7"/>
                  <a:gd name="T70" fmla="*/ 2147483647 w 12"/>
                  <a:gd name="T71" fmla="*/ 0 h 7"/>
                  <a:gd name="T72" fmla="*/ 2147483647 w 12"/>
                  <a:gd name="T73" fmla="*/ 0 h 7"/>
                  <a:gd name="T74" fmla="*/ 2147483647 w 12"/>
                  <a:gd name="T75" fmla="*/ 0 h 7"/>
                  <a:gd name="T76" fmla="*/ 2147483647 w 12"/>
                  <a:gd name="T77" fmla="*/ 0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7" y="0"/>
                    </a:moveTo>
                    <a:lnTo>
                      <a:pt x="5" y="0"/>
                    </a:lnTo>
                    <a:lnTo>
                      <a:pt x="3" y="0"/>
                    </a:lnTo>
                    <a:lnTo>
                      <a:pt x="3" y="2"/>
                    </a:lnTo>
                    <a:lnTo>
                      <a:pt x="3" y="5"/>
                    </a:lnTo>
                    <a:lnTo>
                      <a:pt x="0" y="5"/>
                    </a:lnTo>
                    <a:lnTo>
                      <a:pt x="3" y="5"/>
                    </a:ln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8" name="Freeform 1462"/>
              <p:cNvSpPr>
                <a:spLocks/>
              </p:cNvSpPr>
              <p:nvPr/>
            </p:nvSpPr>
            <p:spPr bwMode="auto">
              <a:xfrm>
                <a:off x="1400176" y="1069976"/>
                <a:ext cx="19050" cy="11113"/>
              </a:xfrm>
              <a:custGeom>
                <a:avLst/>
                <a:gdLst>
                  <a:gd name="T0" fmla="*/ 2147483647 w 12"/>
                  <a:gd name="T1" fmla="*/ 0 h 7"/>
                  <a:gd name="T2" fmla="*/ 2147483647 w 12"/>
                  <a:gd name="T3" fmla="*/ 0 h 7"/>
                  <a:gd name="T4" fmla="*/ 2147483647 w 12"/>
                  <a:gd name="T5" fmla="*/ 0 h 7"/>
                  <a:gd name="T6" fmla="*/ 2147483647 w 12"/>
                  <a:gd name="T7" fmla="*/ 0 h 7"/>
                  <a:gd name="T8" fmla="*/ 2147483647 w 12"/>
                  <a:gd name="T9" fmla="*/ 0 h 7"/>
                  <a:gd name="T10" fmla="*/ 2147483647 w 12"/>
                  <a:gd name="T11" fmla="*/ 0 h 7"/>
                  <a:gd name="T12" fmla="*/ 2147483647 w 12"/>
                  <a:gd name="T13" fmla="*/ 0 h 7"/>
                  <a:gd name="T14" fmla="*/ 2147483647 w 12"/>
                  <a:gd name="T15" fmla="*/ 0 h 7"/>
                  <a:gd name="T16" fmla="*/ 2147483647 w 12"/>
                  <a:gd name="T17" fmla="*/ 0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0 w 12"/>
                  <a:gd name="T29" fmla="*/ 2147483647 h 7"/>
                  <a:gd name="T30" fmla="*/ 2147483647 w 12"/>
                  <a:gd name="T31" fmla="*/ 2147483647 h 7"/>
                  <a:gd name="T32" fmla="*/ 0 w 12"/>
                  <a:gd name="T33" fmla="*/ 2147483647 h 7"/>
                  <a:gd name="T34" fmla="*/ 0 w 12"/>
                  <a:gd name="T35" fmla="*/ 2147483647 h 7"/>
                  <a:gd name="T36" fmla="*/ 0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0 h 7"/>
                  <a:gd name="T64" fmla="*/ 2147483647 w 12"/>
                  <a:gd name="T65" fmla="*/ 0 h 7"/>
                  <a:gd name="T66" fmla="*/ 2147483647 w 12"/>
                  <a:gd name="T67" fmla="*/ 2147483647 h 7"/>
                  <a:gd name="T68" fmla="*/ 2147483647 w 12"/>
                  <a:gd name="T69" fmla="*/ 2147483647 h 7"/>
                  <a:gd name="T70" fmla="*/ 2147483647 w 12"/>
                  <a:gd name="T71" fmla="*/ 0 h 7"/>
                  <a:gd name="T72" fmla="*/ 2147483647 w 12"/>
                  <a:gd name="T73" fmla="*/ 0 h 7"/>
                  <a:gd name="T74" fmla="*/ 2147483647 w 12"/>
                  <a:gd name="T75" fmla="*/ 0 h 7"/>
                  <a:gd name="T76" fmla="*/ 2147483647 w 12"/>
                  <a:gd name="T77" fmla="*/ 0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7" y="0"/>
                    </a:moveTo>
                    <a:lnTo>
                      <a:pt x="5" y="0"/>
                    </a:lnTo>
                    <a:lnTo>
                      <a:pt x="3" y="0"/>
                    </a:lnTo>
                    <a:lnTo>
                      <a:pt x="3" y="2"/>
                    </a:lnTo>
                    <a:lnTo>
                      <a:pt x="3" y="5"/>
                    </a:lnTo>
                    <a:lnTo>
                      <a:pt x="0" y="5"/>
                    </a:lnTo>
                    <a:lnTo>
                      <a:pt x="3" y="5"/>
                    </a:ln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89" name="Freeform 1463"/>
              <p:cNvSpPr>
                <a:spLocks/>
              </p:cNvSpPr>
              <p:nvPr/>
            </p:nvSpPr>
            <p:spPr bwMode="auto">
              <a:xfrm>
                <a:off x="1377951"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0" name="Freeform 1464"/>
              <p:cNvSpPr>
                <a:spLocks/>
              </p:cNvSpPr>
              <p:nvPr/>
            </p:nvSpPr>
            <p:spPr bwMode="auto">
              <a:xfrm>
                <a:off x="1377951"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1" name="Freeform 1465"/>
              <p:cNvSpPr>
                <a:spLocks/>
              </p:cNvSpPr>
              <p:nvPr/>
            </p:nvSpPr>
            <p:spPr bwMode="auto">
              <a:xfrm>
                <a:off x="1374776" y="1050926"/>
                <a:ext cx="19050" cy="11113"/>
              </a:xfrm>
              <a:custGeom>
                <a:avLst/>
                <a:gdLst>
                  <a:gd name="T0" fmla="*/ 2147483647 w 12"/>
                  <a:gd name="T1" fmla="*/ 0 h 7"/>
                  <a:gd name="T2" fmla="*/ 2147483647 w 12"/>
                  <a:gd name="T3" fmla="*/ 0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0 w 12"/>
                  <a:gd name="T15" fmla="*/ 2147483647 h 7"/>
                  <a:gd name="T16" fmla="*/ 0 w 12"/>
                  <a:gd name="T17" fmla="*/ 2147483647 h 7"/>
                  <a:gd name="T18" fmla="*/ 0 w 12"/>
                  <a:gd name="T19" fmla="*/ 2147483647 h 7"/>
                  <a:gd name="T20" fmla="*/ 0 w 12"/>
                  <a:gd name="T21" fmla="*/ 2147483647 h 7"/>
                  <a:gd name="T22" fmla="*/ 0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0 h 7"/>
                  <a:gd name="T46" fmla="*/ 2147483647 w 12"/>
                  <a:gd name="T47" fmla="*/ 0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9" y="0"/>
                    </a:moveTo>
                    <a:lnTo>
                      <a:pt x="7" y="0"/>
                    </a:lnTo>
                    <a:lnTo>
                      <a:pt x="7" y="2"/>
                    </a:lnTo>
                    <a:lnTo>
                      <a:pt x="2" y="2"/>
                    </a:lnTo>
                    <a:lnTo>
                      <a:pt x="2" y="5"/>
                    </a:lnTo>
                    <a:lnTo>
                      <a:pt x="0" y="5"/>
                    </a:lnTo>
                    <a:lnTo>
                      <a:pt x="0" y="7"/>
                    </a:lnTo>
                    <a:lnTo>
                      <a:pt x="2" y="7"/>
                    </a:lnTo>
                    <a:lnTo>
                      <a:pt x="5" y="7"/>
                    </a:lnTo>
                    <a:lnTo>
                      <a:pt x="7" y="7"/>
                    </a:lnTo>
                    <a:lnTo>
                      <a:pt x="12" y="7"/>
                    </a:lnTo>
                    <a:lnTo>
                      <a:pt x="12" y="5"/>
                    </a:lnTo>
                    <a:lnTo>
                      <a:pt x="9" y="2"/>
                    </a:lnTo>
                    <a:lnTo>
                      <a:pt x="9"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2" name="Freeform 1466"/>
              <p:cNvSpPr>
                <a:spLocks/>
              </p:cNvSpPr>
              <p:nvPr/>
            </p:nvSpPr>
            <p:spPr bwMode="auto">
              <a:xfrm>
                <a:off x="1374776" y="1050926"/>
                <a:ext cx="19050" cy="11113"/>
              </a:xfrm>
              <a:custGeom>
                <a:avLst/>
                <a:gdLst>
                  <a:gd name="T0" fmla="*/ 2147483647 w 12"/>
                  <a:gd name="T1" fmla="*/ 0 h 7"/>
                  <a:gd name="T2" fmla="*/ 2147483647 w 12"/>
                  <a:gd name="T3" fmla="*/ 0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0 w 12"/>
                  <a:gd name="T15" fmla="*/ 2147483647 h 7"/>
                  <a:gd name="T16" fmla="*/ 0 w 12"/>
                  <a:gd name="T17" fmla="*/ 2147483647 h 7"/>
                  <a:gd name="T18" fmla="*/ 0 w 12"/>
                  <a:gd name="T19" fmla="*/ 2147483647 h 7"/>
                  <a:gd name="T20" fmla="*/ 0 w 12"/>
                  <a:gd name="T21" fmla="*/ 2147483647 h 7"/>
                  <a:gd name="T22" fmla="*/ 0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0 h 7"/>
                  <a:gd name="T46" fmla="*/ 2147483647 w 12"/>
                  <a:gd name="T47" fmla="*/ 0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9" y="0"/>
                    </a:moveTo>
                    <a:lnTo>
                      <a:pt x="7" y="0"/>
                    </a:lnTo>
                    <a:lnTo>
                      <a:pt x="7" y="2"/>
                    </a:lnTo>
                    <a:lnTo>
                      <a:pt x="2" y="2"/>
                    </a:lnTo>
                    <a:lnTo>
                      <a:pt x="2" y="5"/>
                    </a:lnTo>
                    <a:lnTo>
                      <a:pt x="0" y="5"/>
                    </a:lnTo>
                    <a:lnTo>
                      <a:pt x="0" y="7"/>
                    </a:lnTo>
                    <a:lnTo>
                      <a:pt x="2" y="7"/>
                    </a:lnTo>
                    <a:lnTo>
                      <a:pt x="5" y="7"/>
                    </a:lnTo>
                    <a:lnTo>
                      <a:pt x="7" y="7"/>
                    </a:lnTo>
                    <a:lnTo>
                      <a:pt x="12" y="7"/>
                    </a:lnTo>
                    <a:lnTo>
                      <a:pt x="12" y="5"/>
                    </a:lnTo>
                    <a:lnTo>
                      <a:pt x="9"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3" name="Freeform 1467"/>
              <p:cNvSpPr>
                <a:spLocks/>
              </p:cNvSpPr>
              <p:nvPr/>
            </p:nvSpPr>
            <p:spPr bwMode="auto">
              <a:xfrm>
                <a:off x="1370013" y="1062038"/>
                <a:ext cx="12700" cy="3175"/>
              </a:xfrm>
              <a:custGeom>
                <a:avLst/>
                <a:gdLst>
                  <a:gd name="T0" fmla="*/ 2147483647 w 8"/>
                  <a:gd name="T1" fmla="*/ 0 h 2"/>
                  <a:gd name="T2" fmla="*/ 0 w 8"/>
                  <a:gd name="T3" fmla="*/ 0 h 2"/>
                  <a:gd name="T4" fmla="*/ 0 w 8"/>
                  <a:gd name="T5" fmla="*/ 0 h 2"/>
                  <a:gd name="T6" fmla="*/ 2147483647 w 8"/>
                  <a:gd name="T7" fmla="*/ 0 h 2"/>
                  <a:gd name="T8" fmla="*/ 2147483647 w 8"/>
                  <a:gd name="T9" fmla="*/ 2147483647 h 2"/>
                  <a:gd name="T10" fmla="*/ 2147483647 w 8"/>
                  <a:gd name="T11" fmla="*/ 2147483647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0 h 2"/>
                  <a:gd name="T24" fmla="*/ 2147483647 w 8"/>
                  <a:gd name="T25" fmla="*/ 0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3" y="0"/>
                    </a:moveTo>
                    <a:lnTo>
                      <a:pt x="0" y="0"/>
                    </a:lnTo>
                    <a:lnTo>
                      <a:pt x="3" y="0"/>
                    </a:lnTo>
                    <a:lnTo>
                      <a:pt x="3" y="2"/>
                    </a:lnTo>
                    <a:lnTo>
                      <a:pt x="5" y="2"/>
                    </a:lnTo>
                    <a:lnTo>
                      <a:pt x="3" y="2"/>
                    </a:lnTo>
                    <a:lnTo>
                      <a:pt x="5" y="2"/>
                    </a:lnTo>
                    <a:lnTo>
                      <a:pt x="8" y="2"/>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4" name="Freeform 1468"/>
              <p:cNvSpPr>
                <a:spLocks/>
              </p:cNvSpPr>
              <p:nvPr/>
            </p:nvSpPr>
            <p:spPr bwMode="auto">
              <a:xfrm>
                <a:off x="1370013" y="1062038"/>
                <a:ext cx="12700" cy="3175"/>
              </a:xfrm>
              <a:custGeom>
                <a:avLst/>
                <a:gdLst>
                  <a:gd name="T0" fmla="*/ 2147483647 w 8"/>
                  <a:gd name="T1" fmla="*/ 0 h 2"/>
                  <a:gd name="T2" fmla="*/ 0 w 8"/>
                  <a:gd name="T3" fmla="*/ 0 h 2"/>
                  <a:gd name="T4" fmla="*/ 0 w 8"/>
                  <a:gd name="T5" fmla="*/ 0 h 2"/>
                  <a:gd name="T6" fmla="*/ 2147483647 w 8"/>
                  <a:gd name="T7" fmla="*/ 0 h 2"/>
                  <a:gd name="T8" fmla="*/ 2147483647 w 8"/>
                  <a:gd name="T9" fmla="*/ 2147483647 h 2"/>
                  <a:gd name="T10" fmla="*/ 2147483647 w 8"/>
                  <a:gd name="T11" fmla="*/ 2147483647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0 h 2"/>
                  <a:gd name="T24" fmla="*/ 2147483647 w 8"/>
                  <a:gd name="T25" fmla="*/ 0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3" y="0"/>
                    </a:moveTo>
                    <a:lnTo>
                      <a:pt x="0" y="0"/>
                    </a:lnTo>
                    <a:lnTo>
                      <a:pt x="3" y="0"/>
                    </a:lnTo>
                    <a:lnTo>
                      <a:pt x="3" y="2"/>
                    </a:lnTo>
                    <a:lnTo>
                      <a:pt x="5" y="2"/>
                    </a:lnTo>
                    <a:lnTo>
                      <a:pt x="3" y="2"/>
                    </a:lnTo>
                    <a:lnTo>
                      <a:pt x="5" y="2"/>
                    </a:lnTo>
                    <a:lnTo>
                      <a:pt x="8" y="2"/>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5" name="Freeform 1469"/>
              <p:cNvSpPr>
                <a:spLocks/>
              </p:cNvSpPr>
              <p:nvPr/>
            </p:nvSpPr>
            <p:spPr bwMode="auto">
              <a:xfrm>
                <a:off x="1370013" y="1050926"/>
                <a:ext cx="4763" cy="3175"/>
              </a:xfrm>
              <a:custGeom>
                <a:avLst/>
                <a:gdLst>
                  <a:gd name="T0" fmla="*/ 2147483647 w 3"/>
                  <a:gd name="T1" fmla="*/ 0 h 2"/>
                  <a:gd name="T2" fmla="*/ 0 w 3"/>
                  <a:gd name="T3" fmla="*/ 0 h 2"/>
                  <a:gd name="T4" fmla="*/ 0 w 3"/>
                  <a:gd name="T5" fmla="*/ 0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6" name="Freeform 1470"/>
              <p:cNvSpPr>
                <a:spLocks/>
              </p:cNvSpPr>
              <p:nvPr/>
            </p:nvSpPr>
            <p:spPr bwMode="auto">
              <a:xfrm>
                <a:off x="1370013" y="1050926"/>
                <a:ext cx="4763" cy="3175"/>
              </a:xfrm>
              <a:custGeom>
                <a:avLst/>
                <a:gdLst>
                  <a:gd name="T0" fmla="*/ 2147483647 w 3"/>
                  <a:gd name="T1" fmla="*/ 0 h 2"/>
                  <a:gd name="T2" fmla="*/ 0 w 3"/>
                  <a:gd name="T3" fmla="*/ 0 h 2"/>
                  <a:gd name="T4" fmla="*/ 0 w 3"/>
                  <a:gd name="T5" fmla="*/ 0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97" name="Rectangle 1471"/>
              <p:cNvSpPr>
                <a:spLocks noChangeArrowheads="1"/>
              </p:cNvSpPr>
              <p:nvPr/>
            </p:nvSpPr>
            <p:spPr bwMode="auto">
              <a:xfrm>
                <a:off x="1374776" y="10652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98" name="Rectangle 1472"/>
              <p:cNvSpPr>
                <a:spLocks noChangeArrowheads="1"/>
              </p:cNvSpPr>
              <p:nvPr/>
            </p:nvSpPr>
            <p:spPr bwMode="auto">
              <a:xfrm>
                <a:off x="1374776" y="10652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999" name="Rectangle 1473"/>
              <p:cNvSpPr>
                <a:spLocks noChangeArrowheads="1"/>
              </p:cNvSpPr>
              <p:nvPr/>
            </p:nvSpPr>
            <p:spPr bwMode="auto">
              <a:xfrm>
                <a:off x="1377951" y="1065213"/>
                <a:ext cx="1588" cy="4763"/>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0" name="Rectangle 1474"/>
              <p:cNvSpPr>
                <a:spLocks noChangeArrowheads="1"/>
              </p:cNvSpPr>
              <p:nvPr/>
            </p:nvSpPr>
            <p:spPr bwMode="auto">
              <a:xfrm>
                <a:off x="1377951" y="1065213"/>
                <a:ext cx="158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1" name="Freeform 1475"/>
              <p:cNvSpPr>
                <a:spLocks/>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02" name="Freeform 1476"/>
              <p:cNvSpPr>
                <a:spLocks/>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03" name="Rectangle 1477"/>
              <p:cNvSpPr>
                <a:spLocks noChangeArrowheads="1"/>
              </p:cNvSpPr>
              <p:nvPr/>
            </p:nvSpPr>
            <p:spPr bwMode="auto">
              <a:xfrm>
                <a:off x="1374776" y="1069976"/>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4" name="Rectangle 1478"/>
              <p:cNvSpPr>
                <a:spLocks noChangeArrowheads="1"/>
              </p:cNvSpPr>
              <p:nvPr/>
            </p:nvSpPr>
            <p:spPr bwMode="auto">
              <a:xfrm>
                <a:off x="1374776" y="10699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5" name="Rectangle 1479"/>
              <p:cNvSpPr>
                <a:spLocks noChangeArrowheads="1"/>
              </p:cNvSpPr>
              <p:nvPr/>
            </p:nvSpPr>
            <p:spPr bwMode="auto">
              <a:xfrm>
                <a:off x="1374776" y="1069976"/>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6" name="Rectangle 1480"/>
              <p:cNvSpPr>
                <a:spLocks noChangeArrowheads="1"/>
              </p:cNvSpPr>
              <p:nvPr/>
            </p:nvSpPr>
            <p:spPr bwMode="auto">
              <a:xfrm>
                <a:off x="1374776" y="106997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7" name="Rectangle 1481"/>
              <p:cNvSpPr>
                <a:spLocks noChangeArrowheads="1"/>
              </p:cNvSpPr>
              <p:nvPr/>
            </p:nvSpPr>
            <p:spPr bwMode="auto">
              <a:xfrm>
                <a:off x="1423988" y="10779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8" name="Rectangle 1482"/>
              <p:cNvSpPr>
                <a:spLocks noChangeArrowheads="1"/>
              </p:cNvSpPr>
              <p:nvPr/>
            </p:nvSpPr>
            <p:spPr bwMode="auto">
              <a:xfrm>
                <a:off x="1423988" y="10779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09" name="Freeform 1483"/>
              <p:cNvSpPr>
                <a:spLocks/>
              </p:cNvSpPr>
              <p:nvPr/>
            </p:nvSpPr>
            <p:spPr bwMode="auto">
              <a:xfrm>
                <a:off x="1423988" y="10779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0" name="Freeform 1484"/>
              <p:cNvSpPr>
                <a:spLocks/>
              </p:cNvSpPr>
              <p:nvPr/>
            </p:nvSpPr>
            <p:spPr bwMode="auto">
              <a:xfrm>
                <a:off x="1423988" y="10779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1" name="Freeform 1485"/>
              <p:cNvSpPr>
                <a:spLocks/>
              </p:cNvSpPr>
              <p:nvPr/>
            </p:nvSpPr>
            <p:spPr bwMode="auto">
              <a:xfrm>
                <a:off x="1423988" y="1084263"/>
                <a:ext cx="3175" cy="0"/>
              </a:xfrm>
              <a:custGeom>
                <a:avLst/>
                <a:gdLst>
                  <a:gd name="T0" fmla="*/ 0 w 2"/>
                  <a:gd name="T1" fmla="*/ 0 w 2"/>
                  <a:gd name="T2" fmla="*/ 0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2" name="Freeform 1486"/>
              <p:cNvSpPr>
                <a:spLocks/>
              </p:cNvSpPr>
              <p:nvPr/>
            </p:nvSpPr>
            <p:spPr bwMode="auto">
              <a:xfrm>
                <a:off x="1423988" y="1084263"/>
                <a:ext cx="3175" cy="0"/>
              </a:xfrm>
              <a:custGeom>
                <a:avLst/>
                <a:gdLst>
                  <a:gd name="T0" fmla="*/ 0 w 2"/>
                  <a:gd name="T1" fmla="*/ 0 w 2"/>
                  <a:gd name="T2" fmla="*/ 0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3" name="Freeform 1487"/>
              <p:cNvSpPr>
                <a:spLocks/>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4" name="Freeform 1488"/>
              <p:cNvSpPr>
                <a:spLocks/>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5" name="Freeform 1489"/>
              <p:cNvSpPr>
                <a:spLocks/>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6" name="Freeform 1490"/>
              <p:cNvSpPr>
                <a:spLocks/>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7" name="Freeform 1491"/>
              <p:cNvSpPr>
                <a:spLocks/>
              </p:cNvSpPr>
              <p:nvPr/>
            </p:nvSpPr>
            <p:spPr bwMode="auto">
              <a:xfrm>
                <a:off x="1382713" y="1089026"/>
                <a:ext cx="3175" cy="3175"/>
              </a:xfrm>
              <a:custGeom>
                <a:avLst/>
                <a:gdLst>
                  <a:gd name="T0" fmla="*/ 2147483647 w 2"/>
                  <a:gd name="T1" fmla="*/ 0 h 2"/>
                  <a:gd name="T2" fmla="*/ 0 w 2"/>
                  <a:gd name="T3" fmla="*/ 0 h 2"/>
                  <a:gd name="T4" fmla="*/ 0 w 2"/>
                  <a:gd name="T5" fmla="*/ 2147483647 h 2"/>
                  <a:gd name="T6" fmla="*/ 0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8" name="Freeform 1492"/>
              <p:cNvSpPr>
                <a:spLocks/>
              </p:cNvSpPr>
              <p:nvPr/>
            </p:nvSpPr>
            <p:spPr bwMode="auto">
              <a:xfrm>
                <a:off x="1382713" y="1089026"/>
                <a:ext cx="3175" cy="3175"/>
              </a:xfrm>
              <a:custGeom>
                <a:avLst/>
                <a:gdLst>
                  <a:gd name="T0" fmla="*/ 2147483647 w 2"/>
                  <a:gd name="T1" fmla="*/ 0 h 2"/>
                  <a:gd name="T2" fmla="*/ 0 w 2"/>
                  <a:gd name="T3" fmla="*/ 0 h 2"/>
                  <a:gd name="T4" fmla="*/ 0 w 2"/>
                  <a:gd name="T5" fmla="*/ 2147483647 h 2"/>
                  <a:gd name="T6" fmla="*/ 0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19" name="Rectangle 1493"/>
              <p:cNvSpPr>
                <a:spLocks noChangeArrowheads="1"/>
              </p:cNvSpPr>
              <p:nvPr/>
            </p:nvSpPr>
            <p:spPr bwMode="auto">
              <a:xfrm>
                <a:off x="1385888" y="1089026"/>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20" name="Rectangle 1494"/>
              <p:cNvSpPr>
                <a:spLocks noChangeArrowheads="1"/>
              </p:cNvSpPr>
              <p:nvPr/>
            </p:nvSpPr>
            <p:spPr bwMode="auto">
              <a:xfrm>
                <a:off x="1385888" y="10890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21" name="Rectangle 1495"/>
              <p:cNvSpPr>
                <a:spLocks noChangeArrowheads="1"/>
              </p:cNvSpPr>
              <p:nvPr/>
            </p:nvSpPr>
            <p:spPr bwMode="auto">
              <a:xfrm>
                <a:off x="1385888" y="1089026"/>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22" name="Freeform 1496"/>
              <p:cNvSpPr>
                <a:spLocks/>
              </p:cNvSpPr>
              <p:nvPr/>
            </p:nvSpPr>
            <p:spPr bwMode="auto">
              <a:xfrm>
                <a:off x="1385888" y="1089026"/>
                <a:ext cx="3175" cy="0"/>
              </a:xfrm>
              <a:custGeom>
                <a:avLst/>
                <a:gdLst>
                  <a:gd name="T0" fmla="*/ 2147483647 w 2"/>
                  <a:gd name="T1" fmla="*/ 0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3" name="Freeform 1497"/>
              <p:cNvSpPr>
                <a:spLocks/>
              </p:cNvSpPr>
              <p:nvPr/>
            </p:nvSpPr>
            <p:spPr bwMode="auto">
              <a:xfrm>
                <a:off x="1389063" y="1089026"/>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4" name="Freeform 1498"/>
              <p:cNvSpPr>
                <a:spLocks/>
              </p:cNvSpPr>
              <p:nvPr/>
            </p:nvSpPr>
            <p:spPr bwMode="auto">
              <a:xfrm>
                <a:off x="1389063" y="1089026"/>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5" name="Freeform 1499"/>
              <p:cNvSpPr>
                <a:spLocks/>
              </p:cNvSpPr>
              <p:nvPr/>
            </p:nvSpPr>
            <p:spPr bwMode="auto">
              <a:xfrm>
                <a:off x="1385888" y="1092201"/>
                <a:ext cx="3175" cy="0"/>
              </a:xfrm>
              <a:custGeom>
                <a:avLst/>
                <a:gdLst>
                  <a:gd name="T0" fmla="*/ 2147483647 w 2"/>
                  <a:gd name="T1" fmla="*/ 2147483647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6" name="Freeform 1500"/>
              <p:cNvSpPr>
                <a:spLocks/>
              </p:cNvSpPr>
              <p:nvPr/>
            </p:nvSpPr>
            <p:spPr bwMode="auto">
              <a:xfrm>
                <a:off x="1385888" y="1092201"/>
                <a:ext cx="3175" cy="0"/>
              </a:xfrm>
              <a:custGeom>
                <a:avLst/>
                <a:gdLst>
                  <a:gd name="T0" fmla="*/ 2147483647 w 2"/>
                  <a:gd name="T1" fmla="*/ 2147483647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7" name="Freeform 1501"/>
              <p:cNvSpPr>
                <a:spLocks/>
              </p:cNvSpPr>
              <p:nvPr/>
            </p:nvSpPr>
            <p:spPr bwMode="auto">
              <a:xfrm>
                <a:off x="1389063" y="1092201"/>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8" name="Freeform 1502"/>
              <p:cNvSpPr>
                <a:spLocks/>
              </p:cNvSpPr>
              <p:nvPr/>
            </p:nvSpPr>
            <p:spPr bwMode="auto">
              <a:xfrm>
                <a:off x="1389063" y="1092201"/>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29" name="Freeform 1503"/>
              <p:cNvSpPr>
                <a:spLocks/>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0" name="Freeform 1504"/>
              <p:cNvSpPr>
                <a:spLocks/>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1" name="Freeform 1505"/>
              <p:cNvSpPr>
                <a:spLocks/>
              </p:cNvSpPr>
              <p:nvPr/>
            </p:nvSpPr>
            <p:spPr bwMode="auto">
              <a:xfrm>
                <a:off x="1363663" y="1084263"/>
                <a:ext cx="3175" cy="4763"/>
              </a:xfrm>
              <a:custGeom>
                <a:avLst/>
                <a:gdLst>
                  <a:gd name="T0" fmla="*/ 0 w 2"/>
                  <a:gd name="T1" fmla="*/ 0 h 3"/>
                  <a:gd name="T2" fmla="*/ 0 w 2"/>
                  <a:gd name="T3" fmla="*/ 2147483647 h 3"/>
                  <a:gd name="T4" fmla="*/ 0 w 2"/>
                  <a:gd name="T5" fmla="*/ 2147483647 h 3"/>
                  <a:gd name="T6" fmla="*/ 0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2" name="Freeform 1506"/>
              <p:cNvSpPr>
                <a:spLocks/>
              </p:cNvSpPr>
              <p:nvPr/>
            </p:nvSpPr>
            <p:spPr bwMode="auto">
              <a:xfrm>
                <a:off x="1363663" y="1084263"/>
                <a:ext cx="3175" cy="4763"/>
              </a:xfrm>
              <a:custGeom>
                <a:avLst/>
                <a:gdLst>
                  <a:gd name="T0" fmla="*/ 0 w 2"/>
                  <a:gd name="T1" fmla="*/ 0 h 3"/>
                  <a:gd name="T2" fmla="*/ 0 w 2"/>
                  <a:gd name="T3" fmla="*/ 2147483647 h 3"/>
                  <a:gd name="T4" fmla="*/ 0 w 2"/>
                  <a:gd name="T5" fmla="*/ 2147483647 h 3"/>
                  <a:gd name="T6" fmla="*/ 0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3" name="Freeform 1507"/>
              <p:cNvSpPr>
                <a:spLocks/>
              </p:cNvSpPr>
              <p:nvPr/>
            </p:nvSpPr>
            <p:spPr bwMode="auto">
              <a:xfrm>
                <a:off x="1355726" y="1100138"/>
                <a:ext cx="3175" cy="3175"/>
              </a:xfrm>
              <a:custGeom>
                <a:avLst/>
                <a:gdLst>
                  <a:gd name="T0" fmla="*/ 0 w 2"/>
                  <a:gd name="T1" fmla="*/ 0 h 2"/>
                  <a:gd name="T2" fmla="*/ 0 w 2"/>
                  <a:gd name="T3" fmla="*/ 0 h 2"/>
                  <a:gd name="T4" fmla="*/ 0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4" name="Freeform 1508"/>
              <p:cNvSpPr>
                <a:spLocks/>
              </p:cNvSpPr>
              <p:nvPr/>
            </p:nvSpPr>
            <p:spPr bwMode="auto">
              <a:xfrm>
                <a:off x="1355726" y="1100138"/>
                <a:ext cx="3175" cy="3175"/>
              </a:xfrm>
              <a:custGeom>
                <a:avLst/>
                <a:gdLst>
                  <a:gd name="T0" fmla="*/ 0 w 2"/>
                  <a:gd name="T1" fmla="*/ 0 h 2"/>
                  <a:gd name="T2" fmla="*/ 0 w 2"/>
                  <a:gd name="T3" fmla="*/ 0 h 2"/>
                  <a:gd name="T4" fmla="*/ 0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5" name="Freeform 1509"/>
              <p:cNvSpPr>
                <a:spLocks/>
              </p:cNvSpPr>
              <p:nvPr/>
            </p:nvSpPr>
            <p:spPr bwMode="auto">
              <a:xfrm>
                <a:off x="1339851" y="10953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6" name="Freeform 1510"/>
              <p:cNvSpPr>
                <a:spLocks/>
              </p:cNvSpPr>
              <p:nvPr/>
            </p:nvSpPr>
            <p:spPr bwMode="auto">
              <a:xfrm>
                <a:off x="1339851" y="10953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7" name="Freeform 1511"/>
              <p:cNvSpPr>
                <a:spLocks/>
              </p:cNvSpPr>
              <p:nvPr/>
            </p:nvSpPr>
            <p:spPr bwMode="auto">
              <a:xfrm>
                <a:off x="1339851" y="1095376"/>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8" name="Freeform 1512"/>
              <p:cNvSpPr>
                <a:spLocks/>
              </p:cNvSpPr>
              <p:nvPr/>
            </p:nvSpPr>
            <p:spPr bwMode="auto">
              <a:xfrm>
                <a:off x="1339851" y="1095376"/>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39" name="Freeform 1513"/>
              <p:cNvSpPr>
                <a:spLocks/>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0" name="Freeform 1514"/>
              <p:cNvSpPr>
                <a:spLocks/>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1" name="Freeform 1515"/>
              <p:cNvSpPr>
                <a:spLocks/>
              </p:cNvSpPr>
              <p:nvPr/>
            </p:nvSpPr>
            <p:spPr bwMode="auto">
              <a:xfrm>
                <a:off x="1339851" y="1084263"/>
                <a:ext cx="4763" cy="0"/>
              </a:xfrm>
              <a:custGeom>
                <a:avLst/>
                <a:gdLst>
                  <a:gd name="T0" fmla="*/ 0 w 3"/>
                  <a:gd name="T1" fmla="*/ 2147483647 w 3"/>
                  <a:gd name="T2" fmla="*/ 2147483647 w 3"/>
                  <a:gd name="T3" fmla="*/ 2147483647 w 3"/>
                  <a:gd name="T4" fmla="*/ 0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0" y="0"/>
                    </a:move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2" name="Freeform 1516"/>
              <p:cNvSpPr>
                <a:spLocks/>
              </p:cNvSpPr>
              <p:nvPr/>
            </p:nvSpPr>
            <p:spPr bwMode="auto">
              <a:xfrm>
                <a:off x="1339851" y="1084263"/>
                <a:ext cx="4763" cy="0"/>
              </a:xfrm>
              <a:custGeom>
                <a:avLst/>
                <a:gdLst>
                  <a:gd name="T0" fmla="*/ 0 w 3"/>
                  <a:gd name="T1" fmla="*/ 2147483647 w 3"/>
                  <a:gd name="T2" fmla="*/ 2147483647 w 3"/>
                  <a:gd name="T3" fmla="*/ 2147483647 w 3"/>
                  <a:gd name="T4" fmla="*/ 0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3" name="Freeform 1517"/>
              <p:cNvSpPr>
                <a:spLocks/>
              </p:cNvSpPr>
              <p:nvPr/>
            </p:nvSpPr>
            <p:spPr bwMode="auto">
              <a:xfrm>
                <a:off x="1322388" y="1065213"/>
                <a:ext cx="6350" cy="4763"/>
              </a:xfrm>
              <a:custGeom>
                <a:avLst/>
                <a:gdLst>
                  <a:gd name="T0" fmla="*/ 2147483647 w 4"/>
                  <a:gd name="T1" fmla="*/ 0 h 3"/>
                  <a:gd name="T2" fmla="*/ 0 w 4"/>
                  <a:gd name="T3" fmla="*/ 0 h 3"/>
                  <a:gd name="T4" fmla="*/ 2147483647 w 4"/>
                  <a:gd name="T5" fmla="*/ 0 h 3"/>
                  <a:gd name="T6" fmla="*/ 2147483647 w 4"/>
                  <a:gd name="T7" fmla="*/ 2147483647 h 3"/>
                  <a:gd name="T8" fmla="*/ 2147483647 w 4"/>
                  <a:gd name="T9" fmla="*/ 0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0"/>
                    </a:moveTo>
                    <a:lnTo>
                      <a:pt x="0" y="0"/>
                    </a:lnTo>
                    <a:lnTo>
                      <a:pt x="2" y="0"/>
                    </a:lnTo>
                    <a:lnTo>
                      <a:pt x="2" y="3"/>
                    </a:lnTo>
                    <a:lnTo>
                      <a:pt x="4"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4" name="Freeform 1518"/>
              <p:cNvSpPr>
                <a:spLocks/>
              </p:cNvSpPr>
              <p:nvPr/>
            </p:nvSpPr>
            <p:spPr bwMode="auto">
              <a:xfrm>
                <a:off x="1322388" y="1065213"/>
                <a:ext cx="6350" cy="4763"/>
              </a:xfrm>
              <a:custGeom>
                <a:avLst/>
                <a:gdLst>
                  <a:gd name="T0" fmla="*/ 2147483647 w 4"/>
                  <a:gd name="T1" fmla="*/ 0 h 3"/>
                  <a:gd name="T2" fmla="*/ 0 w 4"/>
                  <a:gd name="T3" fmla="*/ 0 h 3"/>
                  <a:gd name="T4" fmla="*/ 2147483647 w 4"/>
                  <a:gd name="T5" fmla="*/ 0 h 3"/>
                  <a:gd name="T6" fmla="*/ 2147483647 w 4"/>
                  <a:gd name="T7" fmla="*/ 2147483647 h 3"/>
                  <a:gd name="T8" fmla="*/ 2147483647 w 4"/>
                  <a:gd name="T9" fmla="*/ 0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0"/>
                    </a:moveTo>
                    <a:lnTo>
                      <a:pt x="0" y="0"/>
                    </a:lnTo>
                    <a:lnTo>
                      <a:pt x="2" y="0"/>
                    </a:lnTo>
                    <a:lnTo>
                      <a:pt x="2" y="3"/>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5" name="Rectangle 1519"/>
              <p:cNvSpPr>
                <a:spLocks noChangeArrowheads="1"/>
              </p:cNvSpPr>
              <p:nvPr/>
            </p:nvSpPr>
            <p:spPr bwMode="auto">
              <a:xfrm>
                <a:off x="1344613" y="110648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46" name="Rectangle 1520"/>
              <p:cNvSpPr>
                <a:spLocks noChangeArrowheads="1"/>
              </p:cNvSpPr>
              <p:nvPr/>
            </p:nvSpPr>
            <p:spPr bwMode="auto">
              <a:xfrm>
                <a:off x="1344613" y="11064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47" name="Rectangle 1521"/>
              <p:cNvSpPr>
                <a:spLocks noChangeArrowheads="1"/>
              </p:cNvSpPr>
              <p:nvPr/>
            </p:nvSpPr>
            <p:spPr bwMode="auto">
              <a:xfrm>
                <a:off x="1344613" y="110648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48" name="Freeform 1522"/>
              <p:cNvSpPr>
                <a:spLocks/>
              </p:cNvSpPr>
              <p:nvPr/>
            </p:nvSpPr>
            <p:spPr bwMode="auto">
              <a:xfrm>
                <a:off x="1344613" y="1106488"/>
                <a:ext cx="3175" cy="0"/>
              </a:xfrm>
              <a:custGeom>
                <a:avLst/>
                <a:gdLst>
                  <a:gd name="T0" fmla="*/ 0 w 2"/>
                  <a:gd name="T1" fmla="*/ 2147483647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49" name="Rectangle 1523"/>
              <p:cNvSpPr>
                <a:spLocks noChangeArrowheads="1"/>
              </p:cNvSpPr>
              <p:nvPr/>
            </p:nvSpPr>
            <p:spPr bwMode="auto">
              <a:xfrm>
                <a:off x="1347788" y="1106488"/>
                <a:ext cx="4763" cy="4763"/>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50" name="Rectangle 1524"/>
              <p:cNvSpPr>
                <a:spLocks noChangeArrowheads="1"/>
              </p:cNvSpPr>
              <p:nvPr/>
            </p:nvSpPr>
            <p:spPr bwMode="auto">
              <a:xfrm>
                <a:off x="1347788" y="1106488"/>
                <a:ext cx="47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51" name="Freeform 1525"/>
              <p:cNvSpPr>
                <a:spLocks/>
              </p:cNvSpPr>
              <p:nvPr/>
            </p:nvSpPr>
            <p:spPr bwMode="auto">
              <a:xfrm>
                <a:off x="1352551"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2" name="Freeform 1526"/>
              <p:cNvSpPr>
                <a:spLocks/>
              </p:cNvSpPr>
              <p:nvPr/>
            </p:nvSpPr>
            <p:spPr bwMode="auto">
              <a:xfrm>
                <a:off x="1352551"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3" name="Freeform 1527"/>
              <p:cNvSpPr>
                <a:spLocks/>
              </p:cNvSpPr>
              <p:nvPr/>
            </p:nvSpPr>
            <p:spPr bwMode="auto">
              <a:xfrm>
                <a:off x="1333501" y="1114426"/>
                <a:ext cx="0" cy="4763"/>
              </a:xfrm>
              <a:custGeom>
                <a:avLst/>
                <a:gdLst>
                  <a:gd name="T0" fmla="*/ 0 h 3"/>
                  <a:gd name="T1" fmla="*/ 2147483647 h 3"/>
                  <a:gd name="T2" fmla="*/ 2147483647 h 3"/>
                  <a:gd name="T3" fmla="*/ 2147483647 h 3"/>
                  <a:gd name="T4" fmla="*/ 2147483647 h 3"/>
                  <a:gd name="T5" fmla="*/ 2147483647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4" name="Freeform 1528"/>
              <p:cNvSpPr>
                <a:spLocks/>
              </p:cNvSpPr>
              <p:nvPr/>
            </p:nvSpPr>
            <p:spPr bwMode="auto">
              <a:xfrm>
                <a:off x="1333501" y="1114426"/>
                <a:ext cx="0" cy="4763"/>
              </a:xfrm>
              <a:custGeom>
                <a:avLst/>
                <a:gdLst>
                  <a:gd name="T0" fmla="*/ 0 h 3"/>
                  <a:gd name="T1" fmla="*/ 2147483647 h 3"/>
                  <a:gd name="T2" fmla="*/ 2147483647 h 3"/>
                  <a:gd name="T3" fmla="*/ 2147483647 h 3"/>
                  <a:gd name="T4" fmla="*/ 2147483647 h 3"/>
                  <a:gd name="T5" fmla="*/ 2147483647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5" name="Freeform 1529"/>
              <p:cNvSpPr>
                <a:spLocks/>
              </p:cNvSpPr>
              <p:nvPr/>
            </p:nvSpPr>
            <p:spPr bwMode="auto">
              <a:xfrm>
                <a:off x="1325563" y="1119188"/>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6" name="Freeform 1530"/>
              <p:cNvSpPr>
                <a:spLocks/>
              </p:cNvSpPr>
              <p:nvPr/>
            </p:nvSpPr>
            <p:spPr bwMode="auto">
              <a:xfrm>
                <a:off x="1325563" y="1119188"/>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57" name="Rectangle 1531"/>
              <p:cNvSpPr>
                <a:spLocks noChangeArrowheads="1"/>
              </p:cNvSpPr>
              <p:nvPr/>
            </p:nvSpPr>
            <p:spPr bwMode="auto">
              <a:xfrm>
                <a:off x="1322388" y="1111251"/>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58" name="Rectangle 1532"/>
              <p:cNvSpPr>
                <a:spLocks noChangeArrowheads="1"/>
              </p:cNvSpPr>
              <p:nvPr/>
            </p:nvSpPr>
            <p:spPr bwMode="auto">
              <a:xfrm>
                <a:off x="1322388" y="1111251"/>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59" name="Rectangle 1533"/>
              <p:cNvSpPr>
                <a:spLocks noChangeArrowheads="1"/>
              </p:cNvSpPr>
              <p:nvPr/>
            </p:nvSpPr>
            <p:spPr bwMode="auto">
              <a:xfrm>
                <a:off x="1322388" y="1114426"/>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60" name="Rectangle 1534"/>
              <p:cNvSpPr>
                <a:spLocks noChangeArrowheads="1"/>
              </p:cNvSpPr>
              <p:nvPr/>
            </p:nvSpPr>
            <p:spPr bwMode="auto">
              <a:xfrm>
                <a:off x="1322388" y="111442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61" name="Freeform 1535"/>
              <p:cNvSpPr>
                <a:spLocks/>
              </p:cNvSpPr>
              <p:nvPr/>
            </p:nvSpPr>
            <p:spPr bwMode="auto">
              <a:xfrm>
                <a:off x="1317626" y="1114426"/>
                <a:ext cx="0" cy="4763"/>
              </a:xfrm>
              <a:custGeom>
                <a:avLst/>
                <a:gdLst>
                  <a:gd name="T0" fmla="*/ 0 h 3"/>
                  <a:gd name="T1" fmla="*/ 0 h 3"/>
                  <a:gd name="T2" fmla="*/ 2147483647 h 3"/>
                  <a:gd name="T3" fmla="*/ 2147483647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2" name="Freeform 1536"/>
              <p:cNvSpPr>
                <a:spLocks/>
              </p:cNvSpPr>
              <p:nvPr/>
            </p:nvSpPr>
            <p:spPr bwMode="auto">
              <a:xfrm>
                <a:off x="1317626" y="1114426"/>
                <a:ext cx="0" cy="4763"/>
              </a:xfrm>
              <a:custGeom>
                <a:avLst/>
                <a:gdLst>
                  <a:gd name="T0" fmla="*/ 0 h 3"/>
                  <a:gd name="T1" fmla="*/ 0 h 3"/>
                  <a:gd name="T2" fmla="*/ 2147483647 h 3"/>
                  <a:gd name="T3" fmla="*/ 2147483647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3" name="Freeform 1537"/>
              <p:cNvSpPr>
                <a:spLocks/>
              </p:cNvSpPr>
              <p:nvPr/>
            </p:nvSpPr>
            <p:spPr bwMode="auto">
              <a:xfrm>
                <a:off x="1303338" y="1114426"/>
                <a:ext cx="3175" cy="0"/>
              </a:xfrm>
              <a:custGeom>
                <a:avLst/>
                <a:gdLst>
                  <a:gd name="T0" fmla="*/ 2147483647 w 2"/>
                  <a:gd name="T1" fmla="*/ 0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4" name="Freeform 1538"/>
              <p:cNvSpPr>
                <a:spLocks/>
              </p:cNvSpPr>
              <p:nvPr/>
            </p:nvSpPr>
            <p:spPr bwMode="auto">
              <a:xfrm>
                <a:off x="1303338" y="1114426"/>
                <a:ext cx="3175" cy="0"/>
              </a:xfrm>
              <a:custGeom>
                <a:avLst/>
                <a:gdLst>
                  <a:gd name="T0" fmla="*/ 2147483647 w 2"/>
                  <a:gd name="T1" fmla="*/ 0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5" name="Freeform 1539"/>
              <p:cNvSpPr>
                <a:spLocks/>
              </p:cNvSpPr>
              <p:nvPr/>
            </p:nvSpPr>
            <p:spPr bwMode="auto">
              <a:xfrm>
                <a:off x="1328738" y="1054101"/>
                <a:ext cx="7938" cy="4763"/>
              </a:xfrm>
              <a:custGeom>
                <a:avLst/>
                <a:gdLst>
                  <a:gd name="T0" fmla="*/ 2147483647 w 5"/>
                  <a:gd name="T1" fmla="*/ 0 h 3"/>
                  <a:gd name="T2" fmla="*/ 0 w 5"/>
                  <a:gd name="T3" fmla="*/ 0 h 3"/>
                  <a:gd name="T4" fmla="*/ 2147483647 w 5"/>
                  <a:gd name="T5" fmla="*/ 2147483647 h 3"/>
                  <a:gd name="T6" fmla="*/ 2147483647 w 5"/>
                  <a:gd name="T7" fmla="*/ 0 h 3"/>
                  <a:gd name="T8" fmla="*/ 2147483647 w 5"/>
                  <a:gd name="T9" fmla="*/ 0 h 3"/>
                  <a:gd name="T10" fmla="*/ 2147483647 w 5"/>
                  <a:gd name="T11" fmla="*/ 0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0" y="0"/>
                    </a:lnTo>
                    <a:lnTo>
                      <a:pt x="3" y="3"/>
                    </a:lnTo>
                    <a:lnTo>
                      <a:pt x="3" y="0"/>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6" name="Freeform 1540"/>
              <p:cNvSpPr>
                <a:spLocks/>
              </p:cNvSpPr>
              <p:nvPr/>
            </p:nvSpPr>
            <p:spPr bwMode="auto">
              <a:xfrm>
                <a:off x="1328738" y="1054101"/>
                <a:ext cx="7938" cy="4763"/>
              </a:xfrm>
              <a:custGeom>
                <a:avLst/>
                <a:gdLst>
                  <a:gd name="T0" fmla="*/ 2147483647 w 5"/>
                  <a:gd name="T1" fmla="*/ 0 h 3"/>
                  <a:gd name="T2" fmla="*/ 0 w 5"/>
                  <a:gd name="T3" fmla="*/ 0 h 3"/>
                  <a:gd name="T4" fmla="*/ 2147483647 w 5"/>
                  <a:gd name="T5" fmla="*/ 2147483647 h 3"/>
                  <a:gd name="T6" fmla="*/ 2147483647 w 5"/>
                  <a:gd name="T7" fmla="*/ 0 h 3"/>
                  <a:gd name="T8" fmla="*/ 2147483647 w 5"/>
                  <a:gd name="T9" fmla="*/ 0 h 3"/>
                  <a:gd name="T10" fmla="*/ 2147483647 w 5"/>
                  <a:gd name="T11" fmla="*/ 0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0" y="0"/>
                    </a:lnTo>
                    <a:lnTo>
                      <a:pt x="3" y="3"/>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7" name="Freeform 1541"/>
              <p:cNvSpPr>
                <a:spLocks/>
              </p:cNvSpPr>
              <p:nvPr/>
            </p:nvSpPr>
            <p:spPr bwMode="auto">
              <a:xfrm>
                <a:off x="1276351" y="1050926"/>
                <a:ext cx="7938" cy="3175"/>
              </a:xfrm>
              <a:custGeom>
                <a:avLst/>
                <a:gdLst>
                  <a:gd name="T0" fmla="*/ 2147483647 w 5"/>
                  <a:gd name="T1" fmla="*/ 0 h 2"/>
                  <a:gd name="T2" fmla="*/ 2147483647 w 5"/>
                  <a:gd name="T3" fmla="*/ 0 h 2"/>
                  <a:gd name="T4" fmla="*/ 2147483647 w 5"/>
                  <a:gd name="T5" fmla="*/ 0 h 2"/>
                  <a:gd name="T6" fmla="*/ 2147483647 w 5"/>
                  <a:gd name="T7" fmla="*/ 0 h 2"/>
                  <a:gd name="T8" fmla="*/ 2147483647 w 5"/>
                  <a:gd name="T9" fmla="*/ 0 h 2"/>
                  <a:gd name="T10" fmla="*/ 2147483647 w 5"/>
                  <a:gd name="T11" fmla="*/ 2147483647 h 2"/>
                  <a:gd name="T12" fmla="*/ 0 w 5"/>
                  <a:gd name="T13" fmla="*/ 2147483647 h 2"/>
                  <a:gd name="T14" fmla="*/ 2147483647 w 5"/>
                  <a:gd name="T15" fmla="*/ 2147483647 h 2"/>
                  <a:gd name="T16" fmla="*/ 2147483647 w 5"/>
                  <a:gd name="T17" fmla="*/ 2147483647 h 2"/>
                  <a:gd name="T18" fmla="*/ 2147483647 w 5"/>
                  <a:gd name="T19" fmla="*/ 2147483647 h 2"/>
                  <a:gd name="T20" fmla="*/ 2147483647 w 5"/>
                  <a:gd name="T21" fmla="*/ 2147483647 h 2"/>
                  <a:gd name="T22" fmla="*/ 2147483647 w 5"/>
                  <a:gd name="T23" fmla="*/ 2147483647 h 2"/>
                  <a:gd name="T24" fmla="*/ 2147483647 w 5"/>
                  <a:gd name="T25" fmla="*/ 2147483647 h 2"/>
                  <a:gd name="T26" fmla="*/ 2147483647 w 5"/>
                  <a:gd name="T27" fmla="*/ 2147483647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5" y="0"/>
                    </a:moveTo>
                    <a:lnTo>
                      <a:pt x="5" y="0"/>
                    </a:lnTo>
                    <a:lnTo>
                      <a:pt x="2" y="0"/>
                    </a:lnTo>
                    <a:lnTo>
                      <a:pt x="2" y="2"/>
                    </a:lnTo>
                    <a:lnTo>
                      <a:pt x="0" y="2"/>
                    </a:lnTo>
                    <a:lnTo>
                      <a:pt x="2" y="2"/>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8" name="Freeform 1542"/>
              <p:cNvSpPr>
                <a:spLocks/>
              </p:cNvSpPr>
              <p:nvPr/>
            </p:nvSpPr>
            <p:spPr bwMode="auto">
              <a:xfrm>
                <a:off x="1276351" y="1050926"/>
                <a:ext cx="7938" cy="3175"/>
              </a:xfrm>
              <a:custGeom>
                <a:avLst/>
                <a:gdLst>
                  <a:gd name="T0" fmla="*/ 2147483647 w 5"/>
                  <a:gd name="T1" fmla="*/ 0 h 2"/>
                  <a:gd name="T2" fmla="*/ 2147483647 w 5"/>
                  <a:gd name="T3" fmla="*/ 0 h 2"/>
                  <a:gd name="T4" fmla="*/ 2147483647 w 5"/>
                  <a:gd name="T5" fmla="*/ 0 h 2"/>
                  <a:gd name="T6" fmla="*/ 2147483647 w 5"/>
                  <a:gd name="T7" fmla="*/ 0 h 2"/>
                  <a:gd name="T8" fmla="*/ 2147483647 w 5"/>
                  <a:gd name="T9" fmla="*/ 0 h 2"/>
                  <a:gd name="T10" fmla="*/ 2147483647 w 5"/>
                  <a:gd name="T11" fmla="*/ 2147483647 h 2"/>
                  <a:gd name="T12" fmla="*/ 0 w 5"/>
                  <a:gd name="T13" fmla="*/ 2147483647 h 2"/>
                  <a:gd name="T14" fmla="*/ 2147483647 w 5"/>
                  <a:gd name="T15" fmla="*/ 2147483647 h 2"/>
                  <a:gd name="T16" fmla="*/ 2147483647 w 5"/>
                  <a:gd name="T17" fmla="*/ 2147483647 h 2"/>
                  <a:gd name="T18" fmla="*/ 2147483647 w 5"/>
                  <a:gd name="T19" fmla="*/ 2147483647 h 2"/>
                  <a:gd name="T20" fmla="*/ 2147483647 w 5"/>
                  <a:gd name="T21" fmla="*/ 2147483647 h 2"/>
                  <a:gd name="T22" fmla="*/ 2147483647 w 5"/>
                  <a:gd name="T23" fmla="*/ 2147483647 h 2"/>
                  <a:gd name="T24" fmla="*/ 2147483647 w 5"/>
                  <a:gd name="T25" fmla="*/ 2147483647 h 2"/>
                  <a:gd name="T26" fmla="*/ 2147483647 w 5"/>
                  <a:gd name="T27" fmla="*/ 2147483647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5" y="0"/>
                    </a:moveTo>
                    <a:lnTo>
                      <a:pt x="5" y="0"/>
                    </a:lnTo>
                    <a:lnTo>
                      <a:pt x="2" y="0"/>
                    </a:lnTo>
                    <a:lnTo>
                      <a:pt x="2" y="2"/>
                    </a:lnTo>
                    <a:lnTo>
                      <a:pt x="0" y="2"/>
                    </a:lnTo>
                    <a:lnTo>
                      <a:pt x="2"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69" name="Freeform 1543"/>
              <p:cNvSpPr>
                <a:spLocks/>
              </p:cNvSpPr>
              <p:nvPr/>
            </p:nvSpPr>
            <p:spPr bwMode="auto">
              <a:xfrm>
                <a:off x="1268413" y="1054101"/>
                <a:ext cx="7938" cy="4763"/>
              </a:xfrm>
              <a:custGeom>
                <a:avLst/>
                <a:gdLst>
                  <a:gd name="T0" fmla="*/ 2147483647 w 5"/>
                  <a:gd name="T1" fmla="*/ 0 h 3"/>
                  <a:gd name="T2" fmla="*/ 2147483647 w 5"/>
                  <a:gd name="T3" fmla="*/ 0 h 3"/>
                  <a:gd name="T4" fmla="*/ 2147483647 w 5"/>
                  <a:gd name="T5" fmla="*/ 0 h 3"/>
                  <a:gd name="T6" fmla="*/ 0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2147483647 w 5"/>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5" y="0"/>
                    </a:moveTo>
                    <a:lnTo>
                      <a:pt x="3" y="0"/>
                    </a:lnTo>
                    <a:lnTo>
                      <a:pt x="0" y="0"/>
                    </a:lnTo>
                    <a:lnTo>
                      <a:pt x="0" y="3"/>
                    </a:lnTo>
                    <a:lnTo>
                      <a:pt x="3" y="3"/>
                    </a:lnTo>
                    <a:lnTo>
                      <a:pt x="5" y="3"/>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0" name="Freeform 1544"/>
              <p:cNvSpPr>
                <a:spLocks/>
              </p:cNvSpPr>
              <p:nvPr/>
            </p:nvSpPr>
            <p:spPr bwMode="auto">
              <a:xfrm>
                <a:off x="1268413" y="1054101"/>
                <a:ext cx="7938" cy="4763"/>
              </a:xfrm>
              <a:custGeom>
                <a:avLst/>
                <a:gdLst>
                  <a:gd name="T0" fmla="*/ 2147483647 w 5"/>
                  <a:gd name="T1" fmla="*/ 0 h 3"/>
                  <a:gd name="T2" fmla="*/ 2147483647 w 5"/>
                  <a:gd name="T3" fmla="*/ 0 h 3"/>
                  <a:gd name="T4" fmla="*/ 2147483647 w 5"/>
                  <a:gd name="T5" fmla="*/ 0 h 3"/>
                  <a:gd name="T6" fmla="*/ 0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2147483647 w 5"/>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5" y="0"/>
                    </a:moveTo>
                    <a:lnTo>
                      <a:pt x="3" y="0"/>
                    </a:lnTo>
                    <a:lnTo>
                      <a:pt x="0" y="0"/>
                    </a:lnTo>
                    <a:lnTo>
                      <a:pt x="0" y="3"/>
                    </a:lnTo>
                    <a:lnTo>
                      <a:pt x="3" y="3"/>
                    </a:lnTo>
                    <a:lnTo>
                      <a:pt x="5"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1" name="Freeform 1545"/>
              <p:cNvSpPr>
                <a:spLocks/>
              </p:cNvSpPr>
              <p:nvPr/>
            </p:nvSpPr>
            <p:spPr bwMode="auto">
              <a:xfrm>
                <a:off x="1268413" y="1054101"/>
                <a:ext cx="4763" cy="0"/>
              </a:xfrm>
              <a:custGeom>
                <a:avLst/>
                <a:gdLst>
                  <a:gd name="T0" fmla="*/ 2147483647 w 3"/>
                  <a:gd name="T1" fmla="*/ 0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2" name="Freeform 1546"/>
              <p:cNvSpPr>
                <a:spLocks/>
              </p:cNvSpPr>
              <p:nvPr/>
            </p:nvSpPr>
            <p:spPr bwMode="auto">
              <a:xfrm>
                <a:off x="1268413" y="1054101"/>
                <a:ext cx="4763" cy="0"/>
              </a:xfrm>
              <a:custGeom>
                <a:avLst/>
                <a:gdLst>
                  <a:gd name="T0" fmla="*/ 2147483647 w 3"/>
                  <a:gd name="T1" fmla="*/ 0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3" name="Freeform 1547"/>
              <p:cNvSpPr>
                <a:spLocks/>
              </p:cNvSpPr>
              <p:nvPr/>
            </p:nvSpPr>
            <p:spPr bwMode="auto">
              <a:xfrm>
                <a:off x="1276351" y="104775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4" name="Freeform 1548"/>
              <p:cNvSpPr>
                <a:spLocks/>
              </p:cNvSpPr>
              <p:nvPr/>
            </p:nvSpPr>
            <p:spPr bwMode="auto">
              <a:xfrm>
                <a:off x="1276351" y="104775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5" name="Freeform 1549"/>
              <p:cNvSpPr>
                <a:spLocks/>
              </p:cNvSpPr>
              <p:nvPr/>
            </p:nvSpPr>
            <p:spPr bwMode="auto">
              <a:xfrm>
                <a:off x="1262063" y="1042988"/>
                <a:ext cx="3175" cy="4763"/>
              </a:xfrm>
              <a:custGeom>
                <a:avLst/>
                <a:gdLst>
                  <a:gd name="T0" fmla="*/ 2147483647 w 2"/>
                  <a:gd name="T1" fmla="*/ 0 h 3"/>
                  <a:gd name="T2" fmla="*/ 2147483647 w 2"/>
                  <a:gd name="T3" fmla="*/ 0 h 3"/>
                  <a:gd name="T4" fmla="*/ 0 w 2"/>
                  <a:gd name="T5" fmla="*/ 2147483647 h 3"/>
                  <a:gd name="T6" fmla="*/ 0 w 2"/>
                  <a:gd name="T7" fmla="*/ 2147483647 h 3"/>
                  <a:gd name="T8" fmla="*/ 2147483647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6" name="Freeform 1550"/>
              <p:cNvSpPr>
                <a:spLocks/>
              </p:cNvSpPr>
              <p:nvPr/>
            </p:nvSpPr>
            <p:spPr bwMode="auto">
              <a:xfrm>
                <a:off x="1262063" y="1042988"/>
                <a:ext cx="3175" cy="4763"/>
              </a:xfrm>
              <a:custGeom>
                <a:avLst/>
                <a:gdLst>
                  <a:gd name="T0" fmla="*/ 2147483647 w 2"/>
                  <a:gd name="T1" fmla="*/ 0 h 3"/>
                  <a:gd name="T2" fmla="*/ 2147483647 w 2"/>
                  <a:gd name="T3" fmla="*/ 0 h 3"/>
                  <a:gd name="T4" fmla="*/ 0 w 2"/>
                  <a:gd name="T5" fmla="*/ 2147483647 h 3"/>
                  <a:gd name="T6" fmla="*/ 0 w 2"/>
                  <a:gd name="T7" fmla="*/ 2147483647 h 3"/>
                  <a:gd name="T8" fmla="*/ 2147483647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7" name="Freeform 1551"/>
              <p:cNvSpPr>
                <a:spLocks/>
              </p:cNvSpPr>
              <p:nvPr/>
            </p:nvSpPr>
            <p:spPr bwMode="auto">
              <a:xfrm>
                <a:off x="1257301" y="1047751"/>
                <a:ext cx="4763" cy="3175"/>
              </a:xfrm>
              <a:custGeom>
                <a:avLst/>
                <a:gdLst>
                  <a:gd name="T0" fmla="*/ 2147483647 w 3"/>
                  <a:gd name="T1" fmla="*/ 0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8" name="Freeform 1552"/>
              <p:cNvSpPr>
                <a:spLocks/>
              </p:cNvSpPr>
              <p:nvPr/>
            </p:nvSpPr>
            <p:spPr bwMode="auto">
              <a:xfrm>
                <a:off x="1257301" y="1047751"/>
                <a:ext cx="4763" cy="3175"/>
              </a:xfrm>
              <a:custGeom>
                <a:avLst/>
                <a:gdLst>
                  <a:gd name="T0" fmla="*/ 2147483647 w 3"/>
                  <a:gd name="T1" fmla="*/ 0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79" name="Freeform 1553"/>
              <p:cNvSpPr>
                <a:spLocks/>
              </p:cNvSpPr>
              <p:nvPr/>
            </p:nvSpPr>
            <p:spPr bwMode="auto">
              <a:xfrm>
                <a:off x="1254126" y="1050926"/>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2" y="0"/>
                    </a:lnTo>
                    <a:lnTo>
                      <a:pt x="0" y="0"/>
                    </a:lnTo>
                    <a:lnTo>
                      <a:pt x="2" y="0"/>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0" name="Freeform 1554"/>
              <p:cNvSpPr>
                <a:spLocks/>
              </p:cNvSpPr>
              <p:nvPr/>
            </p:nvSpPr>
            <p:spPr bwMode="auto">
              <a:xfrm>
                <a:off x="1254126" y="1050926"/>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2" y="0"/>
                    </a:lnTo>
                    <a:lnTo>
                      <a:pt x="0" y="0"/>
                    </a:lnTo>
                    <a:lnTo>
                      <a:pt x="2" y="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1" name="Freeform 1555"/>
              <p:cNvSpPr>
                <a:spLocks/>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2" name="Freeform 1556"/>
              <p:cNvSpPr>
                <a:spLocks/>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3" name="Freeform 1557"/>
              <p:cNvSpPr>
                <a:spLocks/>
              </p:cNvSpPr>
              <p:nvPr/>
            </p:nvSpPr>
            <p:spPr bwMode="auto">
              <a:xfrm>
                <a:off x="1268413" y="1050926"/>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4" name="Freeform 1558"/>
              <p:cNvSpPr>
                <a:spLocks/>
              </p:cNvSpPr>
              <p:nvPr/>
            </p:nvSpPr>
            <p:spPr bwMode="auto">
              <a:xfrm>
                <a:off x="1268413" y="1050926"/>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5" name="Freeform 1559"/>
              <p:cNvSpPr>
                <a:spLocks/>
              </p:cNvSpPr>
              <p:nvPr/>
            </p:nvSpPr>
            <p:spPr bwMode="auto">
              <a:xfrm>
                <a:off x="1257301" y="1054101"/>
                <a:ext cx="4763" cy="0"/>
              </a:xfrm>
              <a:custGeom>
                <a:avLst/>
                <a:gdLst>
                  <a:gd name="T0" fmla="*/ 0 w 3"/>
                  <a:gd name="T1" fmla="*/ 0 w 3"/>
                  <a:gd name="T2" fmla="*/ 2147483647 w 3"/>
                  <a:gd name="T3" fmla="*/ 2147483647 w 3"/>
                  <a:gd name="T4" fmla="*/ 2147483647 w 3"/>
                  <a:gd name="T5" fmla="*/ 2147483647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6" name="Freeform 1560"/>
              <p:cNvSpPr>
                <a:spLocks/>
              </p:cNvSpPr>
              <p:nvPr/>
            </p:nvSpPr>
            <p:spPr bwMode="auto">
              <a:xfrm>
                <a:off x="1257301" y="1054101"/>
                <a:ext cx="4763" cy="0"/>
              </a:xfrm>
              <a:custGeom>
                <a:avLst/>
                <a:gdLst>
                  <a:gd name="T0" fmla="*/ 0 w 3"/>
                  <a:gd name="T1" fmla="*/ 0 w 3"/>
                  <a:gd name="T2" fmla="*/ 2147483647 w 3"/>
                  <a:gd name="T3" fmla="*/ 2147483647 w 3"/>
                  <a:gd name="T4" fmla="*/ 2147483647 w 3"/>
                  <a:gd name="T5" fmla="*/ 2147483647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7" name="Freeform 1561"/>
              <p:cNvSpPr>
                <a:spLocks/>
              </p:cNvSpPr>
              <p:nvPr/>
            </p:nvSpPr>
            <p:spPr bwMode="auto">
              <a:xfrm>
                <a:off x="1249363" y="1054101"/>
                <a:ext cx="12700" cy="4763"/>
              </a:xfrm>
              <a:custGeom>
                <a:avLst/>
                <a:gdLst>
                  <a:gd name="T0" fmla="*/ 0 w 8"/>
                  <a:gd name="T1" fmla="*/ 0 h 3"/>
                  <a:gd name="T2" fmla="*/ 0 w 8"/>
                  <a:gd name="T3" fmla="*/ 0 h 3"/>
                  <a:gd name="T4" fmla="*/ 0 w 8"/>
                  <a:gd name="T5" fmla="*/ 0 h 3"/>
                  <a:gd name="T6" fmla="*/ 2147483647 w 8"/>
                  <a:gd name="T7" fmla="*/ 0 h 3"/>
                  <a:gd name="T8" fmla="*/ 2147483647 w 8"/>
                  <a:gd name="T9" fmla="*/ 0 h 3"/>
                  <a:gd name="T10" fmla="*/ 2147483647 w 8"/>
                  <a:gd name="T11" fmla="*/ 0 h 3"/>
                  <a:gd name="T12" fmla="*/ 2147483647 w 8"/>
                  <a:gd name="T13" fmla="*/ 0 h 3"/>
                  <a:gd name="T14" fmla="*/ 2147483647 w 8"/>
                  <a:gd name="T15" fmla="*/ 2147483647 h 3"/>
                  <a:gd name="T16" fmla="*/ 2147483647 w 8"/>
                  <a:gd name="T17" fmla="*/ 2147483647 h 3"/>
                  <a:gd name="T18" fmla="*/ 2147483647 w 8"/>
                  <a:gd name="T19" fmla="*/ 0 h 3"/>
                  <a:gd name="T20" fmla="*/ 2147483647 w 8"/>
                  <a:gd name="T21" fmla="*/ 0 h 3"/>
                  <a:gd name="T22" fmla="*/ 2147483647 w 8"/>
                  <a:gd name="T23" fmla="*/ 0 h 3"/>
                  <a:gd name="T24" fmla="*/ 2147483647 w 8"/>
                  <a:gd name="T25" fmla="*/ 0 h 3"/>
                  <a:gd name="T26" fmla="*/ 2147483647 w 8"/>
                  <a:gd name="T27" fmla="*/ 0 h 3"/>
                  <a:gd name="T28" fmla="*/ 0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0" y="0"/>
                    </a:moveTo>
                    <a:lnTo>
                      <a:pt x="0" y="0"/>
                    </a:lnTo>
                    <a:lnTo>
                      <a:pt x="3" y="0"/>
                    </a:lnTo>
                    <a:lnTo>
                      <a:pt x="5" y="0"/>
                    </a:lnTo>
                    <a:lnTo>
                      <a:pt x="5" y="3"/>
                    </a:lnTo>
                    <a:lnTo>
                      <a:pt x="8" y="3"/>
                    </a:lnTo>
                    <a:lnTo>
                      <a:pt x="8" y="0"/>
                    </a:lnTo>
                    <a:lnTo>
                      <a:pt x="5"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8" name="Freeform 1562"/>
              <p:cNvSpPr>
                <a:spLocks/>
              </p:cNvSpPr>
              <p:nvPr/>
            </p:nvSpPr>
            <p:spPr bwMode="auto">
              <a:xfrm>
                <a:off x="1249363" y="1054101"/>
                <a:ext cx="12700" cy="4763"/>
              </a:xfrm>
              <a:custGeom>
                <a:avLst/>
                <a:gdLst>
                  <a:gd name="T0" fmla="*/ 0 w 8"/>
                  <a:gd name="T1" fmla="*/ 0 h 3"/>
                  <a:gd name="T2" fmla="*/ 0 w 8"/>
                  <a:gd name="T3" fmla="*/ 0 h 3"/>
                  <a:gd name="T4" fmla="*/ 0 w 8"/>
                  <a:gd name="T5" fmla="*/ 0 h 3"/>
                  <a:gd name="T6" fmla="*/ 2147483647 w 8"/>
                  <a:gd name="T7" fmla="*/ 0 h 3"/>
                  <a:gd name="T8" fmla="*/ 2147483647 w 8"/>
                  <a:gd name="T9" fmla="*/ 0 h 3"/>
                  <a:gd name="T10" fmla="*/ 2147483647 w 8"/>
                  <a:gd name="T11" fmla="*/ 0 h 3"/>
                  <a:gd name="T12" fmla="*/ 2147483647 w 8"/>
                  <a:gd name="T13" fmla="*/ 0 h 3"/>
                  <a:gd name="T14" fmla="*/ 2147483647 w 8"/>
                  <a:gd name="T15" fmla="*/ 2147483647 h 3"/>
                  <a:gd name="T16" fmla="*/ 2147483647 w 8"/>
                  <a:gd name="T17" fmla="*/ 2147483647 h 3"/>
                  <a:gd name="T18" fmla="*/ 2147483647 w 8"/>
                  <a:gd name="T19" fmla="*/ 0 h 3"/>
                  <a:gd name="T20" fmla="*/ 2147483647 w 8"/>
                  <a:gd name="T21" fmla="*/ 0 h 3"/>
                  <a:gd name="T22" fmla="*/ 2147483647 w 8"/>
                  <a:gd name="T23" fmla="*/ 0 h 3"/>
                  <a:gd name="T24" fmla="*/ 2147483647 w 8"/>
                  <a:gd name="T25" fmla="*/ 0 h 3"/>
                  <a:gd name="T26" fmla="*/ 2147483647 w 8"/>
                  <a:gd name="T27" fmla="*/ 0 h 3"/>
                  <a:gd name="T28" fmla="*/ 0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0" y="0"/>
                    </a:moveTo>
                    <a:lnTo>
                      <a:pt x="0" y="0"/>
                    </a:lnTo>
                    <a:lnTo>
                      <a:pt x="3" y="0"/>
                    </a:lnTo>
                    <a:lnTo>
                      <a:pt x="5" y="0"/>
                    </a:lnTo>
                    <a:lnTo>
                      <a:pt x="5" y="3"/>
                    </a:lnTo>
                    <a:lnTo>
                      <a:pt x="8" y="3"/>
                    </a:lnTo>
                    <a:lnTo>
                      <a:pt x="8" y="0"/>
                    </a:lnTo>
                    <a:lnTo>
                      <a:pt x="5"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89" name="Rectangle 1563"/>
              <p:cNvSpPr>
                <a:spLocks noChangeArrowheads="1"/>
              </p:cNvSpPr>
              <p:nvPr/>
            </p:nvSpPr>
            <p:spPr bwMode="auto">
              <a:xfrm>
                <a:off x="1249363" y="1050926"/>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90" name="Rectangle 1564"/>
              <p:cNvSpPr>
                <a:spLocks noChangeArrowheads="1"/>
              </p:cNvSpPr>
              <p:nvPr/>
            </p:nvSpPr>
            <p:spPr bwMode="auto">
              <a:xfrm>
                <a:off x="1249363" y="10509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91" name="Freeform 1565"/>
              <p:cNvSpPr>
                <a:spLocks/>
              </p:cNvSpPr>
              <p:nvPr/>
            </p:nvSpPr>
            <p:spPr bwMode="auto">
              <a:xfrm>
                <a:off x="1257301" y="1050926"/>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92" name="Freeform 1566"/>
              <p:cNvSpPr>
                <a:spLocks/>
              </p:cNvSpPr>
              <p:nvPr/>
            </p:nvSpPr>
            <p:spPr bwMode="auto">
              <a:xfrm>
                <a:off x="1257301" y="1050926"/>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93" name="Freeform 1567"/>
              <p:cNvSpPr>
                <a:spLocks/>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94" name="Freeform 1568"/>
              <p:cNvSpPr>
                <a:spLocks/>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95" name="Freeform 1569"/>
              <p:cNvSpPr>
                <a:spLocks/>
              </p:cNvSpPr>
              <p:nvPr/>
            </p:nvSpPr>
            <p:spPr bwMode="auto">
              <a:xfrm>
                <a:off x="1262063" y="105410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96" name="Freeform 1570"/>
              <p:cNvSpPr>
                <a:spLocks/>
              </p:cNvSpPr>
              <p:nvPr/>
            </p:nvSpPr>
            <p:spPr bwMode="auto">
              <a:xfrm>
                <a:off x="1262063" y="105410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97" name="Rectangle 1571"/>
              <p:cNvSpPr>
                <a:spLocks noChangeArrowheads="1"/>
              </p:cNvSpPr>
              <p:nvPr/>
            </p:nvSpPr>
            <p:spPr bwMode="auto">
              <a:xfrm>
                <a:off x="1262063"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98" name="Rectangle 1572"/>
              <p:cNvSpPr>
                <a:spLocks noChangeArrowheads="1"/>
              </p:cNvSpPr>
              <p:nvPr/>
            </p:nvSpPr>
            <p:spPr bwMode="auto">
              <a:xfrm>
                <a:off x="126206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099" name="Freeform 1573"/>
              <p:cNvSpPr>
                <a:spLocks/>
              </p:cNvSpPr>
              <p:nvPr/>
            </p:nvSpPr>
            <p:spPr bwMode="auto">
              <a:xfrm>
                <a:off x="1249363" y="1054101"/>
                <a:ext cx="4763" cy="4763"/>
              </a:xfrm>
              <a:custGeom>
                <a:avLst/>
                <a:gdLst>
                  <a:gd name="T0" fmla="*/ 0 w 3"/>
                  <a:gd name="T1" fmla="*/ 0 h 3"/>
                  <a:gd name="T2" fmla="*/ 0 w 3"/>
                  <a:gd name="T3" fmla="*/ 0 h 3"/>
                  <a:gd name="T4" fmla="*/ 0 w 3"/>
                  <a:gd name="T5" fmla="*/ 2147483647 h 3"/>
                  <a:gd name="T6" fmla="*/ 2147483647 w 3"/>
                  <a:gd name="T7" fmla="*/ 0 h 3"/>
                  <a:gd name="T8" fmla="*/ 2147483647 w 3"/>
                  <a:gd name="T9" fmla="*/ 0 h 3"/>
                  <a:gd name="T10" fmla="*/ 2147483647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0" name="Freeform 1574"/>
              <p:cNvSpPr>
                <a:spLocks/>
              </p:cNvSpPr>
              <p:nvPr/>
            </p:nvSpPr>
            <p:spPr bwMode="auto">
              <a:xfrm>
                <a:off x="1249363" y="1054101"/>
                <a:ext cx="4763" cy="4763"/>
              </a:xfrm>
              <a:custGeom>
                <a:avLst/>
                <a:gdLst>
                  <a:gd name="T0" fmla="*/ 0 w 3"/>
                  <a:gd name="T1" fmla="*/ 0 h 3"/>
                  <a:gd name="T2" fmla="*/ 0 w 3"/>
                  <a:gd name="T3" fmla="*/ 0 h 3"/>
                  <a:gd name="T4" fmla="*/ 0 w 3"/>
                  <a:gd name="T5" fmla="*/ 2147483647 h 3"/>
                  <a:gd name="T6" fmla="*/ 2147483647 w 3"/>
                  <a:gd name="T7" fmla="*/ 0 h 3"/>
                  <a:gd name="T8" fmla="*/ 2147483647 w 3"/>
                  <a:gd name="T9" fmla="*/ 0 h 3"/>
                  <a:gd name="T10" fmla="*/ 2147483647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1" name="Freeform 1575"/>
              <p:cNvSpPr>
                <a:spLocks/>
              </p:cNvSpPr>
              <p:nvPr/>
            </p:nvSpPr>
            <p:spPr bwMode="auto">
              <a:xfrm>
                <a:off x="1254126" y="10588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2" name="Freeform 1576"/>
              <p:cNvSpPr>
                <a:spLocks/>
              </p:cNvSpPr>
              <p:nvPr/>
            </p:nvSpPr>
            <p:spPr bwMode="auto">
              <a:xfrm>
                <a:off x="1254126" y="10588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3" name="Freeform 1577"/>
              <p:cNvSpPr>
                <a:spLocks/>
              </p:cNvSpPr>
              <p:nvPr/>
            </p:nvSpPr>
            <p:spPr bwMode="auto">
              <a:xfrm>
                <a:off x="1262063" y="1058863"/>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0 w 2"/>
                  <a:gd name="T13" fmla="*/ 2147483647 h 2"/>
                  <a:gd name="T14" fmla="*/ 2147483647 w 2"/>
                  <a:gd name="T15" fmla="*/ 0 h 2"/>
                  <a:gd name="T16" fmla="*/ 2147483647 w 2"/>
                  <a:gd name="T17" fmla="*/ 0 h 2"/>
                  <a:gd name="T18" fmla="*/ 2147483647 w 2"/>
                  <a:gd name="T19" fmla="*/ 0 h 2"/>
                  <a:gd name="T20" fmla="*/ 2147483647 w 2"/>
                  <a:gd name="T21" fmla="*/ 0 h 2"/>
                  <a:gd name="T22" fmla="*/ 0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0" y="0"/>
                    </a:moveTo>
                    <a:lnTo>
                      <a:pt x="0" y="0"/>
                    </a:lnTo>
                    <a:lnTo>
                      <a:pt x="0"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4" name="Freeform 1578"/>
              <p:cNvSpPr>
                <a:spLocks/>
              </p:cNvSpPr>
              <p:nvPr/>
            </p:nvSpPr>
            <p:spPr bwMode="auto">
              <a:xfrm>
                <a:off x="1262063" y="1058863"/>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0 w 2"/>
                  <a:gd name="T13" fmla="*/ 2147483647 h 2"/>
                  <a:gd name="T14" fmla="*/ 2147483647 w 2"/>
                  <a:gd name="T15" fmla="*/ 0 h 2"/>
                  <a:gd name="T16" fmla="*/ 2147483647 w 2"/>
                  <a:gd name="T17" fmla="*/ 0 h 2"/>
                  <a:gd name="T18" fmla="*/ 2147483647 w 2"/>
                  <a:gd name="T19" fmla="*/ 0 h 2"/>
                  <a:gd name="T20" fmla="*/ 2147483647 w 2"/>
                  <a:gd name="T21" fmla="*/ 0 h 2"/>
                  <a:gd name="T22" fmla="*/ 0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5" name="Freeform 1579"/>
              <p:cNvSpPr>
                <a:spLocks/>
              </p:cNvSpPr>
              <p:nvPr/>
            </p:nvSpPr>
            <p:spPr bwMode="auto">
              <a:xfrm>
                <a:off x="1265238" y="1062038"/>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2147483647 w 2"/>
                  <a:gd name="T11" fmla="*/ 0 h 2"/>
                  <a:gd name="T12" fmla="*/ 2147483647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0"/>
                    </a:lnTo>
                    <a:lnTo>
                      <a:pt x="0"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6" name="Freeform 1580"/>
              <p:cNvSpPr>
                <a:spLocks/>
              </p:cNvSpPr>
              <p:nvPr/>
            </p:nvSpPr>
            <p:spPr bwMode="auto">
              <a:xfrm>
                <a:off x="1265238" y="1062038"/>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2147483647 w 2"/>
                  <a:gd name="T11" fmla="*/ 0 h 2"/>
                  <a:gd name="T12" fmla="*/ 2147483647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7" name="Freeform 1581"/>
              <p:cNvSpPr>
                <a:spLocks/>
              </p:cNvSpPr>
              <p:nvPr/>
            </p:nvSpPr>
            <p:spPr bwMode="auto">
              <a:xfrm>
                <a:off x="1254126" y="10588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8" name="Freeform 1582"/>
              <p:cNvSpPr>
                <a:spLocks/>
              </p:cNvSpPr>
              <p:nvPr/>
            </p:nvSpPr>
            <p:spPr bwMode="auto">
              <a:xfrm>
                <a:off x="1254126" y="10588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09" name="Freeform 1583"/>
              <p:cNvSpPr>
                <a:spLocks/>
              </p:cNvSpPr>
              <p:nvPr/>
            </p:nvSpPr>
            <p:spPr bwMode="auto">
              <a:xfrm>
                <a:off x="1262063" y="10652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0" name="Freeform 1584"/>
              <p:cNvSpPr>
                <a:spLocks/>
              </p:cNvSpPr>
              <p:nvPr/>
            </p:nvSpPr>
            <p:spPr bwMode="auto">
              <a:xfrm>
                <a:off x="1262063" y="10652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1" name="Freeform 1585"/>
              <p:cNvSpPr>
                <a:spLocks/>
              </p:cNvSpPr>
              <p:nvPr/>
            </p:nvSpPr>
            <p:spPr bwMode="auto">
              <a:xfrm>
                <a:off x="1243013"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2" name="Freeform 1586"/>
              <p:cNvSpPr>
                <a:spLocks/>
              </p:cNvSpPr>
              <p:nvPr/>
            </p:nvSpPr>
            <p:spPr bwMode="auto">
              <a:xfrm>
                <a:off x="1243013"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3" name="Freeform 1587"/>
              <p:cNvSpPr>
                <a:spLocks/>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4" name="Freeform 1588"/>
              <p:cNvSpPr>
                <a:spLocks/>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5" name="Freeform 1589"/>
              <p:cNvSpPr>
                <a:spLocks/>
              </p:cNvSpPr>
              <p:nvPr/>
            </p:nvSpPr>
            <p:spPr bwMode="auto">
              <a:xfrm>
                <a:off x="1249363" y="1058863"/>
                <a:ext cx="4763" cy="0"/>
              </a:xfrm>
              <a:custGeom>
                <a:avLst/>
                <a:gdLst>
                  <a:gd name="T0" fmla="*/ 0 w 3"/>
                  <a:gd name="T1" fmla="*/ 0 w 3"/>
                  <a:gd name="T2" fmla="*/ 0 w 3"/>
                  <a:gd name="T3" fmla="*/ 0 w 3"/>
                  <a:gd name="T4" fmla="*/ 0 w 3"/>
                  <a:gd name="T5" fmla="*/ 2147483647 w 3"/>
                  <a:gd name="T6" fmla="*/ 2147483647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6" name="Freeform 1590"/>
              <p:cNvSpPr>
                <a:spLocks/>
              </p:cNvSpPr>
              <p:nvPr/>
            </p:nvSpPr>
            <p:spPr bwMode="auto">
              <a:xfrm>
                <a:off x="1249363" y="1058863"/>
                <a:ext cx="4763" cy="0"/>
              </a:xfrm>
              <a:custGeom>
                <a:avLst/>
                <a:gdLst>
                  <a:gd name="T0" fmla="*/ 0 w 3"/>
                  <a:gd name="T1" fmla="*/ 0 w 3"/>
                  <a:gd name="T2" fmla="*/ 0 w 3"/>
                  <a:gd name="T3" fmla="*/ 0 w 3"/>
                  <a:gd name="T4" fmla="*/ 0 w 3"/>
                  <a:gd name="T5" fmla="*/ 2147483647 w 3"/>
                  <a:gd name="T6" fmla="*/ 2147483647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7" name="Freeform 1591"/>
              <p:cNvSpPr>
                <a:spLocks/>
              </p:cNvSpPr>
              <p:nvPr/>
            </p:nvSpPr>
            <p:spPr bwMode="auto">
              <a:xfrm>
                <a:off x="1249363" y="1058863"/>
                <a:ext cx="4763" cy="3175"/>
              </a:xfrm>
              <a:custGeom>
                <a:avLst/>
                <a:gdLst>
                  <a:gd name="T0" fmla="*/ 2147483647 w 3"/>
                  <a:gd name="T1" fmla="*/ 0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8" name="Freeform 1592"/>
              <p:cNvSpPr>
                <a:spLocks/>
              </p:cNvSpPr>
              <p:nvPr/>
            </p:nvSpPr>
            <p:spPr bwMode="auto">
              <a:xfrm>
                <a:off x="1249363" y="1058863"/>
                <a:ext cx="4763" cy="3175"/>
              </a:xfrm>
              <a:custGeom>
                <a:avLst/>
                <a:gdLst>
                  <a:gd name="T0" fmla="*/ 2147483647 w 3"/>
                  <a:gd name="T1" fmla="*/ 0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19" name="Freeform 1593"/>
              <p:cNvSpPr>
                <a:spLocks/>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0" name="Freeform 1594"/>
              <p:cNvSpPr>
                <a:spLocks/>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1" name="Freeform 1595"/>
              <p:cNvSpPr>
                <a:spLocks/>
              </p:cNvSpPr>
              <p:nvPr/>
            </p:nvSpPr>
            <p:spPr bwMode="auto">
              <a:xfrm>
                <a:off x="1223963" y="1054101"/>
                <a:ext cx="14288" cy="7938"/>
              </a:xfrm>
              <a:custGeom>
                <a:avLst/>
                <a:gdLst>
                  <a:gd name="T0" fmla="*/ 2147483647 w 9"/>
                  <a:gd name="T1" fmla="*/ 0 h 5"/>
                  <a:gd name="T2" fmla="*/ 2147483647 w 9"/>
                  <a:gd name="T3" fmla="*/ 0 h 5"/>
                  <a:gd name="T4" fmla="*/ 2147483647 w 9"/>
                  <a:gd name="T5" fmla="*/ 0 h 5"/>
                  <a:gd name="T6" fmla="*/ 2147483647 w 9"/>
                  <a:gd name="T7" fmla="*/ 0 h 5"/>
                  <a:gd name="T8" fmla="*/ 2147483647 w 9"/>
                  <a:gd name="T9" fmla="*/ 0 h 5"/>
                  <a:gd name="T10" fmla="*/ 2147483647 w 9"/>
                  <a:gd name="T11" fmla="*/ 0 h 5"/>
                  <a:gd name="T12" fmla="*/ 2147483647 w 9"/>
                  <a:gd name="T13" fmla="*/ 2147483647 h 5"/>
                  <a:gd name="T14" fmla="*/ 0 w 9"/>
                  <a:gd name="T15" fmla="*/ 2147483647 h 5"/>
                  <a:gd name="T16" fmla="*/ 0 w 9"/>
                  <a:gd name="T17" fmla="*/ 2147483647 h 5"/>
                  <a:gd name="T18" fmla="*/ 2147483647 w 9"/>
                  <a:gd name="T19" fmla="*/ 2147483647 h 5"/>
                  <a:gd name="T20" fmla="*/ 0 w 9"/>
                  <a:gd name="T21" fmla="*/ 2147483647 h 5"/>
                  <a:gd name="T22" fmla="*/ 0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2147483647 h 5"/>
                  <a:gd name="T44" fmla="*/ 2147483647 w 9"/>
                  <a:gd name="T45" fmla="*/ 2147483647 h 5"/>
                  <a:gd name="T46" fmla="*/ 2147483647 w 9"/>
                  <a:gd name="T47" fmla="*/ 2147483647 h 5"/>
                  <a:gd name="T48" fmla="*/ 2147483647 w 9"/>
                  <a:gd name="T49" fmla="*/ 2147483647 h 5"/>
                  <a:gd name="T50" fmla="*/ 2147483647 w 9"/>
                  <a:gd name="T51" fmla="*/ 2147483647 h 5"/>
                  <a:gd name="T52" fmla="*/ 2147483647 w 9"/>
                  <a:gd name="T53" fmla="*/ 2147483647 h 5"/>
                  <a:gd name="T54" fmla="*/ 2147483647 w 9"/>
                  <a:gd name="T55" fmla="*/ 2147483647 h 5"/>
                  <a:gd name="T56" fmla="*/ 2147483647 w 9"/>
                  <a:gd name="T57" fmla="*/ 2147483647 h 5"/>
                  <a:gd name="T58" fmla="*/ 2147483647 w 9"/>
                  <a:gd name="T59" fmla="*/ 0 h 5"/>
                  <a:gd name="T60" fmla="*/ 2147483647 w 9"/>
                  <a:gd name="T61" fmla="*/ 0 h 5"/>
                  <a:gd name="T62" fmla="*/ 2147483647 w 9"/>
                  <a:gd name="T63" fmla="*/ 0 h 5"/>
                  <a:gd name="T64" fmla="*/ 2147483647 w 9"/>
                  <a:gd name="T65" fmla="*/ 0 h 5"/>
                  <a:gd name="T66" fmla="*/ 2147483647 w 9"/>
                  <a:gd name="T67" fmla="*/ 0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9" y="0"/>
                    </a:moveTo>
                    <a:lnTo>
                      <a:pt x="7" y="0"/>
                    </a:lnTo>
                    <a:lnTo>
                      <a:pt x="5" y="0"/>
                    </a:lnTo>
                    <a:lnTo>
                      <a:pt x="5" y="3"/>
                    </a:lnTo>
                    <a:lnTo>
                      <a:pt x="0" y="3"/>
                    </a:lnTo>
                    <a:lnTo>
                      <a:pt x="2" y="3"/>
                    </a:lnTo>
                    <a:lnTo>
                      <a:pt x="0" y="3"/>
                    </a:lnTo>
                    <a:lnTo>
                      <a:pt x="0" y="5"/>
                    </a:lnTo>
                    <a:lnTo>
                      <a:pt x="2" y="5"/>
                    </a:lnTo>
                    <a:lnTo>
                      <a:pt x="5" y="5"/>
                    </a:lnTo>
                    <a:lnTo>
                      <a:pt x="5" y="3"/>
                    </a:lnTo>
                    <a:lnTo>
                      <a:pt x="7" y="3"/>
                    </a:lnTo>
                    <a:lnTo>
                      <a:pt x="9" y="3"/>
                    </a:lnTo>
                    <a:lnTo>
                      <a:pt x="7" y="3"/>
                    </a:lnTo>
                    <a:lnTo>
                      <a:pt x="9" y="3"/>
                    </a:lnTo>
                    <a:lnTo>
                      <a:pt x="9"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2" name="Freeform 1596"/>
              <p:cNvSpPr>
                <a:spLocks/>
              </p:cNvSpPr>
              <p:nvPr/>
            </p:nvSpPr>
            <p:spPr bwMode="auto">
              <a:xfrm>
                <a:off x="1223963" y="1054101"/>
                <a:ext cx="14288" cy="7938"/>
              </a:xfrm>
              <a:custGeom>
                <a:avLst/>
                <a:gdLst>
                  <a:gd name="T0" fmla="*/ 2147483647 w 9"/>
                  <a:gd name="T1" fmla="*/ 0 h 5"/>
                  <a:gd name="T2" fmla="*/ 2147483647 w 9"/>
                  <a:gd name="T3" fmla="*/ 0 h 5"/>
                  <a:gd name="T4" fmla="*/ 2147483647 w 9"/>
                  <a:gd name="T5" fmla="*/ 0 h 5"/>
                  <a:gd name="T6" fmla="*/ 2147483647 w 9"/>
                  <a:gd name="T7" fmla="*/ 0 h 5"/>
                  <a:gd name="T8" fmla="*/ 2147483647 w 9"/>
                  <a:gd name="T9" fmla="*/ 0 h 5"/>
                  <a:gd name="T10" fmla="*/ 2147483647 w 9"/>
                  <a:gd name="T11" fmla="*/ 0 h 5"/>
                  <a:gd name="T12" fmla="*/ 2147483647 w 9"/>
                  <a:gd name="T13" fmla="*/ 2147483647 h 5"/>
                  <a:gd name="T14" fmla="*/ 0 w 9"/>
                  <a:gd name="T15" fmla="*/ 2147483647 h 5"/>
                  <a:gd name="T16" fmla="*/ 0 w 9"/>
                  <a:gd name="T17" fmla="*/ 2147483647 h 5"/>
                  <a:gd name="T18" fmla="*/ 2147483647 w 9"/>
                  <a:gd name="T19" fmla="*/ 2147483647 h 5"/>
                  <a:gd name="T20" fmla="*/ 0 w 9"/>
                  <a:gd name="T21" fmla="*/ 2147483647 h 5"/>
                  <a:gd name="T22" fmla="*/ 0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2147483647 h 5"/>
                  <a:gd name="T44" fmla="*/ 2147483647 w 9"/>
                  <a:gd name="T45" fmla="*/ 2147483647 h 5"/>
                  <a:gd name="T46" fmla="*/ 2147483647 w 9"/>
                  <a:gd name="T47" fmla="*/ 2147483647 h 5"/>
                  <a:gd name="T48" fmla="*/ 2147483647 w 9"/>
                  <a:gd name="T49" fmla="*/ 2147483647 h 5"/>
                  <a:gd name="T50" fmla="*/ 2147483647 w 9"/>
                  <a:gd name="T51" fmla="*/ 2147483647 h 5"/>
                  <a:gd name="T52" fmla="*/ 2147483647 w 9"/>
                  <a:gd name="T53" fmla="*/ 2147483647 h 5"/>
                  <a:gd name="T54" fmla="*/ 2147483647 w 9"/>
                  <a:gd name="T55" fmla="*/ 2147483647 h 5"/>
                  <a:gd name="T56" fmla="*/ 2147483647 w 9"/>
                  <a:gd name="T57" fmla="*/ 2147483647 h 5"/>
                  <a:gd name="T58" fmla="*/ 2147483647 w 9"/>
                  <a:gd name="T59" fmla="*/ 0 h 5"/>
                  <a:gd name="T60" fmla="*/ 2147483647 w 9"/>
                  <a:gd name="T61" fmla="*/ 0 h 5"/>
                  <a:gd name="T62" fmla="*/ 2147483647 w 9"/>
                  <a:gd name="T63" fmla="*/ 0 h 5"/>
                  <a:gd name="T64" fmla="*/ 2147483647 w 9"/>
                  <a:gd name="T65" fmla="*/ 0 h 5"/>
                  <a:gd name="T66" fmla="*/ 2147483647 w 9"/>
                  <a:gd name="T67" fmla="*/ 0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9" y="0"/>
                    </a:moveTo>
                    <a:lnTo>
                      <a:pt x="7" y="0"/>
                    </a:lnTo>
                    <a:lnTo>
                      <a:pt x="5" y="0"/>
                    </a:lnTo>
                    <a:lnTo>
                      <a:pt x="5" y="3"/>
                    </a:lnTo>
                    <a:lnTo>
                      <a:pt x="0" y="3"/>
                    </a:lnTo>
                    <a:lnTo>
                      <a:pt x="2" y="3"/>
                    </a:lnTo>
                    <a:lnTo>
                      <a:pt x="0" y="3"/>
                    </a:lnTo>
                    <a:lnTo>
                      <a:pt x="0" y="5"/>
                    </a:lnTo>
                    <a:lnTo>
                      <a:pt x="2" y="5"/>
                    </a:lnTo>
                    <a:lnTo>
                      <a:pt x="5" y="5"/>
                    </a:lnTo>
                    <a:lnTo>
                      <a:pt x="5" y="3"/>
                    </a:lnTo>
                    <a:lnTo>
                      <a:pt x="7" y="3"/>
                    </a:lnTo>
                    <a:lnTo>
                      <a:pt x="9" y="3"/>
                    </a:lnTo>
                    <a:lnTo>
                      <a:pt x="7" y="3"/>
                    </a:lnTo>
                    <a:lnTo>
                      <a:pt x="9" y="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3" name="Freeform 1597"/>
              <p:cNvSpPr>
                <a:spLocks/>
              </p:cNvSpPr>
              <p:nvPr/>
            </p:nvSpPr>
            <p:spPr bwMode="auto">
              <a:xfrm>
                <a:off x="1216026" y="1054101"/>
                <a:ext cx="15875" cy="4763"/>
              </a:xfrm>
              <a:custGeom>
                <a:avLst/>
                <a:gdLst>
                  <a:gd name="T0" fmla="*/ 2147483647 w 10"/>
                  <a:gd name="T1" fmla="*/ 0 h 3"/>
                  <a:gd name="T2" fmla="*/ 2147483647 w 10"/>
                  <a:gd name="T3" fmla="*/ 0 h 3"/>
                  <a:gd name="T4" fmla="*/ 0 w 10"/>
                  <a:gd name="T5" fmla="*/ 0 h 3"/>
                  <a:gd name="T6" fmla="*/ 0 w 10"/>
                  <a:gd name="T7" fmla="*/ 2147483647 h 3"/>
                  <a:gd name="T8" fmla="*/ 0 w 10"/>
                  <a:gd name="T9" fmla="*/ 2147483647 h 3"/>
                  <a:gd name="T10" fmla="*/ 0 w 10"/>
                  <a:gd name="T11" fmla="*/ 2147483647 h 3"/>
                  <a:gd name="T12" fmla="*/ 0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2147483647 h 3"/>
                  <a:gd name="T22" fmla="*/ 2147483647 w 10"/>
                  <a:gd name="T23" fmla="*/ 2147483647 h 3"/>
                  <a:gd name="T24" fmla="*/ 2147483647 w 10"/>
                  <a:gd name="T25" fmla="*/ 2147483647 h 3"/>
                  <a:gd name="T26" fmla="*/ 2147483647 w 10"/>
                  <a:gd name="T27" fmla="*/ 2147483647 h 3"/>
                  <a:gd name="T28" fmla="*/ 2147483647 w 10"/>
                  <a:gd name="T29" fmla="*/ 2147483647 h 3"/>
                  <a:gd name="T30" fmla="*/ 2147483647 w 10"/>
                  <a:gd name="T31" fmla="*/ 0 h 3"/>
                  <a:gd name="T32" fmla="*/ 2147483647 w 10"/>
                  <a:gd name="T33" fmla="*/ 0 h 3"/>
                  <a:gd name="T34" fmla="*/ 2147483647 w 10"/>
                  <a:gd name="T35" fmla="*/ 2147483647 h 3"/>
                  <a:gd name="T36" fmla="*/ 2147483647 w 10"/>
                  <a:gd name="T37" fmla="*/ 2147483647 h 3"/>
                  <a:gd name="T38" fmla="*/ 2147483647 w 10"/>
                  <a:gd name="T39" fmla="*/ 0 h 3"/>
                  <a:gd name="T40" fmla="*/ 2147483647 w 10"/>
                  <a:gd name="T41" fmla="*/ 0 h 3"/>
                  <a:gd name="T42" fmla="*/ 2147483647 w 10"/>
                  <a:gd name="T43" fmla="*/ 0 h 3"/>
                  <a:gd name="T44" fmla="*/ 2147483647 w 10"/>
                  <a:gd name="T45" fmla="*/ 0 h 3"/>
                  <a:gd name="T46" fmla="*/ 2147483647 w 10"/>
                  <a:gd name="T47" fmla="*/ 0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5" y="0"/>
                    </a:moveTo>
                    <a:lnTo>
                      <a:pt x="3" y="0"/>
                    </a:lnTo>
                    <a:lnTo>
                      <a:pt x="0" y="0"/>
                    </a:lnTo>
                    <a:lnTo>
                      <a:pt x="0" y="3"/>
                    </a:lnTo>
                    <a:lnTo>
                      <a:pt x="3" y="3"/>
                    </a:lnTo>
                    <a:lnTo>
                      <a:pt x="5" y="3"/>
                    </a:lnTo>
                    <a:lnTo>
                      <a:pt x="3" y="3"/>
                    </a:lnTo>
                    <a:lnTo>
                      <a:pt x="5" y="0"/>
                    </a:lnTo>
                    <a:lnTo>
                      <a:pt x="7" y="0"/>
                    </a:lnTo>
                    <a:lnTo>
                      <a:pt x="7" y="3"/>
                    </a:lnTo>
                    <a:lnTo>
                      <a:pt x="10" y="3"/>
                    </a:lnTo>
                    <a:lnTo>
                      <a:pt x="10" y="0"/>
                    </a:lnTo>
                    <a:lnTo>
                      <a:pt x="7" y="0"/>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4" name="Freeform 1598"/>
              <p:cNvSpPr>
                <a:spLocks/>
              </p:cNvSpPr>
              <p:nvPr/>
            </p:nvSpPr>
            <p:spPr bwMode="auto">
              <a:xfrm>
                <a:off x="1216026" y="1054101"/>
                <a:ext cx="15875" cy="4763"/>
              </a:xfrm>
              <a:custGeom>
                <a:avLst/>
                <a:gdLst>
                  <a:gd name="T0" fmla="*/ 2147483647 w 10"/>
                  <a:gd name="T1" fmla="*/ 0 h 3"/>
                  <a:gd name="T2" fmla="*/ 2147483647 w 10"/>
                  <a:gd name="T3" fmla="*/ 0 h 3"/>
                  <a:gd name="T4" fmla="*/ 0 w 10"/>
                  <a:gd name="T5" fmla="*/ 0 h 3"/>
                  <a:gd name="T6" fmla="*/ 0 w 10"/>
                  <a:gd name="T7" fmla="*/ 2147483647 h 3"/>
                  <a:gd name="T8" fmla="*/ 0 w 10"/>
                  <a:gd name="T9" fmla="*/ 2147483647 h 3"/>
                  <a:gd name="T10" fmla="*/ 0 w 10"/>
                  <a:gd name="T11" fmla="*/ 2147483647 h 3"/>
                  <a:gd name="T12" fmla="*/ 0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2147483647 h 3"/>
                  <a:gd name="T22" fmla="*/ 2147483647 w 10"/>
                  <a:gd name="T23" fmla="*/ 2147483647 h 3"/>
                  <a:gd name="T24" fmla="*/ 2147483647 w 10"/>
                  <a:gd name="T25" fmla="*/ 2147483647 h 3"/>
                  <a:gd name="T26" fmla="*/ 2147483647 w 10"/>
                  <a:gd name="T27" fmla="*/ 2147483647 h 3"/>
                  <a:gd name="T28" fmla="*/ 2147483647 w 10"/>
                  <a:gd name="T29" fmla="*/ 2147483647 h 3"/>
                  <a:gd name="T30" fmla="*/ 2147483647 w 10"/>
                  <a:gd name="T31" fmla="*/ 0 h 3"/>
                  <a:gd name="T32" fmla="*/ 2147483647 w 10"/>
                  <a:gd name="T33" fmla="*/ 0 h 3"/>
                  <a:gd name="T34" fmla="*/ 2147483647 w 10"/>
                  <a:gd name="T35" fmla="*/ 2147483647 h 3"/>
                  <a:gd name="T36" fmla="*/ 2147483647 w 10"/>
                  <a:gd name="T37" fmla="*/ 2147483647 h 3"/>
                  <a:gd name="T38" fmla="*/ 2147483647 w 10"/>
                  <a:gd name="T39" fmla="*/ 0 h 3"/>
                  <a:gd name="T40" fmla="*/ 2147483647 w 10"/>
                  <a:gd name="T41" fmla="*/ 0 h 3"/>
                  <a:gd name="T42" fmla="*/ 2147483647 w 10"/>
                  <a:gd name="T43" fmla="*/ 0 h 3"/>
                  <a:gd name="T44" fmla="*/ 2147483647 w 10"/>
                  <a:gd name="T45" fmla="*/ 0 h 3"/>
                  <a:gd name="T46" fmla="*/ 2147483647 w 10"/>
                  <a:gd name="T47" fmla="*/ 0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5" y="0"/>
                    </a:moveTo>
                    <a:lnTo>
                      <a:pt x="3" y="0"/>
                    </a:lnTo>
                    <a:lnTo>
                      <a:pt x="0" y="0"/>
                    </a:lnTo>
                    <a:lnTo>
                      <a:pt x="0" y="3"/>
                    </a:lnTo>
                    <a:lnTo>
                      <a:pt x="3" y="3"/>
                    </a:lnTo>
                    <a:lnTo>
                      <a:pt x="5" y="3"/>
                    </a:lnTo>
                    <a:lnTo>
                      <a:pt x="3" y="3"/>
                    </a:lnTo>
                    <a:lnTo>
                      <a:pt x="5" y="0"/>
                    </a:lnTo>
                    <a:lnTo>
                      <a:pt x="7" y="0"/>
                    </a:lnTo>
                    <a:lnTo>
                      <a:pt x="7" y="3"/>
                    </a:lnTo>
                    <a:lnTo>
                      <a:pt x="10" y="3"/>
                    </a:lnTo>
                    <a:lnTo>
                      <a:pt x="10" y="0"/>
                    </a:lnTo>
                    <a:lnTo>
                      <a:pt x="7"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5" name="Freeform 1599"/>
              <p:cNvSpPr>
                <a:spLocks/>
              </p:cNvSpPr>
              <p:nvPr/>
            </p:nvSpPr>
            <p:spPr bwMode="auto">
              <a:xfrm>
                <a:off x="1235076"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6" name="Freeform 1600"/>
              <p:cNvSpPr>
                <a:spLocks/>
              </p:cNvSpPr>
              <p:nvPr/>
            </p:nvSpPr>
            <p:spPr bwMode="auto">
              <a:xfrm>
                <a:off x="1235076"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7" name="Freeform 1602"/>
              <p:cNvSpPr>
                <a:spLocks/>
              </p:cNvSpPr>
              <p:nvPr/>
            </p:nvSpPr>
            <p:spPr bwMode="auto">
              <a:xfrm>
                <a:off x="1235075" y="1062038"/>
                <a:ext cx="3175" cy="3175"/>
              </a:xfrm>
              <a:custGeom>
                <a:avLst/>
                <a:gdLst>
                  <a:gd name="T0" fmla="*/ 2147483647 w 2"/>
                  <a:gd name="T1" fmla="*/ 0 h 2"/>
                  <a:gd name="T2" fmla="*/ 2147483647 w 2"/>
                  <a:gd name="T3" fmla="*/ 0 h 2"/>
                  <a:gd name="T4" fmla="*/ 0 w 2"/>
                  <a:gd name="T5" fmla="*/ 0 h 2"/>
                  <a:gd name="T6" fmla="*/ 2147483647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0"/>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8" name="Freeform 1603"/>
              <p:cNvSpPr>
                <a:spLocks/>
              </p:cNvSpPr>
              <p:nvPr/>
            </p:nvSpPr>
            <p:spPr bwMode="auto">
              <a:xfrm>
                <a:off x="1235075" y="1062038"/>
                <a:ext cx="3175" cy="3175"/>
              </a:xfrm>
              <a:custGeom>
                <a:avLst/>
                <a:gdLst>
                  <a:gd name="T0" fmla="*/ 2147483647 w 2"/>
                  <a:gd name="T1" fmla="*/ 0 h 2"/>
                  <a:gd name="T2" fmla="*/ 2147483647 w 2"/>
                  <a:gd name="T3" fmla="*/ 0 h 2"/>
                  <a:gd name="T4" fmla="*/ 0 w 2"/>
                  <a:gd name="T5" fmla="*/ 0 h 2"/>
                  <a:gd name="T6" fmla="*/ 2147483647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29" name="Rectangle 1604"/>
              <p:cNvSpPr>
                <a:spLocks noChangeArrowheads="1"/>
              </p:cNvSpPr>
              <p:nvPr/>
            </p:nvSpPr>
            <p:spPr bwMode="auto">
              <a:xfrm>
                <a:off x="1231900" y="106203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30" name="Rectangle 1605"/>
              <p:cNvSpPr>
                <a:spLocks noChangeArrowheads="1"/>
              </p:cNvSpPr>
              <p:nvPr/>
            </p:nvSpPr>
            <p:spPr bwMode="auto">
              <a:xfrm>
                <a:off x="1231900" y="106203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31" name="Freeform 1606"/>
              <p:cNvSpPr>
                <a:spLocks/>
              </p:cNvSpPr>
              <p:nvPr/>
            </p:nvSpPr>
            <p:spPr bwMode="auto">
              <a:xfrm>
                <a:off x="1238250" y="1054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2" name="Freeform 1607"/>
              <p:cNvSpPr>
                <a:spLocks/>
              </p:cNvSpPr>
              <p:nvPr/>
            </p:nvSpPr>
            <p:spPr bwMode="auto">
              <a:xfrm>
                <a:off x="1238250" y="1054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3" name="Freeform 1608"/>
              <p:cNvSpPr>
                <a:spLocks/>
              </p:cNvSpPr>
              <p:nvPr/>
            </p:nvSpPr>
            <p:spPr bwMode="auto">
              <a:xfrm>
                <a:off x="1190625" y="1062038"/>
                <a:ext cx="3175" cy="0"/>
              </a:xfrm>
              <a:custGeom>
                <a:avLst/>
                <a:gdLst>
                  <a:gd name="T0" fmla="*/ 2147483647 w 2"/>
                  <a:gd name="T1" fmla="*/ 0 w 2"/>
                  <a:gd name="T2" fmla="*/ 0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4" name="Freeform 1609"/>
              <p:cNvSpPr>
                <a:spLocks/>
              </p:cNvSpPr>
              <p:nvPr/>
            </p:nvSpPr>
            <p:spPr bwMode="auto">
              <a:xfrm>
                <a:off x="1190625" y="1062038"/>
                <a:ext cx="3175" cy="0"/>
              </a:xfrm>
              <a:custGeom>
                <a:avLst/>
                <a:gdLst>
                  <a:gd name="T0" fmla="*/ 2147483647 w 2"/>
                  <a:gd name="T1" fmla="*/ 0 w 2"/>
                  <a:gd name="T2" fmla="*/ 0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5" name="Freeform 1610"/>
              <p:cNvSpPr>
                <a:spLocks/>
              </p:cNvSpPr>
              <p:nvPr/>
            </p:nvSpPr>
            <p:spPr bwMode="auto">
              <a:xfrm>
                <a:off x="1174750" y="1062038"/>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5" y="0"/>
                    </a:moveTo>
                    <a:lnTo>
                      <a:pt x="2" y="0"/>
                    </a:lnTo>
                    <a:lnTo>
                      <a:pt x="0" y="0"/>
                    </a:lnTo>
                    <a:lnTo>
                      <a:pt x="2" y="0"/>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6" name="Freeform 1611"/>
              <p:cNvSpPr>
                <a:spLocks/>
              </p:cNvSpPr>
              <p:nvPr/>
            </p:nvSpPr>
            <p:spPr bwMode="auto">
              <a:xfrm>
                <a:off x="1174750" y="1062038"/>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5" y="0"/>
                    </a:moveTo>
                    <a:lnTo>
                      <a:pt x="2" y="0"/>
                    </a:lnTo>
                    <a:lnTo>
                      <a:pt x="0" y="0"/>
                    </a:lnTo>
                    <a:lnTo>
                      <a:pt x="2"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7" name="Freeform 1612"/>
              <p:cNvSpPr>
                <a:spLocks/>
              </p:cNvSpPr>
              <p:nvPr/>
            </p:nvSpPr>
            <p:spPr bwMode="auto">
              <a:xfrm>
                <a:off x="1163638" y="1073150"/>
                <a:ext cx="3175" cy="0"/>
              </a:xfrm>
              <a:custGeom>
                <a:avLst/>
                <a:gdLst>
                  <a:gd name="T0" fmla="*/ 2147483647 w 2"/>
                  <a:gd name="T1" fmla="*/ 0 w 2"/>
                  <a:gd name="T2" fmla="*/ 0 w 2"/>
                  <a:gd name="T3" fmla="*/ 0 w 2"/>
                  <a:gd name="T4" fmla="*/ 0 w 2"/>
                  <a:gd name="T5" fmla="*/ 2147483647 w 2"/>
                  <a:gd name="T6" fmla="*/ 2147483647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8" name="Freeform 1613"/>
              <p:cNvSpPr>
                <a:spLocks/>
              </p:cNvSpPr>
              <p:nvPr/>
            </p:nvSpPr>
            <p:spPr bwMode="auto">
              <a:xfrm>
                <a:off x="1163638" y="1073150"/>
                <a:ext cx="3175" cy="0"/>
              </a:xfrm>
              <a:custGeom>
                <a:avLst/>
                <a:gdLst>
                  <a:gd name="T0" fmla="*/ 2147483647 w 2"/>
                  <a:gd name="T1" fmla="*/ 0 w 2"/>
                  <a:gd name="T2" fmla="*/ 0 w 2"/>
                  <a:gd name="T3" fmla="*/ 0 w 2"/>
                  <a:gd name="T4" fmla="*/ 0 w 2"/>
                  <a:gd name="T5" fmla="*/ 2147483647 w 2"/>
                  <a:gd name="T6" fmla="*/ 2147483647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39" name="Freeform 1614"/>
              <p:cNvSpPr>
                <a:spLocks/>
              </p:cNvSpPr>
              <p:nvPr/>
            </p:nvSpPr>
            <p:spPr bwMode="auto">
              <a:xfrm>
                <a:off x="1160463" y="10731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0" name="Freeform 1615"/>
              <p:cNvSpPr>
                <a:spLocks/>
              </p:cNvSpPr>
              <p:nvPr/>
            </p:nvSpPr>
            <p:spPr bwMode="auto">
              <a:xfrm>
                <a:off x="1160463" y="10731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1" name="Freeform 1616"/>
              <p:cNvSpPr>
                <a:spLocks/>
              </p:cNvSpPr>
              <p:nvPr/>
            </p:nvSpPr>
            <p:spPr bwMode="auto">
              <a:xfrm>
                <a:off x="1130300" y="1058863"/>
                <a:ext cx="33338" cy="11113"/>
              </a:xfrm>
              <a:custGeom>
                <a:avLst/>
                <a:gdLst>
                  <a:gd name="T0" fmla="*/ 2147483647 w 21"/>
                  <a:gd name="T1" fmla="*/ 0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0 h 7"/>
                  <a:gd name="T12" fmla="*/ 2147483647 w 21"/>
                  <a:gd name="T13" fmla="*/ 2147483647 h 7"/>
                  <a:gd name="T14" fmla="*/ 2147483647 w 21"/>
                  <a:gd name="T15" fmla="*/ 2147483647 h 7"/>
                  <a:gd name="T16" fmla="*/ 2147483647 w 21"/>
                  <a:gd name="T17" fmla="*/ 0 h 7"/>
                  <a:gd name="T18" fmla="*/ 2147483647 w 21"/>
                  <a:gd name="T19" fmla="*/ 2147483647 h 7"/>
                  <a:gd name="T20" fmla="*/ 2147483647 w 21"/>
                  <a:gd name="T21" fmla="*/ 2147483647 h 7"/>
                  <a:gd name="T22" fmla="*/ 0 w 21"/>
                  <a:gd name="T23" fmla="*/ 2147483647 h 7"/>
                  <a:gd name="T24" fmla="*/ 2147483647 w 21"/>
                  <a:gd name="T25" fmla="*/ 2147483647 h 7"/>
                  <a:gd name="T26" fmla="*/ 0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2147483647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2147483647 h 7"/>
                  <a:gd name="T52" fmla="*/ 2147483647 w 21"/>
                  <a:gd name="T53" fmla="*/ 2147483647 h 7"/>
                  <a:gd name="T54" fmla="*/ 2147483647 w 21"/>
                  <a:gd name="T55" fmla="*/ 2147483647 h 7"/>
                  <a:gd name="T56" fmla="*/ 2147483647 w 21"/>
                  <a:gd name="T57" fmla="*/ 2147483647 h 7"/>
                  <a:gd name="T58" fmla="*/ 2147483647 w 21"/>
                  <a:gd name="T59" fmla="*/ 2147483647 h 7"/>
                  <a:gd name="T60" fmla="*/ 2147483647 w 21"/>
                  <a:gd name="T61" fmla="*/ 2147483647 h 7"/>
                  <a:gd name="T62" fmla="*/ 2147483647 w 21"/>
                  <a:gd name="T63" fmla="*/ 2147483647 h 7"/>
                  <a:gd name="T64" fmla="*/ 2147483647 w 21"/>
                  <a:gd name="T65" fmla="*/ 0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11" y="0"/>
                    </a:move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2" name="Freeform 1617"/>
              <p:cNvSpPr>
                <a:spLocks/>
              </p:cNvSpPr>
              <p:nvPr/>
            </p:nvSpPr>
            <p:spPr bwMode="auto">
              <a:xfrm>
                <a:off x="1130300" y="1058863"/>
                <a:ext cx="33338" cy="11113"/>
              </a:xfrm>
              <a:custGeom>
                <a:avLst/>
                <a:gdLst>
                  <a:gd name="T0" fmla="*/ 2147483647 w 21"/>
                  <a:gd name="T1" fmla="*/ 0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0 h 7"/>
                  <a:gd name="T12" fmla="*/ 2147483647 w 21"/>
                  <a:gd name="T13" fmla="*/ 2147483647 h 7"/>
                  <a:gd name="T14" fmla="*/ 2147483647 w 21"/>
                  <a:gd name="T15" fmla="*/ 2147483647 h 7"/>
                  <a:gd name="T16" fmla="*/ 2147483647 w 21"/>
                  <a:gd name="T17" fmla="*/ 0 h 7"/>
                  <a:gd name="T18" fmla="*/ 2147483647 w 21"/>
                  <a:gd name="T19" fmla="*/ 2147483647 h 7"/>
                  <a:gd name="T20" fmla="*/ 2147483647 w 21"/>
                  <a:gd name="T21" fmla="*/ 2147483647 h 7"/>
                  <a:gd name="T22" fmla="*/ 0 w 21"/>
                  <a:gd name="T23" fmla="*/ 2147483647 h 7"/>
                  <a:gd name="T24" fmla="*/ 2147483647 w 21"/>
                  <a:gd name="T25" fmla="*/ 2147483647 h 7"/>
                  <a:gd name="T26" fmla="*/ 0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2147483647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2147483647 h 7"/>
                  <a:gd name="T52" fmla="*/ 2147483647 w 21"/>
                  <a:gd name="T53" fmla="*/ 2147483647 h 7"/>
                  <a:gd name="T54" fmla="*/ 2147483647 w 21"/>
                  <a:gd name="T55" fmla="*/ 2147483647 h 7"/>
                  <a:gd name="T56" fmla="*/ 2147483647 w 21"/>
                  <a:gd name="T57" fmla="*/ 2147483647 h 7"/>
                  <a:gd name="T58" fmla="*/ 2147483647 w 21"/>
                  <a:gd name="T59" fmla="*/ 2147483647 h 7"/>
                  <a:gd name="T60" fmla="*/ 2147483647 w 21"/>
                  <a:gd name="T61" fmla="*/ 2147483647 h 7"/>
                  <a:gd name="T62" fmla="*/ 2147483647 w 21"/>
                  <a:gd name="T63" fmla="*/ 2147483647 h 7"/>
                  <a:gd name="T64" fmla="*/ 2147483647 w 21"/>
                  <a:gd name="T65" fmla="*/ 0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11" y="0"/>
                    </a:move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3" name="Rectangle 1618"/>
              <p:cNvSpPr>
                <a:spLocks noChangeArrowheads="1"/>
              </p:cNvSpPr>
              <p:nvPr/>
            </p:nvSpPr>
            <p:spPr bwMode="auto">
              <a:xfrm>
                <a:off x="1163638" y="106203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44" name="Rectangle 1619"/>
              <p:cNvSpPr>
                <a:spLocks noChangeArrowheads="1"/>
              </p:cNvSpPr>
              <p:nvPr/>
            </p:nvSpPr>
            <p:spPr bwMode="auto">
              <a:xfrm>
                <a:off x="1163638" y="10620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45" name="Rectangle 1620"/>
              <p:cNvSpPr>
                <a:spLocks noChangeArrowheads="1"/>
              </p:cNvSpPr>
              <p:nvPr/>
            </p:nvSpPr>
            <p:spPr bwMode="auto">
              <a:xfrm>
                <a:off x="1152525"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46" name="Rectangle 1621"/>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47" name="Rectangle 1622"/>
              <p:cNvSpPr>
                <a:spLocks noChangeArrowheads="1"/>
              </p:cNvSpPr>
              <p:nvPr/>
            </p:nvSpPr>
            <p:spPr bwMode="auto">
              <a:xfrm>
                <a:off x="1152525"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48" name="Rectangle 1623"/>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49" name="Freeform 1624"/>
              <p:cNvSpPr>
                <a:spLocks/>
              </p:cNvSpPr>
              <p:nvPr/>
            </p:nvSpPr>
            <p:spPr bwMode="auto">
              <a:xfrm>
                <a:off x="1136650" y="1058863"/>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0" name="Freeform 1625"/>
              <p:cNvSpPr>
                <a:spLocks/>
              </p:cNvSpPr>
              <p:nvPr/>
            </p:nvSpPr>
            <p:spPr bwMode="auto">
              <a:xfrm>
                <a:off x="1136650" y="1058863"/>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1" name="Rectangle 1626"/>
              <p:cNvSpPr>
                <a:spLocks noChangeArrowheads="1"/>
              </p:cNvSpPr>
              <p:nvPr/>
            </p:nvSpPr>
            <p:spPr bwMode="auto">
              <a:xfrm>
                <a:off x="1141413"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52" name="Rectangle 1627"/>
              <p:cNvSpPr>
                <a:spLocks noChangeArrowheads="1"/>
              </p:cNvSpPr>
              <p:nvPr/>
            </p:nvSpPr>
            <p:spPr bwMode="auto">
              <a:xfrm>
                <a:off x="114141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53" name="Rectangle 1628"/>
              <p:cNvSpPr>
                <a:spLocks noChangeArrowheads="1"/>
              </p:cNvSpPr>
              <p:nvPr/>
            </p:nvSpPr>
            <p:spPr bwMode="auto">
              <a:xfrm>
                <a:off x="1141413"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54" name="Freeform 1629"/>
              <p:cNvSpPr>
                <a:spLocks/>
              </p:cNvSpPr>
              <p:nvPr/>
            </p:nvSpPr>
            <p:spPr bwMode="auto">
              <a:xfrm>
                <a:off x="1141413" y="105886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5" name="Freeform 1630"/>
              <p:cNvSpPr>
                <a:spLocks/>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6" name="Freeform 1631"/>
              <p:cNvSpPr>
                <a:spLocks/>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7" name="Freeform 1632"/>
              <p:cNvSpPr>
                <a:spLocks/>
              </p:cNvSpPr>
              <p:nvPr/>
            </p:nvSpPr>
            <p:spPr bwMode="auto">
              <a:xfrm>
                <a:off x="1130300"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2"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8" name="Freeform 1633"/>
              <p:cNvSpPr>
                <a:spLocks/>
              </p:cNvSpPr>
              <p:nvPr/>
            </p:nvSpPr>
            <p:spPr bwMode="auto">
              <a:xfrm>
                <a:off x="1130300"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2"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9" name="Rectangle 1634"/>
              <p:cNvSpPr>
                <a:spLocks noChangeArrowheads="1"/>
              </p:cNvSpPr>
              <p:nvPr/>
            </p:nvSpPr>
            <p:spPr bwMode="auto">
              <a:xfrm>
                <a:off x="1136650" y="1069975"/>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60" name="Rectangle 1635"/>
              <p:cNvSpPr>
                <a:spLocks noChangeArrowheads="1"/>
              </p:cNvSpPr>
              <p:nvPr/>
            </p:nvSpPr>
            <p:spPr bwMode="auto">
              <a:xfrm>
                <a:off x="1136650" y="106997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61" name="Freeform 1636"/>
              <p:cNvSpPr>
                <a:spLocks/>
              </p:cNvSpPr>
              <p:nvPr/>
            </p:nvSpPr>
            <p:spPr bwMode="auto">
              <a:xfrm>
                <a:off x="1136650" y="10699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 name="Freeform 1637"/>
              <p:cNvSpPr>
                <a:spLocks/>
              </p:cNvSpPr>
              <p:nvPr/>
            </p:nvSpPr>
            <p:spPr bwMode="auto">
              <a:xfrm>
                <a:off x="1136650" y="10699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 name="Freeform 1638"/>
              <p:cNvSpPr>
                <a:spLocks/>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w 22"/>
                  <a:gd name="T27" fmla="*/ 2147483647 h 19"/>
                  <a:gd name="T28" fmla="*/ 0 w 22"/>
                  <a:gd name="T29" fmla="*/ 2147483647 h 19"/>
                  <a:gd name="T30" fmla="*/ 0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2147483647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2147483647 w 22"/>
                  <a:gd name="T105" fmla="*/ 2147483647 h 19"/>
                  <a:gd name="T106" fmla="*/ 2147483647 w 22"/>
                  <a:gd name="T107" fmla="*/ 0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12" y="0"/>
                    </a:move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 name="Freeform 1639"/>
              <p:cNvSpPr>
                <a:spLocks/>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w 22"/>
                  <a:gd name="T27" fmla="*/ 2147483647 h 19"/>
                  <a:gd name="T28" fmla="*/ 0 w 22"/>
                  <a:gd name="T29" fmla="*/ 2147483647 h 19"/>
                  <a:gd name="T30" fmla="*/ 0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2147483647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2147483647 w 22"/>
                  <a:gd name="T105" fmla="*/ 2147483647 h 19"/>
                  <a:gd name="T106" fmla="*/ 2147483647 w 22"/>
                  <a:gd name="T107" fmla="*/ 0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12" y="0"/>
                    </a:move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 name="Freeform 1640"/>
              <p:cNvSpPr>
                <a:spLocks/>
              </p:cNvSpPr>
              <p:nvPr/>
            </p:nvSpPr>
            <p:spPr bwMode="auto">
              <a:xfrm>
                <a:off x="1141413" y="1077913"/>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 name="Freeform 1641"/>
              <p:cNvSpPr>
                <a:spLocks/>
              </p:cNvSpPr>
              <p:nvPr/>
            </p:nvSpPr>
            <p:spPr bwMode="auto">
              <a:xfrm>
                <a:off x="1141413" y="1077913"/>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 name="Freeform 1642"/>
              <p:cNvSpPr>
                <a:spLocks/>
              </p:cNvSpPr>
              <p:nvPr/>
            </p:nvSpPr>
            <p:spPr bwMode="auto">
              <a:xfrm>
                <a:off x="1141413" y="1077913"/>
                <a:ext cx="11113" cy="6350"/>
              </a:xfrm>
              <a:custGeom>
                <a:avLst/>
                <a:gdLst>
                  <a:gd name="T0" fmla="*/ 2147483647 w 7"/>
                  <a:gd name="T1" fmla="*/ 0 h 4"/>
                  <a:gd name="T2" fmla="*/ 2147483647 w 7"/>
                  <a:gd name="T3" fmla="*/ 0 h 4"/>
                  <a:gd name="T4" fmla="*/ 2147483647 w 7"/>
                  <a:gd name="T5" fmla="*/ 0 h 4"/>
                  <a:gd name="T6" fmla="*/ 0 w 7"/>
                  <a:gd name="T7" fmla="*/ 2147483647 h 4"/>
                  <a:gd name="T8" fmla="*/ 0 w 7"/>
                  <a:gd name="T9" fmla="*/ 2147483647 h 4"/>
                  <a:gd name="T10" fmla="*/ 0 w 7"/>
                  <a:gd name="T11" fmla="*/ 2147483647 h 4"/>
                  <a:gd name="T12" fmla="*/ 0 w 7"/>
                  <a:gd name="T13" fmla="*/ 2147483647 h 4"/>
                  <a:gd name="T14" fmla="*/ 0 w 7"/>
                  <a:gd name="T15" fmla="*/ 2147483647 h 4"/>
                  <a:gd name="T16" fmla="*/ 0 w 7"/>
                  <a:gd name="T17" fmla="*/ 2147483647 h 4"/>
                  <a:gd name="T18" fmla="*/ 0 w 7"/>
                  <a:gd name="T19" fmla="*/ 2147483647 h 4"/>
                  <a:gd name="T20" fmla="*/ 0 w 7"/>
                  <a:gd name="T21" fmla="*/ 2147483647 h 4"/>
                  <a:gd name="T22" fmla="*/ 0 w 7"/>
                  <a:gd name="T23" fmla="*/ 2147483647 h 4"/>
                  <a:gd name="T24" fmla="*/ 2147483647 w 7"/>
                  <a:gd name="T25" fmla="*/ 2147483647 h 4"/>
                  <a:gd name="T26" fmla="*/ 2147483647 w 7"/>
                  <a:gd name="T27" fmla="*/ 2147483647 h 4"/>
                  <a:gd name="T28" fmla="*/ 2147483647 w 7"/>
                  <a:gd name="T29" fmla="*/ 2147483647 h 4"/>
                  <a:gd name="T30" fmla="*/ 2147483647 w 7"/>
                  <a:gd name="T31" fmla="*/ 2147483647 h 4"/>
                  <a:gd name="T32" fmla="*/ 2147483647 w 7"/>
                  <a:gd name="T33" fmla="*/ 2147483647 h 4"/>
                  <a:gd name="T34" fmla="*/ 2147483647 w 7"/>
                  <a:gd name="T35" fmla="*/ 2147483647 h 4"/>
                  <a:gd name="T36" fmla="*/ 2147483647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0 h 4"/>
                  <a:gd name="T58" fmla="*/ 2147483647 w 7"/>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4" y="0"/>
                    </a:moveTo>
                    <a:lnTo>
                      <a:pt x="2" y="0"/>
                    </a:lnTo>
                    <a:lnTo>
                      <a:pt x="0" y="2"/>
                    </a:lnTo>
                    <a:lnTo>
                      <a:pt x="0" y="4"/>
                    </a:lnTo>
                    <a:lnTo>
                      <a:pt x="2" y="4"/>
                    </a:lnTo>
                    <a:lnTo>
                      <a:pt x="4" y="4"/>
                    </a:lnTo>
                    <a:lnTo>
                      <a:pt x="2" y="4"/>
                    </a:lnTo>
                    <a:lnTo>
                      <a:pt x="4" y="4"/>
                    </a:lnTo>
                    <a:lnTo>
                      <a:pt x="7" y="2"/>
                    </a:lnTo>
                    <a:lnTo>
                      <a:pt x="4" y="2"/>
                    </a:lnTo>
                    <a:lnTo>
                      <a:pt x="4"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 name="Freeform 1643"/>
              <p:cNvSpPr>
                <a:spLocks/>
              </p:cNvSpPr>
              <p:nvPr/>
            </p:nvSpPr>
            <p:spPr bwMode="auto">
              <a:xfrm>
                <a:off x="1141413" y="1077913"/>
                <a:ext cx="11113" cy="6350"/>
              </a:xfrm>
              <a:custGeom>
                <a:avLst/>
                <a:gdLst>
                  <a:gd name="T0" fmla="*/ 2147483647 w 7"/>
                  <a:gd name="T1" fmla="*/ 0 h 4"/>
                  <a:gd name="T2" fmla="*/ 2147483647 w 7"/>
                  <a:gd name="T3" fmla="*/ 0 h 4"/>
                  <a:gd name="T4" fmla="*/ 2147483647 w 7"/>
                  <a:gd name="T5" fmla="*/ 0 h 4"/>
                  <a:gd name="T6" fmla="*/ 0 w 7"/>
                  <a:gd name="T7" fmla="*/ 2147483647 h 4"/>
                  <a:gd name="T8" fmla="*/ 0 w 7"/>
                  <a:gd name="T9" fmla="*/ 2147483647 h 4"/>
                  <a:gd name="T10" fmla="*/ 0 w 7"/>
                  <a:gd name="T11" fmla="*/ 2147483647 h 4"/>
                  <a:gd name="T12" fmla="*/ 0 w 7"/>
                  <a:gd name="T13" fmla="*/ 2147483647 h 4"/>
                  <a:gd name="T14" fmla="*/ 0 w 7"/>
                  <a:gd name="T15" fmla="*/ 2147483647 h 4"/>
                  <a:gd name="T16" fmla="*/ 0 w 7"/>
                  <a:gd name="T17" fmla="*/ 2147483647 h 4"/>
                  <a:gd name="T18" fmla="*/ 0 w 7"/>
                  <a:gd name="T19" fmla="*/ 2147483647 h 4"/>
                  <a:gd name="T20" fmla="*/ 0 w 7"/>
                  <a:gd name="T21" fmla="*/ 2147483647 h 4"/>
                  <a:gd name="T22" fmla="*/ 0 w 7"/>
                  <a:gd name="T23" fmla="*/ 2147483647 h 4"/>
                  <a:gd name="T24" fmla="*/ 2147483647 w 7"/>
                  <a:gd name="T25" fmla="*/ 2147483647 h 4"/>
                  <a:gd name="T26" fmla="*/ 2147483647 w 7"/>
                  <a:gd name="T27" fmla="*/ 2147483647 h 4"/>
                  <a:gd name="T28" fmla="*/ 2147483647 w 7"/>
                  <a:gd name="T29" fmla="*/ 2147483647 h 4"/>
                  <a:gd name="T30" fmla="*/ 2147483647 w 7"/>
                  <a:gd name="T31" fmla="*/ 2147483647 h 4"/>
                  <a:gd name="T32" fmla="*/ 2147483647 w 7"/>
                  <a:gd name="T33" fmla="*/ 2147483647 h 4"/>
                  <a:gd name="T34" fmla="*/ 2147483647 w 7"/>
                  <a:gd name="T35" fmla="*/ 2147483647 h 4"/>
                  <a:gd name="T36" fmla="*/ 2147483647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0 h 4"/>
                  <a:gd name="T58" fmla="*/ 2147483647 w 7"/>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4" y="0"/>
                    </a:moveTo>
                    <a:lnTo>
                      <a:pt x="2" y="0"/>
                    </a:lnTo>
                    <a:lnTo>
                      <a:pt x="0" y="2"/>
                    </a:lnTo>
                    <a:lnTo>
                      <a:pt x="0" y="4"/>
                    </a:lnTo>
                    <a:lnTo>
                      <a:pt x="2" y="4"/>
                    </a:lnTo>
                    <a:lnTo>
                      <a:pt x="4" y="4"/>
                    </a:lnTo>
                    <a:lnTo>
                      <a:pt x="2" y="4"/>
                    </a:lnTo>
                    <a:lnTo>
                      <a:pt x="4" y="4"/>
                    </a:lnTo>
                    <a:lnTo>
                      <a:pt x="7" y="2"/>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 name="Freeform 1644"/>
              <p:cNvSpPr>
                <a:spLocks/>
              </p:cNvSpPr>
              <p:nvPr/>
            </p:nvSpPr>
            <p:spPr bwMode="auto">
              <a:xfrm>
                <a:off x="1136650" y="1069975"/>
                <a:ext cx="4763" cy="3175"/>
              </a:xfrm>
              <a:custGeom>
                <a:avLst/>
                <a:gdLst>
                  <a:gd name="T0" fmla="*/ 2147483647 w 3"/>
                  <a:gd name="T1" fmla="*/ 0 h 2"/>
                  <a:gd name="T2" fmla="*/ 0 w 3"/>
                  <a:gd name="T3" fmla="*/ 0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 name="Freeform 1645"/>
              <p:cNvSpPr>
                <a:spLocks/>
              </p:cNvSpPr>
              <p:nvPr/>
            </p:nvSpPr>
            <p:spPr bwMode="auto">
              <a:xfrm>
                <a:off x="1136650" y="1069975"/>
                <a:ext cx="4763" cy="3175"/>
              </a:xfrm>
              <a:custGeom>
                <a:avLst/>
                <a:gdLst>
                  <a:gd name="T0" fmla="*/ 2147483647 w 3"/>
                  <a:gd name="T1" fmla="*/ 0 h 2"/>
                  <a:gd name="T2" fmla="*/ 0 w 3"/>
                  <a:gd name="T3" fmla="*/ 0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 name="Freeform 1646"/>
              <p:cNvSpPr>
                <a:spLocks/>
              </p:cNvSpPr>
              <p:nvPr/>
            </p:nvSpPr>
            <p:spPr bwMode="auto">
              <a:xfrm>
                <a:off x="1106488" y="1073150"/>
                <a:ext cx="4763" cy="4763"/>
              </a:xfrm>
              <a:custGeom>
                <a:avLst/>
                <a:gdLst>
                  <a:gd name="T0" fmla="*/ 0 w 3"/>
                  <a:gd name="T1" fmla="*/ 0 h 3"/>
                  <a:gd name="T2" fmla="*/ 0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w 3"/>
                  <a:gd name="T21" fmla="*/ 2147483647 h 3"/>
                  <a:gd name="T22" fmla="*/ 0 w 3"/>
                  <a:gd name="T23" fmla="*/ 0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0"/>
                    </a:moveTo>
                    <a:lnTo>
                      <a:pt x="0" y="0"/>
                    </a:lnTo>
                    <a:lnTo>
                      <a:pt x="0" y="3"/>
                    </a:lnTo>
                    <a:lnTo>
                      <a:pt x="3" y="3"/>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 name="Freeform 1647"/>
              <p:cNvSpPr>
                <a:spLocks/>
              </p:cNvSpPr>
              <p:nvPr/>
            </p:nvSpPr>
            <p:spPr bwMode="auto">
              <a:xfrm>
                <a:off x="1106488" y="1073150"/>
                <a:ext cx="4763" cy="4763"/>
              </a:xfrm>
              <a:custGeom>
                <a:avLst/>
                <a:gdLst>
                  <a:gd name="T0" fmla="*/ 0 w 3"/>
                  <a:gd name="T1" fmla="*/ 0 h 3"/>
                  <a:gd name="T2" fmla="*/ 0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w 3"/>
                  <a:gd name="T21" fmla="*/ 2147483647 h 3"/>
                  <a:gd name="T22" fmla="*/ 0 w 3"/>
                  <a:gd name="T23" fmla="*/ 0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0"/>
                    </a:moveTo>
                    <a:lnTo>
                      <a:pt x="0" y="0"/>
                    </a:lnTo>
                    <a:lnTo>
                      <a:pt x="0" y="3"/>
                    </a:lnTo>
                    <a:lnTo>
                      <a:pt x="3"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 name="Freeform 1648"/>
              <p:cNvSpPr>
                <a:spLocks/>
              </p:cNvSpPr>
              <p:nvPr/>
            </p:nvSpPr>
            <p:spPr bwMode="auto">
              <a:xfrm>
                <a:off x="1265238" y="1136650"/>
                <a:ext cx="3175" cy="4763"/>
              </a:xfrm>
              <a:custGeom>
                <a:avLst/>
                <a:gdLst>
                  <a:gd name="T0" fmla="*/ 0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 name="Freeform 1649"/>
              <p:cNvSpPr>
                <a:spLocks/>
              </p:cNvSpPr>
              <p:nvPr/>
            </p:nvSpPr>
            <p:spPr bwMode="auto">
              <a:xfrm>
                <a:off x="1265238" y="1136650"/>
                <a:ext cx="3175" cy="4763"/>
              </a:xfrm>
              <a:custGeom>
                <a:avLst/>
                <a:gdLst>
                  <a:gd name="T0" fmla="*/ 0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 name="Freeform 1650"/>
              <p:cNvSpPr>
                <a:spLocks/>
              </p:cNvSpPr>
              <p:nvPr/>
            </p:nvSpPr>
            <p:spPr bwMode="auto">
              <a:xfrm>
                <a:off x="1246188" y="1089025"/>
                <a:ext cx="52388" cy="25400"/>
              </a:xfrm>
              <a:custGeom>
                <a:avLst/>
                <a:gdLst>
                  <a:gd name="T0" fmla="*/ 2147483647 w 33"/>
                  <a:gd name="T1" fmla="*/ 0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2147483647 h 16"/>
                  <a:gd name="T32" fmla="*/ 2147483647 w 33"/>
                  <a:gd name="T33" fmla="*/ 2147483647 h 16"/>
                  <a:gd name="T34" fmla="*/ 2147483647 w 33"/>
                  <a:gd name="T35" fmla="*/ 2147483647 h 16"/>
                  <a:gd name="T36" fmla="*/ 0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2147483647 w 33"/>
                  <a:gd name="T69" fmla="*/ 0 h 16"/>
                  <a:gd name="T70" fmla="*/ 2147483647 w 33"/>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31" y="0"/>
                    </a:move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6" name="Freeform 1651"/>
              <p:cNvSpPr>
                <a:spLocks/>
              </p:cNvSpPr>
              <p:nvPr/>
            </p:nvSpPr>
            <p:spPr bwMode="auto">
              <a:xfrm>
                <a:off x="1246188" y="1089025"/>
                <a:ext cx="52388" cy="25400"/>
              </a:xfrm>
              <a:custGeom>
                <a:avLst/>
                <a:gdLst>
                  <a:gd name="T0" fmla="*/ 2147483647 w 33"/>
                  <a:gd name="T1" fmla="*/ 0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2147483647 h 16"/>
                  <a:gd name="T32" fmla="*/ 2147483647 w 33"/>
                  <a:gd name="T33" fmla="*/ 2147483647 h 16"/>
                  <a:gd name="T34" fmla="*/ 2147483647 w 33"/>
                  <a:gd name="T35" fmla="*/ 2147483647 h 16"/>
                  <a:gd name="T36" fmla="*/ 0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2147483647 w 33"/>
                  <a:gd name="T69" fmla="*/ 0 h 16"/>
                  <a:gd name="T70" fmla="*/ 2147483647 w 33"/>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31" y="0"/>
                    </a:move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7" name="Freeform 1652"/>
              <p:cNvSpPr>
                <a:spLocks/>
              </p:cNvSpPr>
              <p:nvPr/>
            </p:nvSpPr>
            <p:spPr bwMode="auto">
              <a:xfrm>
                <a:off x="1238250" y="1114425"/>
                <a:ext cx="23813" cy="19050"/>
              </a:xfrm>
              <a:custGeom>
                <a:avLst/>
                <a:gdLst>
                  <a:gd name="T0" fmla="*/ 2147483647 w 15"/>
                  <a:gd name="T1" fmla="*/ 0 h 12"/>
                  <a:gd name="T2" fmla="*/ 2147483647 w 15"/>
                  <a:gd name="T3" fmla="*/ 0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0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0 h 12"/>
                  <a:gd name="T56" fmla="*/ 2147483647 w 15"/>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10" y="0"/>
                    </a:moveTo>
                    <a:lnTo>
                      <a:pt x="5" y="0"/>
                    </a:lnTo>
                    <a:lnTo>
                      <a:pt x="5" y="3"/>
                    </a:lnTo>
                    <a:lnTo>
                      <a:pt x="3" y="3"/>
                    </a:lnTo>
                    <a:lnTo>
                      <a:pt x="5" y="3"/>
                    </a:lnTo>
                    <a:lnTo>
                      <a:pt x="5" y="5"/>
                    </a:lnTo>
                    <a:lnTo>
                      <a:pt x="3" y="5"/>
                    </a:lnTo>
                    <a:lnTo>
                      <a:pt x="0" y="7"/>
                    </a:lnTo>
                    <a:lnTo>
                      <a:pt x="3" y="7"/>
                    </a:lnTo>
                    <a:lnTo>
                      <a:pt x="3" y="10"/>
                    </a:ln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8" name="Freeform 1653"/>
              <p:cNvSpPr>
                <a:spLocks/>
              </p:cNvSpPr>
              <p:nvPr/>
            </p:nvSpPr>
            <p:spPr bwMode="auto">
              <a:xfrm>
                <a:off x="1238250" y="1114425"/>
                <a:ext cx="23813" cy="19050"/>
              </a:xfrm>
              <a:custGeom>
                <a:avLst/>
                <a:gdLst>
                  <a:gd name="T0" fmla="*/ 2147483647 w 15"/>
                  <a:gd name="T1" fmla="*/ 0 h 12"/>
                  <a:gd name="T2" fmla="*/ 2147483647 w 15"/>
                  <a:gd name="T3" fmla="*/ 0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0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0 h 12"/>
                  <a:gd name="T56" fmla="*/ 2147483647 w 15"/>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10" y="0"/>
                    </a:moveTo>
                    <a:lnTo>
                      <a:pt x="5" y="0"/>
                    </a:lnTo>
                    <a:lnTo>
                      <a:pt x="5" y="3"/>
                    </a:lnTo>
                    <a:lnTo>
                      <a:pt x="3" y="3"/>
                    </a:lnTo>
                    <a:lnTo>
                      <a:pt x="5" y="3"/>
                    </a:lnTo>
                    <a:lnTo>
                      <a:pt x="5" y="5"/>
                    </a:lnTo>
                    <a:lnTo>
                      <a:pt x="3" y="5"/>
                    </a:lnTo>
                    <a:lnTo>
                      <a:pt x="0" y="7"/>
                    </a:lnTo>
                    <a:lnTo>
                      <a:pt x="3" y="7"/>
                    </a:lnTo>
                    <a:lnTo>
                      <a:pt x="3" y="10"/>
                    </a:ln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9" name="Rectangle 1654"/>
              <p:cNvSpPr>
                <a:spLocks noChangeArrowheads="1"/>
              </p:cNvSpPr>
              <p:nvPr/>
            </p:nvSpPr>
            <p:spPr bwMode="auto">
              <a:xfrm>
                <a:off x="1243013" y="1130300"/>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80" name="Rectangle 1655"/>
              <p:cNvSpPr>
                <a:spLocks noChangeArrowheads="1"/>
              </p:cNvSpPr>
              <p:nvPr/>
            </p:nvSpPr>
            <p:spPr bwMode="auto">
              <a:xfrm>
                <a:off x="1243013" y="1130300"/>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81" name="Freeform 1656"/>
              <p:cNvSpPr>
                <a:spLocks/>
              </p:cNvSpPr>
              <p:nvPr/>
            </p:nvSpPr>
            <p:spPr bwMode="auto">
              <a:xfrm>
                <a:off x="1227138" y="1141413"/>
                <a:ext cx="7938" cy="3175"/>
              </a:xfrm>
              <a:custGeom>
                <a:avLst/>
                <a:gdLst>
                  <a:gd name="T0" fmla="*/ 2147483647 w 5"/>
                  <a:gd name="T1" fmla="*/ 0 h 2"/>
                  <a:gd name="T2" fmla="*/ 2147483647 w 5"/>
                  <a:gd name="T3" fmla="*/ 0 h 2"/>
                  <a:gd name="T4" fmla="*/ 0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0 h 2"/>
                  <a:gd name="T16" fmla="*/ 2147483647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3" y="0"/>
                    </a:moveTo>
                    <a:lnTo>
                      <a:pt x="3" y="0"/>
                    </a:lnTo>
                    <a:lnTo>
                      <a:pt x="0" y="2"/>
                    </a:lnTo>
                    <a:lnTo>
                      <a:pt x="3" y="2"/>
                    </a:lnTo>
                    <a:lnTo>
                      <a:pt x="5" y="2"/>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2" name="Freeform 1657"/>
              <p:cNvSpPr>
                <a:spLocks/>
              </p:cNvSpPr>
              <p:nvPr/>
            </p:nvSpPr>
            <p:spPr bwMode="auto">
              <a:xfrm>
                <a:off x="1227138" y="1141413"/>
                <a:ext cx="7938" cy="3175"/>
              </a:xfrm>
              <a:custGeom>
                <a:avLst/>
                <a:gdLst>
                  <a:gd name="T0" fmla="*/ 2147483647 w 5"/>
                  <a:gd name="T1" fmla="*/ 0 h 2"/>
                  <a:gd name="T2" fmla="*/ 2147483647 w 5"/>
                  <a:gd name="T3" fmla="*/ 0 h 2"/>
                  <a:gd name="T4" fmla="*/ 0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0 h 2"/>
                  <a:gd name="T16" fmla="*/ 2147483647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3" y="0"/>
                    </a:moveTo>
                    <a:lnTo>
                      <a:pt x="3" y="0"/>
                    </a:lnTo>
                    <a:lnTo>
                      <a:pt x="0" y="2"/>
                    </a:lnTo>
                    <a:lnTo>
                      <a:pt x="3" y="2"/>
                    </a:lnTo>
                    <a:lnTo>
                      <a:pt x="5" y="2"/>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3" name="Rectangle 1658"/>
              <p:cNvSpPr>
                <a:spLocks noChangeArrowheads="1"/>
              </p:cNvSpPr>
              <p:nvPr/>
            </p:nvSpPr>
            <p:spPr bwMode="auto">
              <a:xfrm>
                <a:off x="1155700" y="1130300"/>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84" name="Rectangle 1659"/>
              <p:cNvSpPr>
                <a:spLocks noChangeArrowheads="1"/>
              </p:cNvSpPr>
              <p:nvPr/>
            </p:nvSpPr>
            <p:spPr bwMode="auto">
              <a:xfrm>
                <a:off x="1155700" y="11303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185" name="Freeform 1660"/>
              <p:cNvSpPr>
                <a:spLocks/>
              </p:cNvSpPr>
              <p:nvPr/>
            </p:nvSpPr>
            <p:spPr bwMode="auto">
              <a:xfrm>
                <a:off x="1152525" y="1130300"/>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6" name="Freeform 1661"/>
              <p:cNvSpPr>
                <a:spLocks/>
              </p:cNvSpPr>
              <p:nvPr/>
            </p:nvSpPr>
            <p:spPr bwMode="auto">
              <a:xfrm>
                <a:off x="1152525" y="1130300"/>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7" name="Freeform 1662"/>
              <p:cNvSpPr>
                <a:spLocks/>
              </p:cNvSpPr>
              <p:nvPr/>
            </p:nvSpPr>
            <p:spPr bwMode="auto">
              <a:xfrm>
                <a:off x="1147763" y="1130300"/>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8" name="Freeform 1663"/>
              <p:cNvSpPr>
                <a:spLocks/>
              </p:cNvSpPr>
              <p:nvPr/>
            </p:nvSpPr>
            <p:spPr bwMode="auto">
              <a:xfrm>
                <a:off x="1147763" y="1130300"/>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89" name="Freeform 1664"/>
              <p:cNvSpPr>
                <a:spLocks/>
              </p:cNvSpPr>
              <p:nvPr/>
            </p:nvSpPr>
            <p:spPr bwMode="auto">
              <a:xfrm>
                <a:off x="1152525"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0" name="Freeform 1665"/>
              <p:cNvSpPr>
                <a:spLocks/>
              </p:cNvSpPr>
              <p:nvPr/>
            </p:nvSpPr>
            <p:spPr bwMode="auto">
              <a:xfrm>
                <a:off x="1152525"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1" name="Freeform 1666"/>
              <p:cNvSpPr>
                <a:spLocks/>
              </p:cNvSpPr>
              <p:nvPr/>
            </p:nvSpPr>
            <p:spPr bwMode="auto">
              <a:xfrm>
                <a:off x="1147763"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2" name="Freeform 1667"/>
              <p:cNvSpPr>
                <a:spLocks/>
              </p:cNvSpPr>
              <p:nvPr/>
            </p:nvSpPr>
            <p:spPr bwMode="auto">
              <a:xfrm>
                <a:off x="1147763"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3" name="Freeform 1668"/>
              <p:cNvSpPr>
                <a:spLocks/>
              </p:cNvSpPr>
              <p:nvPr/>
            </p:nvSpPr>
            <p:spPr bwMode="auto">
              <a:xfrm>
                <a:off x="1147763" y="1133475"/>
                <a:ext cx="0" cy="3175"/>
              </a:xfrm>
              <a:custGeom>
                <a:avLst/>
                <a:gdLst>
                  <a:gd name="T0" fmla="*/ 0 h 2"/>
                  <a:gd name="T1" fmla="*/ 2147483647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 name="Freeform 1669"/>
              <p:cNvSpPr>
                <a:spLocks/>
              </p:cNvSpPr>
              <p:nvPr/>
            </p:nvSpPr>
            <p:spPr bwMode="auto">
              <a:xfrm>
                <a:off x="1147763" y="1133475"/>
                <a:ext cx="0" cy="3175"/>
              </a:xfrm>
              <a:custGeom>
                <a:avLst/>
                <a:gdLst>
                  <a:gd name="T0" fmla="*/ 0 h 2"/>
                  <a:gd name="T1" fmla="*/ 2147483647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 name="Freeform 1670"/>
              <p:cNvSpPr>
                <a:spLocks/>
              </p:cNvSpPr>
              <p:nvPr/>
            </p:nvSpPr>
            <p:spPr bwMode="auto">
              <a:xfrm>
                <a:off x="1144588" y="1133475"/>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 name="Freeform 1671"/>
              <p:cNvSpPr>
                <a:spLocks/>
              </p:cNvSpPr>
              <p:nvPr/>
            </p:nvSpPr>
            <p:spPr bwMode="auto">
              <a:xfrm>
                <a:off x="1144588" y="1133475"/>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7" name="Freeform 1672"/>
              <p:cNvSpPr>
                <a:spLocks/>
              </p:cNvSpPr>
              <p:nvPr/>
            </p:nvSpPr>
            <p:spPr bwMode="auto">
              <a:xfrm>
                <a:off x="1136650" y="11366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 name="Freeform 1673"/>
              <p:cNvSpPr>
                <a:spLocks/>
              </p:cNvSpPr>
              <p:nvPr/>
            </p:nvSpPr>
            <p:spPr bwMode="auto">
              <a:xfrm>
                <a:off x="1136650" y="11366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 name="Freeform 1674"/>
              <p:cNvSpPr>
                <a:spLocks/>
              </p:cNvSpPr>
              <p:nvPr/>
            </p:nvSpPr>
            <p:spPr bwMode="auto">
              <a:xfrm>
                <a:off x="1136650" y="11366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 name="Freeform 1675"/>
              <p:cNvSpPr>
                <a:spLocks/>
              </p:cNvSpPr>
              <p:nvPr/>
            </p:nvSpPr>
            <p:spPr bwMode="auto">
              <a:xfrm>
                <a:off x="1136650" y="11366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 name="Rectangle 1676"/>
              <p:cNvSpPr>
                <a:spLocks noChangeArrowheads="1"/>
              </p:cNvSpPr>
              <p:nvPr/>
            </p:nvSpPr>
            <p:spPr bwMode="auto">
              <a:xfrm>
                <a:off x="1133475" y="1136650"/>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02" name="Rectangle 1677"/>
              <p:cNvSpPr>
                <a:spLocks noChangeArrowheads="1"/>
              </p:cNvSpPr>
              <p:nvPr/>
            </p:nvSpPr>
            <p:spPr bwMode="auto">
              <a:xfrm>
                <a:off x="1133475" y="1136650"/>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03" name="Freeform 1678"/>
              <p:cNvSpPr>
                <a:spLocks/>
              </p:cNvSpPr>
              <p:nvPr/>
            </p:nvSpPr>
            <p:spPr bwMode="auto">
              <a:xfrm>
                <a:off x="1133475" y="1136650"/>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 name="Freeform 1679"/>
              <p:cNvSpPr>
                <a:spLocks/>
              </p:cNvSpPr>
              <p:nvPr/>
            </p:nvSpPr>
            <p:spPr bwMode="auto">
              <a:xfrm>
                <a:off x="1133475" y="1136650"/>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 name="Freeform 1680"/>
              <p:cNvSpPr>
                <a:spLocks/>
              </p:cNvSpPr>
              <p:nvPr/>
            </p:nvSpPr>
            <p:spPr bwMode="auto">
              <a:xfrm>
                <a:off x="1130300" y="1141413"/>
                <a:ext cx="3175" cy="0"/>
              </a:xfrm>
              <a:custGeom>
                <a:avLst/>
                <a:gdLst>
                  <a:gd name="T0" fmla="*/ 2147483647 w 2"/>
                  <a:gd name="T1" fmla="*/ 0 w 2"/>
                  <a:gd name="T2" fmla="*/ 0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 name="Freeform 1681"/>
              <p:cNvSpPr>
                <a:spLocks/>
              </p:cNvSpPr>
              <p:nvPr/>
            </p:nvSpPr>
            <p:spPr bwMode="auto">
              <a:xfrm>
                <a:off x="1130300" y="1141413"/>
                <a:ext cx="3175" cy="0"/>
              </a:xfrm>
              <a:custGeom>
                <a:avLst/>
                <a:gdLst>
                  <a:gd name="T0" fmla="*/ 2147483647 w 2"/>
                  <a:gd name="T1" fmla="*/ 0 w 2"/>
                  <a:gd name="T2" fmla="*/ 0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7" name="Freeform 1682"/>
              <p:cNvSpPr>
                <a:spLocks/>
              </p:cNvSpPr>
              <p:nvPr/>
            </p:nvSpPr>
            <p:spPr bwMode="auto">
              <a:xfrm>
                <a:off x="1125538" y="1141413"/>
                <a:ext cx="4763" cy="3175"/>
              </a:xfrm>
              <a:custGeom>
                <a:avLst/>
                <a:gdLst>
                  <a:gd name="T0" fmla="*/ 2147483647 w 3"/>
                  <a:gd name="T1" fmla="*/ 0 h 2"/>
                  <a:gd name="T2" fmla="*/ 0 w 3"/>
                  <a:gd name="T3" fmla="*/ 0 h 2"/>
                  <a:gd name="T4" fmla="*/ 0 w 3"/>
                  <a:gd name="T5" fmla="*/ 2147483647 h 2"/>
                  <a:gd name="T6" fmla="*/ 0 w 3"/>
                  <a:gd name="T7" fmla="*/ 2147483647 h 2"/>
                  <a:gd name="T8" fmla="*/ 2147483647 w 3"/>
                  <a:gd name="T9" fmla="*/ 2147483647 h 2"/>
                  <a:gd name="T10" fmla="*/ 2147483647 w 3"/>
                  <a:gd name="T11" fmla="*/ 0 h 2"/>
                  <a:gd name="T12" fmla="*/ 2147483647 w 3"/>
                  <a:gd name="T13" fmla="*/ 0 h 2"/>
                  <a:gd name="T14" fmla="*/ 2147483647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3" y="0"/>
                    </a:moveTo>
                    <a:lnTo>
                      <a:pt x="0"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8" name="Freeform 1683"/>
              <p:cNvSpPr>
                <a:spLocks/>
              </p:cNvSpPr>
              <p:nvPr/>
            </p:nvSpPr>
            <p:spPr bwMode="auto">
              <a:xfrm>
                <a:off x="1125538" y="1141413"/>
                <a:ext cx="4763" cy="3175"/>
              </a:xfrm>
              <a:custGeom>
                <a:avLst/>
                <a:gdLst>
                  <a:gd name="T0" fmla="*/ 2147483647 w 3"/>
                  <a:gd name="T1" fmla="*/ 0 h 2"/>
                  <a:gd name="T2" fmla="*/ 0 w 3"/>
                  <a:gd name="T3" fmla="*/ 0 h 2"/>
                  <a:gd name="T4" fmla="*/ 0 w 3"/>
                  <a:gd name="T5" fmla="*/ 2147483647 h 2"/>
                  <a:gd name="T6" fmla="*/ 0 w 3"/>
                  <a:gd name="T7" fmla="*/ 2147483647 h 2"/>
                  <a:gd name="T8" fmla="*/ 2147483647 w 3"/>
                  <a:gd name="T9" fmla="*/ 2147483647 h 2"/>
                  <a:gd name="T10" fmla="*/ 2147483647 w 3"/>
                  <a:gd name="T11" fmla="*/ 0 h 2"/>
                  <a:gd name="T12" fmla="*/ 2147483647 w 3"/>
                  <a:gd name="T13" fmla="*/ 0 h 2"/>
                  <a:gd name="T14" fmla="*/ 2147483647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3" y="0"/>
                    </a:moveTo>
                    <a:lnTo>
                      <a:pt x="0"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9" name="Freeform 1684"/>
              <p:cNvSpPr>
                <a:spLocks/>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0" name="Freeform 1685"/>
              <p:cNvSpPr>
                <a:spLocks/>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1" name="Freeform 1686"/>
              <p:cNvSpPr>
                <a:spLocks/>
              </p:cNvSpPr>
              <p:nvPr/>
            </p:nvSpPr>
            <p:spPr bwMode="auto">
              <a:xfrm>
                <a:off x="1122363" y="1144588"/>
                <a:ext cx="3175" cy="4763"/>
              </a:xfrm>
              <a:custGeom>
                <a:avLst/>
                <a:gdLst>
                  <a:gd name="T0" fmla="*/ 2147483647 w 2"/>
                  <a:gd name="T1" fmla="*/ 0 h 3"/>
                  <a:gd name="T2" fmla="*/ 2147483647 w 2"/>
                  <a:gd name="T3" fmla="*/ 0 h 3"/>
                  <a:gd name="T4" fmla="*/ 0 w 2"/>
                  <a:gd name="T5" fmla="*/ 0 h 3"/>
                  <a:gd name="T6" fmla="*/ 0 w 2"/>
                  <a:gd name="T7" fmla="*/ 2147483647 h 3"/>
                  <a:gd name="T8" fmla="*/ 0 w 2"/>
                  <a:gd name="T9" fmla="*/ 2147483647 h 3"/>
                  <a:gd name="T10" fmla="*/ 0 w 2"/>
                  <a:gd name="T11" fmla="*/ 2147483647 h 3"/>
                  <a:gd name="T12" fmla="*/ 2147483647 w 2"/>
                  <a:gd name="T13" fmla="*/ 2147483647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2" y="0"/>
                    </a:lnTo>
                    <a:lnTo>
                      <a:pt x="0" y="0"/>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2" name="Freeform 1687"/>
              <p:cNvSpPr>
                <a:spLocks/>
              </p:cNvSpPr>
              <p:nvPr/>
            </p:nvSpPr>
            <p:spPr bwMode="auto">
              <a:xfrm>
                <a:off x="1122363" y="1144588"/>
                <a:ext cx="3175" cy="4763"/>
              </a:xfrm>
              <a:custGeom>
                <a:avLst/>
                <a:gdLst>
                  <a:gd name="T0" fmla="*/ 2147483647 w 2"/>
                  <a:gd name="T1" fmla="*/ 0 h 3"/>
                  <a:gd name="T2" fmla="*/ 2147483647 w 2"/>
                  <a:gd name="T3" fmla="*/ 0 h 3"/>
                  <a:gd name="T4" fmla="*/ 0 w 2"/>
                  <a:gd name="T5" fmla="*/ 0 h 3"/>
                  <a:gd name="T6" fmla="*/ 0 w 2"/>
                  <a:gd name="T7" fmla="*/ 2147483647 h 3"/>
                  <a:gd name="T8" fmla="*/ 0 w 2"/>
                  <a:gd name="T9" fmla="*/ 2147483647 h 3"/>
                  <a:gd name="T10" fmla="*/ 0 w 2"/>
                  <a:gd name="T11" fmla="*/ 2147483647 h 3"/>
                  <a:gd name="T12" fmla="*/ 2147483647 w 2"/>
                  <a:gd name="T13" fmla="*/ 2147483647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2" y="0"/>
                    </a:lnTo>
                    <a:lnTo>
                      <a:pt x="0"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3" name="Freeform 1688"/>
              <p:cNvSpPr>
                <a:spLocks/>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4" name="Freeform 1689"/>
              <p:cNvSpPr>
                <a:spLocks/>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5" name="Freeform 1690"/>
              <p:cNvSpPr>
                <a:spLocks/>
              </p:cNvSpPr>
              <p:nvPr/>
            </p:nvSpPr>
            <p:spPr bwMode="auto">
              <a:xfrm>
                <a:off x="1117600" y="1149350"/>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6" name="Freeform 1691"/>
              <p:cNvSpPr>
                <a:spLocks/>
              </p:cNvSpPr>
              <p:nvPr/>
            </p:nvSpPr>
            <p:spPr bwMode="auto">
              <a:xfrm>
                <a:off x="1117600" y="1149350"/>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7" name="Freeform 1692"/>
              <p:cNvSpPr>
                <a:spLocks/>
              </p:cNvSpPr>
              <p:nvPr/>
            </p:nvSpPr>
            <p:spPr bwMode="auto">
              <a:xfrm>
                <a:off x="1114425" y="1149350"/>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0 h 2"/>
                  <a:gd name="T12" fmla="*/ 2147483647 w 2"/>
                  <a:gd name="T13" fmla="*/ 0 h 2"/>
                  <a:gd name="T14" fmla="*/ 2147483647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0"/>
                    </a:moveTo>
                    <a:lnTo>
                      <a:pt x="0" y="0"/>
                    </a:lnTo>
                    <a:lnTo>
                      <a:pt x="0" y="2"/>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8" name="Freeform 1693"/>
              <p:cNvSpPr>
                <a:spLocks/>
              </p:cNvSpPr>
              <p:nvPr/>
            </p:nvSpPr>
            <p:spPr bwMode="auto">
              <a:xfrm>
                <a:off x="1114425" y="1149350"/>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0 h 2"/>
                  <a:gd name="T12" fmla="*/ 2147483647 w 2"/>
                  <a:gd name="T13" fmla="*/ 0 h 2"/>
                  <a:gd name="T14" fmla="*/ 2147483647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0"/>
                    </a:moveTo>
                    <a:lnTo>
                      <a:pt x="0" y="0"/>
                    </a:lnTo>
                    <a:lnTo>
                      <a:pt x="0" y="2"/>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19" name="Rectangle 1694"/>
              <p:cNvSpPr>
                <a:spLocks noChangeArrowheads="1"/>
              </p:cNvSpPr>
              <p:nvPr/>
            </p:nvSpPr>
            <p:spPr bwMode="auto">
              <a:xfrm>
                <a:off x="1136650" y="1209675"/>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20" name="Rectangle 1695"/>
              <p:cNvSpPr>
                <a:spLocks noChangeArrowheads="1"/>
              </p:cNvSpPr>
              <p:nvPr/>
            </p:nvSpPr>
            <p:spPr bwMode="auto">
              <a:xfrm>
                <a:off x="1136650" y="120967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21" name="Freeform 1696"/>
              <p:cNvSpPr>
                <a:spLocks/>
              </p:cNvSpPr>
              <p:nvPr/>
            </p:nvSpPr>
            <p:spPr bwMode="auto">
              <a:xfrm>
                <a:off x="1133475" y="1227138"/>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2" name="Freeform 1697"/>
              <p:cNvSpPr>
                <a:spLocks/>
              </p:cNvSpPr>
              <p:nvPr/>
            </p:nvSpPr>
            <p:spPr bwMode="auto">
              <a:xfrm>
                <a:off x="1133475" y="1227138"/>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3" name="Freeform 1698"/>
              <p:cNvSpPr>
                <a:spLocks/>
              </p:cNvSpPr>
              <p:nvPr/>
            </p:nvSpPr>
            <p:spPr bwMode="auto">
              <a:xfrm>
                <a:off x="1144588" y="1220788"/>
                <a:ext cx="3175" cy="3175"/>
              </a:xfrm>
              <a:custGeom>
                <a:avLst/>
                <a:gdLst>
                  <a:gd name="T0" fmla="*/ 0 w 2"/>
                  <a:gd name="T1" fmla="*/ 0 h 2"/>
                  <a:gd name="T2" fmla="*/ 0 w 2"/>
                  <a:gd name="T3" fmla="*/ 2147483647 h 2"/>
                  <a:gd name="T4" fmla="*/ 0 w 2"/>
                  <a:gd name="T5" fmla="*/ 2147483647 h 2"/>
                  <a:gd name="T6" fmla="*/ 0 w 2"/>
                  <a:gd name="T7" fmla="*/ 2147483647 h 2"/>
                  <a:gd name="T8" fmla="*/ 0 w 2"/>
                  <a:gd name="T9" fmla="*/ 2147483647 h 2"/>
                  <a:gd name="T10" fmla="*/ 2147483647 w 2"/>
                  <a:gd name="T11" fmla="*/ 2147483647 h 2"/>
                  <a:gd name="T12" fmla="*/ 2147483647 w 2"/>
                  <a:gd name="T13" fmla="*/ 2147483647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4" name="Freeform 1699"/>
              <p:cNvSpPr>
                <a:spLocks/>
              </p:cNvSpPr>
              <p:nvPr/>
            </p:nvSpPr>
            <p:spPr bwMode="auto">
              <a:xfrm>
                <a:off x="1144588" y="1220788"/>
                <a:ext cx="3175" cy="3175"/>
              </a:xfrm>
              <a:custGeom>
                <a:avLst/>
                <a:gdLst>
                  <a:gd name="T0" fmla="*/ 0 w 2"/>
                  <a:gd name="T1" fmla="*/ 0 h 2"/>
                  <a:gd name="T2" fmla="*/ 0 w 2"/>
                  <a:gd name="T3" fmla="*/ 2147483647 h 2"/>
                  <a:gd name="T4" fmla="*/ 0 w 2"/>
                  <a:gd name="T5" fmla="*/ 2147483647 h 2"/>
                  <a:gd name="T6" fmla="*/ 0 w 2"/>
                  <a:gd name="T7" fmla="*/ 2147483647 h 2"/>
                  <a:gd name="T8" fmla="*/ 0 w 2"/>
                  <a:gd name="T9" fmla="*/ 2147483647 h 2"/>
                  <a:gd name="T10" fmla="*/ 2147483647 w 2"/>
                  <a:gd name="T11" fmla="*/ 2147483647 h 2"/>
                  <a:gd name="T12" fmla="*/ 2147483647 w 2"/>
                  <a:gd name="T13" fmla="*/ 2147483647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5" name="Freeform 1700"/>
              <p:cNvSpPr>
                <a:spLocks/>
              </p:cNvSpPr>
              <p:nvPr/>
            </p:nvSpPr>
            <p:spPr bwMode="auto">
              <a:xfrm>
                <a:off x="1144588" y="1216025"/>
                <a:ext cx="3175" cy="4763"/>
              </a:xfrm>
              <a:custGeom>
                <a:avLst/>
                <a:gdLst>
                  <a:gd name="T0" fmla="*/ 0 w 2"/>
                  <a:gd name="T1" fmla="*/ 0 h 3"/>
                  <a:gd name="T2" fmla="*/ 0 w 2"/>
                  <a:gd name="T3" fmla="*/ 2147483647 h 3"/>
                  <a:gd name="T4" fmla="*/ 0 w 2"/>
                  <a:gd name="T5" fmla="*/ 2147483647 h 3"/>
                  <a:gd name="T6" fmla="*/ 2147483647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6" name="Freeform 1701"/>
              <p:cNvSpPr>
                <a:spLocks/>
              </p:cNvSpPr>
              <p:nvPr/>
            </p:nvSpPr>
            <p:spPr bwMode="auto">
              <a:xfrm>
                <a:off x="1144588" y="1216025"/>
                <a:ext cx="3175" cy="4763"/>
              </a:xfrm>
              <a:custGeom>
                <a:avLst/>
                <a:gdLst>
                  <a:gd name="T0" fmla="*/ 0 w 2"/>
                  <a:gd name="T1" fmla="*/ 0 h 3"/>
                  <a:gd name="T2" fmla="*/ 0 w 2"/>
                  <a:gd name="T3" fmla="*/ 2147483647 h 3"/>
                  <a:gd name="T4" fmla="*/ 0 w 2"/>
                  <a:gd name="T5" fmla="*/ 2147483647 h 3"/>
                  <a:gd name="T6" fmla="*/ 2147483647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7" name="Freeform 1702"/>
              <p:cNvSpPr>
                <a:spLocks/>
              </p:cNvSpPr>
              <p:nvPr/>
            </p:nvSpPr>
            <p:spPr bwMode="auto">
              <a:xfrm>
                <a:off x="1125538" y="12319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8" name="Freeform 1703"/>
              <p:cNvSpPr>
                <a:spLocks/>
              </p:cNvSpPr>
              <p:nvPr/>
            </p:nvSpPr>
            <p:spPr bwMode="auto">
              <a:xfrm>
                <a:off x="1125538" y="12319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29" name="Freeform 1704"/>
              <p:cNvSpPr>
                <a:spLocks/>
              </p:cNvSpPr>
              <p:nvPr/>
            </p:nvSpPr>
            <p:spPr bwMode="auto">
              <a:xfrm>
                <a:off x="1125538" y="1231900"/>
                <a:ext cx="4763" cy="3175"/>
              </a:xfrm>
              <a:custGeom>
                <a:avLst/>
                <a:gdLst>
                  <a:gd name="T0" fmla="*/ 2147483647 w 1"/>
                  <a:gd name="T1" fmla="*/ 0 h 1"/>
                  <a:gd name="T2" fmla="*/ 0 w 1"/>
                  <a:gd name="T3" fmla="*/ 0 h 1"/>
                  <a:gd name="T4" fmla="*/ 0 w 1"/>
                  <a:gd name="T5" fmla="*/ 2147483647 h 1"/>
                  <a:gd name="T6" fmla="*/ 0 w 1"/>
                  <a:gd name="T7" fmla="*/ 2147483647 h 1"/>
                  <a:gd name="T8" fmla="*/ 0 w 1"/>
                  <a:gd name="T9" fmla="*/ 2147483647 h 1"/>
                  <a:gd name="T10" fmla="*/ 214748364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0" y="0"/>
                      <a:pt x="0" y="0"/>
                      <a:pt x="0" y="0"/>
                    </a:cubicBezTo>
                    <a:cubicBezTo>
                      <a:pt x="0" y="1"/>
                      <a:pt x="0" y="1"/>
                      <a:pt x="0" y="1"/>
                    </a:cubicBezTo>
                    <a:cubicBezTo>
                      <a:pt x="0" y="1"/>
                      <a:pt x="0" y="1"/>
                      <a:pt x="0" y="1"/>
                    </a:cubicBezTo>
                    <a:cubicBezTo>
                      <a:pt x="0" y="1"/>
                      <a:pt x="0" y="1"/>
                      <a:pt x="0" y="1"/>
                    </a:cubicBezTo>
                    <a:cubicBezTo>
                      <a:pt x="1" y="0"/>
                      <a:pt x="1" y="0"/>
                      <a:pt x="1"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0" name="Freeform 1705"/>
              <p:cNvSpPr>
                <a:spLocks/>
              </p:cNvSpPr>
              <p:nvPr/>
            </p:nvSpPr>
            <p:spPr bwMode="auto">
              <a:xfrm>
                <a:off x="1100138" y="1227138"/>
                <a:ext cx="6350" cy="7938"/>
              </a:xfrm>
              <a:custGeom>
                <a:avLst/>
                <a:gdLst>
                  <a:gd name="T0" fmla="*/ 2147483647 w 4"/>
                  <a:gd name="T1" fmla="*/ 0 h 5"/>
                  <a:gd name="T2" fmla="*/ 2147483647 w 4"/>
                  <a:gd name="T3" fmla="*/ 0 h 5"/>
                  <a:gd name="T4" fmla="*/ 2147483647 w 4"/>
                  <a:gd name="T5" fmla="*/ 2147483647 h 5"/>
                  <a:gd name="T6" fmla="*/ 2147483647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4" y="0"/>
                    </a:moveTo>
                    <a:lnTo>
                      <a:pt x="2" y="0"/>
                    </a:lnTo>
                    <a:lnTo>
                      <a:pt x="2" y="3"/>
                    </a:lnTo>
                    <a:lnTo>
                      <a:pt x="0" y="3"/>
                    </a:lnTo>
                    <a:lnTo>
                      <a:pt x="0" y="5"/>
                    </a:lnTo>
                    <a:lnTo>
                      <a:pt x="2" y="5"/>
                    </a:lnTo>
                    <a:lnTo>
                      <a:pt x="2" y="3"/>
                    </a:lnTo>
                    <a:lnTo>
                      <a:pt x="4" y="3"/>
                    </a:lnTo>
                    <a:lnTo>
                      <a:pt x="4"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1" name="Freeform 1706"/>
              <p:cNvSpPr>
                <a:spLocks/>
              </p:cNvSpPr>
              <p:nvPr/>
            </p:nvSpPr>
            <p:spPr bwMode="auto">
              <a:xfrm>
                <a:off x="1100138" y="1227138"/>
                <a:ext cx="6350" cy="7938"/>
              </a:xfrm>
              <a:custGeom>
                <a:avLst/>
                <a:gdLst>
                  <a:gd name="T0" fmla="*/ 2147483647 w 4"/>
                  <a:gd name="T1" fmla="*/ 0 h 5"/>
                  <a:gd name="T2" fmla="*/ 2147483647 w 4"/>
                  <a:gd name="T3" fmla="*/ 0 h 5"/>
                  <a:gd name="T4" fmla="*/ 2147483647 w 4"/>
                  <a:gd name="T5" fmla="*/ 2147483647 h 5"/>
                  <a:gd name="T6" fmla="*/ 2147483647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4" y="0"/>
                    </a:moveTo>
                    <a:lnTo>
                      <a:pt x="2" y="0"/>
                    </a:lnTo>
                    <a:lnTo>
                      <a:pt x="2" y="3"/>
                    </a:lnTo>
                    <a:lnTo>
                      <a:pt x="0" y="3"/>
                    </a:lnTo>
                    <a:lnTo>
                      <a:pt x="0" y="5"/>
                    </a:lnTo>
                    <a:lnTo>
                      <a:pt x="2" y="5"/>
                    </a:lnTo>
                    <a:lnTo>
                      <a:pt x="2" y="3"/>
                    </a:lnTo>
                    <a:lnTo>
                      <a:pt x="4"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2" name="Freeform 1707"/>
              <p:cNvSpPr>
                <a:spLocks/>
              </p:cNvSpPr>
              <p:nvPr/>
            </p:nvSpPr>
            <p:spPr bwMode="auto">
              <a:xfrm>
                <a:off x="1106488" y="1238250"/>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3" name="Freeform 1708"/>
              <p:cNvSpPr>
                <a:spLocks/>
              </p:cNvSpPr>
              <p:nvPr/>
            </p:nvSpPr>
            <p:spPr bwMode="auto">
              <a:xfrm>
                <a:off x="1106488" y="1238250"/>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4" name="Freeform 1709"/>
              <p:cNvSpPr>
                <a:spLocks/>
              </p:cNvSpPr>
              <p:nvPr/>
            </p:nvSpPr>
            <p:spPr bwMode="auto">
              <a:xfrm>
                <a:off x="1111250" y="124618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5" name="Freeform 1710"/>
              <p:cNvSpPr>
                <a:spLocks/>
              </p:cNvSpPr>
              <p:nvPr/>
            </p:nvSpPr>
            <p:spPr bwMode="auto">
              <a:xfrm>
                <a:off x="1111250" y="124618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6" name="Freeform 1711"/>
              <p:cNvSpPr>
                <a:spLocks/>
              </p:cNvSpPr>
              <p:nvPr/>
            </p:nvSpPr>
            <p:spPr bwMode="auto">
              <a:xfrm>
                <a:off x="1106488" y="1246188"/>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7" name="Freeform 1712"/>
              <p:cNvSpPr>
                <a:spLocks/>
              </p:cNvSpPr>
              <p:nvPr/>
            </p:nvSpPr>
            <p:spPr bwMode="auto">
              <a:xfrm>
                <a:off x="1106488" y="1246188"/>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8" name="Freeform 1713"/>
              <p:cNvSpPr>
                <a:spLocks/>
              </p:cNvSpPr>
              <p:nvPr/>
            </p:nvSpPr>
            <p:spPr bwMode="auto">
              <a:xfrm>
                <a:off x="1103313"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39" name="Freeform 1714"/>
              <p:cNvSpPr>
                <a:spLocks/>
              </p:cNvSpPr>
              <p:nvPr/>
            </p:nvSpPr>
            <p:spPr bwMode="auto">
              <a:xfrm>
                <a:off x="1103313"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0" name="Freeform 1715"/>
              <p:cNvSpPr>
                <a:spLocks/>
              </p:cNvSpPr>
              <p:nvPr/>
            </p:nvSpPr>
            <p:spPr bwMode="auto">
              <a:xfrm>
                <a:off x="1117600" y="1250950"/>
                <a:ext cx="4763" cy="0"/>
              </a:xfrm>
              <a:custGeom>
                <a:avLst/>
                <a:gdLst>
                  <a:gd name="T0" fmla="*/ 0 w 3"/>
                  <a:gd name="T1" fmla="*/ 0 w 3"/>
                  <a:gd name="T2" fmla="*/ 2147483647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1" name="Freeform 1716"/>
              <p:cNvSpPr>
                <a:spLocks/>
              </p:cNvSpPr>
              <p:nvPr/>
            </p:nvSpPr>
            <p:spPr bwMode="auto">
              <a:xfrm>
                <a:off x="1117600" y="1250950"/>
                <a:ext cx="4763" cy="0"/>
              </a:xfrm>
              <a:custGeom>
                <a:avLst/>
                <a:gdLst>
                  <a:gd name="T0" fmla="*/ 0 w 3"/>
                  <a:gd name="T1" fmla="*/ 0 w 3"/>
                  <a:gd name="T2" fmla="*/ 2147483647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2" name="Freeform 1717"/>
              <p:cNvSpPr>
                <a:spLocks/>
              </p:cNvSpPr>
              <p:nvPr/>
            </p:nvSpPr>
            <p:spPr bwMode="auto">
              <a:xfrm>
                <a:off x="1050925" y="1223963"/>
                <a:ext cx="22225" cy="30163"/>
              </a:xfrm>
              <a:custGeom>
                <a:avLst/>
                <a:gdLst>
                  <a:gd name="T0" fmla="*/ 2147483647 w 6"/>
                  <a:gd name="T1" fmla="*/ 0 h 8"/>
                  <a:gd name="T2" fmla="*/ 2147483647 w 6"/>
                  <a:gd name="T3" fmla="*/ 0 h 8"/>
                  <a:gd name="T4" fmla="*/ 2147483647 w 6"/>
                  <a:gd name="T5" fmla="*/ 0 h 8"/>
                  <a:gd name="T6" fmla="*/ 2147483647 w 6"/>
                  <a:gd name="T7" fmla="*/ 0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w 6"/>
                  <a:gd name="T21" fmla="*/ 2147483647 h 8"/>
                  <a:gd name="T22" fmla="*/ 2147483647 w 6"/>
                  <a:gd name="T23" fmla="*/ 2147483647 h 8"/>
                  <a:gd name="T24" fmla="*/ 2147483647 w 6"/>
                  <a:gd name="T25" fmla="*/ 2147483647 h 8"/>
                  <a:gd name="T26" fmla="*/ 2147483647 w 6"/>
                  <a:gd name="T27" fmla="*/ 2147483647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2147483647 h 8"/>
                  <a:gd name="T54" fmla="*/ 2147483647 w 6"/>
                  <a:gd name="T55" fmla="*/ 2147483647 h 8"/>
                  <a:gd name="T56" fmla="*/ 2147483647 w 6"/>
                  <a:gd name="T57" fmla="*/ 2147483647 h 8"/>
                  <a:gd name="T58" fmla="*/ 2147483647 w 6"/>
                  <a:gd name="T59" fmla="*/ 2147483647 h 8"/>
                  <a:gd name="T60" fmla="*/ 2147483647 w 6"/>
                  <a:gd name="T61" fmla="*/ 2147483647 h 8"/>
                  <a:gd name="T62" fmla="*/ 2147483647 w 6"/>
                  <a:gd name="T63" fmla="*/ 2147483647 h 8"/>
                  <a:gd name="T64" fmla="*/ 2147483647 w 6"/>
                  <a:gd name="T65" fmla="*/ 2147483647 h 8"/>
                  <a:gd name="T66" fmla="*/ 2147483647 w 6"/>
                  <a:gd name="T67" fmla="*/ 2147483647 h 8"/>
                  <a:gd name="T68" fmla="*/ 2147483647 w 6"/>
                  <a:gd name="T69" fmla="*/ 0 h 8"/>
                  <a:gd name="T70" fmla="*/ 2147483647 w 6"/>
                  <a:gd name="T71" fmla="*/ 0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 h="8">
                    <a:moveTo>
                      <a:pt x="3" y="0"/>
                    </a:moveTo>
                    <a:cubicBezTo>
                      <a:pt x="3" y="0"/>
                      <a:pt x="3" y="0"/>
                      <a:pt x="3" y="0"/>
                    </a:cubicBezTo>
                    <a:cubicBezTo>
                      <a:pt x="2" y="0"/>
                      <a:pt x="2" y="0"/>
                      <a:pt x="2" y="0"/>
                    </a:cubicBez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3" y="5"/>
                      <a:pt x="4" y="7"/>
                      <a:pt x="6" y="8"/>
                    </a:cubicBezTo>
                    <a:cubicBezTo>
                      <a:pt x="6" y="8"/>
                      <a:pt x="6" y="8"/>
                      <a:pt x="6" y="8"/>
                    </a:cubicBezTo>
                    <a:cubicBezTo>
                      <a:pt x="6" y="8"/>
                      <a:pt x="6" y="8"/>
                      <a:pt x="6" y="8"/>
                    </a:cubicBezTo>
                    <a:cubicBezTo>
                      <a:pt x="5" y="7"/>
                      <a:pt x="5" y="7"/>
                      <a:pt x="5" y="7"/>
                    </a:cubicBezTo>
                    <a:cubicBezTo>
                      <a:pt x="5" y="7"/>
                      <a:pt x="5" y="7"/>
                      <a:pt x="5" y="7"/>
                    </a:cubicBezTo>
                    <a:cubicBezTo>
                      <a:pt x="5" y="5"/>
                      <a:pt x="5" y="5"/>
                      <a:pt x="5" y="5"/>
                    </a:cubicBezTo>
                    <a:cubicBezTo>
                      <a:pt x="4" y="5"/>
                      <a:pt x="4" y="5"/>
                      <a:pt x="4" y="5"/>
                    </a:cubicBezTo>
                    <a:cubicBezTo>
                      <a:pt x="4" y="4"/>
                      <a:pt x="4" y="4"/>
                      <a:pt x="4" y="4"/>
                    </a:cubicBezTo>
                    <a:cubicBezTo>
                      <a:pt x="3" y="5"/>
                      <a:pt x="3" y="5"/>
                      <a:pt x="3" y="5"/>
                    </a:cubicBezTo>
                    <a:cubicBezTo>
                      <a:pt x="3" y="4"/>
                      <a:pt x="3" y="4"/>
                      <a:pt x="3" y="4"/>
                    </a:cubicBezTo>
                    <a:cubicBezTo>
                      <a:pt x="3" y="4"/>
                      <a:pt x="3" y="4"/>
                      <a:pt x="3" y="4"/>
                    </a:cubicBezTo>
                    <a:cubicBezTo>
                      <a:pt x="3" y="3"/>
                      <a:pt x="3" y="3"/>
                      <a:pt x="3" y="3"/>
                    </a:cubicBezTo>
                    <a:cubicBezTo>
                      <a:pt x="4" y="2"/>
                      <a:pt x="4" y="2"/>
                      <a:pt x="4" y="2"/>
                    </a:cubicBezTo>
                    <a:cubicBezTo>
                      <a:pt x="4" y="1"/>
                      <a:pt x="4" y="1"/>
                      <a:pt x="4" y="1"/>
                    </a:cubicBezTo>
                    <a:cubicBezTo>
                      <a:pt x="3" y="1"/>
                      <a:pt x="3" y="1"/>
                      <a:pt x="3" y="1"/>
                    </a:cubicBezTo>
                    <a:cubicBezTo>
                      <a:pt x="2" y="1"/>
                      <a:pt x="2" y="1"/>
                      <a:pt x="2" y="1"/>
                    </a:cubicBezTo>
                    <a:cubicBezTo>
                      <a:pt x="3" y="1"/>
                      <a:pt x="3" y="1"/>
                      <a:pt x="3" y="1"/>
                    </a:cubicBezTo>
                    <a:cubicBezTo>
                      <a:pt x="3" y="0"/>
                      <a:pt x="3" y="0"/>
                      <a:pt x="3" y="0"/>
                    </a:cubicBezTo>
                    <a:cubicBezTo>
                      <a:pt x="3" y="0"/>
                      <a:pt x="3" y="0"/>
                      <a:pt x="3"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3" name="Freeform 1718"/>
              <p:cNvSpPr>
                <a:spLocks/>
              </p:cNvSpPr>
              <p:nvPr/>
            </p:nvSpPr>
            <p:spPr bwMode="auto">
              <a:xfrm>
                <a:off x="1050925" y="1227138"/>
                <a:ext cx="3175" cy="4763"/>
              </a:xfrm>
              <a:custGeom>
                <a:avLst/>
                <a:gdLst>
                  <a:gd name="T0" fmla="*/ 2147483647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4" name="Freeform 1719"/>
              <p:cNvSpPr>
                <a:spLocks/>
              </p:cNvSpPr>
              <p:nvPr/>
            </p:nvSpPr>
            <p:spPr bwMode="auto">
              <a:xfrm>
                <a:off x="1050925" y="1227138"/>
                <a:ext cx="3175" cy="4763"/>
              </a:xfrm>
              <a:custGeom>
                <a:avLst/>
                <a:gdLst>
                  <a:gd name="T0" fmla="*/ 2147483647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5" name="Freeform 1720"/>
              <p:cNvSpPr>
                <a:spLocks/>
              </p:cNvSpPr>
              <p:nvPr/>
            </p:nvSpPr>
            <p:spPr bwMode="auto">
              <a:xfrm>
                <a:off x="1050925" y="1223963"/>
                <a:ext cx="0" cy="3175"/>
              </a:xfrm>
              <a:custGeom>
                <a:avLst/>
                <a:gdLst>
                  <a:gd name="T0" fmla="*/ 0 h 2"/>
                  <a:gd name="T1" fmla="*/ 0 h 2"/>
                  <a:gd name="T2" fmla="*/ 2147483647 h 2"/>
                  <a:gd name="T3" fmla="*/ 2147483647 h 2"/>
                  <a:gd name="T4" fmla="*/ 2147483647 h 2"/>
                  <a:gd name="T5" fmla="*/ 0 h 2"/>
                  <a:gd name="T6" fmla="*/ 0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6" name="Freeform 1721"/>
              <p:cNvSpPr>
                <a:spLocks/>
              </p:cNvSpPr>
              <p:nvPr/>
            </p:nvSpPr>
            <p:spPr bwMode="auto">
              <a:xfrm>
                <a:off x="1050925" y="1223963"/>
                <a:ext cx="0" cy="3175"/>
              </a:xfrm>
              <a:custGeom>
                <a:avLst/>
                <a:gdLst>
                  <a:gd name="T0" fmla="*/ 0 h 2"/>
                  <a:gd name="T1" fmla="*/ 0 h 2"/>
                  <a:gd name="T2" fmla="*/ 2147483647 h 2"/>
                  <a:gd name="T3" fmla="*/ 2147483647 h 2"/>
                  <a:gd name="T4" fmla="*/ 2147483647 h 2"/>
                  <a:gd name="T5" fmla="*/ 0 h 2"/>
                  <a:gd name="T6" fmla="*/ 0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7" name="Freeform 1722"/>
              <p:cNvSpPr>
                <a:spLocks/>
              </p:cNvSpPr>
              <p:nvPr/>
            </p:nvSpPr>
            <p:spPr bwMode="auto">
              <a:xfrm>
                <a:off x="1100138" y="14716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8" name="Freeform 1723"/>
              <p:cNvSpPr>
                <a:spLocks/>
              </p:cNvSpPr>
              <p:nvPr/>
            </p:nvSpPr>
            <p:spPr bwMode="auto">
              <a:xfrm>
                <a:off x="1100138" y="14716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49" name="Freeform 1724"/>
              <p:cNvSpPr>
                <a:spLocks/>
              </p:cNvSpPr>
              <p:nvPr/>
            </p:nvSpPr>
            <p:spPr bwMode="auto">
              <a:xfrm>
                <a:off x="1095375" y="1479550"/>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0" name="Freeform 1725"/>
              <p:cNvSpPr>
                <a:spLocks/>
              </p:cNvSpPr>
              <p:nvPr/>
            </p:nvSpPr>
            <p:spPr bwMode="auto">
              <a:xfrm>
                <a:off x="1095375" y="1479550"/>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1" name="Freeform 1726"/>
              <p:cNvSpPr>
                <a:spLocks/>
              </p:cNvSpPr>
              <p:nvPr/>
            </p:nvSpPr>
            <p:spPr bwMode="auto">
              <a:xfrm>
                <a:off x="1095375" y="148431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2" name="Freeform 1727"/>
              <p:cNvSpPr>
                <a:spLocks/>
              </p:cNvSpPr>
              <p:nvPr/>
            </p:nvSpPr>
            <p:spPr bwMode="auto">
              <a:xfrm>
                <a:off x="1246188" y="1438275"/>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0 w 2"/>
                  <a:gd name="T9" fmla="*/ 2147483647 h 3"/>
                  <a:gd name="T10" fmla="*/ 2147483647 w 2"/>
                  <a:gd name="T11" fmla="*/ 2147483647 h 3"/>
                  <a:gd name="T12" fmla="*/ 2147483647 w 2"/>
                  <a:gd name="T13" fmla="*/ 2147483647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2" y="0"/>
                    </a:lnTo>
                    <a:lnTo>
                      <a:pt x="2" y="3"/>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3" name="Freeform 1728"/>
              <p:cNvSpPr>
                <a:spLocks/>
              </p:cNvSpPr>
              <p:nvPr/>
            </p:nvSpPr>
            <p:spPr bwMode="auto">
              <a:xfrm>
                <a:off x="1246188" y="1438275"/>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0 w 2"/>
                  <a:gd name="T9" fmla="*/ 2147483647 h 3"/>
                  <a:gd name="T10" fmla="*/ 2147483647 w 2"/>
                  <a:gd name="T11" fmla="*/ 2147483647 h 3"/>
                  <a:gd name="T12" fmla="*/ 2147483647 w 2"/>
                  <a:gd name="T13" fmla="*/ 2147483647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2" y="0"/>
                    </a:lnTo>
                    <a:lnTo>
                      <a:pt x="2" y="3"/>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4" name="Freeform 1729"/>
              <p:cNvSpPr>
                <a:spLocks/>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5" name="Freeform 1730"/>
              <p:cNvSpPr>
                <a:spLocks/>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6" name="Freeform 1731"/>
              <p:cNvSpPr>
                <a:spLocks/>
              </p:cNvSpPr>
              <p:nvPr/>
            </p:nvSpPr>
            <p:spPr bwMode="auto">
              <a:xfrm>
                <a:off x="1525588" y="1243013"/>
                <a:ext cx="0" cy="3175"/>
              </a:xfrm>
              <a:custGeom>
                <a:avLst/>
                <a:gdLst>
                  <a:gd name="T0" fmla="*/ 0 h 2"/>
                  <a:gd name="T1" fmla="*/ 0 h 2"/>
                  <a:gd name="T2" fmla="*/ 2147483647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7" name="Freeform 1732"/>
              <p:cNvSpPr>
                <a:spLocks/>
              </p:cNvSpPr>
              <p:nvPr/>
            </p:nvSpPr>
            <p:spPr bwMode="auto">
              <a:xfrm>
                <a:off x="1525588" y="1243013"/>
                <a:ext cx="0" cy="3175"/>
              </a:xfrm>
              <a:custGeom>
                <a:avLst/>
                <a:gdLst>
                  <a:gd name="T0" fmla="*/ 0 h 2"/>
                  <a:gd name="T1" fmla="*/ 0 h 2"/>
                  <a:gd name="T2" fmla="*/ 2147483647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8" name="Freeform 1733"/>
              <p:cNvSpPr>
                <a:spLocks/>
              </p:cNvSpPr>
              <p:nvPr/>
            </p:nvSpPr>
            <p:spPr bwMode="auto">
              <a:xfrm>
                <a:off x="1539875" y="1246188"/>
                <a:ext cx="11113" cy="49213"/>
              </a:xfrm>
              <a:custGeom>
                <a:avLst/>
                <a:gdLst>
                  <a:gd name="T0" fmla="*/ 2147483647 w 7"/>
                  <a:gd name="T1" fmla="*/ 0 h 31"/>
                  <a:gd name="T2" fmla="*/ 2147483647 w 7"/>
                  <a:gd name="T3" fmla="*/ 0 h 31"/>
                  <a:gd name="T4" fmla="*/ 2147483647 w 7"/>
                  <a:gd name="T5" fmla="*/ 2147483647 h 31"/>
                  <a:gd name="T6" fmla="*/ 2147483647 w 7"/>
                  <a:gd name="T7" fmla="*/ 2147483647 h 31"/>
                  <a:gd name="T8" fmla="*/ 2147483647 w 7"/>
                  <a:gd name="T9" fmla="*/ 2147483647 h 31"/>
                  <a:gd name="T10" fmla="*/ 2147483647 w 7"/>
                  <a:gd name="T11" fmla="*/ 2147483647 h 31"/>
                  <a:gd name="T12" fmla="*/ 0 w 7"/>
                  <a:gd name="T13" fmla="*/ 2147483647 h 31"/>
                  <a:gd name="T14" fmla="*/ 0 w 7"/>
                  <a:gd name="T15" fmla="*/ 2147483647 h 31"/>
                  <a:gd name="T16" fmla="*/ 0 w 7"/>
                  <a:gd name="T17" fmla="*/ 2147483647 h 31"/>
                  <a:gd name="T18" fmla="*/ 0 w 7"/>
                  <a:gd name="T19" fmla="*/ 2147483647 h 31"/>
                  <a:gd name="T20" fmla="*/ 0 w 7"/>
                  <a:gd name="T21" fmla="*/ 2147483647 h 31"/>
                  <a:gd name="T22" fmla="*/ 0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0 w 7"/>
                  <a:gd name="T33" fmla="*/ 2147483647 h 31"/>
                  <a:gd name="T34" fmla="*/ 2147483647 w 7"/>
                  <a:gd name="T35" fmla="*/ 2147483647 h 31"/>
                  <a:gd name="T36" fmla="*/ 2147483647 w 7"/>
                  <a:gd name="T37" fmla="*/ 2147483647 h 31"/>
                  <a:gd name="T38" fmla="*/ 0 w 7"/>
                  <a:gd name="T39" fmla="*/ 2147483647 h 31"/>
                  <a:gd name="T40" fmla="*/ 0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2147483647 h 31"/>
                  <a:gd name="T80" fmla="*/ 2147483647 w 7"/>
                  <a:gd name="T81" fmla="*/ 2147483647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2147483647 w 7"/>
                  <a:gd name="T91" fmla="*/ 2147483647 h 31"/>
                  <a:gd name="T92" fmla="*/ 2147483647 w 7"/>
                  <a:gd name="T93" fmla="*/ 2147483647 h 31"/>
                  <a:gd name="T94" fmla="*/ 2147483647 w 7"/>
                  <a:gd name="T95" fmla="*/ 2147483647 h 31"/>
                  <a:gd name="T96" fmla="*/ 2147483647 w 7"/>
                  <a:gd name="T97" fmla="*/ 2147483647 h 31"/>
                  <a:gd name="T98" fmla="*/ 2147483647 w 7"/>
                  <a:gd name="T99" fmla="*/ 2147483647 h 31"/>
                  <a:gd name="T100" fmla="*/ 2147483647 w 7"/>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3" y="0"/>
                    </a:moveTo>
                    <a:lnTo>
                      <a:pt x="3" y="0"/>
                    </a:lnTo>
                    <a:lnTo>
                      <a:pt x="3" y="3"/>
                    </a:lnTo>
                    <a:lnTo>
                      <a:pt x="3" y="5"/>
                    </a:lnTo>
                    <a:lnTo>
                      <a:pt x="0" y="5"/>
                    </a:lnTo>
                    <a:lnTo>
                      <a:pt x="0" y="7"/>
                    </a:lnTo>
                    <a:lnTo>
                      <a:pt x="0" y="10"/>
                    </a:lnTo>
                    <a:lnTo>
                      <a:pt x="0" y="12"/>
                    </a:ln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59" name="Freeform 1734"/>
              <p:cNvSpPr>
                <a:spLocks/>
              </p:cNvSpPr>
              <p:nvPr/>
            </p:nvSpPr>
            <p:spPr bwMode="auto">
              <a:xfrm>
                <a:off x="1539875" y="1246188"/>
                <a:ext cx="11113" cy="49213"/>
              </a:xfrm>
              <a:custGeom>
                <a:avLst/>
                <a:gdLst>
                  <a:gd name="T0" fmla="*/ 2147483647 w 7"/>
                  <a:gd name="T1" fmla="*/ 0 h 31"/>
                  <a:gd name="T2" fmla="*/ 2147483647 w 7"/>
                  <a:gd name="T3" fmla="*/ 0 h 31"/>
                  <a:gd name="T4" fmla="*/ 2147483647 w 7"/>
                  <a:gd name="T5" fmla="*/ 2147483647 h 31"/>
                  <a:gd name="T6" fmla="*/ 2147483647 w 7"/>
                  <a:gd name="T7" fmla="*/ 2147483647 h 31"/>
                  <a:gd name="T8" fmla="*/ 2147483647 w 7"/>
                  <a:gd name="T9" fmla="*/ 2147483647 h 31"/>
                  <a:gd name="T10" fmla="*/ 2147483647 w 7"/>
                  <a:gd name="T11" fmla="*/ 2147483647 h 31"/>
                  <a:gd name="T12" fmla="*/ 0 w 7"/>
                  <a:gd name="T13" fmla="*/ 2147483647 h 31"/>
                  <a:gd name="T14" fmla="*/ 0 w 7"/>
                  <a:gd name="T15" fmla="*/ 2147483647 h 31"/>
                  <a:gd name="T16" fmla="*/ 0 w 7"/>
                  <a:gd name="T17" fmla="*/ 2147483647 h 31"/>
                  <a:gd name="T18" fmla="*/ 0 w 7"/>
                  <a:gd name="T19" fmla="*/ 2147483647 h 31"/>
                  <a:gd name="T20" fmla="*/ 0 w 7"/>
                  <a:gd name="T21" fmla="*/ 2147483647 h 31"/>
                  <a:gd name="T22" fmla="*/ 0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0 w 7"/>
                  <a:gd name="T33" fmla="*/ 2147483647 h 31"/>
                  <a:gd name="T34" fmla="*/ 2147483647 w 7"/>
                  <a:gd name="T35" fmla="*/ 2147483647 h 31"/>
                  <a:gd name="T36" fmla="*/ 2147483647 w 7"/>
                  <a:gd name="T37" fmla="*/ 2147483647 h 31"/>
                  <a:gd name="T38" fmla="*/ 0 w 7"/>
                  <a:gd name="T39" fmla="*/ 2147483647 h 31"/>
                  <a:gd name="T40" fmla="*/ 0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2147483647 h 31"/>
                  <a:gd name="T80" fmla="*/ 2147483647 w 7"/>
                  <a:gd name="T81" fmla="*/ 2147483647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2147483647 w 7"/>
                  <a:gd name="T91" fmla="*/ 2147483647 h 31"/>
                  <a:gd name="T92" fmla="*/ 2147483647 w 7"/>
                  <a:gd name="T93" fmla="*/ 2147483647 h 31"/>
                  <a:gd name="T94" fmla="*/ 2147483647 w 7"/>
                  <a:gd name="T95" fmla="*/ 2147483647 h 31"/>
                  <a:gd name="T96" fmla="*/ 2147483647 w 7"/>
                  <a:gd name="T97" fmla="*/ 2147483647 h 31"/>
                  <a:gd name="T98" fmla="*/ 2147483647 w 7"/>
                  <a:gd name="T99" fmla="*/ 2147483647 h 31"/>
                  <a:gd name="T100" fmla="*/ 2147483647 w 7"/>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3" y="0"/>
                    </a:moveTo>
                    <a:lnTo>
                      <a:pt x="3" y="0"/>
                    </a:lnTo>
                    <a:lnTo>
                      <a:pt x="3" y="3"/>
                    </a:lnTo>
                    <a:lnTo>
                      <a:pt x="3" y="5"/>
                    </a:lnTo>
                    <a:lnTo>
                      <a:pt x="0" y="5"/>
                    </a:lnTo>
                    <a:lnTo>
                      <a:pt x="0" y="7"/>
                    </a:lnTo>
                    <a:lnTo>
                      <a:pt x="0" y="10"/>
                    </a:lnTo>
                    <a:lnTo>
                      <a:pt x="0" y="12"/>
                    </a:ln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0" name="Freeform 1735"/>
              <p:cNvSpPr>
                <a:spLocks/>
              </p:cNvSpPr>
              <p:nvPr/>
            </p:nvSpPr>
            <p:spPr bwMode="auto">
              <a:xfrm>
                <a:off x="1531938" y="1298575"/>
                <a:ext cx="23813" cy="19050"/>
              </a:xfrm>
              <a:custGeom>
                <a:avLst/>
                <a:gdLst>
                  <a:gd name="T0" fmla="*/ 2147483647 w 15"/>
                  <a:gd name="T1" fmla="*/ 0 h 12"/>
                  <a:gd name="T2" fmla="*/ 2147483647 w 15"/>
                  <a:gd name="T3" fmla="*/ 0 h 12"/>
                  <a:gd name="T4" fmla="*/ 2147483647 w 15"/>
                  <a:gd name="T5" fmla="*/ 0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0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2147483647 h 12"/>
                  <a:gd name="T74" fmla="*/ 2147483647 w 15"/>
                  <a:gd name="T75" fmla="*/ 2147483647 h 12"/>
                  <a:gd name="T76" fmla="*/ 2147483647 w 15"/>
                  <a:gd name="T77" fmla="*/ 2147483647 h 12"/>
                  <a:gd name="T78" fmla="*/ 2147483647 w 15"/>
                  <a:gd name="T79" fmla="*/ 2147483647 h 12"/>
                  <a:gd name="T80" fmla="*/ 2147483647 w 15"/>
                  <a:gd name="T81" fmla="*/ 2147483647 h 12"/>
                  <a:gd name="T82" fmla="*/ 2147483647 w 15"/>
                  <a:gd name="T83" fmla="*/ 0 h 12"/>
                  <a:gd name="T84" fmla="*/ 2147483647 w 15"/>
                  <a:gd name="T85" fmla="*/ 0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8" y="0"/>
                    </a:moveTo>
                    <a:lnTo>
                      <a:pt x="5" y="0"/>
                    </a:lnTo>
                    <a:lnTo>
                      <a:pt x="5" y="3"/>
                    </a:lnTo>
                    <a:lnTo>
                      <a:pt x="5" y="5"/>
                    </a:ln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1" name="Freeform 1736"/>
              <p:cNvSpPr>
                <a:spLocks/>
              </p:cNvSpPr>
              <p:nvPr/>
            </p:nvSpPr>
            <p:spPr bwMode="auto">
              <a:xfrm>
                <a:off x="1531938" y="1298575"/>
                <a:ext cx="23813" cy="19050"/>
              </a:xfrm>
              <a:custGeom>
                <a:avLst/>
                <a:gdLst>
                  <a:gd name="T0" fmla="*/ 2147483647 w 15"/>
                  <a:gd name="T1" fmla="*/ 0 h 12"/>
                  <a:gd name="T2" fmla="*/ 2147483647 w 15"/>
                  <a:gd name="T3" fmla="*/ 0 h 12"/>
                  <a:gd name="T4" fmla="*/ 2147483647 w 15"/>
                  <a:gd name="T5" fmla="*/ 0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0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2147483647 h 12"/>
                  <a:gd name="T74" fmla="*/ 2147483647 w 15"/>
                  <a:gd name="T75" fmla="*/ 2147483647 h 12"/>
                  <a:gd name="T76" fmla="*/ 2147483647 w 15"/>
                  <a:gd name="T77" fmla="*/ 2147483647 h 12"/>
                  <a:gd name="T78" fmla="*/ 2147483647 w 15"/>
                  <a:gd name="T79" fmla="*/ 2147483647 h 12"/>
                  <a:gd name="T80" fmla="*/ 2147483647 w 15"/>
                  <a:gd name="T81" fmla="*/ 2147483647 h 12"/>
                  <a:gd name="T82" fmla="*/ 2147483647 w 15"/>
                  <a:gd name="T83" fmla="*/ 0 h 12"/>
                  <a:gd name="T84" fmla="*/ 2147483647 w 15"/>
                  <a:gd name="T85" fmla="*/ 0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8" y="0"/>
                    </a:moveTo>
                    <a:lnTo>
                      <a:pt x="5" y="0"/>
                    </a:lnTo>
                    <a:lnTo>
                      <a:pt x="5" y="3"/>
                    </a:lnTo>
                    <a:lnTo>
                      <a:pt x="5" y="5"/>
                    </a:ln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2" name="Freeform 1737"/>
              <p:cNvSpPr>
                <a:spLocks/>
              </p:cNvSpPr>
              <p:nvPr/>
            </p:nvSpPr>
            <p:spPr bwMode="auto">
              <a:xfrm>
                <a:off x="1506538" y="1317625"/>
                <a:ext cx="33338" cy="38100"/>
              </a:xfrm>
              <a:custGeom>
                <a:avLst/>
                <a:gdLst>
                  <a:gd name="T0" fmla="*/ 2147483647 w 21"/>
                  <a:gd name="T1" fmla="*/ 0 h 24"/>
                  <a:gd name="T2" fmla="*/ 2147483647 w 21"/>
                  <a:gd name="T3" fmla="*/ 2147483647 h 24"/>
                  <a:gd name="T4" fmla="*/ 2147483647 w 21"/>
                  <a:gd name="T5" fmla="*/ 2147483647 h 24"/>
                  <a:gd name="T6" fmla="*/ 2147483647 w 21"/>
                  <a:gd name="T7" fmla="*/ 2147483647 h 24"/>
                  <a:gd name="T8" fmla="*/ 2147483647 w 21"/>
                  <a:gd name="T9" fmla="*/ 2147483647 h 24"/>
                  <a:gd name="T10" fmla="*/ 2147483647 w 21"/>
                  <a:gd name="T11" fmla="*/ 2147483647 h 24"/>
                  <a:gd name="T12" fmla="*/ 2147483647 w 21"/>
                  <a:gd name="T13" fmla="*/ 2147483647 h 24"/>
                  <a:gd name="T14" fmla="*/ 2147483647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0 w 21"/>
                  <a:gd name="T27" fmla="*/ 2147483647 h 24"/>
                  <a:gd name="T28" fmla="*/ 0 w 21"/>
                  <a:gd name="T29" fmla="*/ 2147483647 h 24"/>
                  <a:gd name="T30" fmla="*/ 0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2147483647 h 24"/>
                  <a:gd name="T60" fmla="*/ 2147483647 w 21"/>
                  <a:gd name="T61" fmla="*/ 2147483647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21" y="0"/>
                    </a:moveTo>
                    <a:lnTo>
                      <a:pt x="19" y="0"/>
                    </a:lnTo>
                    <a:lnTo>
                      <a:pt x="19" y="3"/>
                    </a:lnTo>
                    <a:lnTo>
                      <a:pt x="21" y="3"/>
                    </a:lnTo>
                    <a:lnTo>
                      <a:pt x="19" y="3"/>
                    </a:lnTo>
                    <a:lnTo>
                      <a:pt x="19" y="7"/>
                    </a:lnTo>
                    <a:lnTo>
                      <a:pt x="16" y="10"/>
                    </a:lnTo>
                    <a:lnTo>
                      <a:pt x="16" y="12"/>
                    </a:lnTo>
                    <a:lnTo>
                      <a:pt x="14" y="12"/>
                    </a:lnTo>
                    <a:lnTo>
                      <a:pt x="14" y="14"/>
                    </a:lnTo>
                    <a:lnTo>
                      <a:pt x="12" y="14"/>
                    </a:ln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3" name="Freeform 1738"/>
              <p:cNvSpPr>
                <a:spLocks/>
              </p:cNvSpPr>
              <p:nvPr/>
            </p:nvSpPr>
            <p:spPr bwMode="auto">
              <a:xfrm>
                <a:off x="1506538" y="1317625"/>
                <a:ext cx="33338" cy="38100"/>
              </a:xfrm>
              <a:custGeom>
                <a:avLst/>
                <a:gdLst>
                  <a:gd name="T0" fmla="*/ 2147483647 w 21"/>
                  <a:gd name="T1" fmla="*/ 0 h 24"/>
                  <a:gd name="T2" fmla="*/ 2147483647 w 21"/>
                  <a:gd name="T3" fmla="*/ 2147483647 h 24"/>
                  <a:gd name="T4" fmla="*/ 2147483647 w 21"/>
                  <a:gd name="T5" fmla="*/ 2147483647 h 24"/>
                  <a:gd name="T6" fmla="*/ 2147483647 w 21"/>
                  <a:gd name="T7" fmla="*/ 2147483647 h 24"/>
                  <a:gd name="T8" fmla="*/ 2147483647 w 21"/>
                  <a:gd name="T9" fmla="*/ 2147483647 h 24"/>
                  <a:gd name="T10" fmla="*/ 2147483647 w 21"/>
                  <a:gd name="T11" fmla="*/ 2147483647 h 24"/>
                  <a:gd name="T12" fmla="*/ 2147483647 w 21"/>
                  <a:gd name="T13" fmla="*/ 2147483647 h 24"/>
                  <a:gd name="T14" fmla="*/ 2147483647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0 w 21"/>
                  <a:gd name="T27" fmla="*/ 2147483647 h 24"/>
                  <a:gd name="T28" fmla="*/ 0 w 21"/>
                  <a:gd name="T29" fmla="*/ 2147483647 h 24"/>
                  <a:gd name="T30" fmla="*/ 0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2147483647 h 24"/>
                  <a:gd name="T60" fmla="*/ 2147483647 w 21"/>
                  <a:gd name="T61" fmla="*/ 2147483647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21" y="0"/>
                    </a:moveTo>
                    <a:lnTo>
                      <a:pt x="19" y="0"/>
                    </a:lnTo>
                    <a:lnTo>
                      <a:pt x="19" y="3"/>
                    </a:lnTo>
                    <a:lnTo>
                      <a:pt x="21" y="3"/>
                    </a:lnTo>
                    <a:lnTo>
                      <a:pt x="19" y="3"/>
                    </a:lnTo>
                    <a:lnTo>
                      <a:pt x="19" y="7"/>
                    </a:lnTo>
                    <a:lnTo>
                      <a:pt x="16" y="10"/>
                    </a:lnTo>
                    <a:lnTo>
                      <a:pt x="16" y="12"/>
                    </a:lnTo>
                    <a:lnTo>
                      <a:pt x="14" y="12"/>
                    </a:lnTo>
                    <a:lnTo>
                      <a:pt x="14" y="14"/>
                    </a:lnTo>
                    <a:lnTo>
                      <a:pt x="12" y="14"/>
                    </a:ln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4" name="Freeform 1739"/>
              <p:cNvSpPr>
                <a:spLocks/>
              </p:cNvSpPr>
              <p:nvPr/>
            </p:nvSpPr>
            <p:spPr bwMode="auto">
              <a:xfrm>
                <a:off x="1528763" y="1333500"/>
                <a:ext cx="3175" cy="3175"/>
              </a:xfrm>
              <a:custGeom>
                <a:avLst/>
                <a:gdLst>
                  <a:gd name="T0" fmla="*/ 0 w 2"/>
                  <a:gd name="T1" fmla="*/ 0 h 2"/>
                  <a:gd name="T2" fmla="*/ 0 w 2"/>
                  <a:gd name="T3" fmla="*/ 0 h 2"/>
                  <a:gd name="T4" fmla="*/ 0 w 2"/>
                  <a:gd name="T5" fmla="*/ 2147483647 h 2"/>
                  <a:gd name="T6" fmla="*/ 0 w 2"/>
                  <a:gd name="T7" fmla="*/ 2147483647 h 2"/>
                  <a:gd name="T8" fmla="*/ 0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5" name="Freeform 1740"/>
              <p:cNvSpPr>
                <a:spLocks/>
              </p:cNvSpPr>
              <p:nvPr/>
            </p:nvSpPr>
            <p:spPr bwMode="auto">
              <a:xfrm>
                <a:off x="1528763" y="1333500"/>
                <a:ext cx="3175" cy="3175"/>
              </a:xfrm>
              <a:custGeom>
                <a:avLst/>
                <a:gdLst>
                  <a:gd name="T0" fmla="*/ 0 w 2"/>
                  <a:gd name="T1" fmla="*/ 0 h 2"/>
                  <a:gd name="T2" fmla="*/ 0 w 2"/>
                  <a:gd name="T3" fmla="*/ 0 h 2"/>
                  <a:gd name="T4" fmla="*/ 0 w 2"/>
                  <a:gd name="T5" fmla="*/ 2147483647 h 2"/>
                  <a:gd name="T6" fmla="*/ 0 w 2"/>
                  <a:gd name="T7" fmla="*/ 2147483647 h 2"/>
                  <a:gd name="T8" fmla="*/ 0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6" name="Freeform 1741"/>
              <p:cNvSpPr>
                <a:spLocks/>
              </p:cNvSpPr>
              <p:nvPr/>
            </p:nvSpPr>
            <p:spPr bwMode="auto">
              <a:xfrm>
                <a:off x="1509713" y="1352550"/>
                <a:ext cx="7938" cy="6350"/>
              </a:xfrm>
              <a:custGeom>
                <a:avLst/>
                <a:gdLst>
                  <a:gd name="T0" fmla="*/ 2147483647 w 5"/>
                  <a:gd name="T1" fmla="*/ 0 h 4"/>
                  <a:gd name="T2" fmla="*/ 2147483647 w 5"/>
                  <a:gd name="T3" fmla="*/ 0 h 4"/>
                  <a:gd name="T4" fmla="*/ 2147483647 w 5"/>
                  <a:gd name="T5" fmla="*/ 2147483647 h 4"/>
                  <a:gd name="T6" fmla="*/ 0 w 5"/>
                  <a:gd name="T7" fmla="*/ 2147483647 h 4"/>
                  <a:gd name="T8" fmla="*/ 0 w 5"/>
                  <a:gd name="T9" fmla="*/ 2147483647 h 4"/>
                  <a:gd name="T10" fmla="*/ 0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0 h 4"/>
                  <a:gd name="T24" fmla="*/ 2147483647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5" y="0"/>
                    </a:moveTo>
                    <a:lnTo>
                      <a:pt x="3" y="0"/>
                    </a:lnTo>
                    <a:lnTo>
                      <a:pt x="3" y="2"/>
                    </a:lnTo>
                    <a:lnTo>
                      <a:pt x="0" y="2"/>
                    </a:lnTo>
                    <a:lnTo>
                      <a:pt x="0" y="4"/>
                    </a:lnTo>
                    <a:lnTo>
                      <a:pt x="3" y="4"/>
                    </a:lnTo>
                    <a:lnTo>
                      <a:pt x="3" y="2"/>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7" name="Freeform 1742"/>
              <p:cNvSpPr>
                <a:spLocks/>
              </p:cNvSpPr>
              <p:nvPr/>
            </p:nvSpPr>
            <p:spPr bwMode="auto">
              <a:xfrm>
                <a:off x="1509713" y="1352550"/>
                <a:ext cx="7938" cy="6350"/>
              </a:xfrm>
              <a:custGeom>
                <a:avLst/>
                <a:gdLst>
                  <a:gd name="T0" fmla="*/ 2147483647 w 5"/>
                  <a:gd name="T1" fmla="*/ 0 h 4"/>
                  <a:gd name="T2" fmla="*/ 2147483647 w 5"/>
                  <a:gd name="T3" fmla="*/ 0 h 4"/>
                  <a:gd name="T4" fmla="*/ 2147483647 w 5"/>
                  <a:gd name="T5" fmla="*/ 2147483647 h 4"/>
                  <a:gd name="T6" fmla="*/ 0 w 5"/>
                  <a:gd name="T7" fmla="*/ 2147483647 h 4"/>
                  <a:gd name="T8" fmla="*/ 0 w 5"/>
                  <a:gd name="T9" fmla="*/ 2147483647 h 4"/>
                  <a:gd name="T10" fmla="*/ 0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0 h 4"/>
                  <a:gd name="T24" fmla="*/ 2147483647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5" y="0"/>
                    </a:moveTo>
                    <a:lnTo>
                      <a:pt x="3" y="0"/>
                    </a:lnTo>
                    <a:lnTo>
                      <a:pt x="3" y="2"/>
                    </a:lnTo>
                    <a:lnTo>
                      <a:pt x="0" y="2"/>
                    </a:lnTo>
                    <a:lnTo>
                      <a:pt x="0" y="4"/>
                    </a:lnTo>
                    <a:lnTo>
                      <a:pt x="3" y="4"/>
                    </a:lnTo>
                    <a:lnTo>
                      <a:pt x="3"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8" name="Freeform 1743"/>
              <p:cNvSpPr>
                <a:spLocks/>
              </p:cNvSpPr>
              <p:nvPr/>
            </p:nvSpPr>
            <p:spPr bwMode="auto">
              <a:xfrm>
                <a:off x="1498600" y="1355725"/>
                <a:ext cx="11113" cy="11113"/>
              </a:xfrm>
              <a:custGeom>
                <a:avLst/>
                <a:gdLst>
                  <a:gd name="T0" fmla="*/ 2147483647 w 3"/>
                  <a:gd name="T1" fmla="*/ 0 h 3"/>
                  <a:gd name="T2" fmla="*/ 2147483647 w 3"/>
                  <a:gd name="T3" fmla="*/ 0 h 3"/>
                  <a:gd name="T4" fmla="*/ 0 w 3"/>
                  <a:gd name="T5" fmla="*/ 0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0 h 3"/>
                  <a:gd name="T34" fmla="*/ 2147483647 w 3"/>
                  <a:gd name="T35" fmla="*/ 0 h 3"/>
                  <a:gd name="T36" fmla="*/ 2147483647 w 3"/>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3">
                    <a:moveTo>
                      <a:pt x="1" y="0"/>
                    </a:moveTo>
                    <a:cubicBezTo>
                      <a:pt x="1" y="0"/>
                      <a:pt x="1" y="0"/>
                      <a:pt x="1" y="0"/>
                    </a:cubicBezTo>
                    <a:cubicBezTo>
                      <a:pt x="0" y="0"/>
                      <a:pt x="0" y="0"/>
                      <a:pt x="0"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2" y="3"/>
                      <a:pt x="2" y="3"/>
                      <a:pt x="2" y="3"/>
                    </a:cubicBezTo>
                    <a:cubicBezTo>
                      <a:pt x="2" y="2"/>
                      <a:pt x="2" y="2"/>
                      <a:pt x="2" y="2"/>
                    </a:cubicBezTo>
                    <a:cubicBezTo>
                      <a:pt x="3" y="1"/>
                      <a:pt x="3" y="1"/>
                      <a:pt x="3" y="1"/>
                    </a:cubicBezTo>
                    <a:cubicBezTo>
                      <a:pt x="2" y="0"/>
                      <a:pt x="2" y="0"/>
                      <a:pt x="2" y="0"/>
                    </a:cubicBezTo>
                    <a:cubicBezTo>
                      <a:pt x="2" y="0"/>
                      <a:pt x="2" y="0"/>
                      <a:pt x="2" y="0"/>
                    </a:cubicBezTo>
                    <a:cubicBezTo>
                      <a:pt x="1" y="0"/>
                      <a:pt x="1" y="0"/>
                      <a:pt x="1"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69" name="Rectangle 1744"/>
              <p:cNvSpPr>
                <a:spLocks noChangeArrowheads="1"/>
              </p:cNvSpPr>
              <p:nvPr/>
            </p:nvSpPr>
            <p:spPr bwMode="auto">
              <a:xfrm>
                <a:off x="1498600" y="1352550"/>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70" name="Rectangle 1745"/>
              <p:cNvSpPr>
                <a:spLocks noChangeArrowheads="1"/>
              </p:cNvSpPr>
              <p:nvPr/>
            </p:nvSpPr>
            <p:spPr bwMode="auto">
              <a:xfrm>
                <a:off x="1498600" y="135255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71" name="Freeform 1746"/>
              <p:cNvSpPr>
                <a:spLocks/>
              </p:cNvSpPr>
              <p:nvPr/>
            </p:nvSpPr>
            <p:spPr bwMode="auto">
              <a:xfrm>
                <a:off x="1490663" y="1355725"/>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72" name="Freeform 1747"/>
              <p:cNvSpPr>
                <a:spLocks/>
              </p:cNvSpPr>
              <p:nvPr/>
            </p:nvSpPr>
            <p:spPr bwMode="auto">
              <a:xfrm>
                <a:off x="1490663" y="1355725"/>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73" name="Rectangle 1748"/>
              <p:cNvSpPr>
                <a:spLocks noChangeArrowheads="1"/>
              </p:cNvSpPr>
              <p:nvPr/>
            </p:nvSpPr>
            <p:spPr bwMode="auto">
              <a:xfrm>
                <a:off x="1498600" y="1358900"/>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74" name="Rectangle 1749"/>
              <p:cNvSpPr>
                <a:spLocks noChangeArrowheads="1"/>
              </p:cNvSpPr>
              <p:nvPr/>
            </p:nvSpPr>
            <p:spPr bwMode="auto">
              <a:xfrm>
                <a:off x="1498600" y="13589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75" name="Freeform 1750"/>
              <p:cNvSpPr>
                <a:spLocks/>
              </p:cNvSpPr>
              <p:nvPr/>
            </p:nvSpPr>
            <p:spPr bwMode="auto">
              <a:xfrm>
                <a:off x="1498600" y="1355725"/>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76" name="Freeform 1751"/>
              <p:cNvSpPr>
                <a:spLocks/>
              </p:cNvSpPr>
              <p:nvPr/>
            </p:nvSpPr>
            <p:spPr bwMode="auto">
              <a:xfrm>
                <a:off x="1498600" y="1355725"/>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77" name="Rectangle 1752"/>
              <p:cNvSpPr>
                <a:spLocks noChangeArrowheads="1"/>
              </p:cNvSpPr>
              <p:nvPr/>
            </p:nvSpPr>
            <p:spPr bwMode="auto">
              <a:xfrm>
                <a:off x="1501775" y="1355725"/>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78" name="Rectangle 1753"/>
              <p:cNvSpPr>
                <a:spLocks noChangeArrowheads="1"/>
              </p:cNvSpPr>
              <p:nvPr/>
            </p:nvSpPr>
            <p:spPr bwMode="auto">
              <a:xfrm>
                <a:off x="1501775" y="13557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79" name="Freeform 1754"/>
              <p:cNvSpPr>
                <a:spLocks/>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0" name="Freeform 1755"/>
              <p:cNvSpPr>
                <a:spLocks/>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1" name="Freeform 1756"/>
              <p:cNvSpPr>
                <a:spLocks/>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2" name="Freeform 1757"/>
              <p:cNvSpPr>
                <a:spLocks/>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3" name="Freeform 1758"/>
              <p:cNvSpPr>
                <a:spLocks/>
              </p:cNvSpPr>
              <p:nvPr/>
            </p:nvSpPr>
            <p:spPr bwMode="auto">
              <a:xfrm>
                <a:off x="1555750" y="1303338"/>
                <a:ext cx="0" cy="3175"/>
              </a:xfrm>
              <a:custGeom>
                <a:avLst/>
                <a:gdLst>
                  <a:gd name="T0" fmla="*/ 0 h 2"/>
                  <a:gd name="T1" fmla="*/ 0 h 2"/>
                  <a:gd name="T2" fmla="*/ 2147483647 h 2"/>
                  <a:gd name="T3" fmla="*/ 2147483647 h 2"/>
                  <a:gd name="T4" fmla="*/ 0 h 2"/>
                  <a:gd name="T5" fmla="*/ 2147483647 h 2"/>
                  <a:gd name="T6" fmla="*/ 0 h 2"/>
                  <a:gd name="T7" fmla="*/ 0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0"/>
                    </a:moveTo>
                    <a:lnTo>
                      <a:pt x="0" y="0"/>
                    </a:lnTo>
                    <a:lnTo>
                      <a:pt x="0" y="2"/>
                    </a:ln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4" name="Freeform 1759"/>
              <p:cNvSpPr>
                <a:spLocks/>
              </p:cNvSpPr>
              <p:nvPr/>
            </p:nvSpPr>
            <p:spPr bwMode="auto">
              <a:xfrm>
                <a:off x="1555750" y="1303338"/>
                <a:ext cx="0" cy="3175"/>
              </a:xfrm>
              <a:custGeom>
                <a:avLst/>
                <a:gdLst>
                  <a:gd name="T0" fmla="*/ 0 h 2"/>
                  <a:gd name="T1" fmla="*/ 0 h 2"/>
                  <a:gd name="T2" fmla="*/ 2147483647 h 2"/>
                  <a:gd name="T3" fmla="*/ 2147483647 h 2"/>
                  <a:gd name="T4" fmla="*/ 0 h 2"/>
                  <a:gd name="T5" fmla="*/ 2147483647 h 2"/>
                  <a:gd name="T6" fmla="*/ 0 h 2"/>
                  <a:gd name="T7" fmla="*/ 0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0"/>
                    </a:moveTo>
                    <a:lnTo>
                      <a:pt x="0" y="0"/>
                    </a:lnTo>
                    <a:lnTo>
                      <a:pt x="0" y="2"/>
                    </a:ln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5" name="Freeform 1760"/>
              <p:cNvSpPr>
                <a:spLocks/>
              </p:cNvSpPr>
              <p:nvPr/>
            </p:nvSpPr>
            <p:spPr bwMode="auto">
              <a:xfrm>
                <a:off x="1558925" y="1298575"/>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0"/>
                    </a:moveTo>
                    <a:lnTo>
                      <a:pt x="2" y="0"/>
                    </a:lnTo>
                    <a:lnTo>
                      <a:pt x="0" y="3"/>
                    </a:lnTo>
                    <a:lnTo>
                      <a:pt x="2" y="0"/>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6" name="Freeform 1761"/>
              <p:cNvSpPr>
                <a:spLocks/>
              </p:cNvSpPr>
              <p:nvPr/>
            </p:nvSpPr>
            <p:spPr bwMode="auto">
              <a:xfrm>
                <a:off x="1558925" y="1298575"/>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0"/>
                    </a:moveTo>
                    <a:lnTo>
                      <a:pt x="2" y="0"/>
                    </a:lnTo>
                    <a:lnTo>
                      <a:pt x="0" y="3"/>
                    </a:lnTo>
                    <a:lnTo>
                      <a:pt x="2"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87" name="Rectangle 1762"/>
              <p:cNvSpPr>
                <a:spLocks noChangeArrowheads="1"/>
              </p:cNvSpPr>
              <p:nvPr/>
            </p:nvSpPr>
            <p:spPr bwMode="auto">
              <a:xfrm>
                <a:off x="1555750" y="1306513"/>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88" name="Rectangle 1763"/>
              <p:cNvSpPr>
                <a:spLocks noChangeArrowheads="1"/>
              </p:cNvSpPr>
              <p:nvPr/>
            </p:nvSpPr>
            <p:spPr bwMode="auto">
              <a:xfrm>
                <a:off x="1555750" y="1306513"/>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289" name="Freeform 1764"/>
              <p:cNvSpPr>
                <a:spLocks/>
              </p:cNvSpPr>
              <p:nvPr/>
            </p:nvSpPr>
            <p:spPr bwMode="auto">
              <a:xfrm>
                <a:off x="1566863" y="1295400"/>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0" name="Freeform 1765"/>
              <p:cNvSpPr>
                <a:spLocks/>
              </p:cNvSpPr>
              <p:nvPr/>
            </p:nvSpPr>
            <p:spPr bwMode="auto">
              <a:xfrm>
                <a:off x="1566863" y="1295400"/>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1" name="Freeform 1766"/>
              <p:cNvSpPr>
                <a:spLocks/>
              </p:cNvSpPr>
              <p:nvPr/>
            </p:nvSpPr>
            <p:spPr bwMode="auto">
              <a:xfrm>
                <a:off x="1573213" y="1287463"/>
                <a:ext cx="4763" cy="4763"/>
              </a:xfrm>
              <a:custGeom>
                <a:avLst/>
                <a:gdLst>
                  <a:gd name="T0" fmla="*/ 0 w 3"/>
                  <a:gd name="T1" fmla="*/ 0 h 3"/>
                  <a:gd name="T2" fmla="*/ 0 w 3"/>
                  <a:gd name="T3" fmla="*/ 2147483647 h 3"/>
                  <a:gd name="T4" fmla="*/ 0 w 3"/>
                  <a:gd name="T5" fmla="*/ 2147483647 h 3"/>
                  <a:gd name="T6" fmla="*/ 0 w 3"/>
                  <a:gd name="T7" fmla="*/ 2147483647 h 3"/>
                  <a:gd name="T8" fmla="*/ 2147483647 w 3"/>
                  <a:gd name="T9" fmla="*/ 2147483647 h 3"/>
                  <a:gd name="T10" fmla="*/ 2147483647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2" name="Freeform 1767"/>
              <p:cNvSpPr>
                <a:spLocks/>
              </p:cNvSpPr>
              <p:nvPr/>
            </p:nvSpPr>
            <p:spPr bwMode="auto">
              <a:xfrm>
                <a:off x="1573213" y="1287463"/>
                <a:ext cx="4763" cy="4763"/>
              </a:xfrm>
              <a:custGeom>
                <a:avLst/>
                <a:gdLst>
                  <a:gd name="T0" fmla="*/ 0 w 3"/>
                  <a:gd name="T1" fmla="*/ 0 h 3"/>
                  <a:gd name="T2" fmla="*/ 0 w 3"/>
                  <a:gd name="T3" fmla="*/ 2147483647 h 3"/>
                  <a:gd name="T4" fmla="*/ 0 w 3"/>
                  <a:gd name="T5" fmla="*/ 2147483647 h 3"/>
                  <a:gd name="T6" fmla="*/ 0 w 3"/>
                  <a:gd name="T7" fmla="*/ 2147483647 h 3"/>
                  <a:gd name="T8" fmla="*/ 2147483647 w 3"/>
                  <a:gd name="T9" fmla="*/ 2147483647 h 3"/>
                  <a:gd name="T10" fmla="*/ 2147483647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3" name="Freeform 1768"/>
              <p:cNvSpPr>
                <a:spLocks/>
              </p:cNvSpPr>
              <p:nvPr/>
            </p:nvSpPr>
            <p:spPr bwMode="auto">
              <a:xfrm>
                <a:off x="1585913" y="1268413"/>
                <a:ext cx="3175" cy="4763"/>
              </a:xfrm>
              <a:custGeom>
                <a:avLst/>
                <a:gdLst>
                  <a:gd name="T0" fmla="*/ 2147483647 w 2"/>
                  <a:gd name="T1" fmla="*/ 0 h 3"/>
                  <a:gd name="T2" fmla="*/ 0 w 2"/>
                  <a:gd name="T3" fmla="*/ 2147483647 h 3"/>
                  <a:gd name="T4" fmla="*/ 0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4" name="Freeform 1769"/>
              <p:cNvSpPr>
                <a:spLocks/>
              </p:cNvSpPr>
              <p:nvPr/>
            </p:nvSpPr>
            <p:spPr bwMode="auto">
              <a:xfrm>
                <a:off x="1585913" y="1268413"/>
                <a:ext cx="3175" cy="4763"/>
              </a:xfrm>
              <a:custGeom>
                <a:avLst/>
                <a:gdLst>
                  <a:gd name="T0" fmla="*/ 2147483647 w 2"/>
                  <a:gd name="T1" fmla="*/ 0 h 3"/>
                  <a:gd name="T2" fmla="*/ 0 w 2"/>
                  <a:gd name="T3" fmla="*/ 2147483647 h 3"/>
                  <a:gd name="T4" fmla="*/ 0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5" name="Freeform 1770"/>
              <p:cNvSpPr>
                <a:spLocks/>
              </p:cNvSpPr>
              <p:nvPr/>
            </p:nvSpPr>
            <p:spPr bwMode="auto">
              <a:xfrm>
                <a:off x="1581150" y="12763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6" name="Freeform 1771"/>
              <p:cNvSpPr>
                <a:spLocks/>
              </p:cNvSpPr>
              <p:nvPr/>
            </p:nvSpPr>
            <p:spPr bwMode="auto">
              <a:xfrm>
                <a:off x="1581150" y="12763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7" name="Freeform 1772"/>
              <p:cNvSpPr>
                <a:spLocks/>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8" name="Freeform 1773"/>
              <p:cNvSpPr>
                <a:spLocks/>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99" name="Freeform 1774"/>
              <p:cNvSpPr>
                <a:spLocks/>
              </p:cNvSpPr>
              <p:nvPr/>
            </p:nvSpPr>
            <p:spPr bwMode="auto">
              <a:xfrm>
                <a:off x="1577975" y="128428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0" name="Freeform 1775"/>
              <p:cNvSpPr>
                <a:spLocks/>
              </p:cNvSpPr>
              <p:nvPr/>
            </p:nvSpPr>
            <p:spPr bwMode="auto">
              <a:xfrm>
                <a:off x="1577975" y="128428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1" name="Freeform 1776"/>
              <p:cNvSpPr>
                <a:spLocks/>
              </p:cNvSpPr>
              <p:nvPr/>
            </p:nvSpPr>
            <p:spPr bwMode="auto">
              <a:xfrm>
                <a:off x="1468438" y="1389063"/>
                <a:ext cx="7938" cy="11113"/>
              </a:xfrm>
              <a:custGeom>
                <a:avLst/>
                <a:gdLst>
                  <a:gd name="T0" fmla="*/ 2147483647 w 5"/>
                  <a:gd name="T1" fmla="*/ 0 h 7"/>
                  <a:gd name="T2" fmla="*/ 2147483647 w 5"/>
                  <a:gd name="T3" fmla="*/ 0 h 7"/>
                  <a:gd name="T4" fmla="*/ 2147483647 w 5"/>
                  <a:gd name="T5" fmla="*/ 2147483647 h 7"/>
                  <a:gd name="T6" fmla="*/ 0 w 5"/>
                  <a:gd name="T7" fmla="*/ 2147483647 h 7"/>
                  <a:gd name="T8" fmla="*/ 0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2147483647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0"/>
                    </a:moveTo>
                    <a:lnTo>
                      <a:pt x="2" y="0"/>
                    </a:lnTo>
                    <a:lnTo>
                      <a:pt x="2" y="3"/>
                    </a:lnTo>
                    <a:lnTo>
                      <a:pt x="0" y="5"/>
                    </a:lnTo>
                    <a:lnTo>
                      <a:pt x="0" y="7"/>
                    </a:lnTo>
                    <a:lnTo>
                      <a:pt x="2" y="7"/>
                    </a:lnTo>
                    <a:lnTo>
                      <a:pt x="2" y="5"/>
                    </a:lnTo>
                    <a:lnTo>
                      <a:pt x="5" y="5"/>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2" name="Freeform 1777"/>
              <p:cNvSpPr>
                <a:spLocks/>
              </p:cNvSpPr>
              <p:nvPr/>
            </p:nvSpPr>
            <p:spPr bwMode="auto">
              <a:xfrm>
                <a:off x="1468438" y="1389063"/>
                <a:ext cx="7938" cy="11113"/>
              </a:xfrm>
              <a:custGeom>
                <a:avLst/>
                <a:gdLst>
                  <a:gd name="T0" fmla="*/ 2147483647 w 5"/>
                  <a:gd name="T1" fmla="*/ 0 h 7"/>
                  <a:gd name="T2" fmla="*/ 2147483647 w 5"/>
                  <a:gd name="T3" fmla="*/ 0 h 7"/>
                  <a:gd name="T4" fmla="*/ 2147483647 w 5"/>
                  <a:gd name="T5" fmla="*/ 2147483647 h 7"/>
                  <a:gd name="T6" fmla="*/ 0 w 5"/>
                  <a:gd name="T7" fmla="*/ 2147483647 h 7"/>
                  <a:gd name="T8" fmla="*/ 0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2147483647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0"/>
                    </a:moveTo>
                    <a:lnTo>
                      <a:pt x="2" y="0"/>
                    </a:lnTo>
                    <a:lnTo>
                      <a:pt x="2" y="3"/>
                    </a:lnTo>
                    <a:lnTo>
                      <a:pt x="0" y="5"/>
                    </a:lnTo>
                    <a:lnTo>
                      <a:pt x="0" y="7"/>
                    </a:lnTo>
                    <a:lnTo>
                      <a:pt x="2" y="7"/>
                    </a:lnTo>
                    <a:lnTo>
                      <a:pt x="2" y="5"/>
                    </a:lnTo>
                    <a:lnTo>
                      <a:pt x="5" y="5"/>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3" name="Freeform 1778"/>
              <p:cNvSpPr>
                <a:spLocks/>
              </p:cNvSpPr>
              <p:nvPr/>
            </p:nvSpPr>
            <p:spPr bwMode="auto">
              <a:xfrm>
                <a:off x="1498600" y="1377950"/>
                <a:ext cx="3175" cy="0"/>
              </a:xfrm>
              <a:custGeom>
                <a:avLst/>
                <a:gdLst>
                  <a:gd name="T0" fmla="*/ 2147483647 w 2"/>
                  <a:gd name="T1" fmla="*/ 0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4" name="Freeform 1779"/>
              <p:cNvSpPr>
                <a:spLocks/>
              </p:cNvSpPr>
              <p:nvPr/>
            </p:nvSpPr>
            <p:spPr bwMode="auto">
              <a:xfrm>
                <a:off x="1498600" y="1377950"/>
                <a:ext cx="3175" cy="0"/>
              </a:xfrm>
              <a:custGeom>
                <a:avLst/>
                <a:gdLst>
                  <a:gd name="T0" fmla="*/ 2147483647 w 2"/>
                  <a:gd name="T1" fmla="*/ 0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5" name="Freeform 1780"/>
              <p:cNvSpPr>
                <a:spLocks/>
              </p:cNvSpPr>
              <p:nvPr/>
            </p:nvSpPr>
            <p:spPr bwMode="auto">
              <a:xfrm>
                <a:off x="1498600" y="1377950"/>
                <a:ext cx="0" cy="4763"/>
              </a:xfrm>
              <a:custGeom>
                <a:avLst/>
                <a:gdLst>
                  <a:gd name="T0" fmla="*/ 0 h 3"/>
                  <a:gd name="T1" fmla="*/ 0 h 3"/>
                  <a:gd name="T2" fmla="*/ 2147483647 h 3"/>
                  <a:gd name="T3" fmla="*/ 2147483647 h 3"/>
                  <a:gd name="T4" fmla="*/ 2147483647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6" name="Freeform 1781"/>
              <p:cNvSpPr>
                <a:spLocks/>
              </p:cNvSpPr>
              <p:nvPr/>
            </p:nvSpPr>
            <p:spPr bwMode="auto">
              <a:xfrm>
                <a:off x="1498600" y="1377950"/>
                <a:ext cx="0" cy="4763"/>
              </a:xfrm>
              <a:custGeom>
                <a:avLst/>
                <a:gdLst>
                  <a:gd name="T0" fmla="*/ 0 h 3"/>
                  <a:gd name="T1" fmla="*/ 0 h 3"/>
                  <a:gd name="T2" fmla="*/ 2147483647 h 3"/>
                  <a:gd name="T3" fmla="*/ 2147483647 h 3"/>
                  <a:gd name="T4" fmla="*/ 2147483647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7" name="Freeform 1782"/>
              <p:cNvSpPr>
                <a:spLocks/>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8" name="Freeform 1783"/>
              <p:cNvSpPr>
                <a:spLocks/>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09" name="Freeform 1784"/>
              <p:cNvSpPr>
                <a:spLocks/>
              </p:cNvSpPr>
              <p:nvPr/>
            </p:nvSpPr>
            <p:spPr bwMode="auto">
              <a:xfrm>
                <a:off x="1484313" y="1389063"/>
                <a:ext cx="3175" cy="4763"/>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0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0" name="Freeform 1785"/>
              <p:cNvSpPr>
                <a:spLocks/>
              </p:cNvSpPr>
              <p:nvPr/>
            </p:nvSpPr>
            <p:spPr bwMode="auto">
              <a:xfrm>
                <a:off x="1484313" y="1389063"/>
                <a:ext cx="3175" cy="4763"/>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0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1" name="Freeform 1786"/>
              <p:cNvSpPr>
                <a:spLocks/>
              </p:cNvSpPr>
              <p:nvPr/>
            </p:nvSpPr>
            <p:spPr bwMode="auto">
              <a:xfrm>
                <a:off x="1484313" y="139382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2" name="Freeform 1787"/>
              <p:cNvSpPr>
                <a:spLocks/>
              </p:cNvSpPr>
              <p:nvPr/>
            </p:nvSpPr>
            <p:spPr bwMode="auto">
              <a:xfrm>
                <a:off x="1484313" y="139382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3" name="Freeform 1788"/>
              <p:cNvSpPr>
                <a:spLocks/>
              </p:cNvSpPr>
              <p:nvPr/>
            </p:nvSpPr>
            <p:spPr bwMode="auto">
              <a:xfrm>
                <a:off x="1479550" y="1393825"/>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4" name="Freeform 1789"/>
              <p:cNvSpPr>
                <a:spLocks/>
              </p:cNvSpPr>
              <p:nvPr/>
            </p:nvSpPr>
            <p:spPr bwMode="auto">
              <a:xfrm>
                <a:off x="1479550" y="1393825"/>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5" name="Freeform 1790"/>
              <p:cNvSpPr>
                <a:spLocks/>
              </p:cNvSpPr>
              <p:nvPr/>
            </p:nvSpPr>
            <p:spPr bwMode="auto">
              <a:xfrm>
                <a:off x="1468438" y="1416050"/>
                <a:ext cx="7938" cy="19050"/>
              </a:xfrm>
              <a:custGeom>
                <a:avLst/>
                <a:gdLst>
                  <a:gd name="T0" fmla="*/ 2147483647 w 5"/>
                  <a:gd name="T1" fmla="*/ 0 h 12"/>
                  <a:gd name="T2" fmla="*/ 2147483647 w 5"/>
                  <a:gd name="T3" fmla="*/ 0 h 12"/>
                  <a:gd name="T4" fmla="*/ 2147483647 w 5"/>
                  <a:gd name="T5" fmla="*/ 0 h 12"/>
                  <a:gd name="T6" fmla="*/ 2147483647 w 5"/>
                  <a:gd name="T7" fmla="*/ 0 h 12"/>
                  <a:gd name="T8" fmla="*/ 2147483647 w 5"/>
                  <a:gd name="T9" fmla="*/ 2147483647 h 12"/>
                  <a:gd name="T10" fmla="*/ 2147483647 w 5"/>
                  <a:gd name="T11" fmla="*/ 2147483647 h 12"/>
                  <a:gd name="T12" fmla="*/ 0 w 5"/>
                  <a:gd name="T13" fmla="*/ 2147483647 h 12"/>
                  <a:gd name="T14" fmla="*/ 0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2147483647 h 12"/>
                  <a:gd name="T32" fmla="*/ 2147483647 w 5"/>
                  <a:gd name="T33" fmla="*/ 2147483647 h 12"/>
                  <a:gd name="T34" fmla="*/ 2147483647 w 5"/>
                  <a:gd name="T35" fmla="*/ 2147483647 h 12"/>
                  <a:gd name="T36" fmla="*/ 2147483647 w 5"/>
                  <a:gd name="T37" fmla="*/ 2147483647 h 12"/>
                  <a:gd name="T38" fmla="*/ 2147483647 w 5"/>
                  <a:gd name="T39" fmla="*/ 2147483647 h 12"/>
                  <a:gd name="T40" fmla="*/ 2147483647 w 5"/>
                  <a:gd name="T41" fmla="*/ 2147483647 h 12"/>
                  <a:gd name="T42" fmla="*/ 2147483647 w 5"/>
                  <a:gd name="T43" fmla="*/ 0 h 12"/>
                  <a:gd name="T44" fmla="*/ 2147483647 w 5"/>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5" y="0"/>
                    </a:moveTo>
                    <a:lnTo>
                      <a:pt x="2" y="0"/>
                    </a:lnTo>
                    <a:lnTo>
                      <a:pt x="2" y="2"/>
                    </a:lnTo>
                    <a:lnTo>
                      <a:pt x="0" y="5"/>
                    </a:lnTo>
                    <a:lnTo>
                      <a:pt x="0" y="7"/>
                    </a:lnTo>
                    <a:lnTo>
                      <a:pt x="0" y="9"/>
                    </a:lnTo>
                    <a:lnTo>
                      <a:pt x="2" y="9"/>
                    </a:lnTo>
                    <a:lnTo>
                      <a:pt x="2" y="12"/>
                    </a:lnTo>
                    <a:lnTo>
                      <a:pt x="5" y="12"/>
                    </a:lnTo>
                    <a:lnTo>
                      <a:pt x="5" y="9"/>
                    </a:lnTo>
                    <a:lnTo>
                      <a:pt x="2" y="7"/>
                    </a:lnTo>
                    <a:lnTo>
                      <a:pt x="5" y="5"/>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6" name="Freeform 1791"/>
              <p:cNvSpPr>
                <a:spLocks/>
              </p:cNvSpPr>
              <p:nvPr/>
            </p:nvSpPr>
            <p:spPr bwMode="auto">
              <a:xfrm>
                <a:off x="1468438" y="1416050"/>
                <a:ext cx="7938" cy="19050"/>
              </a:xfrm>
              <a:custGeom>
                <a:avLst/>
                <a:gdLst>
                  <a:gd name="T0" fmla="*/ 2147483647 w 5"/>
                  <a:gd name="T1" fmla="*/ 0 h 12"/>
                  <a:gd name="T2" fmla="*/ 2147483647 w 5"/>
                  <a:gd name="T3" fmla="*/ 0 h 12"/>
                  <a:gd name="T4" fmla="*/ 2147483647 w 5"/>
                  <a:gd name="T5" fmla="*/ 0 h 12"/>
                  <a:gd name="T6" fmla="*/ 2147483647 w 5"/>
                  <a:gd name="T7" fmla="*/ 0 h 12"/>
                  <a:gd name="T8" fmla="*/ 2147483647 w 5"/>
                  <a:gd name="T9" fmla="*/ 2147483647 h 12"/>
                  <a:gd name="T10" fmla="*/ 2147483647 w 5"/>
                  <a:gd name="T11" fmla="*/ 2147483647 h 12"/>
                  <a:gd name="T12" fmla="*/ 0 w 5"/>
                  <a:gd name="T13" fmla="*/ 2147483647 h 12"/>
                  <a:gd name="T14" fmla="*/ 0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2147483647 h 12"/>
                  <a:gd name="T32" fmla="*/ 2147483647 w 5"/>
                  <a:gd name="T33" fmla="*/ 2147483647 h 12"/>
                  <a:gd name="T34" fmla="*/ 2147483647 w 5"/>
                  <a:gd name="T35" fmla="*/ 2147483647 h 12"/>
                  <a:gd name="T36" fmla="*/ 2147483647 w 5"/>
                  <a:gd name="T37" fmla="*/ 2147483647 h 12"/>
                  <a:gd name="T38" fmla="*/ 2147483647 w 5"/>
                  <a:gd name="T39" fmla="*/ 2147483647 h 12"/>
                  <a:gd name="T40" fmla="*/ 2147483647 w 5"/>
                  <a:gd name="T41" fmla="*/ 2147483647 h 12"/>
                  <a:gd name="T42" fmla="*/ 2147483647 w 5"/>
                  <a:gd name="T43" fmla="*/ 0 h 12"/>
                  <a:gd name="T44" fmla="*/ 2147483647 w 5"/>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5" y="0"/>
                    </a:moveTo>
                    <a:lnTo>
                      <a:pt x="2" y="0"/>
                    </a:lnTo>
                    <a:lnTo>
                      <a:pt x="2" y="2"/>
                    </a:lnTo>
                    <a:lnTo>
                      <a:pt x="0" y="5"/>
                    </a:lnTo>
                    <a:lnTo>
                      <a:pt x="0" y="7"/>
                    </a:lnTo>
                    <a:lnTo>
                      <a:pt x="0" y="9"/>
                    </a:lnTo>
                    <a:lnTo>
                      <a:pt x="2" y="9"/>
                    </a:lnTo>
                    <a:lnTo>
                      <a:pt x="2" y="12"/>
                    </a:lnTo>
                    <a:lnTo>
                      <a:pt x="5" y="12"/>
                    </a:lnTo>
                    <a:lnTo>
                      <a:pt x="5" y="9"/>
                    </a:lnTo>
                    <a:lnTo>
                      <a:pt x="2" y="7"/>
                    </a:lnTo>
                    <a:lnTo>
                      <a:pt x="5" y="5"/>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7" name="Freeform 1792"/>
              <p:cNvSpPr>
                <a:spLocks/>
              </p:cNvSpPr>
              <p:nvPr/>
            </p:nvSpPr>
            <p:spPr bwMode="auto">
              <a:xfrm>
                <a:off x="1468438" y="1435100"/>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8" name="Freeform 1793"/>
              <p:cNvSpPr>
                <a:spLocks/>
              </p:cNvSpPr>
              <p:nvPr/>
            </p:nvSpPr>
            <p:spPr bwMode="auto">
              <a:xfrm>
                <a:off x="1468438" y="1435100"/>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19" name="Freeform 1794"/>
              <p:cNvSpPr>
                <a:spLocks/>
              </p:cNvSpPr>
              <p:nvPr/>
            </p:nvSpPr>
            <p:spPr bwMode="auto">
              <a:xfrm>
                <a:off x="1476375" y="1430338"/>
                <a:ext cx="7938" cy="7938"/>
              </a:xfrm>
              <a:custGeom>
                <a:avLst/>
                <a:gdLst>
                  <a:gd name="T0" fmla="*/ 0 w 5"/>
                  <a:gd name="T1" fmla="*/ 0 h 5"/>
                  <a:gd name="T2" fmla="*/ 0 w 5"/>
                  <a:gd name="T3" fmla="*/ 0 h 5"/>
                  <a:gd name="T4" fmla="*/ 0 w 5"/>
                  <a:gd name="T5" fmla="*/ 2147483647 h 5"/>
                  <a:gd name="T6" fmla="*/ 0 w 5"/>
                  <a:gd name="T7" fmla="*/ 2147483647 h 5"/>
                  <a:gd name="T8" fmla="*/ 0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0" y="0"/>
                    </a:moveTo>
                    <a:lnTo>
                      <a:pt x="0" y="0"/>
                    </a:lnTo>
                    <a:lnTo>
                      <a:pt x="0" y="3"/>
                    </a:lnTo>
                    <a:lnTo>
                      <a:pt x="2" y="3"/>
                    </a:lnTo>
                    <a:lnTo>
                      <a:pt x="5" y="5"/>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0" name="Freeform 1795"/>
              <p:cNvSpPr>
                <a:spLocks/>
              </p:cNvSpPr>
              <p:nvPr/>
            </p:nvSpPr>
            <p:spPr bwMode="auto">
              <a:xfrm>
                <a:off x="1476375" y="1430338"/>
                <a:ext cx="7938" cy="7938"/>
              </a:xfrm>
              <a:custGeom>
                <a:avLst/>
                <a:gdLst>
                  <a:gd name="T0" fmla="*/ 0 w 5"/>
                  <a:gd name="T1" fmla="*/ 0 h 5"/>
                  <a:gd name="T2" fmla="*/ 0 w 5"/>
                  <a:gd name="T3" fmla="*/ 0 h 5"/>
                  <a:gd name="T4" fmla="*/ 0 w 5"/>
                  <a:gd name="T5" fmla="*/ 2147483647 h 5"/>
                  <a:gd name="T6" fmla="*/ 0 w 5"/>
                  <a:gd name="T7" fmla="*/ 2147483647 h 5"/>
                  <a:gd name="T8" fmla="*/ 0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0" y="0"/>
                    </a:moveTo>
                    <a:lnTo>
                      <a:pt x="0" y="0"/>
                    </a:lnTo>
                    <a:lnTo>
                      <a:pt x="0" y="3"/>
                    </a:lnTo>
                    <a:lnTo>
                      <a:pt x="2" y="3"/>
                    </a:lnTo>
                    <a:lnTo>
                      <a:pt x="5" y="5"/>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1" name="Freeform 1796"/>
              <p:cNvSpPr>
                <a:spLocks/>
              </p:cNvSpPr>
              <p:nvPr/>
            </p:nvSpPr>
            <p:spPr bwMode="auto">
              <a:xfrm>
                <a:off x="1484313" y="1438275"/>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2147483647 h 3"/>
                  <a:gd name="T10" fmla="*/ 2147483647 w 2"/>
                  <a:gd name="T11" fmla="*/ 2147483647 h 3"/>
                  <a:gd name="T12" fmla="*/ 2147483647 w 2"/>
                  <a:gd name="T13" fmla="*/ 2147483647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2" name="Freeform 1797"/>
              <p:cNvSpPr>
                <a:spLocks/>
              </p:cNvSpPr>
              <p:nvPr/>
            </p:nvSpPr>
            <p:spPr bwMode="auto">
              <a:xfrm>
                <a:off x="1484313" y="1438275"/>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2147483647 h 3"/>
                  <a:gd name="T10" fmla="*/ 2147483647 w 2"/>
                  <a:gd name="T11" fmla="*/ 2147483647 h 3"/>
                  <a:gd name="T12" fmla="*/ 2147483647 w 2"/>
                  <a:gd name="T13" fmla="*/ 2147483647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3" name="Freeform 1798"/>
              <p:cNvSpPr>
                <a:spLocks/>
              </p:cNvSpPr>
              <p:nvPr/>
            </p:nvSpPr>
            <p:spPr bwMode="auto">
              <a:xfrm>
                <a:off x="1484313" y="1435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4" name="Freeform 1799"/>
              <p:cNvSpPr>
                <a:spLocks/>
              </p:cNvSpPr>
              <p:nvPr/>
            </p:nvSpPr>
            <p:spPr bwMode="auto">
              <a:xfrm>
                <a:off x="1484313" y="1435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5" name="Freeform 1800"/>
              <p:cNvSpPr>
                <a:spLocks/>
              </p:cNvSpPr>
              <p:nvPr/>
            </p:nvSpPr>
            <p:spPr bwMode="auto">
              <a:xfrm>
                <a:off x="1479550" y="1438275"/>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6" name="Freeform 1801"/>
              <p:cNvSpPr>
                <a:spLocks/>
              </p:cNvSpPr>
              <p:nvPr/>
            </p:nvSpPr>
            <p:spPr bwMode="auto">
              <a:xfrm>
                <a:off x="1479550" y="1438275"/>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7" name="Freeform 1803"/>
              <p:cNvSpPr>
                <a:spLocks/>
              </p:cNvSpPr>
              <p:nvPr/>
            </p:nvSpPr>
            <p:spPr bwMode="auto">
              <a:xfrm>
                <a:off x="1476375" y="1443038"/>
                <a:ext cx="3175" cy="3175"/>
              </a:xfrm>
              <a:custGeom>
                <a:avLst/>
                <a:gdLst>
                  <a:gd name="T0" fmla="*/ 0 w 1"/>
                  <a:gd name="T1" fmla="*/ 0 h 1"/>
                  <a:gd name="T2" fmla="*/ 0 w 1"/>
                  <a:gd name="T3" fmla="*/ 0 h 1"/>
                  <a:gd name="T4" fmla="*/ 0 w 1"/>
                  <a:gd name="T5" fmla="*/ 2147483647 h 1"/>
                  <a:gd name="T6" fmla="*/ 0 w 1"/>
                  <a:gd name="T7" fmla="*/ 2147483647 h 1"/>
                  <a:gd name="T8" fmla="*/ 2147483647 w 1"/>
                  <a:gd name="T9" fmla="*/ 2147483647 h 1"/>
                  <a:gd name="T10" fmla="*/ 2147483647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8" name="Freeform 1804"/>
              <p:cNvSpPr>
                <a:spLocks/>
              </p:cNvSpPr>
              <p:nvPr/>
            </p:nvSpPr>
            <p:spPr bwMode="auto">
              <a:xfrm>
                <a:off x="1479550" y="1446213"/>
                <a:ext cx="0" cy="3175"/>
              </a:xfrm>
              <a:custGeom>
                <a:avLst/>
                <a:gdLst>
                  <a:gd name="T0" fmla="*/ 0 h 1"/>
                  <a:gd name="T1" fmla="*/ 0 h 1"/>
                  <a:gd name="T2" fmla="*/ 0 h 1"/>
                  <a:gd name="T3" fmla="*/ 0 h 1"/>
                  <a:gd name="T4" fmla="*/ 2147483647 h 1"/>
                  <a:gd name="T5" fmla="*/ 2147483647 h 1"/>
                  <a:gd name="T6" fmla="*/ 0 h 1"/>
                  <a:gd name="T7" fmla="*/ 0 h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29" name="Freeform 1805"/>
              <p:cNvSpPr>
                <a:spLocks/>
              </p:cNvSpPr>
              <p:nvPr/>
            </p:nvSpPr>
            <p:spPr bwMode="auto">
              <a:xfrm>
                <a:off x="1479550" y="1446213"/>
                <a:ext cx="4763" cy="3175"/>
              </a:xfrm>
              <a:custGeom>
                <a:avLst/>
                <a:gdLst>
                  <a:gd name="T0" fmla="*/ 2147483647 w 3"/>
                  <a:gd name="T1" fmla="*/ 0 h 2"/>
                  <a:gd name="T2" fmla="*/ 0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0" name="Freeform 1806"/>
              <p:cNvSpPr>
                <a:spLocks/>
              </p:cNvSpPr>
              <p:nvPr/>
            </p:nvSpPr>
            <p:spPr bwMode="auto">
              <a:xfrm>
                <a:off x="1479550" y="1446213"/>
                <a:ext cx="4763" cy="3175"/>
              </a:xfrm>
              <a:custGeom>
                <a:avLst/>
                <a:gdLst>
                  <a:gd name="T0" fmla="*/ 2147483647 w 3"/>
                  <a:gd name="T1" fmla="*/ 0 h 2"/>
                  <a:gd name="T2" fmla="*/ 0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1" name="Freeform 1807"/>
              <p:cNvSpPr>
                <a:spLocks/>
              </p:cNvSpPr>
              <p:nvPr/>
            </p:nvSpPr>
            <p:spPr bwMode="auto">
              <a:xfrm>
                <a:off x="1484313" y="1443038"/>
                <a:ext cx="3175" cy="3175"/>
              </a:xfrm>
              <a:custGeom>
                <a:avLst/>
                <a:gdLst>
                  <a:gd name="T0" fmla="*/ 0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2" name="Freeform 1808"/>
              <p:cNvSpPr>
                <a:spLocks/>
              </p:cNvSpPr>
              <p:nvPr/>
            </p:nvSpPr>
            <p:spPr bwMode="auto">
              <a:xfrm>
                <a:off x="1484313" y="1443038"/>
                <a:ext cx="3175" cy="3175"/>
              </a:xfrm>
              <a:custGeom>
                <a:avLst/>
                <a:gdLst>
                  <a:gd name="T0" fmla="*/ 0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3" name="Freeform 1809"/>
              <p:cNvSpPr>
                <a:spLocks/>
              </p:cNvSpPr>
              <p:nvPr/>
            </p:nvSpPr>
            <p:spPr bwMode="auto">
              <a:xfrm>
                <a:off x="1484313" y="144621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4" name="Freeform 1810"/>
              <p:cNvSpPr>
                <a:spLocks/>
              </p:cNvSpPr>
              <p:nvPr/>
            </p:nvSpPr>
            <p:spPr bwMode="auto">
              <a:xfrm>
                <a:off x="1484313" y="144621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5" name="Freeform 1811"/>
              <p:cNvSpPr>
                <a:spLocks/>
              </p:cNvSpPr>
              <p:nvPr/>
            </p:nvSpPr>
            <p:spPr bwMode="auto">
              <a:xfrm>
                <a:off x="1484313" y="1449388"/>
                <a:ext cx="6350" cy="7938"/>
              </a:xfrm>
              <a:custGeom>
                <a:avLst/>
                <a:gdLst>
                  <a:gd name="T0" fmla="*/ 2147483647 w 2"/>
                  <a:gd name="T1" fmla="*/ 0 h 2"/>
                  <a:gd name="T2" fmla="*/ 2147483647 w 2"/>
                  <a:gd name="T3" fmla="*/ 0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2147483647 w 2"/>
                  <a:gd name="T19" fmla="*/ 2147483647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1" y="0"/>
                    </a:move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6" name="Freeform 1812"/>
              <p:cNvSpPr>
                <a:spLocks/>
              </p:cNvSpPr>
              <p:nvPr/>
            </p:nvSpPr>
            <p:spPr bwMode="auto">
              <a:xfrm>
                <a:off x="1487488" y="1446213"/>
                <a:ext cx="0" cy="3175"/>
              </a:xfrm>
              <a:custGeom>
                <a:avLst/>
                <a:gdLst>
                  <a:gd name="T0" fmla="*/ 0 h 2"/>
                  <a:gd name="T1" fmla="*/ 0 h 2"/>
                  <a:gd name="T2" fmla="*/ 0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7" name="Freeform 1813"/>
              <p:cNvSpPr>
                <a:spLocks/>
              </p:cNvSpPr>
              <p:nvPr/>
            </p:nvSpPr>
            <p:spPr bwMode="auto">
              <a:xfrm>
                <a:off x="1487488" y="1446213"/>
                <a:ext cx="0" cy="3175"/>
              </a:xfrm>
              <a:custGeom>
                <a:avLst/>
                <a:gdLst>
                  <a:gd name="T0" fmla="*/ 0 h 2"/>
                  <a:gd name="T1" fmla="*/ 0 h 2"/>
                  <a:gd name="T2" fmla="*/ 0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8" name="Freeform 1814"/>
              <p:cNvSpPr>
                <a:spLocks/>
              </p:cNvSpPr>
              <p:nvPr/>
            </p:nvSpPr>
            <p:spPr bwMode="auto">
              <a:xfrm>
                <a:off x="1566863" y="1498600"/>
                <a:ext cx="6350" cy="7938"/>
              </a:xfrm>
              <a:custGeom>
                <a:avLst/>
                <a:gdLst>
                  <a:gd name="T0" fmla="*/ 2147483647 w 2"/>
                  <a:gd name="T1" fmla="*/ 0 h 2"/>
                  <a:gd name="T2" fmla="*/ 2147483647 w 2"/>
                  <a:gd name="T3" fmla="*/ 0 h 2"/>
                  <a:gd name="T4" fmla="*/ 2147483647 w 2"/>
                  <a:gd name="T5" fmla="*/ 2147483647 h 2"/>
                  <a:gd name="T6" fmla="*/ 2147483647 w 2"/>
                  <a:gd name="T7" fmla="*/ 2147483647 h 2"/>
                  <a:gd name="T8" fmla="*/ 0 w 2"/>
                  <a:gd name="T9" fmla="*/ 2147483647 h 2"/>
                  <a:gd name="T10" fmla="*/ 2147483647 w 2"/>
                  <a:gd name="T11" fmla="*/ 2147483647 h 2"/>
                  <a:gd name="T12" fmla="*/ 2147483647 w 2"/>
                  <a:gd name="T13" fmla="*/ 2147483647 h 2"/>
                  <a:gd name="T14" fmla="*/ 2147483647 w 2"/>
                  <a:gd name="T15" fmla="*/ 2147483647 h 2"/>
                  <a:gd name="T16" fmla="*/ 2147483647 w 2"/>
                  <a:gd name="T17" fmla="*/ 2147483647 h 2"/>
                  <a:gd name="T18" fmla="*/ 2147483647 w 2"/>
                  <a:gd name="T19" fmla="*/ 0 h 2"/>
                  <a:gd name="T20" fmla="*/ 2147483647 w 2"/>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0"/>
                    </a:moveTo>
                    <a:cubicBezTo>
                      <a:pt x="2" y="0"/>
                      <a:pt x="2" y="0"/>
                      <a:pt x="2" y="0"/>
                    </a:cubicBezTo>
                    <a:cubicBezTo>
                      <a:pt x="2" y="1"/>
                      <a:pt x="2" y="1"/>
                      <a:pt x="2" y="1"/>
                    </a:cubicBezTo>
                    <a:cubicBezTo>
                      <a:pt x="1" y="2"/>
                      <a:pt x="1" y="2"/>
                      <a:pt x="1" y="2"/>
                    </a:cubicBezTo>
                    <a:cubicBezTo>
                      <a:pt x="0" y="2"/>
                      <a:pt x="0" y="2"/>
                      <a:pt x="0" y="2"/>
                    </a:cubicBezTo>
                    <a:cubicBezTo>
                      <a:pt x="1" y="2"/>
                      <a:pt x="1" y="2"/>
                      <a:pt x="1" y="2"/>
                    </a:cubicBezTo>
                    <a:cubicBezTo>
                      <a:pt x="2" y="1"/>
                      <a:pt x="2" y="1"/>
                      <a:pt x="2" y="1"/>
                    </a:cubicBezTo>
                    <a:cubicBezTo>
                      <a:pt x="2" y="2"/>
                      <a:pt x="2" y="2"/>
                      <a:pt x="2" y="2"/>
                    </a:cubicBezTo>
                    <a:cubicBezTo>
                      <a:pt x="2" y="1"/>
                      <a:pt x="2" y="1"/>
                      <a:pt x="2" y="1"/>
                    </a:cubicBezTo>
                    <a:cubicBezTo>
                      <a:pt x="2" y="0"/>
                      <a:pt x="2" y="0"/>
                      <a:pt x="2" y="0"/>
                    </a:cubicBezTo>
                    <a:cubicBezTo>
                      <a:pt x="2" y="0"/>
                      <a:pt x="2" y="0"/>
                      <a:pt x="2"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39" name="Freeform 1815"/>
              <p:cNvSpPr>
                <a:spLocks/>
              </p:cNvSpPr>
              <p:nvPr/>
            </p:nvSpPr>
            <p:spPr bwMode="auto">
              <a:xfrm>
                <a:off x="1566863" y="1490663"/>
                <a:ext cx="11113" cy="11113"/>
              </a:xfrm>
              <a:custGeom>
                <a:avLst/>
                <a:gdLst>
                  <a:gd name="T0" fmla="*/ 2147483647 w 7"/>
                  <a:gd name="T1" fmla="*/ 0 h 7"/>
                  <a:gd name="T2" fmla="*/ 0 w 7"/>
                  <a:gd name="T3" fmla="*/ 0 h 7"/>
                  <a:gd name="T4" fmla="*/ 0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0"/>
                    </a:moveTo>
                    <a:lnTo>
                      <a:pt x="0" y="0"/>
                    </a:lnTo>
                    <a:lnTo>
                      <a:pt x="0" y="3"/>
                    </a:lnTo>
                    <a:lnTo>
                      <a:pt x="2" y="3"/>
                    </a:lnTo>
                    <a:lnTo>
                      <a:pt x="4" y="3"/>
                    </a:lnTo>
                    <a:lnTo>
                      <a:pt x="4" y="5"/>
                    </a:lnTo>
                    <a:lnTo>
                      <a:pt x="7" y="7"/>
                    </a:lnTo>
                    <a:lnTo>
                      <a:pt x="7" y="5"/>
                    </a:lnTo>
                    <a:lnTo>
                      <a:pt x="4"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0" name="Freeform 1816"/>
              <p:cNvSpPr>
                <a:spLocks/>
              </p:cNvSpPr>
              <p:nvPr/>
            </p:nvSpPr>
            <p:spPr bwMode="auto">
              <a:xfrm>
                <a:off x="1566863" y="1490663"/>
                <a:ext cx="11113" cy="11113"/>
              </a:xfrm>
              <a:custGeom>
                <a:avLst/>
                <a:gdLst>
                  <a:gd name="T0" fmla="*/ 2147483647 w 7"/>
                  <a:gd name="T1" fmla="*/ 0 h 7"/>
                  <a:gd name="T2" fmla="*/ 0 w 7"/>
                  <a:gd name="T3" fmla="*/ 0 h 7"/>
                  <a:gd name="T4" fmla="*/ 0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0"/>
                    </a:moveTo>
                    <a:lnTo>
                      <a:pt x="0" y="0"/>
                    </a:lnTo>
                    <a:lnTo>
                      <a:pt x="0" y="3"/>
                    </a:lnTo>
                    <a:lnTo>
                      <a:pt x="2" y="3"/>
                    </a:lnTo>
                    <a:lnTo>
                      <a:pt x="4" y="3"/>
                    </a:lnTo>
                    <a:lnTo>
                      <a:pt x="4" y="5"/>
                    </a:lnTo>
                    <a:lnTo>
                      <a:pt x="7" y="7"/>
                    </a:lnTo>
                    <a:lnTo>
                      <a:pt x="7" y="5"/>
                    </a:lnTo>
                    <a:lnTo>
                      <a:pt x="4"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1" name="Freeform 1817"/>
              <p:cNvSpPr>
                <a:spLocks/>
              </p:cNvSpPr>
              <p:nvPr/>
            </p:nvSpPr>
            <p:spPr bwMode="auto">
              <a:xfrm>
                <a:off x="1585913" y="1501775"/>
                <a:ext cx="0" cy="7938"/>
              </a:xfrm>
              <a:custGeom>
                <a:avLst/>
                <a:gdLst>
                  <a:gd name="T0" fmla="*/ 0 h 5"/>
                  <a:gd name="T1" fmla="*/ 2147483647 h 5"/>
                  <a:gd name="T2" fmla="*/ 2147483647 h 5"/>
                  <a:gd name="T3" fmla="*/ 2147483647 h 5"/>
                  <a:gd name="T4" fmla="*/ 2147483647 h 5"/>
                  <a:gd name="T5" fmla="*/ 2147483647 h 5"/>
                  <a:gd name="T6" fmla="*/ 0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0"/>
                    </a:moveTo>
                    <a:lnTo>
                      <a:pt x="0" y="3"/>
                    </a:lnTo>
                    <a:lnTo>
                      <a:pt x="0" y="5"/>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2" name="Freeform 1818"/>
              <p:cNvSpPr>
                <a:spLocks/>
              </p:cNvSpPr>
              <p:nvPr/>
            </p:nvSpPr>
            <p:spPr bwMode="auto">
              <a:xfrm>
                <a:off x="1585913" y="1501775"/>
                <a:ext cx="0" cy="7938"/>
              </a:xfrm>
              <a:custGeom>
                <a:avLst/>
                <a:gdLst>
                  <a:gd name="T0" fmla="*/ 0 h 5"/>
                  <a:gd name="T1" fmla="*/ 2147483647 h 5"/>
                  <a:gd name="T2" fmla="*/ 2147483647 h 5"/>
                  <a:gd name="T3" fmla="*/ 2147483647 h 5"/>
                  <a:gd name="T4" fmla="*/ 2147483647 h 5"/>
                  <a:gd name="T5" fmla="*/ 2147483647 h 5"/>
                  <a:gd name="T6" fmla="*/ 0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0"/>
                    </a:moveTo>
                    <a:lnTo>
                      <a:pt x="0" y="3"/>
                    </a:lnTo>
                    <a:lnTo>
                      <a:pt x="0" y="5"/>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3" name="Freeform 1819"/>
              <p:cNvSpPr>
                <a:spLocks/>
              </p:cNvSpPr>
              <p:nvPr/>
            </p:nvSpPr>
            <p:spPr bwMode="auto">
              <a:xfrm>
                <a:off x="1589088" y="1506538"/>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4" name="Freeform 1820"/>
              <p:cNvSpPr>
                <a:spLocks/>
              </p:cNvSpPr>
              <p:nvPr/>
            </p:nvSpPr>
            <p:spPr bwMode="auto">
              <a:xfrm>
                <a:off x="1589088" y="1506538"/>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5" name="Freeform 1821"/>
              <p:cNvSpPr>
                <a:spLocks/>
              </p:cNvSpPr>
              <p:nvPr/>
            </p:nvSpPr>
            <p:spPr bwMode="auto">
              <a:xfrm>
                <a:off x="1597025" y="1509713"/>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0" y="3"/>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6" name="Freeform 1822"/>
              <p:cNvSpPr>
                <a:spLocks/>
              </p:cNvSpPr>
              <p:nvPr/>
            </p:nvSpPr>
            <p:spPr bwMode="auto">
              <a:xfrm>
                <a:off x="1597025" y="1509713"/>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0"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7" name="Freeform 1823"/>
              <p:cNvSpPr>
                <a:spLocks/>
              </p:cNvSpPr>
              <p:nvPr/>
            </p:nvSpPr>
            <p:spPr bwMode="auto">
              <a:xfrm>
                <a:off x="1603375" y="1514475"/>
                <a:ext cx="4763" cy="6350"/>
              </a:xfrm>
              <a:custGeom>
                <a:avLst/>
                <a:gdLst>
                  <a:gd name="T0" fmla="*/ 0 w 3"/>
                  <a:gd name="T1" fmla="*/ 0 h 4"/>
                  <a:gd name="T2" fmla="*/ 0 w 3"/>
                  <a:gd name="T3" fmla="*/ 2147483647 h 4"/>
                  <a:gd name="T4" fmla="*/ 0 w 3"/>
                  <a:gd name="T5" fmla="*/ 2147483647 h 4"/>
                  <a:gd name="T6" fmla="*/ 0 w 3"/>
                  <a:gd name="T7" fmla="*/ 2147483647 h 4"/>
                  <a:gd name="T8" fmla="*/ 2147483647 w 3"/>
                  <a:gd name="T9" fmla="*/ 2147483647 h 4"/>
                  <a:gd name="T10" fmla="*/ 2147483647 w 3"/>
                  <a:gd name="T11" fmla="*/ 2147483647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0" y="0"/>
                    </a:moveTo>
                    <a:lnTo>
                      <a:pt x="0" y="2"/>
                    </a:lnTo>
                    <a:lnTo>
                      <a:pt x="0" y="4"/>
                    </a:lnTo>
                    <a:lnTo>
                      <a:pt x="3" y="4"/>
                    </a:lnTo>
                    <a:lnTo>
                      <a:pt x="3"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8" name="Freeform 1824"/>
              <p:cNvSpPr>
                <a:spLocks/>
              </p:cNvSpPr>
              <p:nvPr/>
            </p:nvSpPr>
            <p:spPr bwMode="auto">
              <a:xfrm>
                <a:off x="1603375" y="1514475"/>
                <a:ext cx="4763" cy="6350"/>
              </a:xfrm>
              <a:custGeom>
                <a:avLst/>
                <a:gdLst>
                  <a:gd name="T0" fmla="*/ 0 w 3"/>
                  <a:gd name="T1" fmla="*/ 0 h 4"/>
                  <a:gd name="T2" fmla="*/ 0 w 3"/>
                  <a:gd name="T3" fmla="*/ 2147483647 h 4"/>
                  <a:gd name="T4" fmla="*/ 0 w 3"/>
                  <a:gd name="T5" fmla="*/ 2147483647 h 4"/>
                  <a:gd name="T6" fmla="*/ 0 w 3"/>
                  <a:gd name="T7" fmla="*/ 2147483647 h 4"/>
                  <a:gd name="T8" fmla="*/ 2147483647 w 3"/>
                  <a:gd name="T9" fmla="*/ 2147483647 h 4"/>
                  <a:gd name="T10" fmla="*/ 2147483647 w 3"/>
                  <a:gd name="T11" fmla="*/ 2147483647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0" y="0"/>
                    </a:moveTo>
                    <a:lnTo>
                      <a:pt x="0" y="2"/>
                    </a:lnTo>
                    <a:lnTo>
                      <a:pt x="0" y="4"/>
                    </a:lnTo>
                    <a:lnTo>
                      <a:pt x="3" y="4"/>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49" name="Freeform 1825"/>
              <p:cNvSpPr>
                <a:spLocks/>
              </p:cNvSpPr>
              <p:nvPr/>
            </p:nvSpPr>
            <p:spPr bwMode="auto">
              <a:xfrm>
                <a:off x="1600200" y="1517650"/>
                <a:ext cx="3175" cy="3175"/>
              </a:xfrm>
              <a:custGeom>
                <a:avLst/>
                <a:gdLst>
                  <a:gd name="T0" fmla="*/ 0 w 1"/>
                  <a:gd name="T1" fmla="*/ 0 h 1"/>
                  <a:gd name="T2" fmla="*/ 0 w 1"/>
                  <a:gd name="T3" fmla="*/ 0 h 1"/>
                  <a:gd name="T4" fmla="*/ 0 w 1"/>
                  <a:gd name="T5" fmla="*/ 0 h 1"/>
                  <a:gd name="T6" fmla="*/ 0 w 1"/>
                  <a:gd name="T7" fmla="*/ 0 h 1"/>
                  <a:gd name="T8" fmla="*/ 2147483647 w 1"/>
                  <a:gd name="T9" fmla="*/ 2147483647 h 1"/>
                  <a:gd name="T10" fmla="*/ 2147483647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0"/>
                      <a:pt x="0" y="0"/>
                      <a:pt x="0" y="0"/>
                    </a:cubicBezTo>
                    <a:cubicBezTo>
                      <a:pt x="0" y="0"/>
                      <a:pt x="0" y="0"/>
                      <a:pt x="0" y="0"/>
                    </a:cubicBezTo>
                    <a:cubicBezTo>
                      <a:pt x="0" y="0"/>
                      <a:pt x="0" y="0"/>
                      <a:pt x="1" y="1"/>
                    </a:cubicBezTo>
                    <a:cubicBezTo>
                      <a:pt x="1" y="0"/>
                      <a:pt x="1" y="0"/>
                      <a:pt x="1"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 name="Freeform 1826"/>
              <p:cNvSpPr>
                <a:spLocks/>
              </p:cNvSpPr>
              <p:nvPr/>
            </p:nvSpPr>
            <p:spPr bwMode="auto">
              <a:xfrm>
                <a:off x="1611313" y="1216025"/>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 name="Freeform 1827"/>
              <p:cNvSpPr>
                <a:spLocks/>
              </p:cNvSpPr>
              <p:nvPr/>
            </p:nvSpPr>
            <p:spPr bwMode="auto">
              <a:xfrm>
                <a:off x="1611313" y="1216025"/>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 name="Freeform 1828"/>
              <p:cNvSpPr>
                <a:spLocks/>
              </p:cNvSpPr>
              <p:nvPr/>
            </p:nvSpPr>
            <p:spPr bwMode="auto">
              <a:xfrm>
                <a:off x="1619250" y="1243013"/>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3" name="Freeform 1829"/>
              <p:cNvSpPr>
                <a:spLocks/>
              </p:cNvSpPr>
              <p:nvPr/>
            </p:nvSpPr>
            <p:spPr bwMode="auto">
              <a:xfrm>
                <a:off x="1619250" y="1243013"/>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4" name="Freeform 1830"/>
              <p:cNvSpPr>
                <a:spLocks/>
              </p:cNvSpPr>
              <p:nvPr/>
            </p:nvSpPr>
            <p:spPr bwMode="auto">
              <a:xfrm>
                <a:off x="1627188" y="1243013"/>
                <a:ext cx="0" cy="3175"/>
              </a:xfrm>
              <a:custGeom>
                <a:avLst/>
                <a:gdLst>
                  <a:gd name="T0" fmla="*/ 0 h 2"/>
                  <a:gd name="T1" fmla="*/ 0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 name="Freeform 1831"/>
              <p:cNvSpPr>
                <a:spLocks/>
              </p:cNvSpPr>
              <p:nvPr/>
            </p:nvSpPr>
            <p:spPr bwMode="auto">
              <a:xfrm>
                <a:off x="1627188" y="1243013"/>
                <a:ext cx="0" cy="3175"/>
              </a:xfrm>
              <a:custGeom>
                <a:avLst/>
                <a:gdLst>
                  <a:gd name="T0" fmla="*/ 0 h 2"/>
                  <a:gd name="T1" fmla="*/ 0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 name="Rectangle 1832"/>
              <p:cNvSpPr>
                <a:spLocks noChangeArrowheads="1"/>
              </p:cNvSpPr>
              <p:nvPr/>
            </p:nvSpPr>
            <p:spPr bwMode="auto">
              <a:xfrm>
                <a:off x="1254125" y="138588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57" name="Rectangle 1833"/>
              <p:cNvSpPr>
                <a:spLocks noChangeArrowheads="1"/>
              </p:cNvSpPr>
              <p:nvPr/>
            </p:nvSpPr>
            <p:spPr bwMode="auto">
              <a:xfrm>
                <a:off x="1254125" y="138588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58" name="Rectangle 1834"/>
              <p:cNvSpPr>
                <a:spLocks noChangeArrowheads="1"/>
              </p:cNvSpPr>
              <p:nvPr/>
            </p:nvSpPr>
            <p:spPr bwMode="auto">
              <a:xfrm>
                <a:off x="1238250" y="138588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59" name="Rectangle 1835"/>
              <p:cNvSpPr>
                <a:spLocks noChangeArrowheads="1"/>
              </p:cNvSpPr>
              <p:nvPr/>
            </p:nvSpPr>
            <p:spPr bwMode="auto">
              <a:xfrm>
                <a:off x="1238250" y="13858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60" name="Freeform 1836"/>
              <p:cNvSpPr>
                <a:spLocks/>
              </p:cNvSpPr>
              <p:nvPr/>
            </p:nvSpPr>
            <p:spPr bwMode="auto">
              <a:xfrm>
                <a:off x="1743075" y="1412875"/>
                <a:ext cx="4763" cy="6350"/>
              </a:xfrm>
              <a:custGeom>
                <a:avLst/>
                <a:gdLst>
                  <a:gd name="T0" fmla="*/ 0 w 3"/>
                  <a:gd name="T1" fmla="*/ 0 h 4"/>
                  <a:gd name="T2" fmla="*/ 0 w 3"/>
                  <a:gd name="T3" fmla="*/ 0 h 4"/>
                  <a:gd name="T4" fmla="*/ 0 w 3"/>
                  <a:gd name="T5" fmla="*/ 2147483647 h 4"/>
                  <a:gd name="T6" fmla="*/ 0 w 3"/>
                  <a:gd name="T7" fmla="*/ 2147483647 h 4"/>
                  <a:gd name="T8" fmla="*/ 0 w 3"/>
                  <a:gd name="T9" fmla="*/ 2147483647 h 4"/>
                  <a:gd name="T10" fmla="*/ 2147483647 w 3"/>
                  <a:gd name="T11" fmla="*/ 2147483647 h 4"/>
                  <a:gd name="T12" fmla="*/ 2147483647 w 3"/>
                  <a:gd name="T13" fmla="*/ 2147483647 h 4"/>
                  <a:gd name="T14" fmla="*/ 2147483647 w 3"/>
                  <a:gd name="T15" fmla="*/ 2147483647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lnTo>
                      <a:pt x="0" y="0"/>
                    </a:lnTo>
                    <a:lnTo>
                      <a:pt x="0" y="2"/>
                    </a:lnTo>
                    <a:lnTo>
                      <a:pt x="0" y="4"/>
                    </a:lnTo>
                    <a:lnTo>
                      <a:pt x="3"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1" name="Freeform 1837"/>
              <p:cNvSpPr>
                <a:spLocks/>
              </p:cNvSpPr>
              <p:nvPr/>
            </p:nvSpPr>
            <p:spPr bwMode="auto">
              <a:xfrm>
                <a:off x="1743075" y="1412875"/>
                <a:ext cx="4763" cy="6350"/>
              </a:xfrm>
              <a:custGeom>
                <a:avLst/>
                <a:gdLst>
                  <a:gd name="T0" fmla="*/ 0 w 3"/>
                  <a:gd name="T1" fmla="*/ 0 h 4"/>
                  <a:gd name="T2" fmla="*/ 0 w 3"/>
                  <a:gd name="T3" fmla="*/ 0 h 4"/>
                  <a:gd name="T4" fmla="*/ 0 w 3"/>
                  <a:gd name="T5" fmla="*/ 2147483647 h 4"/>
                  <a:gd name="T6" fmla="*/ 0 w 3"/>
                  <a:gd name="T7" fmla="*/ 2147483647 h 4"/>
                  <a:gd name="T8" fmla="*/ 0 w 3"/>
                  <a:gd name="T9" fmla="*/ 2147483647 h 4"/>
                  <a:gd name="T10" fmla="*/ 2147483647 w 3"/>
                  <a:gd name="T11" fmla="*/ 2147483647 h 4"/>
                  <a:gd name="T12" fmla="*/ 2147483647 w 3"/>
                  <a:gd name="T13" fmla="*/ 2147483647 h 4"/>
                  <a:gd name="T14" fmla="*/ 2147483647 w 3"/>
                  <a:gd name="T15" fmla="*/ 2147483647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lnTo>
                      <a:pt x="0" y="0"/>
                    </a:lnTo>
                    <a:lnTo>
                      <a:pt x="0" y="2"/>
                    </a:lnTo>
                    <a:lnTo>
                      <a:pt x="0" y="4"/>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2" name="Freeform 1838"/>
              <p:cNvSpPr>
                <a:spLocks/>
              </p:cNvSpPr>
              <p:nvPr/>
            </p:nvSpPr>
            <p:spPr bwMode="auto">
              <a:xfrm>
                <a:off x="1739900" y="1412875"/>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3" name="Freeform 1839"/>
              <p:cNvSpPr>
                <a:spLocks/>
              </p:cNvSpPr>
              <p:nvPr/>
            </p:nvSpPr>
            <p:spPr bwMode="auto">
              <a:xfrm>
                <a:off x="1739900" y="1412875"/>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64" name="Rectangle 1840"/>
              <p:cNvSpPr>
                <a:spLocks noChangeArrowheads="1"/>
              </p:cNvSpPr>
              <p:nvPr/>
            </p:nvSpPr>
            <p:spPr bwMode="auto">
              <a:xfrm>
                <a:off x="1739900" y="14081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65" name="Rectangle 1841"/>
              <p:cNvSpPr>
                <a:spLocks noChangeArrowheads="1"/>
              </p:cNvSpPr>
              <p:nvPr/>
            </p:nvSpPr>
            <p:spPr bwMode="auto">
              <a:xfrm>
                <a:off x="1739900"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66" name="Rectangle 1842"/>
              <p:cNvSpPr>
                <a:spLocks noChangeArrowheads="1"/>
              </p:cNvSpPr>
              <p:nvPr/>
            </p:nvSpPr>
            <p:spPr bwMode="auto">
              <a:xfrm>
                <a:off x="1735138" y="14081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67" name="Rectangle 1843"/>
              <p:cNvSpPr>
                <a:spLocks noChangeArrowheads="1"/>
              </p:cNvSpPr>
              <p:nvPr/>
            </p:nvSpPr>
            <p:spPr bwMode="auto">
              <a:xfrm>
                <a:off x="1735138"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68" name="Rectangle 1844"/>
              <p:cNvSpPr>
                <a:spLocks noChangeArrowheads="1"/>
              </p:cNvSpPr>
              <p:nvPr/>
            </p:nvSpPr>
            <p:spPr bwMode="auto">
              <a:xfrm>
                <a:off x="1731963" y="140493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69" name="Rectangle 1845"/>
              <p:cNvSpPr>
                <a:spLocks noChangeArrowheads="1"/>
              </p:cNvSpPr>
              <p:nvPr/>
            </p:nvSpPr>
            <p:spPr bwMode="auto">
              <a:xfrm>
                <a:off x="1731963" y="14049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70" name="Freeform 1846"/>
              <p:cNvSpPr>
                <a:spLocks/>
              </p:cNvSpPr>
              <p:nvPr/>
            </p:nvSpPr>
            <p:spPr bwMode="auto">
              <a:xfrm>
                <a:off x="1701800" y="1393825"/>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1" name="Freeform 1847"/>
              <p:cNvSpPr>
                <a:spLocks/>
              </p:cNvSpPr>
              <p:nvPr/>
            </p:nvSpPr>
            <p:spPr bwMode="auto">
              <a:xfrm>
                <a:off x="1701800" y="1393825"/>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2" name="Freeform 1848"/>
              <p:cNvSpPr>
                <a:spLocks/>
              </p:cNvSpPr>
              <p:nvPr/>
            </p:nvSpPr>
            <p:spPr bwMode="auto">
              <a:xfrm>
                <a:off x="1720850"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3" name="Freeform 1849"/>
              <p:cNvSpPr>
                <a:spLocks/>
              </p:cNvSpPr>
              <p:nvPr/>
            </p:nvSpPr>
            <p:spPr bwMode="auto">
              <a:xfrm>
                <a:off x="1720850"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4" name="Freeform 1850"/>
              <p:cNvSpPr>
                <a:spLocks/>
              </p:cNvSpPr>
              <p:nvPr/>
            </p:nvSpPr>
            <p:spPr bwMode="auto">
              <a:xfrm>
                <a:off x="1706563" y="1254125"/>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5" name="Freeform 1851"/>
              <p:cNvSpPr>
                <a:spLocks/>
              </p:cNvSpPr>
              <p:nvPr/>
            </p:nvSpPr>
            <p:spPr bwMode="auto">
              <a:xfrm>
                <a:off x="1706563" y="1254125"/>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6" name="Freeform 1852"/>
              <p:cNvSpPr>
                <a:spLocks/>
              </p:cNvSpPr>
              <p:nvPr/>
            </p:nvSpPr>
            <p:spPr bwMode="auto">
              <a:xfrm>
                <a:off x="1701800" y="1257300"/>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7" name="Freeform 1853"/>
              <p:cNvSpPr>
                <a:spLocks/>
              </p:cNvSpPr>
              <p:nvPr/>
            </p:nvSpPr>
            <p:spPr bwMode="auto">
              <a:xfrm>
                <a:off x="1701800" y="1257300"/>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8" name="Freeform 1854"/>
              <p:cNvSpPr>
                <a:spLocks/>
              </p:cNvSpPr>
              <p:nvPr/>
            </p:nvSpPr>
            <p:spPr bwMode="auto">
              <a:xfrm>
                <a:off x="1679575" y="1265238"/>
                <a:ext cx="3175" cy="0"/>
              </a:xfrm>
              <a:custGeom>
                <a:avLst/>
                <a:gdLst>
                  <a:gd name="T0" fmla="*/ 2147483647 w 2"/>
                  <a:gd name="T1" fmla="*/ 2147483647 w 2"/>
                  <a:gd name="T2" fmla="*/ 0 w 2"/>
                  <a:gd name="T3" fmla="*/ 0 w 2"/>
                  <a:gd name="T4" fmla="*/ 0 w 2"/>
                  <a:gd name="T5" fmla="*/ 2147483647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79" name="Freeform 1855"/>
              <p:cNvSpPr>
                <a:spLocks/>
              </p:cNvSpPr>
              <p:nvPr/>
            </p:nvSpPr>
            <p:spPr bwMode="auto">
              <a:xfrm>
                <a:off x="1679575" y="1265238"/>
                <a:ext cx="3175" cy="0"/>
              </a:xfrm>
              <a:custGeom>
                <a:avLst/>
                <a:gdLst>
                  <a:gd name="T0" fmla="*/ 2147483647 w 2"/>
                  <a:gd name="T1" fmla="*/ 2147483647 w 2"/>
                  <a:gd name="T2" fmla="*/ 0 w 2"/>
                  <a:gd name="T3" fmla="*/ 0 w 2"/>
                  <a:gd name="T4" fmla="*/ 0 w 2"/>
                  <a:gd name="T5" fmla="*/ 2147483647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0" name="Rectangle 1856"/>
              <p:cNvSpPr>
                <a:spLocks noChangeArrowheads="1"/>
              </p:cNvSpPr>
              <p:nvPr/>
            </p:nvSpPr>
            <p:spPr bwMode="auto">
              <a:xfrm>
                <a:off x="1682750" y="1265238"/>
                <a:ext cx="4763"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81" name="Rectangle 1857"/>
              <p:cNvSpPr>
                <a:spLocks noChangeArrowheads="1"/>
              </p:cNvSpPr>
              <p:nvPr/>
            </p:nvSpPr>
            <p:spPr bwMode="auto">
              <a:xfrm>
                <a:off x="1682750" y="1265238"/>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82" name="Freeform 1858"/>
              <p:cNvSpPr>
                <a:spLocks/>
              </p:cNvSpPr>
              <p:nvPr/>
            </p:nvSpPr>
            <p:spPr bwMode="auto">
              <a:xfrm>
                <a:off x="1668463" y="1265238"/>
                <a:ext cx="3175" cy="3175"/>
              </a:xfrm>
              <a:custGeom>
                <a:avLst/>
                <a:gdLst>
                  <a:gd name="T0" fmla="*/ 2147483647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3" name="Freeform 1859"/>
              <p:cNvSpPr>
                <a:spLocks/>
              </p:cNvSpPr>
              <p:nvPr/>
            </p:nvSpPr>
            <p:spPr bwMode="auto">
              <a:xfrm>
                <a:off x="1668463" y="1265238"/>
                <a:ext cx="3175" cy="3175"/>
              </a:xfrm>
              <a:custGeom>
                <a:avLst/>
                <a:gdLst>
                  <a:gd name="T0" fmla="*/ 2147483647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4" name="Freeform 1860"/>
              <p:cNvSpPr>
                <a:spLocks/>
              </p:cNvSpPr>
              <p:nvPr/>
            </p:nvSpPr>
            <p:spPr bwMode="auto">
              <a:xfrm>
                <a:off x="1671638" y="1265238"/>
                <a:ext cx="4763" cy="3175"/>
              </a:xfrm>
              <a:custGeom>
                <a:avLst/>
                <a:gdLst>
                  <a:gd name="T0" fmla="*/ 2147483647 w 3"/>
                  <a:gd name="T1" fmla="*/ 0 h 2"/>
                  <a:gd name="T2" fmla="*/ 0 w 3"/>
                  <a:gd name="T3" fmla="*/ 2147483647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5" name="Freeform 1861"/>
              <p:cNvSpPr>
                <a:spLocks/>
              </p:cNvSpPr>
              <p:nvPr/>
            </p:nvSpPr>
            <p:spPr bwMode="auto">
              <a:xfrm>
                <a:off x="1671638" y="1265238"/>
                <a:ext cx="4763" cy="3175"/>
              </a:xfrm>
              <a:custGeom>
                <a:avLst/>
                <a:gdLst>
                  <a:gd name="T0" fmla="*/ 2147483647 w 3"/>
                  <a:gd name="T1" fmla="*/ 0 h 2"/>
                  <a:gd name="T2" fmla="*/ 0 w 3"/>
                  <a:gd name="T3" fmla="*/ 2147483647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6" name="Freeform 1862"/>
              <p:cNvSpPr>
                <a:spLocks/>
              </p:cNvSpPr>
              <p:nvPr/>
            </p:nvSpPr>
            <p:spPr bwMode="auto">
              <a:xfrm>
                <a:off x="1660525"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7" name="Freeform 1863"/>
              <p:cNvSpPr>
                <a:spLocks/>
              </p:cNvSpPr>
              <p:nvPr/>
            </p:nvSpPr>
            <p:spPr bwMode="auto">
              <a:xfrm>
                <a:off x="1660525"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8" name="Freeform 1864"/>
              <p:cNvSpPr>
                <a:spLocks/>
              </p:cNvSpPr>
              <p:nvPr/>
            </p:nvSpPr>
            <p:spPr bwMode="auto">
              <a:xfrm>
                <a:off x="1652588" y="1265238"/>
                <a:ext cx="4763" cy="0"/>
              </a:xfrm>
              <a:custGeom>
                <a:avLst/>
                <a:gdLst>
                  <a:gd name="T0" fmla="*/ 2147483647 w 3"/>
                  <a:gd name="T1" fmla="*/ 0 w 3"/>
                  <a:gd name="T2" fmla="*/ 0 w 3"/>
                  <a:gd name="T3" fmla="*/ 2147483647 w 3"/>
                  <a:gd name="T4" fmla="*/ 2147483647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89" name="Freeform 1865"/>
              <p:cNvSpPr>
                <a:spLocks/>
              </p:cNvSpPr>
              <p:nvPr/>
            </p:nvSpPr>
            <p:spPr bwMode="auto">
              <a:xfrm>
                <a:off x="1652588" y="1265238"/>
                <a:ext cx="4763" cy="0"/>
              </a:xfrm>
              <a:custGeom>
                <a:avLst/>
                <a:gdLst>
                  <a:gd name="T0" fmla="*/ 2147483647 w 3"/>
                  <a:gd name="T1" fmla="*/ 0 w 3"/>
                  <a:gd name="T2" fmla="*/ 0 w 3"/>
                  <a:gd name="T3" fmla="*/ 2147483647 w 3"/>
                  <a:gd name="T4" fmla="*/ 2147483647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0" name="Freeform 1866"/>
              <p:cNvSpPr>
                <a:spLocks/>
              </p:cNvSpPr>
              <p:nvPr/>
            </p:nvSpPr>
            <p:spPr bwMode="auto">
              <a:xfrm>
                <a:off x="1638300"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1" name="Freeform 1867"/>
              <p:cNvSpPr>
                <a:spLocks/>
              </p:cNvSpPr>
              <p:nvPr/>
            </p:nvSpPr>
            <p:spPr bwMode="auto">
              <a:xfrm>
                <a:off x="1638300"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2" name="Rectangle 1868"/>
              <p:cNvSpPr>
                <a:spLocks noChangeArrowheads="1"/>
              </p:cNvSpPr>
              <p:nvPr/>
            </p:nvSpPr>
            <p:spPr bwMode="auto">
              <a:xfrm>
                <a:off x="1641475" y="1262063"/>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93" name="Rectangle 1869"/>
              <p:cNvSpPr>
                <a:spLocks noChangeArrowheads="1"/>
              </p:cNvSpPr>
              <p:nvPr/>
            </p:nvSpPr>
            <p:spPr bwMode="auto">
              <a:xfrm>
                <a:off x="1641475" y="1262063"/>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394" name="Freeform 1870"/>
              <p:cNvSpPr>
                <a:spLocks/>
              </p:cNvSpPr>
              <p:nvPr/>
            </p:nvSpPr>
            <p:spPr bwMode="auto">
              <a:xfrm>
                <a:off x="1706563" y="1212850"/>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5" name="Freeform 1871"/>
              <p:cNvSpPr>
                <a:spLocks/>
              </p:cNvSpPr>
              <p:nvPr/>
            </p:nvSpPr>
            <p:spPr bwMode="auto">
              <a:xfrm>
                <a:off x="1706563" y="1212850"/>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6" name="Freeform 1872"/>
              <p:cNvSpPr>
                <a:spLocks/>
              </p:cNvSpPr>
              <p:nvPr/>
            </p:nvSpPr>
            <p:spPr bwMode="auto">
              <a:xfrm>
                <a:off x="1690688" y="1185863"/>
                <a:ext cx="11113" cy="4763"/>
              </a:xfrm>
              <a:custGeom>
                <a:avLst/>
                <a:gdLst>
                  <a:gd name="T0" fmla="*/ 0 w 7"/>
                  <a:gd name="T1" fmla="*/ 0 h 3"/>
                  <a:gd name="T2" fmla="*/ 0 w 7"/>
                  <a:gd name="T3" fmla="*/ 0 h 3"/>
                  <a:gd name="T4" fmla="*/ 0 w 7"/>
                  <a:gd name="T5" fmla="*/ 2147483647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2147483647 w 7"/>
                  <a:gd name="T17" fmla="*/ 2147483647 h 3"/>
                  <a:gd name="T18" fmla="*/ 2147483647 w 7"/>
                  <a:gd name="T19" fmla="*/ 0 h 3"/>
                  <a:gd name="T20" fmla="*/ 0 w 7"/>
                  <a:gd name="T21" fmla="*/ 0 h 3"/>
                  <a:gd name="T22" fmla="*/ 0 w 7"/>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0" y="0"/>
                    </a:moveTo>
                    <a:lnTo>
                      <a:pt x="0" y="0"/>
                    </a:lnTo>
                    <a:lnTo>
                      <a:pt x="0" y="3"/>
                    </a:lnTo>
                    <a:lnTo>
                      <a:pt x="2" y="3"/>
                    </a:lnTo>
                    <a:lnTo>
                      <a:pt x="5" y="3"/>
                    </a:lnTo>
                    <a:lnTo>
                      <a:pt x="7" y="3"/>
                    </a:lnTo>
                    <a:lnTo>
                      <a:pt x="5"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7" name="Freeform 1873"/>
              <p:cNvSpPr>
                <a:spLocks/>
              </p:cNvSpPr>
              <p:nvPr/>
            </p:nvSpPr>
            <p:spPr bwMode="auto">
              <a:xfrm>
                <a:off x="1690688" y="1185863"/>
                <a:ext cx="11113" cy="4763"/>
              </a:xfrm>
              <a:custGeom>
                <a:avLst/>
                <a:gdLst>
                  <a:gd name="T0" fmla="*/ 0 w 7"/>
                  <a:gd name="T1" fmla="*/ 0 h 3"/>
                  <a:gd name="T2" fmla="*/ 0 w 7"/>
                  <a:gd name="T3" fmla="*/ 0 h 3"/>
                  <a:gd name="T4" fmla="*/ 0 w 7"/>
                  <a:gd name="T5" fmla="*/ 2147483647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2147483647 w 7"/>
                  <a:gd name="T17" fmla="*/ 2147483647 h 3"/>
                  <a:gd name="T18" fmla="*/ 2147483647 w 7"/>
                  <a:gd name="T19" fmla="*/ 0 h 3"/>
                  <a:gd name="T20" fmla="*/ 0 w 7"/>
                  <a:gd name="T21" fmla="*/ 0 h 3"/>
                  <a:gd name="T22" fmla="*/ 0 w 7"/>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0" y="0"/>
                    </a:moveTo>
                    <a:lnTo>
                      <a:pt x="0" y="0"/>
                    </a:lnTo>
                    <a:lnTo>
                      <a:pt x="0" y="3"/>
                    </a:lnTo>
                    <a:lnTo>
                      <a:pt x="2" y="3"/>
                    </a:lnTo>
                    <a:lnTo>
                      <a:pt x="5" y="3"/>
                    </a:lnTo>
                    <a:lnTo>
                      <a:pt x="7" y="3"/>
                    </a:lnTo>
                    <a:lnTo>
                      <a:pt x="5"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8" name="Freeform 1874"/>
              <p:cNvSpPr>
                <a:spLocks/>
              </p:cNvSpPr>
              <p:nvPr/>
            </p:nvSpPr>
            <p:spPr bwMode="auto">
              <a:xfrm>
                <a:off x="1751013" y="12239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99" name="Freeform 1875"/>
              <p:cNvSpPr>
                <a:spLocks/>
              </p:cNvSpPr>
              <p:nvPr/>
            </p:nvSpPr>
            <p:spPr bwMode="auto">
              <a:xfrm>
                <a:off x="1751013" y="12239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0" name="Freeform 1876"/>
              <p:cNvSpPr>
                <a:spLocks/>
              </p:cNvSpPr>
              <p:nvPr/>
            </p:nvSpPr>
            <p:spPr bwMode="auto">
              <a:xfrm>
                <a:off x="1747838" y="1227138"/>
                <a:ext cx="6350" cy="7938"/>
              </a:xfrm>
              <a:custGeom>
                <a:avLst/>
                <a:gdLst>
                  <a:gd name="T0" fmla="*/ 2147483647 w 4"/>
                  <a:gd name="T1" fmla="*/ 0 h 5"/>
                  <a:gd name="T2" fmla="*/ 2147483647 w 4"/>
                  <a:gd name="T3" fmla="*/ 0 h 5"/>
                  <a:gd name="T4" fmla="*/ 2147483647 w 4"/>
                  <a:gd name="T5" fmla="*/ 2147483647 h 5"/>
                  <a:gd name="T6" fmla="*/ 0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2147483647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0"/>
                    </a:moveTo>
                    <a:lnTo>
                      <a:pt x="2" y="0"/>
                    </a:lnTo>
                    <a:lnTo>
                      <a:pt x="2" y="3"/>
                    </a:lnTo>
                    <a:lnTo>
                      <a:pt x="0" y="3"/>
                    </a:lnTo>
                    <a:lnTo>
                      <a:pt x="0" y="5"/>
                    </a:lnTo>
                    <a:lnTo>
                      <a:pt x="2" y="5"/>
                    </a:lnTo>
                    <a:lnTo>
                      <a:pt x="2" y="3"/>
                    </a:lnTo>
                    <a:lnTo>
                      <a:pt x="4" y="3"/>
                    </a:lnTo>
                    <a:lnTo>
                      <a:pt x="4"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1" name="Freeform 1877"/>
              <p:cNvSpPr>
                <a:spLocks/>
              </p:cNvSpPr>
              <p:nvPr/>
            </p:nvSpPr>
            <p:spPr bwMode="auto">
              <a:xfrm>
                <a:off x="1747838" y="1227138"/>
                <a:ext cx="6350" cy="7938"/>
              </a:xfrm>
              <a:custGeom>
                <a:avLst/>
                <a:gdLst>
                  <a:gd name="T0" fmla="*/ 2147483647 w 4"/>
                  <a:gd name="T1" fmla="*/ 0 h 5"/>
                  <a:gd name="T2" fmla="*/ 2147483647 w 4"/>
                  <a:gd name="T3" fmla="*/ 0 h 5"/>
                  <a:gd name="T4" fmla="*/ 2147483647 w 4"/>
                  <a:gd name="T5" fmla="*/ 2147483647 h 5"/>
                  <a:gd name="T6" fmla="*/ 0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2147483647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0"/>
                    </a:moveTo>
                    <a:lnTo>
                      <a:pt x="2" y="0"/>
                    </a:lnTo>
                    <a:lnTo>
                      <a:pt x="2" y="3"/>
                    </a:lnTo>
                    <a:lnTo>
                      <a:pt x="0" y="3"/>
                    </a:lnTo>
                    <a:lnTo>
                      <a:pt x="0" y="5"/>
                    </a:lnTo>
                    <a:lnTo>
                      <a:pt x="2" y="5"/>
                    </a:lnTo>
                    <a:lnTo>
                      <a:pt x="2" y="3"/>
                    </a:lnTo>
                    <a:lnTo>
                      <a:pt x="4"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2" name="Rectangle 1878"/>
              <p:cNvSpPr>
                <a:spLocks noChangeArrowheads="1"/>
              </p:cNvSpPr>
              <p:nvPr/>
            </p:nvSpPr>
            <p:spPr bwMode="auto">
              <a:xfrm>
                <a:off x="1728788" y="124618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03" name="Rectangle 1879"/>
              <p:cNvSpPr>
                <a:spLocks noChangeArrowheads="1"/>
              </p:cNvSpPr>
              <p:nvPr/>
            </p:nvSpPr>
            <p:spPr bwMode="auto">
              <a:xfrm>
                <a:off x="1728788" y="12461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04" name="Freeform 1880"/>
              <p:cNvSpPr>
                <a:spLocks/>
              </p:cNvSpPr>
              <p:nvPr/>
            </p:nvSpPr>
            <p:spPr bwMode="auto">
              <a:xfrm>
                <a:off x="1728788" y="1246188"/>
                <a:ext cx="0" cy="4763"/>
              </a:xfrm>
              <a:custGeom>
                <a:avLst/>
                <a:gdLst>
                  <a:gd name="T0" fmla="*/ 0 h 3"/>
                  <a:gd name="T1" fmla="*/ 0 h 3"/>
                  <a:gd name="T2" fmla="*/ 2147483647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5" name="Freeform 1881"/>
              <p:cNvSpPr>
                <a:spLocks/>
              </p:cNvSpPr>
              <p:nvPr/>
            </p:nvSpPr>
            <p:spPr bwMode="auto">
              <a:xfrm>
                <a:off x="1728788" y="1246188"/>
                <a:ext cx="0" cy="4763"/>
              </a:xfrm>
              <a:custGeom>
                <a:avLst/>
                <a:gdLst>
                  <a:gd name="T0" fmla="*/ 0 h 3"/>
                  <a:gd name="T1" fmla="*/ 0 h 3"/>
                  <a:gd name="T2" fmla="*/ 2147483647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6" name="Freeform 1882"/>
              <p:cNvSpPr>
                <a:spLocks/>
              </p:cNvSpPr>
              <p:nvPr/>
            </p:nvSpPr>
            <p:spPr bwMode="auto">
              <a:xfrm>
                <a:off x="993775" y="1160463"/>
                <a:ext cx="34925" cy="25400"/>
              </a:xfrm>
              <a:custGeom>
                <a:avLst/>
                <a:gdLst>
                  <a:gd name="T0" fmla="*/ 2147483647 w 9"/>
                  <a:gd name="T1" fmla="*/ 0 h 7"/>
                  <a:gd name="T2" fmla="*/ 2147483647 w 9"/>
                  <a:gd name="T3" fmla="*/ 0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2147483647 w 9"/>
                  <a:gd name="T27" fmla="*/ 2147483647 h 7"/>
                  <a:gd name="T28" fmla="*/ 2147483647 w 9"/>
                  <a:gd name="T29" fmla="*/ 2147483647 h 7"/>
                  <a:gd name="T30" fmla="*/ 2147483647 w 9"/>
                  <a:gd name="T31" fmla="*/ 2147483647 h 7"/>
                  <a:gd name="T32" fmla="*/ 2147483647 w 9"/>
                  <a:gd name="T33" fmla="*/ 2147483647 h 7"/>
                  <a:gd name="T34" fmla="*/ 2147483647 w 9"/>
                  <a:gd name="T35" fmla="*/ 2147483647 h 7"/>
                  <a:gd name="T36" fmla="*/ 2147483647 w 9"/>
                  <a:gd name="T37" fmla="*/ 2147483647 h 7"/>
                  <a:gd name="T38" fmla="*/ 2147483647 w 9"/>
                  <a:gd name="T39" fmla="*/ 2147483647 h 7"/>
                  <a:gd name="T40" fmla="*/ 2147483647 w 9"/>
                  <a:gd name="T41" fmla="*/ 2147483647 h 7"/>
                  <a:gd name="T42" fmla="*/ 2147483647 w 9"/>
                  <a:gd name="T43" fmla="*/ 2147483647 h 7"/>
                  <a:gd name="T44" fmla="*/ 2147483647 w 9"/>
                  <a:gd name="T45" fmla="*/ 0 h 7"/>
                  <a:gd name="T46" fmla="*/ 2147483647 w 9"/>
                  <a:gd name="T47" fmla="*/ 0 h 7"/>
                  <a:gd name="T48" fmla="*/ 2147483647 w 9"/>
                  <a:gd name="T49" fmla="*/ 2147483647 h 7"/>
                  <a:gd name="T50" fmla="*/ 2147483647 w 9"/>
                  <a:gd name="T51" fmla="*/ 2147483647 h 7"/>
                  <a:gd name="T52" fmla="*/ 2147483647 w 9"/>
                  <a:gd name="T53" fmla="*/ 2147483647 h 7"/>
                  <a:gd name="T54" fmla="*/ 2147483647 w 9"/>
                  <a:gd name="T55" fmla="*/ 2147483647 h 7"/>
                  <a:gd name="T56" fmla="*/ 0 w 9"/>
                  <a:gd name="T57" fmla="*/ 2147483647 h 7"/>
                  <a:gd name="T58" fmla="*/ 0 w 9"/>
                  <a:gd name="T59" fmla="*/ 2147483647 h 7"/>
                  <a:gd name="T60" fmla="*/ 2147483647 w 9"/>
                  <a:gd name="T61" fmla="*/ 2147483647 h 7"/>
                  <a:gd name="T62" fmla="*/ 2147483647 w 9"/>
                  <a:gd name="T63" fmla="*/ 2147483647 h 7"/>
                  <a:gd name="T64" fmla="*/ 2147483647 w 9"/>
                  <a:gd name="T65" fmla="*/ 2147483647 h 7"/>
                  <a:gd name="T66" fmla="*/ 2147483647 w 9"/>
                  <a:gd name="T67" fmla="*/ 2147483647 h 7"/>
                  <a:gd name="T68" fmla="*/ 2147483647 w 9"/>
                  <a:gd name="T69" fmla="*/ 2147483647 h 7"/>
                  <a:gd name="T70" fmla="*/ 2147483647 w 9"/>
                  <a:gd name="T71" fmla="*/ 2147483647 h 7"/>
                  <a:gd name="T72" fmla="*/ 2147483647 w 9"/>
                  <a:gd name="T73" fmla="*/ 2147483647 h 7"/>
                  <a:gd name="T74" fmla="*/ 2147483647 w 9"/>
                  <a:gd name="T75" fmla="*/ 2147483647 h 7"/>
                  <a:gd name="T76" fmla="*/ 2147483647 w 9"/>
                  <a:gd name="T77" fmla="*/ 2147483647 h 7"/>
                  <a:gd name="T78" fmla="*/ 2147483647 w 9"/>
                  <a:gd name="T79" fmla="*/ 2147483647 h 7"/>
                  <a:gd name="T80" fmla="*/ 2147483647 w 9"/>
                  <a:gd name="T81" fmla="*/ 2147483647 h 7"/>
                  <a:gd name="T82" fmla="*/ 2147483647 w 9"/>
                  <a:gd name="T83" fmla="*/ 2147483647 h 7"/>
                  <a:gd name="T84" fmla="*/ 2147483647 w 9"/>
                  <a:gd name="T85" fmla="*/ 2147483647 h 7"/>
                  <a:gd name="T86" fmla="*/ 2147483647 w 9"/>
                  <a:gd name="T87" fmla="*/ 2147483647 h 7"/>
                  <a:gd name="T88" fmla="*/ 2147483647 w 9"/>
                  <a:gd name="T89" fmla="*/ 2147483647 h 7"/>
                  <a:gd name="T90" fmla="*/ 2147483647 w 9"/>
                  <a:gd name="T91" fmla="*/ 2147483647 h 7"/>
                  <a:gd name="T92" fmla="*/ 2147483647 w 9"/>
                  <a:gd name="T93" fmla="*/ 2147483647 h 7"/>
                  <a:gd name="T94" fmla="*/ 2147483647 w 9"/>
                  <a:gd name="T95" fmla="*/ 2147483647 h 7"/>
                  <a:gd name="T96" fmla="*/ 2147483647 w 9"/>
                  <a:gd name="T97" fmla="*/ 2147483647 h 7"/>
                  <a:gd name="T98" fmla="*/ 2147483647 w 9"/>
                  <a:gd name="T99" fmla="*/ 2147483647 h 7"/>
                  <a:gd name="T100" fmla="*/ 2147483647 w 9"/>
                  <a:gd name="T101" fmla="*/ 2147483647 h 7"/>
                  <a:gd name="T102" fmla="*/ 2147483647 w 9"/>
                  <a:gd name="T103" fmla="*/ 2147483647 h 7"/>
                  <a:gd name="T104" fmla="*/ 2147483647 w 9"/>
                  <a:gd name="T105" fmla="*/ 0 h 7"/>
                  <a:gd name="T106" fmla="*/ 2147483647 w 9"/>
                  <a:gd name="T107" fmla="*/ 0 h 7"/>
                  <a:gd name="T108" fmla="*/ 2147483647 w 9"/>
                  <a:gd name="T109" fmla="*/ 0 h 7"/>
                  <a:gd name="T110" fmla="*/ 2147483647 w 9"/>
                  <a:gd name="T111" fmla="*/ 0 h 7"/>
                  <a:gd name="T112" fmla="*/ 2147483647 w 9"/>
                  <a:gd name="T113" fmla="*/ 0 h 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 h="7">
                    <a:moveTo>
                      <a:pt x="7" y="0"/>
                    </a:moveTo>
                    <a:cubicBezTo>
                      <a:pt x="6" y="0"/>
                      <a:pt x="6" y="0"/>
                      <a:pt x="6" y="0"/>
                    </a:cubicBezTo>
                    <a:cubicBezTo>
                      <a:pt x="7" y="1"/>
                      <a:pt x="7" y="1"/>
                      <a:pt x="7"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2"/>
                      <a:pt x="4" y="2"/>
                      <a:pt x="4"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2"/>
                      <a:pt x="2" y="2"/>
                      <a:pt x="2" y="2"/>
                    </a:cubicBezTo>
                    <a:cubicBezTo>
                      <a:pt x="3" y="2"/>
                      <a:pt x="3" y="2"/>
                      <a:pt x="3" y="2"/>
                    </a:cubicBezTo>
                    <a:cubicBezTo>
                      <a:pt x="2" y="2"/>
                      <a:pt x="2"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1" y="2"/>
                    </a:cubicBezTo>
                    <a:cubicBezTo>
                      <a:pt x="1" y="2"/>
                      <a:pt x="1" y="2"/>
                      <a:pt x="1" y="2"/>
                    </a:cubicBezTo>
                    <a:cubicBezTo>
                      <a:pt x="2" y="2"/>
                      <a:pt x="2" y="2"/>
                      <a:pt x="2" y="2"/>
                    </a:cubicBezTo>
                    <a:cubicBezTo>
                      <a:pt x="1" y="3"/>
                      <a:pt x="1" y="3"/>
                      <a:pt x="1" y="3"/>
                    </a:cubicBezTo>
                    <a:cubicBezTo>
                      <a:pt x="1" y="3"/>
                      <a:pt x="2" y="3"/>
                      <a:pt x="2" y="3"/>
                    </a:cubicBezTo>
                    <a:cubicBezTo>
                      <a:pt x="2" y="3"/>
                      <a:pt x="2" y="3"/>
                      <a:pt x="2" y="3"/>
                    </a:cubicBezTo>
                    <a:cubicBezTo>
                      <a:pt x="2" y="3"/>
                      <a:pt x="2" y="3"/>
                      <a:pt x="2" y="3"/>
                    </a:cubicBezTo>
                    <a:cubicBezTo>
                      <a:pt x="3" y="5"/>
                      <a:pt x="3" y="6"/>
                      <a:pt x="4" y="7"/>
                    </a:cubicBezTo>
                    <a:cubicBezTo>
                      <a:pt x="5" y="7"/>
                      <a:pt x="5" y="7"/>
                      <a:pt x="5" y="7"/>
                    </a:cubicBezTo>
                    <a:cubicBezTo>
                      <a:pt x="6" y="6"/>
                      <a:pt x="6" y="6"/>
                      <a:pt x="6" y="6"/>
                    </a:cubicBezTo>
                    <a:cubicBezTo>
                      <a:pt x="6" y="6"/>
                      <a:pt x="6" y="6"/>
                      <a:pt x="6" y="6"/>
                    </a:cubicBezTo>
                    <a:cubicBezTo>
                      <a:pt x="7" y="5"/>
                      <a:pt x="7" y="5"/>
                      <a:pt x="7" y="5"/>
                    </a:cubicBezTo>
                    <a:cubicBezTo>
                      <a:pt x="8" y="5"/>
                      <a:pt x="8" y="5"/>
                      <a:pt x="8" y="5"/>
                    </a:cubicBezTo>
                    <a:cubicBezTo>
                      <a:pt x="8" y="4"/>
                      <a:pt x="8" y="4"/>
                      <a:pt x="8" y="4"/>
                    </a:cubicBezTo>
                    <a:cubicBezTo>
                      <a:pt x="9" y="4"/>
                      <a:pt x="9" y="4"/>
                      <a:pt x="9" y="4"/>
                    </a:cubicBezTo>
                    <a:cubicBezTo>
                      <a:pt x="9" y="3"/>
                      <a:pt x="9" y="3"/>
                      <a:pt x="9" y="3"/>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1"/>
                      <a:pt x="8" y="1"/>
                      <a:pt x="8" y="1"/>
                    </a:cubicBezTo>
                    <a:cubicBezTo>
                      <a:pt x="8" y="0"/>
                      <a:pt x="8" y="0"/>
                      <a:pt x="8" y="0"/>
                    </a:cubicBezTo>
                    <a:cubicBezTo>
                      <a:pt x="8" y="0"/>
                      <a:pt x="8" y="0"/>
                      <a:pt x="8" y="0"/>
                    </a:cubicBezTo>
                    <a:cubicBezTo>
                      <a:pt x="8" y="0"/>
                      <a:pt x="8" y="0"/>
                      <a:pt x="8" y="0"/>
                    </a:cubicBezTo>
                    <a:cubicBezTo>
                      <a:pt x="7" y="0"/>
                      <a:pt x="7" y="0"/>
                      <a:pt x="7" y="0"/>
                    </a:cubicBezTo>
                    <a:cubicBezTo>
                      <a:pt x="7" y="0"/>
                      <a:pt x="7" y="0"/>
                      <a:pt x="7"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7" name="Freeform 1883"/>
              <p:cNvSpPr>
                <a:spLocks/>
              </p:cNvSpPr>
              <p:nvPr/>
            </p:nvSpPr>
            <p:spPr bwMode="auto">
              <a:xfrm>
                <a:off x="1701800" y="1130300"/>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24" y="0"/>
                    </a:move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lnTo>
                      <a:pt x="36" y="4"/>
                    </a:lnTo>
                    <a:lnTo>
                      <a:pt x="33" y="4"/>
                    </a:lnTo>
                    <a:lnTo>
                      <a:pt x="36" y="4"/>
                    </a:lnTo>
                    <a:lnTo>
                      <a:pt x="33" y="2"/>
                    </a:lnTo>
                    <a:lnTo>
                      <a:pt x="31" y="2"/>
                    </a:lnTo>
                    <a:lnTo>
                      <a:pt x="29" y="2"/>
                    </a:lnTo>
                    <a:lnTo>
                      <a:pt x="26" y="2"/>
                    </a:lnTo>
                    <a:lnTo>
                      <a:pt x="24" y="2"/>
                    </a:lnTo>
                    <a:lnTo>
                      <a:pt x="26" y="2"/>
                    </a:lnTo>
                    <a:lnTo>
                      <a:pt x="26" y="0"/>
                    </a:lnTo>
                    <a:lnTo>
                      <a:pt x="24"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8" name="Freeform 1884"/>
              <p:cNvSpPr>
                <a:spLocks/>
              </p:cNvSpPr>
              <p:nvPr/>
            </p:nvSpPr>
            <p:spPr bwMode="auto">
              <a:xfrm>
                <a:off x="1701800" y="1130300"/>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24" y="0"/>
                    </a:move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lnTo>
                      <a:pt x="36" y="4"/>
                    </a:lnTo>
                    <a:lnTo>
                      <a:pt x="33" y="4"/>
                    </a:lnTo>
                    <a:lnTo>
                      <a:pt x="36" y="4"/>
                    </a:lnTo>
                    <a:lnTo>
                      <a:pt x="33" y="2"/>
                    </a:lnTo>
                    <a:lnTo>
                      <a:pt x="31" y="2"/>
                    </a:lnTo>
                    <a:lnTo>
                      <a:pt x="29" y="2"/>
                    </a:lnTo>
                    <a:lnTo>
                      <a:pt x="26" y="2"/>
                    </a:lnTo>
                    <a:lnTo>
                      <a:pt x="24" y="2"/>
                    </a:lnTo>
                    <a:lnTo>
                      <a:pt x="26" y="2"/>
                    </a:lnTo>
                    <a:lnTo>
                      <a:pt x="26"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09" name="Rectangle 1885"/>
              <p:cNvSpPr>
                <a:spLocks noChangeArrowheads="1"/>
              </p:cNvSpPr>
              <p:nvPr/>
            </p:nvSpPr>
            <p:spPr bwMode="auto">
              <a:xfrm>
                <a:off x="1762125" y="120173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10" name="Freeform 1886"/>
              <p:cNvSpPr>
                <a:spLocks/>
              </p:cNvSpPr>
              <p:nvPr/>
            </p:nvSpPr>
            <p:spPr bwMode="auto">
              <a:xfrm>
                <a:off x="1762125" y="1201738"/>
                <a:ext cx="3175" cy="0"/>
              </a:xfrm>
              <a:custGeom>
                <a:avLst/>
                <a:gdLst>
                  <a:gd name="T0" fmla="*/ 2147483647 w 2"/>
                  <a:gd name="T1" fmla="*/ 0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1" name="Freeform 1887"/>
              <p:cNvSpPr>
                <a:spLocks/>
              </p:cNvSpPr>
              <p:nvPr/>
            </p:nvSpPr>
            <p:spPr bwMode="auto">
              <a:xfrm>
                <a:off x="1754188" y="1201738"/>
                <a:ext cx="7938" cy="19050"/>
              </a:xfrm>
              <a:custGeom>
                <a:avLst/>
                <a:gdLst>
                  <a:gd name="T0" fmla="*/ 2147483647 w 5"/>
                  <a:gd name="T1" fmla="*/ 0 h 12"/>
                  <a:gd name="T2" fmla="*/ 2147483647 w 5"/>
                  <a:gd name="T3" fmla="*/ 2147483647 h 12"/>
                  <a:gd name="T4" fmla="*/ 2147483647 w 5"/>
                  <a:gd name="T5" fmla="*/ 2147483647 h 12"/>
                  <a:gd name="T6" fmla="*/ 2147483647 w 5"/>
                  <a:gd name="T7" fmla="*/ 2147483647 h 12"/>
                  <a:gd name="T8" fmla="*/ 2147483647 w 5"/>
                  <a:gd name="T9" fmla="*/ 2147483647 h 12"/>
                  <a:gd name="T10" fmla="*/ 0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0 w 5"/>
                  <a:gd name="T21" fmla="*/ 2147483647 h 12"/>
                  <a:gd name="T22" fmla="*/ 0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0"/>
                    </a:moveTo>
                    <a:lnTo>
                      <a:pt x="5" y="2"/>
                    </a:lnTo>
                    <a:lnTo>
                      <a:pt x="3" y="5"/>
                    </a:lnTo>
                    <a:lnTo>
                      <a:pt x="0" y="9"/>
                    </a:lnTo>
                    <a:lnTo>
                      <a:pt x="3" y="9"/>
                    </a:lnTo>
                    <a:lnTo>
                      <a:pt x="0" y="9"/>
                    </a:lnTo>
                    <a:lnTo>
                      <a:pt x="0" y="12"/>
                    </a:lnTo>
                    <a:lnTo>
                      <a:pt x="3" y="12"/>
                    </a:lnTo>
                    <a:lnTo>
                      <a:pt x="5" y="9"/>
                    </a:lnTo>
                    <a:lnTo>
                      <a:pt x="5" y="7"/>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2" name="Freeform 1888"/>
              <p:cNvSpPr>
                <a:spLocks/>
              </p:cNvSpPr>
              <p:nvPr/>
            </p:nvSpPr>
            <p:spPr bwMode="auto">
              <a:xfrm>
                <a:off x="1754188" y="1201738"/>
                <a:ext cx="7938" cy="19050"/>
              </a:xfrm>
              <a:custGeom>
                <a:avLst/>
                <a:gdLst>
                  <a:gd name="T0" fmla="*/ 2147483647 w 5"/>
                  <a:gd name="T1" fmla="*/ 0 h 12"/>
                  <a:gd name="T2" fmla="*/ 2147483647 w 5"/>
                  <a:gd name="T3" fmla="*/ 2147483647 h 12"/>
                  <a:gd name="T4" fmla="*/ 2147483647 w 5"/>
                  <a:gd name="T5" fmla="*/ 2147483647 h 12"/>
                  <a:gd name="T6" fmla="*/ 2147483647 w 5"/>
                  <a:gd name="T7" fmla="*/ 2147483647 h 12"/>
                  <a:gd name="T8" fmla="*/ 2147483647 w 5"/>
                  <a:gd name="T9" fmla="*/ 2147483647 h 12"/>
                  <a:gd name="T10" fmla="*/ 0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0 w 5"/>
                  <a:gd name="T21" fmla="*/ 2147483647 h 12"/>
                  <a:gd name="T22" fmla="*/ 0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0"/>
                    </a:moveTo>
                    <a:lnTo>
                      <a:pt x="5" y="2"/>
                    </a:lnTo>
                    <a:lnTo>
                      <a:pt x="3" y="5"/>
                    </a:lnTo>
                    <a:lnTo>
                      <a:pt x="0" y="9"/>
                    </a:lnTo>
                    <a:lnTo>
                      <a:pt x="3" y="9"/>
                    </a:lnTo>
                    <a:lnTo>
                      <a:pt x="0" y="9"/>
                    </a:lnTo>
                    <a:lnTo>
                      <a:pt x="0" y="12"/>
                    </a:lnTo>
                    <a:lnTo>
                      <a:pt x="3" y="12"/>
                    </a:lnTo>
                    <a:lnTo>
                      <a:pt x="5" y="9"/>
                    </a:lnTo>
                    <a:lnTo>
                      <a:pt x="5" y="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3" name="Freeform 1889"/>
              <p:cNvSpPr>
                <a:spLocks noEditPoints="1"/>
              </p:cNvSpPr>
              <p:nvPr/>
            </p:nvSpPr>
            <p:spPr bwMode="auto">
              <a:xfrm>
                <a:off x="1084263" y="1081088"/>
                <a:ext cx="614363" cy="403225"/>
              </a:xfrm>
              <a:custGeom>
                <a:avLst/>
                <a:gdLst>
                  <a:gd name="T0" fmla="*/ 2147483647 w 163"/>
                  <a:gd name="T1" fmla="*/ 2147483647 h 107"/>
                  <a:gd name="T2" fmla="*/ 2147483647 w 163"/>
                  <a:gd name="T3" fmla="*/ 2147483647 h 107"/>
                  <a:gd name="T4" fmla="*/ 2147483647 w 163"/>
                  <a:gd name="T5" fmla="*/ 2147483647 h 107"/>
                  <a:gd name="T6" fmla="*/ 2147483647 w 163"/>
                  <a:gd name="T7" fmla="*/ 2147483647 h 107"/>
                  <a:gd name="T8" fmla="*/ 2147483647 w 163"/>
                  <a:gd name="T9" fmla="*/ 2147483647 h 107"/>
                  <a:gd name="T10" fmla="*/ 2147483647 w 163"/>
                  <a:gd name="T11" fmla="*/ 2147483647 h 107"/>
                  <a:gd name="T12" fmla="*/ 2147483647 w 163"/>
                  <a:gd name="T13" fmla="*/ 2147483647 h 107"/>
                  <a:gd name="T14" fmla="*/ 2147483647 w 163"/>
                  <a:gd name="T15" fmla="*/ 2147483647 h 107"/>
                  <a:gd name="T16" fmla="*/ 2147483647 w 163"/>
                  <a:gd name="T17" fmla="*/ 2147483647 h 107"/>
                  <a:gd name="T18" fmla="*/ 2147483647 w 163"/>
                  <a:gd name="T19" fmla="*/ 2147483647 h 107"/>
                  <a:gd name="T20" fmla="*/ 2147483647 w 163"/>
                  <a:gd name="T21" fmla="*/ 2147483647 h 107"/>
                  <a:gd name="T22" fmla="*/ 2147483647 w 163"/>
                  <a:gd name="T23" fmla="*/ 2147483647 h 107"/>
                  <a:gd name="T24" fmla="*/ 2147483647 w 163"/>
                  <a:gd name="T25" fmla="*/ 2147483647 h 107"/>
                  <a:gd name="T26" fmla="*/ 2147483647 w 163"/>
                  <a:gd name="T27" fmla="*/ 2147483647 h 107"/>
                  <a:gd name="T28" fmla="*/ 2147483647 w 163"/>
                  <a:gd name="T29" fmla="*/ 2147483647 h 107"/>
                  <a:gd name="T30" fmla="*/ 2147483647 w 163"/>
                  <a:gd name="T31" fmla="*/ 2147483647 h 107"/>
                  <a:gd name="T32" fmla="*/ 2147483647 w 163"/>
                  <a:gd name="T33" fmla="*/ 2147483647 h 107"/>
                  <a:gd name="T34" fmla="*/ 2147483647 w 163"/>
                  <a:gd name="T35" fmla="*/ 2147483647 h 107"/>
                  <a:gd name="T36" fmla="*/ 2147483647 w 163"/>
                  <a:gd name="T37" fmla="*/ 2147483647 h 107"/>
                  <a:gd name="T38" fmla="*/ 2147483647 w 163"/>
                  <a:gd name="T39" fmla="*/ 2147483647 h 107"/>
                  <a:gd name="T40" fmla="*/ 2147483647 w 163"/>
                  <a:gd name="T41" fmla="*/ 2147483647 h 107"/>
                  <a:gd name="T42" fmla="*/ 2147483647 w 163"/>
                  <a:gd name="T43" fmla="*/ 2147483647 h 107"/>
                  <a:gd name="T44" fmla="*/ 2147483647 w 163"/>
                  <a:gd name="T45" fmla="*/ 2147483647 h 107"/>
                  <a:gd name="T46" fmla="*/ 2147483647 w 163"/>
                  <a:gd name="T47" fmla="*/ 2147483647 h 107"/>
                  <a:gd name="T48" fmla="*/ 2147483647 w 163"/>
                  <a:gd name="T49" fmla="*/ 2147483647 h 107"/>
                  <a:gd name="T50" fmla="*/ 2147483647 w 163"/>
                  <a:gd name="T51" fmla="*/ 2147483647 h 107"/>
                  <a:gd name="T52" fmla="*/ 2147483647 w 163"/>
                  <a:gd name="T53" fmla="*/ 2147483647 h 107"/>
                  <a:gd name="T54" fmla="*/ 2147483647 w 163"/>
                  <a:gd name="T55" fmla="*/ 2147483647 h 107"/>
                  <a:gd name="T56" fmla="*/ 2147483647 w 163"/>
                  <a:gd name="T57" fmla="*/ 2147483647 h 107"/>
                  <a:gd name="T58" fmla="*/ 2147483647 w 163"/>
                  <a:gd name="T59" fmla="*/ 2147483647 h 107"/>
                  <a:gd name="T60" fmla="*/ 2147483647 w 163"/>
                  <a:gd name="T61" fmla="*/ 2147483647 h 107"/>
                  <a:gd name="T62" fmla="*/ 2147483647 w 163"/>
                  <a:gd name="T63" fmla="*/ 2147483647 h 107"/>
                  <a:gd name="T64" fmla="*/ 2147483647 w 163"/>
                  <a:gd name="T65" fmla="*/ 2147483647 h 107"/>
                  <a:gd name="T66" fmla="*/ 2147483647 w 163"/>
                  <a:gd name="T67" fmla="*/ 2147483647 h 107"/>
                  <a:gd name="T68" fmla="*/ 2147483647 w 163"/>
                  <a:gd name="T69" fmla="*/ 2147483647 h 107"/>
                  <a:gd name="T70" fmla="*/ 2147483647 w 163"/>
                  <a:gd name="T71" fmla="*/ 2147483647 h 107"/>
                  <a:gd name="T72" fmla="*/ 2147483647 w 163"/>
                  <a:gd name="T73" fmla="*/ 2147483647 h 107"/>
                  <a:gd name="T74" fmla="*/ 2147483647 w 163"/>
                  <a:gd name="T75" fmla="*/ 2147483647 h 107"/>
                  <a:gd name="T76" fmla="*/ 2147483647 w 163"/>
                  <a:gd name="T77" fmla="*/ 2147483647 h 107"/>
                  <a:gd name="T78" fmla="*/ 2147483647 w 163"/>
                  <a:gd name="T79" fmla="*/ 2147483647 h 107"/>
                  <a:gd name="T80" fmla="*/ 2147483647 w 163"/>
                  <a:gd name="T81" fmla="*/ 2147483647 h 107"/>
                  <a:gd name="T82" fmla="*/ 2147483647 w 163"/>
                  <a:gd name="T83" fmla="*/ 2147483647 h 107"/>
                  <a:gd name="T84" fmla="*/ 2147483647 w 163"/>
                  <a:gd name="T85" fmla="*/ 2147483647 h 107"/>
                  <a:gd name="T86" fmla="*/ 2147483647 w 163"/>
                  <a:gd name="T87" fmla="*/ 2147483647 h 107"/>
                  <a:gd name="T88" fmla="*/ 2147483647 w 163"/>
                  <a:gd name="T89" fmla="*/ 2147483647 h 107"/>
                  <a:gd name="T90" fmla="*/ 2147483647 w 163"/>
                  <a:gd name="T91" fmla="*/ 2147483647 h 107"/>
                  <a:gd name="T92" fmla="*/ 2147483647 w 163"/>
                  <a:gd name="T93" fmla="*/ 2147483647 h 107"/>
                  <a:gd name="T94" fmla="*/ 2147483647 w 163"/>
                  <a:gd name="T95" fmla="*/ 2147483647 h 107"/>
                  <a:gd name="T96" fmla="*/ 2147483647 w 163"/>
                  <a:gd name="T97" fmla="*/ 2147483647 h 107"/>
                  <a:gd name="T98" fmla="*/ 2147483647 w 163"/>
                  <a:gd name="T99" fmla="*/ 2147483647 h 107"/>
                  <a:gd name="T100" fmla="*/ 2147483647 w 163"/>
                  <a:gd name="T101" fmla="*/ 2147483647 h 107"/>
                  <a:gd name="T102" fmla="*/ 2147483647 w 163"/>
                  <a:gd name="T103" fmla="*/ 2147483647 h 107"/>
                  <a:gd name="T104" fmla="*/ 2147483647 w 163"/>
                  <a:gd name="T105" fmla="*/ 2147483647 h 107"/>
                  <a:gd name="T106" fmla="*/ 2147483647 w 163"/>
                  <a:gd name="T107" fmla="*/ 2147483647 h 107"/>
                  <a:gd name="T108" fmla="*/ 2147483647 w 163"/>
                  <a:gd name="T109" fmla="*/ 2147483647 h 107"/>
                  <a:gd name="T110" fmla="*/ 2147483647 w 163"/>
                  <a:gd name="T111" fmla="*/ 2147483647 h 107"/>
                  <a:gd name="T112" fmla="*/ 2147483647 w 163"/>
                  <a:gd name="T113" fmla="*/ 2147483647 h 107"/>
                  <a:gd name="T114" fmla="*/ 2147483647 w 163"/>
                  <a:gd name="T115" fmla="*/ 2147483647 h 107"/>
                  <a:gd name="T116" fmla="*/ 2147483647 w 163"/>
                  <a:gd name="T117" fmla="*/ 2147483647 h 107"/>
                  <a:gd name="T118" fmla="*/ 2147483647 w 163"/>
                  <a:gd name="T119" fmla="*/ 2147483647 h 107"/>
                  <a:gd name="T120" fmla="*/ 2147483647 w 163"/>
                  <a:gd name="T121" fmla="*/ 2147483647 h 107"/>
                  <a:gd name="T122" fmla="*/ 2147483647 w 163"/>
                  <a:gd name="T123" fmla="*/ 2147483647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07">
                    <a:moveTo>
                      <a:pt x="28" y="84"/>
                    </a:moveTo>
                    <a:cubicBezTo>
                      <a:pt x="21" y="92"/>
                      <a:pt x="13" y="99"/>
                      <a:pt x="4" y="104"/>
                    </a:cubicBezTo>
                    <a:cubicBezTo>
                      <a:pt x="5" y="104"/>
                      <a:pt x="5" y="104"/>
                      <a:pt x="5" y="104"/>
                    </a:cubicBezTo>
                    <a:cubicBezTo>
                      <a:pt x="5" y="105"/>
                      <a:pt x="5" y="105"/>
                      <a:pt x="5" y="105"/>
                    </a:cubicBezTo>
                    <a:cubicBezTo>
                      <a:pt x="5" y="106"/>
                      <a:pt x="5" y="106"/>
                      <a:pt x="5" y="106"/>
                    </a:cubicBezTo>
                    <a:cubicBezTo>
                      <a:pt x="5" y="106"/>
                      <a:pt x="5" y="106"/>
                      <a:pt x="5" y="106"/>
                    </a:cubicBezTo>
                    <a:cubicBezTo>
                      <a:pt x="5" y="107"/>
                      <a:pt x="5" y="107"/>
                      <a:pt x="5" y="107"/>
                    </a:cubicBezTo>
                    <a:cubicBezTo>
                      <a:pt x="6" y="107"/>
                      <a:pt x="7" y="107"/>
                      <a:pt x="8" y="107"/>
                    </a:cubicBezTo>
                    <a:cubicBezTo>
                      <a:pt x="19" y="107"/>
                      <a:pt x="29" y="106"/>
                      <a:pt x="38" y="103"/>
                    </a:cubicBezTo>
                    <a:cubicBezTo>
                      <a:pt x="39" y="103"/>
                      <a:pt x="39" y="103"/>
                      <a:pt x="39" y="103"/>
                    </a:cubicBezTo>
                    <a:cubicBezTo>
                      <a:pt x="39" y="102"/>
                      <a:pt x="39" y="102"/>
                      <a:pt x="39" y="102"/>
                    </a:cubicBezTo>
                    <a:cubicBezTo>
                      <a:pt x="39" y="101"/>
                      <a:pt x="39" y="101"/>
                      <a:pt x="39" y="101"/>
                    </a:cubicBezTo>
                    <a:cubicBezTo>
                      <a:pt x="40" y="101"/>
                      <a:pt x="40" y="101"/>
                      <a:pt x="40" y="101"/>
                    </a:cubicBezTo>
                    <a:cubicBezTo>
                      <a:pt x="41" y="99"/>
                      <a:pt x="41" y="99"/>
                      <a:pt x="41" y="99"/>
                    </a:cubicBezTo>
                    <a:cubicBezTo>
                      <a:pt x="41" y="98"/>
                      <a:pt x="41" y="98"/>
                      <a:pt x="41" y="98"/>
                    </a:cubicBezTo>
                    <a:cubicBezTo>
                      <a:pt x="41" y="96"/>
                      <a:pt x="41" y="96"/>
                      <a:pt x="41" y="96"/>
                    </a:cubicBezTo>
                    <a:cubicBezTo>
                      <a:pt x="41" y="96"/>
                      <a:pt x="41" y="96"/>
                      <a:pt x="41" y="96"/>
                    </a:cubicBezTo>
                    <a:cubicBezTo>
                      <a:pt x="41" y="96"/>
                      <a:pt x="41" y="96"/>
                      <a:pt x="41" y="96"/>
                    </a:cubicBezTo>
                    <a:cubicBezTo>
                      <a:pt x="40" y="96"/>
                      <a:pt x="40" y="96"/>
                      <a:pt x="40" y="96"/>
                    </a:cubicBezTo>
                    <a:cubicBezTo>
                      <a:pt x="39" y="97"/>
                      <a:pt x="39" y="97"/>
                      <a:pt x="39" y="97"/>
                    </a:cubicBezTo>
                    <a:cubicBezTo>
                      <a:pt x="39" y="97"/>
                      <a:pt x="39" y="97"/>
                      <a:pt x="39" y="97"/>
                    </a:cubicBezTo>
                    <a:cubicBezTo>
                      <a:pt x="38" y="97"/>
                      <a:pt x="38" y="97"/>
                      <a:pt x="38" y="97"/>
                    </a:cubicBezTo>
                    <a:cubicBezTo>
                      <a:pt x="37" y="97"/>
                      <a:pt x="37" y="97"/>
                      <a:pt x="37" y="97"/>
                    </a:cubicBezTo>
                    <a:cubicBezTo>
                      <a:pt x="36" y="97"/>
                      <a:pt x="36" y="97"/>
                      <a:pt x="36" y="97"/>
                    </a:cubicBezTo>
                    <a:cubicBezTo>
                      <a:pt x="36" y="98"/>
                      <a:pt x="36" y="98"/>
                      <a:pt x="36" y="98"/>
                    </a:cubicBezTo>
                    <a:cubicBezTo>
                      <a:pt x="35" y="97"/>
                      <a:pt x="35" y="97"/>
                      <a:pt x="35" y="97"/>
                    </a:cubicBezTo>
                    <a:cubicBezTo>
                      <a:pt x="34" y="97"/>
                      <a:pt x="34" y="97"/>
                      <a:pt x="34" y="97"/>
                    </a:cubicBezTo>
                    <a:cubicBezTo>
                      <a:pt x="34" y="96"/>
                      <a:pt x="34" y="96"/>
                      <a:pt x="34" y="96"/>
                    </a:cubicBezTo>
                    <a:cubicBezTo>
                      <a:pt x="35" y="96"/>
                      <a:pt x="35" y="96"/>
                      <a:pt x="35" y="96"/>
                    </a:cubicBezTo>
                    <a:cubicBezTo>
                      <a:pt x="34" y="95"/>
                      <a:pt x="34" y="95"/>
                      <a:pt x="34" y="95"/>
                    </a:cubicBezTo>
                    <a:cubicBezTo>
                      <a:pt x="34" y="95"/>
                      <a:pt x="34" y="95"/>
                      <a:pt x="34" y="95"/>
                    </a:cubicBezTo>
                    <a:cubicBezTo>
                      <a:pt x="34" y="95"/>
                      <a:pt x="34" y="95"/>
                      <a:pt x="34" y="95"/>
                    </a:cubicBezTo>
                    <a:cubicBezTo>
                      <a:pt x="33" y="94"/>
                      <a:pt x="33" y="94"/>
                      <a:pt x="33" y="94"/>
                    </a:cubicBezTo>
                    <a:cubicBezTo>
                      <a:pt x="32" y="93"/>
                      <a:pt x="32" y="93"/>
                      <a:pt x="32" y="93"/>
                    </a:cubicBezTo>
                    <a:cubicBezTo>
                      <a:pt x="31" y="93"/>
                      <a:pt x="31" y="93"/>
                      <a:pt x="31" y="93"/>
                    </a:cubicBezTo>
                    <a:cubicBezTo>
                      <a:pt x="31" y="91"/>
                      <a:pt x="31" y="91"/>
                      <a:pt x="31" y="91"/>
                    </a:cubicBezTo>
                    <a:cubicBezTo>
                      <a:pt x="30" y="90"/>
                      <a:pt x="30" y="90"/>
                      <a:pt x="30" y="90"/>
                    </a:cubicBezTo>
                    <a:cubicBezTo>
                      <a:pt x="29" y="89"/>
                      <a:pt x="29" y="89"/>
                      <a:pt x="29" y="89"/>
                    </a:cubicBezTo>
                    <a:cubicBezTo>
                      <a:pt x="29" y="88"/>
                      <a:pt x="29" y="88"/>
                      <a:pt x="29" y="88"/>
                    </a:cubicBezTo>
                    <a:cubicBezTo>
                      <a:pt x="29" y="86"/>
                      <a:pt x="29" y="86"/>
                      <a:pt x="29" y="86"/>
                    </a:cubicBezTo>
                    <a:cubicBezTo>
                      <a:pt x="29" y="86"/>
                      <a:pt x="29" y="86"/>
                      <a:pt x="29" y="86"/>
                    </a:cubicBezTo>
                    <a:cubicBezTo>
                      <a:pt x="28" y="85"/>
                      <a:pt x="28" y="85"/>
                      <a:pt x="28" y="85"/>
                    </a:cubicBezTo>
                    <a:cubicBezTo>
                      <a:pt x="28" y="84"/>
                      <a:pt x="28" y="84"/>
                      <a:pt x="28" y="84"/>
                    </a:cubicBezTo>
                    <a:moveTo>
                      <a:pt x="41" y="56"/>
                    </a:moveTo>
                    <a:cubicBezTo>
                      <a:pt x="41" y="56"/>
                      <a:pt x="41" y="56"/>
                      <a:pt x="41" y="56"/>
                    </a:cubicBezTo>
                    <a:cubicBezTo>
                      <a:pt x="41" y="56"/>
                      <a:pt x="41" y="56"/>
                      <a:pt x="42" y="56"/>
                    </a:cubicBezTo>
                    <a:cubicBezTo>
                      <a:pt x="42" y="56"/>
                      <a:pt x="42" y="56"/>
                      <a:pt x="42" y="56"/>
                    </a:cubicBezTo>
                    <a:cubicBezTo>
                      <a:pt x="42" y="56"/>
                      <a:pt x="42" y="56"/>
                      <a:pt x="42" y="56"/>
                    </a:cubicBezTo>
                    <a:cubicBezTo>
                      <a:pt x="42" y="56"/>
                      <a:pt x="43" y="56"/>
                      <a:pt x="43" y="56"/>
                    </a:cubicBezTo>
                    <a:cubicBezTo>
                      <a:pt x="43" y="56"/>
                      <a:pt x="43" y="56"/>
                      <a:pt x="43" y="56"/>
                    </a:cubicBezTo>
                    <a:cubicBezTo>
                      <a:pt x="43" y="56"/>
                      <a:pt x="43" y="56"/>
                      <a:pt x="43" y="56"/>
                    </a:cubicBezTo>
                    <a:cubicBezTo>
                      <a:pt x="43" y="57"/>
                      <a:pt x="43" y="57"/>
                      <a:pt x="43" y="57"/>
                    </a:cubicBezTo>
                    <a:cubicBezTo>
                      <a:pt x="43" y="58"/>
                      <a:pt x="43" y="58"/>
                      <a:pt x="43" y="58"/>
                    </a:cubicBezTo>
                    <a:cubicBezTo>
                      <a:pt x="42" y="58"/>
                      <a:pt x="42" y="58"/>
                      <a:pt x="41" y="59"/>
                    </a:cubicBezTo>
                    <a:cubicBezTo>
                      <a:pt x="41" y="59"/>
                      <a:pt x="41" y="59"/>
                      <a:pt x="41" y="59"/>
                    </a:cubicBezTo>
                    <a:cubicBezTo>
                      <a:pt x="41" y="59"/>
                      <a:pt x="41" y="59"/>
                      <a:pt x="41" y="59"/>
                    </a:cubicBezTo>
                    <a:cubicBezTo>
                      <a:pt x="41" y="59"/>
                      <a:pt x="41" y="59"/>
                      <a:pt x="41" y="59"/>
                    </a:cubicBezTo>
                    <a:cubicBezTo>
                      <a:pt x="41" y="60"/>
                      <a:pt x="41" y="60"/>
                      <a:pt x="41" y="60"/>
                    </a:cubicBezTo>
                    <a:cubicBezTo>
                      <a:pt x="42" y="61"/>
                      <a:pt x="42" y="61"/>
                      <a:pt x="42" y="61"/>
                    </a:cubicBezTo>
                    <a:cubicBezTo>
                      <a:pt x="42" y="61"/>
                      <a:pt x="42" y="61"/>
                      <a:pt x="42" y="61"/>
                    </a:cubicBezTo>
                    <a:cubicBezTo>
                      <a:pt x="42" y="61"/>
                      <a:pt x="42" y="62"/>
                      <a:pt x="43" y="62"/>
                    </a:cubicBezTo>
                    <a:cubicBezTo>
                      <a:pt x="43" y="62"/>
                      <a:pt x="43" y="62"/>
                      <a:pt x="43" y="62"/>
                    </a:cubicBezTo>
                    <a:cubicBezTo>
                      <a:pt x="43" y="63"/>
                      <a:pt x="43" y="63"/>
                      <a:pt x="43" y="63"/>
                    </a:cubicBezTo>
                    <a:cubicBezTo>
                      <a:pt x="43" y="62"/>
                      <a:pt x="43" y="62"/>
                      <a:pt x="43" y="62"/>
                    </a:cubicBezTo>
                    <a:cubicBezTo>
                      <a:pt x="44" y="63"/>
                      <a:pt x="44" y="63"/>
                      <a:pt x="44" y="63"/>
                    </a:cubicBezTo>
                    <a:cubicBezTo>
                      <a:pt x="44" y="63"/>
                      <a:pt x="44" y="63"/>
                      <a:pt x="44" y="63"/>
                    </a:cubicBezTo>
                    <a:cubicBezTo>
                      <a:pt x="45" y="64"/>
                      <a:pt x="45" y="64"/>
                      <a:pt x="45" y="64"/>
                    </a:cubicBezTo>
                    <a:cubicBezTo>
                      <a:pt x="44" y="64"/>
                      <a:pt x="44" y="65"/>
                      <a:pt x="43" y="65"/>
                    </a:cubicBezTo>
                    <a:cubicBezTo>
                      <a:pt x="43" y="65"/>
                      <a:pt x="43" y="65"/>
                      <a:pt x="43" y="65"/>
                    </a:cubicBezTo>
                    <a:cubicBezTo>
                      <a:pt x="43" y="65"/>
                      <a:pt x="43" y="65"/>
                      <a:pt x="43" y="65"/>
                    </a:cubicBezTo>
                    <a:cubicBezTo>
                      <a:pt x="43" y="65"/>
                      <a:pt x="43" y="65"/>
                      <a:pt x="43" y="65"/>
                    </a:cubicBezTo>
                    <a:cubicBezTo>
                      <a:pt x="44" y="66"/>
                      <a:pt x="44" y="66"/>
                      <a:pt x="44" y="66"/>
                    </a:cubicBezTo>
                    <a:cubicBezTo>
                      <a:pt x="43" y="66"/>
                      <a:pt x="43" y="66"/>
                      <a:pt x="43" y="66"/>
                    </a:cubicBezTo>
                    <a:cubicBezTo>
                      <a:pt x="44" y="67"/>
                      <a:pt x="44" y="67"/>
                      <a:pt x="44" y="67"/>
                    </a:cubicBezTo>
                    <a:cubicBezTo>
                      <a:pt x="44" y="68"/>
                      <a:pt x="44" y="68"/>
                      <a:pt x="44" y="68"/>
                    </a:cubicBezTo>
                    <a:cubicBezTo>
                      <a:pt x="44" y="69"/>
                      <a:pt x="44" y="69"/>
                      <a:pt x="44" y="69"/>
                    </a:cubicBezTo>
                    <a:cubicBezTo>
                      <a:pt x="44" y="69"/>
                      <a:pt x="44" y="69"/>
                      <a:pt x="43" y="69"/>
                    </a:cubicBezTo>
                    <a:cubicBezTo>
                      <a:pt x="43" y="69"/>
                      <a:pt x="43" y="69"/>
                      <a:pt x="43" y="69"/>
                    </a:cubicBezTo>
                    <a:cubicBezTo>
                      <a:pt x="43" y="69"/>
                      <a:pt x="43" y="69"/>
                      <a:pt x="43" y="69"/>
                    </a:cubicBezTo>
                    <a:cubicBezTo>
                      <a:pt x="43" y="69"/>
                      <a:pt x="43" y="69"/>
                      <a:pt x="43" y="69"/>
                    </a:cubicBezTo>
                    <a:cubicBezTo>
                      <a:pt x="42" y="70"/>
                      <a:pt x="42" y="70"/>
                      <a:pt x="42" y="70"/>
                    </a:cubicBezTo>
                    <a:cubicBezTo>
                      <a:pt x="42" y="70"/>
                      <a:pt x="41" y="70"/>
                      <a:pt x="41" y="70"/>
                    </a:cubicBezTo>
                    <a:cubicBezTo>
                      <a:pt x="41" y="69"/>
                      <a:pt x="40" y="69"/>
                      <a:pt x="40" y="68"/>
                    </a:cubicBezTo>
                    <a:cubicBezTo>
                      <a:pt x="40" y="68"/>
                      <a:pt x="39" y="68"/>
                      <a:pt x="39" y="68"/>
                    </a:cubicBezTo>
                    <a:cubicBezTo>
                      <a:pt x="39" y="67"/>
                      <a:pt x="39" y="67"/>
                      <a:pt x="39" y="66"/>
                    </a:cubicBezTo>
                    <a:cubicBezTo>
                      <a:pt x="40" y="65"/>
                      <a:pt x="40" y="65"/>
                      <a:pt x="40" y="65"/>
                    </a:cubicBezTo>
                    <a:cubicBezTo>
                      <a:pt x="40" y="65"/>
                      <a:pt x="40" y="65"/>
                      <a:pt x="40" y="64"/>
                    </a:cubicBezTo>
                    <a:cubicBezTo>
                      <a:pt x="40" y="64"/>
                      <a:pt x="39" y="63"/>
                      <a:pt x="39" y="63"/>
                    </a:cubicBezTo>
                    <a:cubicBezTo>
                      <a:pt x="39" y="62"/>
                      <a:pt x="39" y="62"/>
                      <a:pt x="39" y="62"/>
                    </a:cubicBezTo>
                    <a:cubicBezTo>
                      <a:pt x="38" y="62"/>
                      <a:pt x="38" y="61"/>
                      <a:pt x="38" y="60"/>
                    </a:cubicBezTo>
                    <a:cubicBezTo>
                      <a:pt x="38" y="60"/>
                      <a:pt x="37" y="60"/>
                      <a:pt x="37" y="59"/>
                    </a:cubicBezTo>
                    <a:cubicBezTo>
                      <a:pt x="38" y="59"/>
                      <a:pt x="38" y="59"/>
                      <a:pt x="38" y="59"/>
                    </a:cubicBezTo>
                    <a:cubicBezTo>
                      <a:pt x="38" y="58"/>
                      <a:pt x="38" y="58"/>
                      <a:pt x="38" y="58"/>
                    </a:cubicBezTo>
                    <a:cubicBezTo>
                      <a:pt x="39" y="58"/>
                      <a:pt x="39" y="57"/>
                      <a:pt x="39" y="57"/>
                    </a:cubicBezTo>
                    <a:cubicBezTo>
                      <a:pt x="40" y="57"/>
                      <a:pt x="40" y="57"/>
                      <a:pt x="40" y="57"/>
                    </a:cubicBezTo>
                    <a:cubicBezTo>
                      <a:pt x="40" y="57"/>
                      <a:pt x="40" y="57"/>
                      <a:pt x="41" y="56"/>
                    </a:cubicBezTo>
                    <a:cubicBezTo>
                      <a:pt x="41" y="56"/>
                      <a:pt x="41" y="56"/>
                      <a:pt x="41" y="56"/>
                    </a:cubicBezTo>
                    <a:moveTo>
                      <a:pt x="49" y="32"/>
                    </a:moveTo>
                    <a:cubicBezTo>
                      <a:pt x="49" y="32"/>
                      <a:pt x="49" y="32"/>
                      <a:pt x="49" y="32"/>
                    </a:cubicBezTo>
                    <a:cubicBezTo>
                      <a:pt x="49" y="32"/>
                      <a:pt x="49" y="32"/>
                      <a:pt x="49" y="32"/>
                    </a:cubicBezTo>
                    <a:moveTo>
                      <a:pt x="50" y="29"/>
                    </a:moveTo>
                    <a:cubicBezTo>
                      <a:pt x="50" y="29"/>
                      <a:pt x="50" y="29"/>
                      <a:pt x="50" y="29"/>
                    </a:cubicBezTo>
                    <a:cubicBezTo>
                      <a:pt x="50" y="29"/>
                      <a:pt x="50" y="29"/>
                      <a:pt x="50" y="29"/>
                    </a:cubicBezTo>
                    <a:moveTo>
                      <a:pt x="88" y="0"/>
                    </a:moveTo>
                    <a:cubicBezTo>
                      <a:pt x="87" y="1"/>
                      <a:pt x="87" y="1"/>
                      <a:pt x="87" y="1"/>
                    </a:cubicBezTo>
                    <a:cubicBezTo>
                      <a:pt x="86" y="1"/>
                      <a:pt x="86" y="1"/>
                      <a:pt x="86" y="1"/>
                    </a:cubicBezTo>
                    <a:cubicBezTo>
                      <a:pt x="86" y="1"/>
                      <a:pt x="86" y="1"/>
                      <a:pt x="86" y="1"/>
                    </a:cubicBezTo>
                    <a:cubicBezTo>
                      <a:pt x="86" y="2"/>
                      <a:pt x="86" y="2"/>
                      <a:pt x="86" y="2"/>
                    </a:cubicBezTo>
                    <a:cubicBezTo>
                      <a:pt x="85" y="2"/>
                      <a:pt x="85" y="2"/>
                      <a:pt x="85" y="2"/>
                    </a:cubicBezTo>
                    <a:cubicBezTo>
                      <a:pt x="85" y="2"/>
                      <a:pt x="85" y="2"/>
                      <a:pt x="85" y="2"/>
                    </a:cubicBezTo>
                    <a:cubicBezTo>
                      <a:pt x="86" y="2"/>
                      <a:pt x="86" y="2"/>
                      <a:pt x="86" y="2"/>
                    </a:cubicBezTo>
                    <a:cubicBezTo>
                      <a:pt x="85" y="2"/>
                      <a:pt x="85" y="2"/>
                      <a:pt x="85" y="2"/>
                    </a:cubicBezTo>
                    <a:cubicBezTo>
                      <a:pt x="86" y="3"/>
                      <a:pt x="86" y="3"/>
                      <a:pt x="86" y="3"/>
                    </a:cubicBezTo>
                    <a:cubicBezTo>
                      <a:pt x="86" y="3"/>
                      <a:pt x="86" y="3"/>
                      <a:pt x="86" y="3"/>
                    </a:cubicBezTo>
                    <a:cubicBezTo>
                      <a:pt x="86" y="3"/>
                      <a:pt x="86" y="3"/>
                      <a:pt x="86" y="3"/>
                    </a:cubicBezTo>
                    <a:cubicBezTo>
                      <a:pt x="87" y="3"/>
                      <a:pt x="87" y="3"/>
                      <a:pt x="87" y="3"/>
                    </a:cubicBezTo>
                    <a:cubicBezTo>
                      <a:pt x="88" y="3"/>
                      <a:pt x="88" y="3"/>
                      <a:pt x="88" y="3"/>
                    </a:cubicBezTo>
                    <a:cubicBezTo>
                      <a:pt x="87" y="3"/>
                      <a:pt x="87" y="3"/>
                      <a:pt x="87" y="3"/>
                    </a:cubicBezTo>
                    <a:cubicBezTo>
                      <a:pt x="86" y="3"/>
                      <a:pt x="86" y="3"/>
                      <a:pt x="86" y="3"/>
                    </a:cubicBezTo>
                    <a:cubicBezTo>
                      <a:pt x="85" y="3"/>
                      <a:pt x="85" y="3"/>
                      <a:pt x="85" y="3"/>
                    </a:cubicBezTo>
                    <a:cubicBezTo>
                      <a:pt x="85" y="3"/>
                      <a:pt x="85" y="3"/>
                      <a:pt x="85" y="3"/>
                    </a:cubicBezTo>
                    <a:cubicBezTo>
                      <a:pt x="84" y="3"/>
                      <a:pt x="84" y="3"/>
                      <a:pt x="84" y="3"/>
                    </a:cubicBezTo>
                    <a:cubicBezTo>
                      <a:pt x="83" y="3"/>
                      <a:pt x="83" y="3"/>
                      <a:pt x="83" y="3"/>
                    </a:cubicBezTo>
                    <a:cubicBezTo>
                      <a:pt x="83" y="3"/>
                      <a:pt x="83" y="3"/>
                      <a:pt x="83" y="3"/>
                    </a:cubicBezTo>
                    <a:cubicBezTo>
                      <a:pt x="84" y="3"/>
                      <a:pt x="84" y="3"/>
                      <a:pt x="84" y="3"/>
                    </a:cubicBezTo>
                    <a:cubicBezTo>
                      <a:pt x="84" y="3"/>
                      <a:pt x="84" y="3"/>
                      <a:pt x="84" y="3"/>
                    </a:cubicBezTo>
                    <a:cubicBezTo>
                      <a:pt x="85" y="3"/>
                      <a:pt x="85" y="3"/>
                      <a:pt x="85" y="3"/>
                    </a:cubicBezTo>
                    <a:cubicBezTo>
                      <a:pt x="84" y="4"/>
                      <a:pt x="84" y="4"/>
                      <a:pt x="84" y="4"/>
                    </a:cubicBezTo>
                    <a:cubicBezTo>
                      <a:pt x="84" y="4"/>
                      <a:pt x="84" y="4"/>
                      <a:pt x="84" y="4"/>
                    </a:cubicBezTo>
                    <a:cubicBezTo>
                      <a:pt x="84" y="4"/>
                      <a:pt x="84" y="4"/>
                      <a:pt x="84" y="4"/>
                    </a:cubicBezTo>
                    <a:cubicBezTo>
                      <a:pt x="84" y="3"/>
                      <a:pt x="84" y="3"/>
                      <a:pt x="84" y="3"/>
                    </a:cubicBezTo>
                    <a:cubicBezTo>
                      <a:pt x="83" y="3"/>
                      <a:pt x="83" y="3"/>
                      <a:pt x="83" y="3"/>
                    </a:cubicBezTo>
                    <a:cubicBezTo>
                      <a:pt x="83" y="3"/>
                      <a:pt x="83" y="3"/>
                      <a:pt x="83" y="3"/>
                    </a:cubicBezTo>
                    <a:cubicBezTo>
                      <a:pt x="82" y="4"/>
                      <a:pt x="82" y="4"/>
                      <a:pt x="82" y="4"/>
                    </a:cubicBezTo>
                    <a:cubicBezTo>
                      <a:pt x="81" y="4"/>
                      <a:pt x="81" y="4"/>
                      <a:pt x="81" y="4"/>
                    </a:cubicBezTo>
                    <a:cubicBezTo>
                      <a:pt x="81" y="4"/>
                      <a:pt x="81" y="4"/>
                      <a:pt x="81" y="4"/>
                    </a:cubicBezTo>
                    <a:cubicBezTo>
                      <a:pt x="81" y="4"/>
                      <a:pt x="81" y="4"/>
                      <a:pt x="81" y="4"/>
                    </a:cubicBezTo>
                    <a:cubicBezTo>
                      <a:pt x="81" y="4"/>
                      <a:pt x="81" y="4"/>
                      <a:pt x="81" y="4"/>
                    </a:cubicBezTo>
                    <a:cubicBezTo>
                      <a:pt x="80" y="4"/>
                      <a:pt x="80" y="4"/>
                      <a:pt x="80" y="4"/>
                    </a:cubicBezTo>
                    <a:cubicBezTo>
                      <a:pt x="81" y="3"/>
                      <a:pt x="81" y="3"/>
                      <a:pt x="81" y="3"/>
                    </a:cubicBezTo>
                    <a:cubicBezTo>
                      <a:pt x="80" y="3"/>
                      <a:pt x="80" y="3"/>
                      <a:pt x="80" y="3"/>
                    </a:cubicBezTo>
                    <a:cubicBezTo>
                      <a:pt x="79" y="3"/>
                      <a:pt x="79" y="3"/>
                      <a:pt x="79" y="3"/>
                    </a:cubicBezTo>
                    <a:cubicBezTo>
                      <a:pt x="78" y="3"/>
                      <a:pt x="78" y="3"/>
                      <a:pt x="78" y="3"/>
                    </a:cubicBezTo>
                    <a:cubicBezTo>
                      <a:pt x="78" y="4"/>
                      <a:pt x="78" y="4"/>
                      <a:pt x="78" y="4"/>
                    </a:cubicBezTo>
                    <a:cubicBezTo>
                      <a:pt x="78" y="4"/>
                      <a:pt x="78" y="4"/>
                      <a:pt x="78" y="4"/>
                    </a:cubicBezTo>
                    <a:cubicBezTo>
                      <a:pt x="78" y="4"/>
                      <a:pt x="78" y="4"/>
                      <a:pt x="78" y="4"/>
                    </a:cubicBezTo>
                    <a:cubicBezTo>
                      <a:pt x="79" y="4"/>
                      <a:pt x="79" y="4"/>
                      <a:pt x="79" y="4"/>
                    </a:cubicBezTo>
                    <a:cubicBezTo>
                      <a:pt x="79" y="4"/>
                      <a:pt x="79" y="4"/>
                      <a:pt x="79" y="4"/>
                    </a:cubicBezTo>
                    <a:cubicBezTo>
                      <a:pt x="78" y="4"/>
                      <a:pt x="78" y="4"/>
                      <a:pt x="78" y="4"/>
                    </a:cubicBezTo>
                    <a:cubicBezTo>
                      <a:pt x="77" y="4"/>
                      <a:pt x="77" y="4"/>
                      <a:pt x="77" y="4"/>
                    </a:cubicBezTo>
                    <a:cubicBezTo>
                      <a:pt x="76" y="4"/>
                      <a:pt x="76" y="4"/>
                      <a:pt x="76" y="4"/>
                    </a:cubicBezTo>
                    <a:cubicBezTo>
                      <a:pt x="76" y="4"/>
                      <a:pt x="76" y="4"/>
                      <a:pt x="76" y="4"/>
                    </a:cubicBezTo>
                    <a:cubicBezTo>
                      <a:pt x="75" y="4"/>
                      <a:pt x="75" y="4"/>
                      <a:pt x="75" y="4"/>
                    </a:cubicBezTo>
                    <a:cubicBezTo>
                      <a:pt x="74" y="4"/>
                      <a:pt x="74" y="4"/>
                      <a:pt x="74" y="4"/>
                    </a:cubicBezTo>
                    <a:cubicBezTo>
                      <a:pt x="74" y="5"/>
                      <a:pt x="74" y="5"/>
                      <a:pt x="74"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6"/>
                      <a:pt x="73" y="6"/>
                      <a:pt x="73" y="6"/>
                    </a:cubicBezTo>
                    <a:cubicBezTo>
                      <a:pt x="73" y="6"/>
                      <a:pt x="73" y="6"/>
                      <a:pt x="73" y="6"/>
                    </a:cubicBezTo>
                    <a:cubicBezTo>
                      <a:pt x="72" y="6"/>
                      <a:pt x="72" y="6"/>
                      <a:pt x="72" y="6"/>
                    </a:cubicBezTo>
                    <a:cubicBezTo>
                      <a:pt x="72" y="6"/>
                      <a:pt x="72" y="6"/>
                      <a:pt x="72" y="6"/>
                    </a:cubicBezTo>
                    <a:cubicBezTo>
                      <a:pt x="72" y="6"/>
                      <a:pt x="72" y="6"/>
                      <a:pt x="72" y="6"/>
                    </a:cubicBezTo>
                    <a:cubicBezTo>
                      <a:pt x="72" y="6"/>
                      <a:pt x="72" y="6"/>
                      <a:pt x="72" y="6"/>
                    </a:cubicBezTo>
                    <a:cubicBezTo>
                      <a:pt x="73" y="6"/>
                      <a:pt x="73" y="6"/>
                      <a:pt x="73" y="6"/>
                    </a:cubicBezTo>
                    <a:cubicBezTo>
                      <a:pt x="73" y="7"/>
                      <a:pt x="73" y="7"/>
                      <a:pt x="73" y="7"/>
                    </a:cubicBezTo>
                    <a:cubicBezTo>
                      <a:pt x="72" y="7"/>
                      <a:pt x="72" y="7"/>
                      <a:pt x="72" y="7"/>
                    </a:cubicBezTo>
                    <a:cubicBezTo>
                      <a:pt x="72" y="7"/>
                      <a:pt x="72" y="7"/>
                      <a:pt x="72" y="7"/>
                    </a:cubicBezTo>
                    <a:cubicBezTo>
                      <a:pt x="72" y="7"/>
                      <a:pt x="72" y="7"/>
                      <a:pt x="72" y="7"/>
                    </a:cubicBezTo>
                    <a:cubicBezTo>
                      <a:pt x="73" y="7"/>
                      <a:pt x="73" y="7"/>
                      <a:pt x="73" y="7"/>
                    </a:cubicBezTo>
                    <a:cubicBezTo>
                      <a:pt x="73" y="7"/>
                      <a:pt x="73" y="7"/>
                      <a:pt x="73" y="7"/>
                    </a:cubicBezTo>
                    <a:cubicBezTo>
                      <a:pt x="73" y="8"/>
                      <a:pt x="73" y="8"/>
                      <a:pt x="73"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69" y="8"/>
                      <a:pt x="69" y="8"/>
                      <a:pt x="69" y="8"/>
                    </a:cubicBezTo>
                    <a:cubicBezTo>
                      <a:pt x="68" y="8"/>
                      <a:pt x="68" y="8"/>
                      <a:pt x="68" y="8"/>
                    </a:cubicBezTo>
                    <a:cubicBezTo>
                      <a:pt x="67" y="8"/>
                      <a:pt x="67" y="8"/>
                      <a:pt x="67" y="8"/>
                    </a:cubicBezTo>
                    <a:cubicBezTo>
                      <a:pt x="67" y="9"/>
                      <a:pt x="67" y="9"/>
                      <a:pt x="67" y="9"/>
                    </a:cubicBezTo>
                    <a:cubicBezTo>
                      <a:pt x="67" y="9"/>
                      <a:pt x="67" y="9"/>
                      <a:pt x="67" y="9"/>
                    </a:cubicBezTo>
                    <a:cubicBezTo>
                      <a:pt x="67" y="10"/>
                      <a:pt x="67" y="10"/>
                      <a:pt x="67" y="10"/>
                    </a:cubicBezTo>
                    <a:cubicBezTo>
                      <a:pt x="68" y="10"/>
                      <a:pt x="68" y="10"/>
                      <a:pt x="68" y="10"/>
                    </a:cubicBezTo>
                    <a:cubicBezTo>
                      <a:pt x="67" y="11"/>
                      <a:pt x="67" y="11"/>
                      <a:pt x="67" y="11"/>
                    </a:cubicBezTo>
                    <a:cubicBezTo>
                      <a:pt x="69" y="11"/>
                      <a:pt x="69" y="11"/>
                      <a:pt x="69" y="11"/>
                    </a:cubicBezTo>
                    <a:cubicBezTo>
                      <a:pt x="69" y="11"/>
                      <a:pt x="69" y="11"/>
                      <a:pt x="69" y="11"/>
                    </a:cubicBezTo>
                    <a:cubicBezTo>
                      <a:pt x="70" y="12"/>
                      <a:pt x="70" y="12"/>
                      <a:pt x="70" y="12"/>
                    </a:cubicBezTo>
                    <a:cubicBezTo>
                      <a:pt x="70" y="12"/>
                      <a:pt x="70" y="12"/>
                      <a:pt x="70" y="12"/>
                    </a:cubicBezTo>
                    <a:cubicBezTo>
                      <a:pt x="70" y="13"/>
                      <a:pt x="70" y="13"/>
                      <a:pt x="70" y="13"/>
                    </a:cubicBezTo>
                    <a:cubicBezTo>
                      <a:pt x="70" y="13"/>
                      <a:pt x="70" y="13"/>
                      <a:pt x="70" y="13"/>
                    </a:cubicBezTo>
                    <a:cubicBezTo>
                      <a:pt x="70" y="14"/>
                      <a:pt x="70" y="14"/>
                      <a:pt x="70" y="14"/>
                    </a:cubicBezTo>
                    <a:cubicBezTo>
                      <a:pt x="70" y="14"/>
                      <a:pt x="70" y="14"/>
                      <a:pt x="70" y="14"/>
                    </a:cubicBezTo>
                    <a:cubicBezTo>
                      <a:pt x="69" y="15"/>
                      <a:pt x="69" y="15"/>
                      <a:pt x="69" y="15"/>
                    </a:cubicBezTo>
                    <a:cubicBezTo>
                      <a:pt x="71" y="15"/>
                      <a:pt x="71" y="15"/>
                      <a:pt x="71" y="15"/>
                    </a:cubicBezTo>
                    <a:cubicBezTo>
                      <a:pt x="71" y="16"/>
                      <a:pt x="71" y="16"/>
                      <a:pt x="71" y="16"/>
                    </a:cubicBezTo>
                    <a:cubicBezTo>
                      <a:pt x="70" y="16"/>
                      <a:pt x="70" y="16"/>
                      <a:pt x="70" y="16"/>
                    </a:cubicBezTo>
                    <a:cubicBezTo>
                      <a:pt x="70" y="16"/>
                      <a:pt x="70" y="16"/>
                      <a:pt x="70" y="16"/>
                    </a:cubicBezTo>
                    <a:cubicBezTo>
                      <a:pt x="70" y="15"/>
                      <a:pt x="70" y="15"/>
                      <a:pt x="70" y="15"/>
                    </a:cubicBezTo>
                    <a:cubicBezTo>
                      <a:pt x="69" y="15"/>
                      <a:pt x="69" y="15"/>
                      <a:pt x="69" y="15"/>
                    </a:cubicBezTo>
                    <a:cubicBezTo>
                      <a:pt x="70" y="14"/>
                      <a:pt x="70" y="14"/>
                      <a:pt x="70" y="14"/>
                    </a:cubicBezTo>
                    <a:cubicBezTo>
                      <a:pt x="69" y="13"/>
                      <a:pt x="69" y="13"/>
                      <a:pt x="69" y="13"/>
                    </a:cubicBezTo>
                    <a:cubicBezTo>
                      <a:pt x="69" y="14"/>
                      <a:pt x="69" y="14"/>
                      <a:pt x="69" y="14"/>
                    </a:cubicBezTo>
                    <a:cubicBezTo>
                      <a:pt x="69" y="13"/>
                      <a:pt x="69" y="13"/>
                      <a:pt x="69" y="13"/>
                    </a:cubicBezTo>
                    <a:cubicBezTo>
                      <a:pt x="68" y="13"/>
                      <a:pt x="68" y="13"/>
                      <a:pt x="68" y="13"/>
                    </a:cubicBezTo>
                    <a:cubicBezTo>
                      <a:pt x="69" y="13"/>
                      <a:pt x="69" y="13"/>
                      <a:pt x="69" y="13"/>
                    </a:cubicBezTo>
                    <a:cubicBezTo>
                      <a:pt x="69" y="13"/>
                      <a:pt x="69" y="13"/>
                      <a:pt x="69" y="13"/>
                    </a:cubicBezTo>
                    <a:cubicBezTo>
                      <a:pt x="69" y="12"/>
                      <a:pt x="69" y="12"/>
                      <a:pt x="69" y="12"/>
                    </a:cubicBezTo>
                    <a:cubicBezTo>
                      <a:pt x="69" y="12"/>
                      <a:pt x="69" y="12"/>
                      <a:pt x="69" y="12"/>
                    </a:cubicBezTo>
                    <a:cubicBezTo>
                      <a:pt x="68" y="12"/>
                      <a:pt x="68" y="12"/>
                      <a:pt x="68" y="12"/>
                    </a:cubicBezTo>
                    <a:cubicBezTo>
                      <a:pt x="67" y="11"/>
                      <a:pt x="67" y="11"/>
                      <a:pt x="67" y="11"/>
                    </a:cubicBezTo>
                    <a:cubicBezTo>
                      <a:pt x="66" y="11"/>
                      <a:pt x="66" y="11"/>
                      <a:pt x="66" y="11"/>
                    </a:cubicBezTo>
                    <a:cubicBezTo>
                      <a:pt x="65" y="11"/>
                      <a:pt x="65" y="11"/>
                      <a:pt x="65" y="11"/>
                    </a:cubicBezTo>
                    <a:cubicBezTo>
                      <a:pt x="64" y="11"/>
                      <a:pt x="64" y="11"/>
                      <a:pt x="64" y="11"/>
                    </a:cubicBezTo>
                    <a:cubicBezTo>
                      <a:pt x="64" y="11"/>
                      <a:pt x="64" y="11"/>
                      <a:pt x="64" y="11"/>
                    </a:cubicBezTo>
                    <a:cubicBezTo>
                      <a:pt x="65" y="11"/>
                      <a:pt x="65" y="11"/>
                      <a:pt x="65" y="11"/>
                    </a:cubicBezTo>
                    <a:cubicBezTo>
                      <a:pt x="65" y="11"/>
                      <a:pt x="65" y="11"/>
                      <a:pt x="65" y="11"/>
                    </a:cubicBezTo>
                    <a:cubicBezTo>
                      <a:pt x="65" y="12"/>
                      <a:pt x="65" y="12"/>
                      <a:pt x="65" y="12"/>
                    </a:cubicBezTo>
                    <a:cubicBezTo>
                      <a:pt x="64" y="12"/>
                      <a:pt x="64" y="12"/>
                      <a:pt x="64" y="12"/>
                    </a:cubicBezTo>
                    <a:cubicBezTo>
                      <a:pt x="64" y="11"/>
                      <a:pt x="64" y="11"/>
                      <a:pt x="64" y="11"/>
                    </a:cubicBezTo>
                    <a:cubicBezTo>
                      <a:pt x="63" y="11"/>
                      <a:pt x="63" y="11"/>
                      <a:pt x="63" y="11"/>
                    </a:cubicBezTo>
                    <a:cubicBezTo>
                      <a:pt x="63" y="12"/>
                      <a:pt x="63" y="12"/>
                      <a:pt x="63" y="12"/>
                    </a:cubicBezTo>
                    <a:cubicBezTo>
                      <a:pt x="64" y="12"/>
                      <a:pt x="64" y="12"/>
                      <a:pt x="64" y="12"/>
                    </a:cubicBezTo>
                    <a:cubicBezTo>
                      <a:pt x="65" y="13"/>
                      <a:pt x="65" y="13"/>
                      <a:pt x="65" y="13"/>
                    </a:cubicBezTo>
                    <a:cubicBezTo>
                      <a:pt x="65" y="13"/>
                      <a:pt x="65" y="13"/>
                      <a:pt x="65" y="13"/>
                    </a:cubicBezTo>
                    <a:cubicBezTo>
                      <a:pt x="65" y="13"/>
                      <a:pt x="65" y="13"/>
                      <a:pt x="65" y="13"/>
                    </a:cubicBezTo>
                    <a:cubicBezTo>
                      <a:pt x="65" y="13"/>
                      <a:pt x="65" y="13"/>
                      <a:pt x="65" y="13"/>
                    </a:cubicBezTo>
                    <a:cubicBezTo>
                      <a:pt x="66" y="13"/>
                      <a:pt x="66" y="13"/>
                      <a:pt x="66" y="13"/>
                    </a:cubicBezTo>
                    <a:cubicBezTo>
                      <a:pt x="66" y="14"/>
                      <a:pt x="66" y="14"/>
                      <a:pt x="66" y="14"/>
                    </a:cubicBezTo>
                    <a:cubicBezTo>
                      <a:pt x="65" y="13"/>
                      <a:pt x="65" y="13"/>
                      <a:pt x="65" y="13"/>
                    </a:cubicBezTo>
                    <a:cubicBezTo>
                      <a:pt x="65" y="13"/>
                      <a:pt x="65" y="13"/>
                      <a:pt x="65" y="13"/>
                    </a:cubicBezTo>
                    <a:cubicBezTo>
                      <a:pt x="64" y="13"/>
                      <a:pt x="64" y="13"/>
                      <a:pt x="64" y="13"/>
                    </a:cubicBezTo>
                    <a:cubicBezTo>
                      <a:pt x="63" y="13"/>
                      <a:pt x="63" y="13"/>
                      <a:pt x="63" y="13"/>
                    </a:cubicBezTo>
                    <a:cubicBezTo>
                      <a:pt x="63" y="12"/>
                      <a:pt x="63" y="12"/>
                      <a:pt x="63" y="12"/>
                    </a:cubicBezTo>
                    <a:cubicBezTo>
                      <a:pt x="63" y="12"/>
                      <a:pt x="63" y="12"/>
                      <a:pt x="63" y="12"/>
                    </a:cubicBezTo>
                    <a:cubicBezTo>
                      <a:pt x="63" y="12"/>
                      <a:pt x="63" y="12"/>
                      <a:pt x="63" y="12"/>
                    </a:cubicBezTo>
                    <a:cubicBezTo>
                      <a:pt x="63" y="11"/>
                      <a:pt x="63" y="11"/>
                      <a:pt x="63" y="11"/>
                    </a:cubicBezTo>
                    <a:cubicBezTo>
                      <a:pt x="63" y="10"/>
                      <a:pt x="63" y="10"/>
                      <a:pt x="63" y="10"/>
                    </a:cubicBezTo>
                    <a:cubicBezTo>
                      <a:pt x="62" y="10"/>
                      <a:pt x="62" y="10"/>
                      <a:pt x="62" y="10"/>
                    </a:cubicBezTo>
                    <a:cubicBezTo>
                      <a:pt x="62" y="10"/>
                      <a:pt x="62" y="10"/>
                      <a:pt x="62" y="10"/>
                    </a:cubicBezTo>
                    <a:cubicBezTo>
                      <a:pt x="62" y="10"/>
                      <a:pt x="62" y="10"/>
                      <a:pt x="62" y="10"/>
                    </a:cubicBezTo>
                    <a:cubicBezTo>
                      <a:pt x="62" y="10"/>
                      <a:pt x="62" y="10"/>
                      <a:pt x="62" y="10"/>
                    </a:cubicBezTo>
                    <a:cubicBezTo>
                      <a:pt x="62" y="10"/>
                      <a:pt x="62" y="10"/>
                      <a:pt x="62" y="10"/>
                    </a:cubicBezTo>
                    <a:cubicBezTo>
                      <a:pt x="62" y="11"/>
                      <a:pt x="62" y="11"/>
                      <a:pt x="62" y="11"/>
                    </a:cubicBezTo>
                    <a:cubicBezTo>
                      <a:pt x="62" y="11"/>
                      <a:pt x="62" y="11"/>
                      <a:pt x="62" y="11"/>
                    </a:cubicBezTo>
                    <a:cubicBezTo>
                      <a:pt x="61" y="12"/>
                      <a:pt x="61" y="12"/>
                      <a:pt x="61" y="12"/>
                    </a:cubicBezTo>
                    <a:cubicBezTo>
                      <a:pt x="61" y="13"/>
                      <a:pt x="61" y="13"/>
                      <a:pt x="61" y="13"/>
                    </a:cubicBezTo>
                    <a:cubicBezTo>
                      <a:pt x="61" y="13"/>
                      <a:pt x="61" y="13"/>
                      <a:pt x="61" y="13"/>
                    </a:cubicBezTo>
                    <a:cubicBezTo>
                      <a:pt x="62" y="14"/>
                      <a:pt x="62" y="14"/>
                      <a:pt x="62" y="14"/>
                    </a:cubicBezTo>
                    <a:cubicBezTo>
                      <a:pt x="61" y="14"/>
                      <a:pt x="61" y="14"/>
                      <a:pt x="61" y="14"/>
                    </a:cubicBezTo>
                    <a:cubicBezTo>
                      <a:pt x="61" y="15"/>
                      <a:pt x="61" y="15"/>
                      <a:pt x="61" y="15"/>
                    </a:cubicBezTo>
                    <a:cubicBezTo>
                      <a:pt x="61" y="15"/>
                      <a:pt x="61" y="15"/>
                      <a:pt x="61" y="15"/>
                    </a:cubicBezTo>
                    <a:cubicBezTo>
                      <a:pt x="61" y="16"/>
                      <a:pt x="61" y="16"/>
                      <a:pt x="61" y="16"/>
                    </a:cubicBezTo>
                    <a:cubicBezTo>
                      <a:pt x="61" y="16"/>
                      <a:pt x="61" y="16"/>
                      <a:pt x="61" y="16"/>
                    </a:cubicBezTo>
                    <a:cubicBezTo>
                      <a:pt x="62" y="17"/>
                      <a:pt x="62" y="17"/>
                      <a:pt x="62" y="17"/>
                    </a:cubicBezTo>
                    <a:cubicBezTo>
                      <a:pt x="63" y="16"/>
                      <a:pt x="63" y="16"/>
                      <a:pt x="63" y="16"/>
                    </a:cubicBezTo>
                    <a:cubicBezTo>
                      <a:pt x="64" y="17"/>
                      <a:pt x="64" y="17"/>
                      <a:pt x="64" y="17"/>
                    </a:cubicBezTo>
                    <a:cubicBezTo>
                      <a:pt x="64" y="17"/>
                      <a:pt x="64" y="17"/>
                      <a:pt x="64" y="17"/>
                    </a:cubicBezTo>
                    <a:cubicBezTo>
                      <a:pt x="65" y="17"/>
                      <a:pt x="65" y="17"/>
                      <a:pt x="65" y="17"/>
                    </a:cubicBezTo>
                    <a:cubicBezTo>
                      <a:pt x="65" y="18"/>
                      <a:pt x="65" y="18"/>
                      <a:pt x="65" y="18"/>
                    </a:cubicBezTo>
                    <a:cubicBezTo>
                      <a:pt x="64" y="18"/>
                      <a:pt x="64" y="18"/>
                      <a:pt x="64" y="18"/>
                    </a:cubicBezTo>
                    <a:cubicBezTo>
                      <a:pt x="65" y="19"/>
                      <a:pt x="65" y="19"/>
                      <a:pt x="65" y="19"/>
                    </a:cubicBezTo>
                    <a:cubicBezTo>
                      <a:pt x="65" y="19"/>
                      <a:pt x="65" y="19"/>
                      <a:pt x="65" y="19"/>
                    </a:cubicBezTo>
                    <a:cubicBezTo>
                      <a:pt x="65" y="19"/>
                      <a:pt x="65" y="19"/>
                      <a:pt x="65" y="19"/>
                    </a:cubicBezTo>
                    <a:cubicBezTo>
                      <a:pt x="66" y="19"/>
                      <a:pt x="66" y="19"/>
                      <a:pt x="66" y="19"/>
                    </a:cubicBezTo>
                    <a:cubicBezTo>
                      <a:pt x="65" y="19"/>
                      <a:pt x="65" y="19"/>
                      <a:pt x="65" y="19"/>
                    </a:cubicBezTo>
                    <a:cubicBezTo>
                      <a:pt x="64" y="19"/>
                      <a:pt x="64" y="19"/>
                      <a:pt x="64" y="19"/>
                    </a:cubicBezTo>
                    <a:cubicBezTo>
                      <a:pt x="64" y="19"/>
                      <a:pt x="64" y="19"/>
                      <a:pt x="64" y="19"/>
                    </a:cubicBezTo>
                    <a:cubicBezTo>
                      <a:pt x="64" y="18"/>
                      <a:pt x="64" y="18"/>
                      <a:pt x="64" y="18"/>
                    </a:cubicBezTo>
                    <a:cubicBezTo>
                      <a:pt x="64" y="17"/>
                      <a:pt x="64" y="17"/>
                      <a:pt x="64" y="17"/>
                    </a:cubicBezTo>
                    <a:cubicBezTo>
                      <a:pt x="64" y="17"/>
                      <a:pt x="64" y="17"/>
                      <a:pt x="64" y="17"/>
                    </a:cubicBezTo>
                    <a:cubicBezTo>
                      <a:pt x="63" y="17"/>
                      <a:pt x="63" y="17"/>
                      <a:pt x="63" y="17"/>
                    </a:cubicBezTo>
                    <a:cubicBezTo>
                      <a:pt x="61" y="17"/>
                      <a:pt x="61" y="17"/>
                      <a:pt x="61" y="17"/>
                    </a:cubicBezTo>
                    <a:cubicBezTo>
                      <a:pt x="62" y="18"/>
                      <a:pt x="62" y="18"/>
                      <a:pt x="62" y="18"/>
                    </a:cubicBezTo>
                    <a:cubicBezTo>
                      <a:pt x="62" y="19"/>
                      <a:pt x="62" y="19"/>
                      <a:pt x="62" y="19"/>
                    </a:cubicBezTo>
                    <a:cubicBezTo>
                      <a:pt x="62" y="19"/>
                      <a:pt x="62" y="19"/>
                      <a:pt x="62" y="19"/>
                    </a:cubicBezTo>
                    <a:cubicBezTo>
                      <a:pt x="61" y="19"/>
                      <a:pt x="61" y="19"/>
                      <a:pt x="61" y="19"/>
                    </a:cubicBezTo>
                    <a:cubicBezTo>
                      <a:pt x="61" y="20"/>
                      <a:pt x="61" y="20"/>
                      <a:pt x="61" y="20"/>
                    </a:cubicBezTo>
                    <a:cubicBezTo>
                      <a:pt x="60" y="21"/>
                      <a:pt x="60" y="21"/>
                      <a:pt x="60" y="21"/>
                    </a:cubicBezTo>
                    <a:cubicBezTo>
                      <a:pt x="60" y="21"/>
                      <a:pt x="60" y="21"/>
                      <a:pt x="60" y="21"/>
                    </a:cubicBezTo>
                    <a:cubicBezTo>
                      <a:pt x="59" y="21"/>
                      <a:pt x="59" y="21"/>
                      <a:pt x="59" y="21"/>
                    </a:cubicBezTo>
                    <a:cubicBezTo>
                      <a:pt x="58" y="21"/>
                      <a:pt x="58" y="21"/>
                      <a:pt x="58" y="21"/>
                    </a:cubicBezTo>
                    <a:cubicBezTo>
                      <a:pt x="57" y="20"/>
                      <a:pt x="57" y="20"/>
                      <a:pt x="57" y="20"/>
                    </a:cubicBezTo>
                    <a:cubicBezTo>
                      <a:pt x="57" y="20"/>
                      <a:pt x="57" y="20"/>
                      <a:pt x="57" y="20"/>
                    </a:cubicBezTo>
                    <a:cubicBezTo>
                      <a:pt x="56" y="20"/>
                      <a:pt x="56" y="20"/>
                      <a:pt x="56" y="20"/>
                    </a:cubicBezTo>
                    <a:cubicBezTo>
                      <a:pt x="57" y="20"/>
                      <a:pt x="57" y="20"/>
                      <a:pt x="57" y="20"/>
                    </a:cubicBezTo>
                    <a:cubicBezTo>
                      <a:pt x="57" y="20"/>
                      <a:pt x="57" y="20"/>
                      <a:pt x="57" y="20"/>
                    </a:cubicBezTo>
                    <a:cubicBezTo>
                      <a:pt x="58" y="20"/>
                      <a:pt x="58" y="20"/>
                      <a:pt x="58" y="20"/>
                    </a:cubicBezTo>
                    <a:cubicBezTo>
                      <a:pt x="58" y="20"/>
                      <a:pt x="58" y="20"/>
                      <a:pt x="58" y="20"/>
                    </a:cubicBezTo>
                    <a:cubicBezTo>
                      <a:pt x="59" y="21"/>
                      <a:pt x="59" y="21"/>
                      <a:pt x="59" y="21"/>
                    </a:cubicBezTo>
                    <a:cubicBezTo>
                      <a:pt x="59" y="20"/>
                      <a:pt x="59" y="20"/>
                      <a:pt x="59" y="20"/>
                    </a:cubicBezTo>
                    <a:cubicBezTo>
                      <a:pt x="59" y="20"/>
                      <a:pt x="59" y="20"/>
                      <a:pt x="59" y="20"/>
                    </a:cubicBezTo>
                    <a:cubicBezTo>
                      <a:pt x="60" y="20"/>
                      <a:pt x="60" y="20"/>
                      <a:pt x="60" y="20"/>
                    </a:cubicBezTo>
                    <a:cubicBezTo>
                      <a:pt x="60" y="19"/>
                      <a:pt x="60" y="19"/>
                      <a:pt x="60" y="19"/>
                    </a:cubicBezTo>
                    <a:cubicBezTo>
                      <a:pt x="60" y="19"/>
                      <a:pt x="60" y="19"/>
                      <a:pt x="60" y="19"/>
                    </a:cubicBezTo>
                    <a:cubicBezTo>
                      <a:pt x="61" y="18"/>
                      <a:pt x="61" y="18"/>
                      <a:pt x="61" y="18"/>
                    </a:cubicBezTo>
                    <a:cubicBezTo>
                      <a:pt x="60" y="18"/>
                      <a:pt x="60" y="18"/>
                      <a:pt x="60" y="18"/>
                    </a:cubicBezTo>
                    <a:cubicBezTo>
                      <a:pt x="61" y="17"/>
                      <a:pt x="61" y="17"/>
                      <a:pt x="61" y="17"/>
                    </a:cubicBezTo>
                    <a:cubicBezTo>
                      <a:pt x="61" y="17"/>
                      <a:pt x="61" y="17"/>
                      <a:pt x="61" y="17"/>
                    </a:cubicBezTo>
                    <a:cubicBezTo>
                      <a:pt x="60" y="17"/>
                      <a:pt x="60" y="17"/>
                      <a:pt x="60" y="17"/>
                    </a:cubicBezTo>
                    <a:cubicBezTo>
                      <a:pt x="60" y="16"/>
                      <a:pt x="60" y="16"/>
                      <a:pt x="60" y="16"/>
                    </a:cubicBezTo>
                    <a:cubicBezTo>
                      <a:pt x="60" y="16"/>
                      <a:pt x="60" y="16"/>
                      <a:pt x="60" y="16"/>
                    </a:cubicBezTo>
                    <a:cubicBezTo>
                      <a:pt x="60" y="15"/>
                      <a:pt x="60" y="15"/>
                      <a:pt x="60" y="15"/>
                    </a:cubicBezTo>
                    <a:cubicBezTo>
                      <a:pt x="61" y="14"/>
                      <a:pt x="61" y="14"/>
                      <a:pt x="61" y="14"/>
                    </a:cubicBezTo>
                    <a:cubicBezTo>
                      <a:pt x="60" y="14"/>
                      <a:pt x="60" y="14"/>
                      <a:pt x="60" y="14"/>
                    </a:cubicBezTo>
                    <a:cubicBezTo>
                      <a:pt x="60" y="13"/>
                      <a:pt x="60" y="13"/>
                      <a:pt x="60" y="13"/>
                    </a:cubicBezTo>
                    <a:cubicBezTo>
                      <a:pt x="59" y="13"/>
                      <a:pt x="59" y="13"/>
                      <a:pt x="59" y="13"/>
                    </a:cubicBezTo>
                    <a:cubicBezTo>
                      <a:pt x="59" y="12"/>
                      <a:pt x="59" y="12"/>
                      <a:pt x="59" y="12"/>
                    </a:cubicBezTo>
                    <a:cubicBezTo>
                      <a:pt x="60" y="11"/>
                      <a:pt x="60" y="11"/>
                      <a:pt x="60" y="11"/>
                    </a:cubicBezTo>
                    <a:cubicBezTo>
                      <a:pt x="60" y="11"/>
                      <a:pt x="60" y="11"/>
                      <a:pt x="60" y="11"/>
                    </a:cubicBezTo>
                    <a:cubicBezTo>
                      <a:pt x="60" y="11"/>
                      <a:pt x="60" y="11"/>
                      <a:pt x="60" y="11"/>
                    </a:cubicBezTo>
                    <a:cubicBezTo>
                      <a:pt x="60" y="10"/>
                      <a:pt x="60" y="10"/>
                      <a:pt x="60" y="10"/>
                    </a:cubicBezTo>
                    <a:cubicBezTo>
                      <a:pt x="59" y="10"/>
                      <a:pt x="59" y="10"/>
                      <a:pt x="59" y="10"/>
                    </a:cubicBezTo>
                    <a:cubicBezTo>
                      <a:pt x="59" y="10"/>
                      <a:pt x="59" y="10"/>
                      <a:pt x="59" y="10"/>
                    </a:cubicBezTo>
                    <a:cubicBezTo>
                      <a:pt x="58" y="10"/>
                      <a:pt x="58" y="10"/>
                      <a:pt x="58" y="10"/>
                    </a:cubicBezTo>
                    <a:cubicBezTo>
                      <a:pt x="57" y="10"/>
                      <a:pt x="57" y="10"/>
                      <a:pt x="57" y="10"/>
                    </a:cubicBezTo>
                    <a:cubicBezTo>
                      <a:pt x="57" y="11"/>
                      <a:pt x="57" y="11"/>
                      <a:pt x="57" y="11"/>
                    </a:cubicBezTo>
                    <a:cubicBezTo>
                      <a:pt x="56" y="12"/>
                      <a:pt x="56" y="12"/>
                      <a:pt x="56" y="12"/>
                    </a:cubicBezTo>
                    <a:cubicBezTo>
                      <a:pt x="55" y="13"/>
                      <a:pt x="55" y="13"/>
                      <a:pt x="55" y="13"/>
                    </a:cubicBezTo>
                    <a:cubicBezTo>
                      <a:pt x="55" y="14"/>
                      <a:pt x="55" y="14"/>
                      <a:pt x="55" y="14"/>
                    </a:cubicBezTo>
                    <a:cubicBezTo>
                      <a:pt x="55" y="14"/>
                      <a:pt x="55" y="14"/>
                      <a:pt x="55" y="14"/>
                    </a:cubicBezTo>
                    <a:cubicBezTo>
                      <a:pt x="55" y="15"/>
                      <a:pt x="55" y="15"/>
                      <a:pt x="55" y="15"/>
                    </a:cubicBezTo>
                    <a:cubicBezTo>
                      <a:pt x="55" y="15"/>
                      <a:pt x="55" y="15"/>
                      <a:pt x="55" y="15"/>
                    </a:cubicBezTo>
                    <a:cubicBezTo>
                      <a:pt x="55" y="16"/>
                      <a:pt x="55" y="16"/>
                      <a:pt x="55" y="16"/>
                    </a:cubicBezTo>
                    <a:cubicBezTo>
                      <a:pt x="56" y="16"/>
                      <a:pt x="56" y="16"/>
                      <a:pt x="56" y="16"/>
                    </a:cubicBezTo>
                    <a:cubicBezTo>
                      <a:pt x="56" y="16"/>
                      <a:pt x="56" y="16"/>
                      <a:pt x="56" y="16"/>
                    </a:cubicBezTo>
                    <a:cubicBezTo>
                      <a:pt x="56" y="16"/>
                      <a:pt x="56" y="16"/>
                      <a:pt x="56" y="16"/>
                    </a:cubicBezTo>
                    <a:cubicBezTo>
                      <a:pt x="57" y="17"/>
                      <a:pt x="57" y="17"/>
                      <a:pt x="57" y="17"/>
                    </a:cubicBezTo>
                    <a:cubicBezTo>
                      <a:pt x="57" y="17"/>
                      <a:pt x="57" y="17"/>
                      <a:pt x="57" y="17"/>
                    </a:cubicBezTo>
                    <a:cubicBezTo>
                      <a:pt x="57" y="18"/>
                      <a:pt x="57" y="18"/>
                      <a:pt x="57" y="18"/>
                    </a:cubicBezTo>
                    <a:cubicBezTo>
                      <a:pt x="56" y="18"/>
                      <a:pt x="56" y="18"/>
                      <a:pt x="56" y="18"/>
                    </a:cubicBezTo>
                    <a:cubicBezTo>
                      <a:pt x="56" y="18"/>
                      <a:pt x="56" y="18"/>
                      <a:pt x="56" y="18"/>
                    </a:cubicBezTo>
                    <a:cubicBezTo>
                      <a:pt x="56" y="17"/>
                      <a:pt x="56" y="17"/>
                      <a:pt x="56" y="17"/>
                    </a:cubicBezTo>
                    <a:cubicBezTo>
                      <a:pt x="55" y="17"/>
                      <a:pt x="55" y="17"/>
                      <a:pt x="55" y="17"/>
                    </a:cubicBezTo>
                    <a:cubicBezTo>
                      <a:pt x="55" y="17"/>
                      <a:pt x="55" y="17"/>
                      <a:pt x="55" y="17"/>
                    </a:cubicBezTo>
                    <a:cubicBezTo>
                      <a:pt x="54" y="17"/>
                      <a:pt x="54" y="17"/>
                      <a:pt x="54" y="17"/>
                    </a:cubicBezTo>
                    <a:cubicBezTo>
                      <a:pt x="54" y="17"/>
                      <a:pt x="54" y="17"/>
                      <a:pt x="54" y="17"/>
                    </a:cubicBezTo>
                    <a:cubicBezTo>
                      <a:pt x="53" y="16"/>
                      <a:pt x="53" y="16"/>
                      <a:pt x="53" y="16"/>
                    </a:cubicBezTo>
                    <a:cubicBezTo>
                      <a:pt x="52" y="16"/>
                      <a:pt x="52" y="16"/>
                      <a:pt x="52" y="16"/>
                    </a:cubicBezTo>
                    <a:cubicBezTo>
                      <a:pt x="50" y="15"/>
                      <a:pt x="50" y="15"/>
                      <a:pt x="50" y="15"/>
                    </a:cubicBezTo>
                    <a:cubicBezTo>
                      <a:pt x="49" y="16"/>
                      <a:pt x="49" y="16"/>
                      <a:pt x="49" y="16"/>
                    </a:cubicBezTo>
                    <a:cubicBezTo>
                      <a:pt x="50" y="16"/>
                      <a:pt x="50" y="16"/>
                      <a:pt x="50" y="16"/>
                    </a:cubicBezTo>
                    <a:cubicBezTo>
                      <a:pt x="50" y="17"/>
                      <a:pt x="50" y="17"/>
                      <a:pt x="50" y="17"/>
                    </a:cubicBezTo>
                    <a:cubicBezTo>
                      <a:pt x="49" y="17"/>
                      <a:pt x="49" y="17"/>
                      <a:pt x="49" y="17"/>
                    </a:cubicBezTo>
                    <a:cubicBezTo>
                      <a:pt x="49" y="18"/>
                      <a:pt x="49" y="18"/>
                      <a:pt x="49" y="18"/>
                    </a:cubicBezTo>
                    <a:cubicBezTo>
                      <a:pt x="49" y="18"/>
                      <a:pt x="49" y="18"/>
                      <a:pt x="49" y="18"/>
                    </a:cubicBezTo>
                    <a:cubicBezTo>
                      <a:pt x="48" y="18"/>
                      <a:pt x="48" y="18"/>
                      <a:pt x="48" y="18"/>
                    </a:cubicBezTo>
                    <a:cubicBezTo>
                      <a:pt x="48" y="17"/>
                      <a:pt x="48" y="17"/>
                      <a:pt x="48" y="17"/>
                    </a:cubicBezTo>
                    <a:cubicBezTo>
                      <a:pt x="48" y="17"/>
                      <a:pt x="48" y="17"/>
                      <a:pt x="48" y="17"/>
                    </a:cubicBezTo>
                    <a:cubicBezTo>
                      <a:pt x="47" y="17"/>
                      <a:pt x="47" y="17"/>
                      <a:pt x="47" y="17"/>
                    </a:cubicBezTo>
                    <a:cubicBezTo>
                      <a:pt x="47" y="17"/>
                      <a:pt x="47" y="17"/>
                      <a:pt x="47" y="17"/>
                    </a:cubicBezTo>
                    <a:cubicBezTo>
                      <a:pt x="46" y="18"/>
                      <a:pt x="46" y="18"/>
                      <a:pt x="46" y="18"/>
                    </a:cubicBezTo>
                    <a:cubicBezTo>
                      <a:pt x="46" y="18"/>
                      <a:pt x="46" y="18"/>
                      <a:pt x="46" y="18"/>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3" y="18"/>
                      <a:pt x="43" y="18"/>
                      <a:pt x="43" y="18"/>
                    </a:cubicBezTo>
                    <a:cubicBezTo>
                      <a:pt x="43" y="18"/>
                      <a:pt x="43" y="18"/>
                      <a:pt x="43" y="18"/>
                    </a:cubicBezTo>
                    <a:cubicBezTo>
                      <a:pt x="44" y="18"/>
                      <a:pt x="44" y="18"/>
                      <a:pt x="44" y="18"/>
                    </a:cubicBezTo>
                    <a:cubicBezTo>
                      <a:pt x="43" y="17"/>
                      <a:pt x="43" y="17"/>
                      <a:pt x="43" y="17"/>
                    </a:cubicBezTo>
                    <a:cubicBezTo>
                      <a:pt x="44" y="17"/>
                      <a:pt x="44" y="17"/>
                      <a:pt x="44" y="17"/>
                    </a:cubicBezTo>
                    <a:cubicBezTo>
                      <a:pt x="43" y="17"/>
                      <a:pt x="43" y="17"/>
                      <a:pt x="43" y="17"/>
                    </a:cubicBezTo>
                    <a:cubicBezTo>
                      <a:pt x="43" y="17"/>
                      <a:pt x="43" y="17"/>
                      <a:pt x="43" y="17"/>
                    </a:cubicBezTo>
                    <a:cubicBezTo>
                      <a:pt x="42" y="17"/>
                      <a:pt x="42" y="17"/>
                      <a:pt x="42" y="17"/>
                    </a:cubicBezTo>
                    <a:cubicBezTo>
                      <a:pt x="42" y="18"/>
                      <a:pt x="42" y="18"/>
                      <a:pt x="42" y="18"/>
                    </a:cubicBezTo>
                    <a:cubicBezTo>
                      <a:pt x="42" y="18"/>
                      <a:pt x="42" y="18"/>
                      <a:pt x="42" y="18"/>
                    </a:cubicBezTo>
                    <a:cubicBezTo>
                      <a:pt x="42" y="18"/>
                      <a:pt x="42" y="18"/>
                      <a:pt x="42" y="18"/>
                    </a:cubicBezTo>
                    <a:cubicBezTo>
                      <a:pt x="42" y="17"/>
                      <a:pt x="42" y="17"/>
                      <a:pt x="42" y="17"/>
                    </a:cubicBezTo>
                    <a:cubicBezTo>
                      <a:pt x="41" y="18"/>
                      <a:pt x="41" y="18"/>
                      <a:pt x="41" y="18"/>
                    </a:cubicBezTo>
                    <a:cubicBezTo>
                      <a:pt x="40" y="18"/>
                      <a:pt x="40" y="18"/>
                      <a:pt x="40" y="18"/>
                    </a:cubicBezTo>
                    <a:cubicBezTo>
                      <a:pt x="40" y="19"/>
                      <a:pt x="40" y="19"/>
                      <a:pt x="40" y="19"/>
                    </a:cubicBezTo>
                    <a:cubicBezTo>
                      <a:pt x="39" y="19"/>
                      <a:pt x="39" y="19"/>
                      <a:pt x="39" y="19"/>
                    </a:cubicBezTo>
                    <a:cubicBezTo>
                      <a:pt x="39" y="19"/>
                      <a:pt x="39" y="19"/>
                      <a:pt x="39" y="19"/>
                    </a:cubicBezTo>
                    <a:cubicBezTo>
                      <a:pt x="39" y="19"/>
                      <a:pt x="39" y="19"/>
                      <a:pt x="39" y="19"/>
                    </a:cubicBezTo>
                    <a:cubicBezTo>
                      <a:pt x="38" y="19"/>
                      <a:pt x="38" y="19"/>
                      <a:pt x="38" y="19"/>
                    </a:cubicBezTo>
                    <a:cubicBezTo>
                      <a:pt x="38" y="19"/>
                      <a:pt x="38" y="19"/>
                      <a:pt x="38" y="19"/>
                    </a:cubicBezTo>
                    <a:cubicBezTo>
                      <a:pt x="38" y="19"/>
                      <a:pt x="38" y="19"/>
                      <a:pt x="38" y="19"/>
                    </a:cubicBezTo>
                    <a:cubicBezTo>
                      <a:pt x="38" y="20"/>
                      <a:pt x="38" y="20"/>
                      <a:pt x="38" y="20"/>
                    </a:cubicBezTo>
                    <a:cubicBezTo>
                      <a:pt x="37" y="20"/>
                      <a:pt x="37" y="20"/>
                      <a:pt x="37" y="20"/>
                    </a:cubicBezTo>
                    <a:cubicBezTo>
                      <a:pt x="36" y="20"/>
                      <a:pt x="36" y="20"/>
                      <a:pt x="36" y="20"/>
                    </a:cubicBezTo>
                    <a:cubicBezTo>
                      <a:pt x="36" y="20"/>
                      <a:pt x="36" y="20"/>
                      <a:pt x="36" y="20"/>
                    </a:cubicBezTo>
                    <a:cubicBezTo>
                      <a:pt x="36" y="19"/>
                      <a:pt x="36" y="19"/>
                      <a:pt x="36" y="19"/>
                    </a:cubicBezTo>
                    <a:cubicBezTo>
                      <a:pt x="36" y="19"/>
                      <a:pt x="36" y="19"/>
                      <a:pt x="36" y="19"/>
                    </a:cubicBezTo>
                    <a:cubicBezTo>
                      <a:pt x="36" y="19"/>
                      <a:pt x="36" y="19"/>
                      <a:pt x="36" y="19"/>
                    </a:cubicBezTo>
                    <a:cubicBezTo>
                      <a:pt x="37" y="18"/>
                      <a:pt x="37" y="18"/>
                      <a:pt x="37" y="18"/>
                    </a:cubicBezTo>
                    <a:cubicBezTo>
                      <a:pt x="37" y="18"/>
                      <a:pt x="37" y="18"/>
                      <a:pt x="37" y="18"/>
                    </a:cubicBezTo>
                    <a:cubicBezTo>
                      <a:pt x="36" y="17"/>
                      <a:pt x="36" y="17"/>
                      <a:pt x="36" y="17"/>
                    </a:cubicBezTo>
                    <a:cubicBezTo>
                      <a:pt x="35" y="17"/>
                      <a:pt x="35" y="17"/>
                      <a:pt x="35" y="17"/>
                    </a:cubicBezTo>
                    <a:cubicBezTo>
                      <a:pt x="34" y="17"/>
                      <a:pt x="34" y="17"/>
                      <a:pt x="34" y="17"/>
                    </a:cubicBezTo>
                    <a:cubicBezTo>
                      <a:pt x="34" y="18"/>
                      <a:pt x="34" y="18"/>
                      <a:pt x="34" y="18"/>
                    </a:cubicBezTo>
                    <a:cubicBezTo>
                      <a:pt x="35" y="18"/>
                      <a:pt x="35" y="18"/>
                      <a:pt x="35" y="18"/>
                    </a:cubicBezTo>
                    <a:cubicBezTo>
                      <a:pt x="35" y="18"/>
                      <a:pt x="35" y="18"/>
                      <a:pt x="35" y="18"/>
                    </a:cubicBezTo>
                    <a:cubicBezTo>
                      <a:pt x="35" y="19"/>
                      <a:pt x="35" y="19"/>
                      <a:pt x="35" y="19"/>
                    </a:cubicBezTo>
                    <a:cubicBezTo>
                      <a:pt x="35" y="19"/>
                      <a:pt x="35" y="19"/>
                      <a:pt x="35" y="19"/>
                    </a:cubicBezTo>
                    <a:cubicBezTo>
                      <a:pt x="35" y="20"/>
                      <a:pt x="35" y="20"/>
                      <a:pt x="35" y="20"/>
                    </a:cubicBezTo>
                    <a:cubicBezTo>
                      <a:pt x="35" y="20"/>
                      <a:pt x="35" y="20"/>
                      <a:pt x="35" y="20"/>
                    </a:cubicBezTo>
                    <a:cubicBezTo>
                      <a:pt x="35" y="21"/>
                      <a:pt x="35" y="21"/>
                      <a:pt x="35" y="21"/>
                    </a:cubicBezTo>
                    <a:cubicBezTo>
                      <a:pt x="34" y="21"/>
                      <a:pt x="34" y="21"/>
                      <a:pt x="34" y="21"/>
                    </a:cubicBezTo>
                    <a:cubicBezTo>
                      <a:pt x="33" y="21"/>
                      <a:pt x="33" y="21"/>
                      <a:pt x="33" y="21"/>
                    </a:cubicBezTo>
                    <a:cubicBezTo>
                      <a:pt x="33" y="21"/>
                      <a:pt x="33" y="21"/>
                      <a:pt x="33" y="21"/>
                    </a:cubicBezTo>
                    <a:cubicBezTo>
                      <a:pt x="32" y="22"/>
                      <a:pt x="32" y="22"/>
                      <a:pt x="32" y="22"/>
                    </a:cubicBezTo>
                    <a:cubicBezTo>
                      <a:pt x="31" y="23"/>
                      <a:pt x="31" y="23"/>
                      <a:pt x="31" y="23"/>
                    </a:cubicBezTo>
                    <a:cubicBezTo>
                      <a:pt x="32" y="24"/>
                      <a:pt x="32" y="24"/>
                      <a:pt x="32" y="24"/>
                    </a:cubicBezTo>
                    <a:cubicBezTo>
                      <a:pt x="31" y="25"/>
                      <a:pt x="31" y="25"/>
                      <a:pt x="31" y="25"/>
                    </a:cubicBezTo>
                    <a:cubicBezTo>
                      <a:pt x="31" y="25"/>
                      <a:pt x="31" y="25"/>
                      <a:pt x="31" y="25"/>
                    </a:cubicBezTo>
                    <a:cubicBezTo>
                      <a:pt x="29" y="24"/>
                      <a:pt x="29" y="24"/>
                      <a:pt x="29" y="24"/>
                    </a:cubicBezTo>
                    <a:cubicBezTo>
                      <a:pt x="29" y="24"/>
                      <a:pt x="29" y="24"/>
                      <a:pt x="29" y="24"/>
                    </a:cubicBezTo>
                    <a:cubicBezTo>
                      <a:pt x="29" y="24"/>
                      <a:pt x="29" y="24"/>
                      <a:pt x="29" y="24"/>
                    </a:cubicBezTo>
                    <a:cubicBezTo>
                      <a:pt x="28" y="25"/>
                      <a:pt x="28" y="25"/>
                      <a:pt x="28" y="25"/>
                    </a:cubicBezTo>
                    <a:cubicBezTo>
                      <a:pt x="29" y="26"/>
                      <a:pt x="29" y="26"/>
                      <a:pt x="29" y="26"/>
                    </a:cubicBezTo>
                    <a:cubicBezTo>
                      <a:pt x="29" y="26"/>
                      <a:pt x="29" y="26"/>
                      <a:pt x="29" y="26"/>
                    </a:cubicBezTo>
                    <a:cubicBezTo>
                      <a:pt x="30" y="26"/>
                      <a:pt x="30" y="26"/>
                      <a:pt x="30" y="26"/>
                    </a:cubicBezTo>
                    <a:cubicBezTo>
                      <a:pt x="29" y="26"/>
                      <a:pt x="29" y="26"/>
                      <a:pt x="29" y="26"/>
                    </a:cubicBezTo>
                    <a:cubicBezTo>
                      <a:pt x="28" y="27"/>
                      <a:pt x="28" y="27"/>
                      <a:pt x="28" y="27"/>
                    </a:cubicBezTo>
                    <a:cubicBezTo>
                      <a:pt x="28" y="26"/>
                      <a:pt x="28" y="26"/>
                      <a:pt x="28" y="26"/>
                    </a:cubicBezTo>
                    <a:cubicBezTo>
                      <a:pt x="27" y="26"/>
                      <a:pt x="27" y="26"/>
                      <a:pt x="27" y="26"/>
                    </a:cubicBezTo>
                    <a:cubicBezTo>
                      <a:pt x="27" y="25"/>
                      <a:pt x="27" y="25"/>
                      <a:pt x="27" y="25"/>
                    </a:cubicBezTo>
                    <a:cubicBezTo>
                      <a:pt x="27" y="24"/>
                      <a:pt x="27" y="24"/>
                      <a:pt x="27" y="24"/>
                    </a:cubicBezTo>
                    <a:cubicBezTo>
                      <a:pt x="26" y="23"/>
                      <a:pt x="26" y="23"/>
                      <a:pt x="26" y="23"/>
                    </a:cubicBezTo>
                    <a:cubicBezTo>
                      <a:pt x="27" y="23"/>
                      <a:pt x="27" y="23"/>
                      <a:pt x="27" y="23"/>
                    </a:cubicBezTo>
                    <a:cubicBezTo>
                      <a:pt x="27" y="22"/>
                      <a:pt x="27" y="22"/>
                      <a:pt x="27" y="22"/>
                    </a:cubicBezTo>
                    <a:cubicBezTo>
                      <a:pt x="26" y="21"/>
                      <a:pt x="26" y="21"/>
                      <a:pt x="26" y="21"/>
                    </a:cubicBezTo>
                    <a:cubicBezTo>
                      <a:pt x="25" y="20"/>
                      <a:pt x="25" y="20"/>
                      <a:pt x="25" y="20"/>
                    </a:cubicBezTo>
                    <a:cubicBezTo>
                      <a:pt x="25" y="20"/>
                      <a:pt x="25" y="20"/>
                      <a:pt x="25" y="20"/>
                    </a:cubicBezTo>
                    <a:cubicBezTo>
                      <a:pt x="26" y="20"/>
                      <a:pt x="26" y="20"/>
                      <a:pt x="26" y="20"/>
                    </a:cubicBezTo>
                    <a:cubicBezTo>
                      <a:pt x="26" y="20"/>
                      <a:pt x="26" y="20"/>
                      <a:pt x="26" y="20"/>
                    </a:cubicBezTo>
                    <a:cubicBezTo>
                      <a:pt x="27" y="21"/>
                      <a:pt x="27" y="21"/>
                      <a:pt x="27" y="21"/>
                    </a:cubicBezTo>
                    <a:cubicBezTo>
                      <a:pt x="28" y="21"/>
                      <a:pt x="28" y="21"/>
                      <a:pt x="28" y="21"/>
                    </a:cubicBezTo>
                    <a:cubicBezTo>
                      <a:pt x="30" y="22"/>
                      <a:pt x="30" y="22"/>
                      <a:pt x="30" y="22"/>
                    </a:cubicBezTo>
                    <a:cubicBezTo>
                      <a:pt x="31" y="22"/>
                      <a:pt x="31" y="22"/>
                      <a:pt x="31" y="22"/>
                    </a:cubicBezTo>
                    <a:cubicBezTo>
                      <a:pt x="32" y="20"/>
                      <a:pt x="32" y="20"/>
                      <a:pt x="32" y="20"/>
                    </a:cubicBezTo>
                    <a:cubicBezTo>
                      <a:pt x="32" y="19"/>
                      <a:pt x="32" y="19"/>
                      <a:pt x="32" y="19"/>
                    </a:cubicBezTo>
                    <a:cubicBezTo>
                      <a:pt x="32" y="19"/>
                      <a:pt x="32" y="19"/>
                      <a:pt x="32" y="19"/>
                    </a:cubicBezTo>
                    <a:cubicBezTo>
                      <a:pt x="31" y="18"/>
                      <a:pt x="31" y="18"/>
                      <a:pt x="31" y="18"/>
                    </a:cubicBezTo>
                    <a:cubicBezTo>
                      <a:pt x="31" y="18"/>
                      <a:pt x="31" y="18"/>
                      <a:pt x="31" y="18"/>
                    </a:cubicBezTo>
                    <a:cubicBezTo>
                      <a:pt x="31" y="18"/>
                      <a:pt x="31" y="18"/>
                      <a:pt x="31" y="18"/>
                    </a:cubicBezTo>
                    <a:cubicBezTo>
                      <a:pt x="30" y="18"/>
                      <a:pt x="30" y="18"/>
                      <a:pt x="30" y="18"/>
                    </a:cubicBezTo>
                    <a:cubicBezTo>
                      <a:pt x="29" y="17"/>
                      <a:pt x="29" y="17"/>
                      <a:pt x="29" y="17"/>
                    </a:cubicBezTo>
                    <a:cubicBezTo>
                      <a:pt x="28" y="17"/>
                      <a:pt x="28" y="17"/>
                      <a:pt x="28" y="17"/>
                    </a:cubicBezTo>
                    <a:cubicBezTo>
                      <a:pt x="27" y="16"/>
                      <a:pt x="27" y="16"/>
                      <a:pt x="27" y="16"/>
                    </a:cubicBezTo>
                    <a:cubicBezTo>
                      <a:pt x="26" y="16"/>
                      <a:pt x="26" y="16"/>
                      <a:pt x="26" y="16"/>
                    </a:cubicBezTo>
                    <a:cubicBezTo>
                      <a:pt x="25" y="16"/>
                      <a:pt x="25" y="16"/>
                      <a:pt x="25" y="16"/>
                    </a:cubicBezTo>
                    <a:cubicBezTo>
                      <a:pt x="25" y="16"/>
                      <a:pt x="25" y="16"/>
                      <a:pt x="25" y="16"/>
                    </a:cubicBezTo>
                    <a:cubicBezTo>
                      <a:pt x="25" y="16"/>
                      <a:pt x="25" y="16"/>
                      <a:pt x="25" y="16"/>
                    </a:cubicBezTo>
                    <a:cubicBezTo>
                      <a:pt x="25" y="16"/>
                      <a:pt x="25" y="16"/>
                      <a:pt x="25" y="16"/>
                    </a:cubicBezTo>
                    <a:cubicBezTo>
                      <a:pt x="25" y="15"/>
                      <a:pt x="25" y="15"/>
                      <a:pt x="25" y="15"/>
                    </a:cubicBezTo>
                    <a:cubicBezTo>
                      <a:pt x="25" y="15"/>
                      <a:pt x="25" y="15"/>
                      <a:pt x="25" y="15"/>
                    </a:cubicBezTo>
                    <a:cubicBezTo>
                      <a:pt x="24" y="15"/>
                      <a:pt x="24" y="15"/>
                      <a:pt x="24" y="15"/>
                    </a:cubicBezTo>
                    <a:cubicBezTo>
                      <a:pt x="24" y="16"/>
                      <a:pt x="24" y="16"/>
                      <a:pt x="24" y="16"/>
                    </a:cubicBezTo>
                    <a:cubicBezTo>
                      <a:pt x="24" y="16"/>
                      <a:pt x="24" y="16"/>
                      <a:pt x="24" y="16"/>
                    </a:cubicBezTo>
                    <a:cubicBezTo>
                      <a:pt x="23" y="15"/>
                      <a:pt x="23" y="15"/>
                      <a:pt x="23" y="15"/>
                    </a:cubicBezTo>
                    <a:cubicBezTo>
                      <a:pt x="23" y="16"/>
                      <a:pt x="23" y="16"/>
                      <a:pt x="23" y="16"/>
                    </a:cubicBezTo>
                    <a:cubicBezTo>
                      <a:pt x="23" y="15"/>
                      <a:pt x="23" y="15"/>
                      <a:pt x="23" y="15"/>
                    </a:cubicBezTo>
                    <a:cubicBezTo>
                      <a:pt x="23" y="15"/>
                      <a:pt x="23" y="15"/>
                      <a:pt x="23" y="15"/>
                    </a:cubicBezTo>
                    <a:cubicBezTo>
                      <a:pt x="22" y="15"/>
                      <a:pt x="22" y="15"/>
                      <a:pt x="22" y="15"/>
                    </a:cubicBezTo>
                    <a:cubicBezTo>
                      <a:pt x="22" y="15"/>
                      <a:pt x="22" y="15"/>
                      <a:pt x="22" y="15"/>
                    </a:cubicBezTo>
                    <a:cubicBezTo>
                      <a:pt x="23" y="15"/>
                      <a:pt x="23" y="15"/>
                      <a:pt x="23" y="15"/>
                    </a:cubicBezTo>
                    <a:cubicBezTo>
                      <a:pt x="23" y="14"/>
                      <a:pt x="23" y="14"/>
                      <a:pt x="23" y="14"/>
                    </a:cubicBezTo>
                    <a:cubicBezTo>
                      <a:pt x="22" y="14"/>
                      <a:pt x="22" y="14"/>
                      <a:pt x="22" y="14"/>
                    </a:cubicBezTo>
                    <a:cubicBezTo>
                      <a:pt x="22" y="14"/>
                      <a:pt x="22" y="14"/>
                      <a:pt x="22" y="14"/>
                    </a:cubicBezTo>
                    <a:cubicBezTo>
                      <a:pt x="21" y="14"/>
                      <a:pt x="21" y="14"/>
                      <a:pt x="21" y="14"/>
                    </a:cubicBezTo>
                    <a:cubicBezTo>
                      <a:pt x="21" y="14"/>
                      <a:pt x="21" y="14"/>
                      <a:pt x="21" y="14"/>
                    </a:cubicBezTo>
                    <a:cubicBezTo>
                      <a:pt x="22" y="14"/>
                      <a:pt x="22" y="14"/>
                      <a:pt x="22" y="14"/>
                    </a:cubicBezTo>
                    <a:cubicBezTo>
                      <a:pt x="21" y="13"/>
                      <a:pt x="21" y="13"/>
                      <a:pt x="21" y="13"/>
                    </a:cubicBezTo>
                    <a:cubicBezTo>
                      <a:pt x="20" y="13"/>
                      <a:pt x="20" y="13"/>
                      <a:pt x="20" y="13"/>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19" y="14"/>
                      <a:pt x="19" y="14"/>
                      <a:pt x="19" y="14"/>
                    </a:cubicBezTo>
                    <a:cubicBezTo>
                      <a:pt x="19" y="15"/>
                      <a:pt x="19" y="15"/>
                      <a:pt x="19" y="15"/>
                    </a:cubicBezTo>
                    <a:cubicBezTo>
                      <a:pt x="19" y="15"/>
                      <a:pt x="19" y="15"/>
                      <a:pt x="19" y="15"/>
                    </a:cubicBezTo>
                    <a:cubicBezTo>
                      <a:pt x="19" y="14"/>
                      <a:pt x="19" y="14"/>
                      <a:pt x="19" y="14"/>
                    </a:cubicBezTo>
                    <a:cubicBezTo>
                      <a:pt x="19" y="14"/>
                      <a:pt x="19" y="14"/>
                      <a:pt x="19" y="14"/>
                    </a:cubicBezTo>
                    <a:cubicBezTo>
                      <a:pt x="19" y="14"/>
                      <a:pt x="19" y="14"/>
                      <a:pt x="19" y="14"/>
                    </a:cubicBezTo>
                    <a:cubicBezTo>
                      <a:pt x="19" y="14"/>
                      <a:pt x="19" y="14"/>
                      <a:pt x="19" y="14"/>
                    </a:cubicBezTo>
                    <a:cubicBezTo>
                      <a:pt x="19" y="13"/>
                      <a:pt x="19" y="13"/>
                      <a:pt x="19" y="13"/>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7" y="15"/>
                      <a:pt x="17" y="15"/>
                      <a:pt x="17" y="15"/>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6" y="15"/>
                      <a:pt x="16" y="15"/>
                      <a:pt x="16" y="15"/>
                    </a:cubicBezTo>
                    <a:cubicBezTo>
                      <a:pt x="15" y="15"/>
                      <a:pt x="15" y="15"/>
                      <a:pt x="15" y="15"/>
                    </a:cubicBezTo>
                    <a:cubicBezTo>
                      <a:pt x="15" y="16"/>
                      <a:pt x="15" y="16"/>
                      <a:pt x="15" y="16"/>
                    </a:cubicBezTo>
                    <a:cubicBezTo>
                      <a:pt x="15" y="16"/>
                      <a:pt x="15" y="16"/>
                      <a:pt x="15" y="16"/>
                    </a:cubicBezTo>
                    <a:cubicBezTo>
                      <a:pt x="15" y="16"/>
                      <a:pt x="15" y="16"/>
                      <a:pt x="15" y="16"/>
                    </a:cubicBezTo>
                    <a:cubicBezTo>
                      <a:pt x="14" y="16"/>
                      <a:pt x="14" y="16"/>
                      <a:pt x="14" y="16"/>
                    </a:cubicBezTo>
                    <a:cubicBezTo>
                      <a:pt x="14" y="16"/>
                      <a:pt x="14" y="16"/>
                      <a:pt x="14" y="16"/>
                    </a:cubicBezTo>
                    <a:cubicBezTo>
                      <a:pt x="14" y="16"/>
                      <a:pt x="14" y="16"/>
                      <a:pt x="14" y="16"/>
                    </a:cubicBezTo>
                    <a:cubicBezTo>
                      <a:pt x="15" y="15"/>
                      <a:pt x="15" y="15"/>
                      <a:pt x="15" y="15"/>
                    </a:cubicBezTo>
                    <a:cubicBezTo>
                      <a:pt x="14" y="15"/>
                      <a:pt x="14" y="15"/>
                      <a:pt x="14" y="15"/>
                    </a:cubicBezTo>
                    <a:cubicBezTo>
                      <a:pt x="14" y="15"/>
                      <a:pt x="14" y="15"/>
                      <a:pt x="14" y="15"/>
                    </a:cubicBezTo>
                    <a:cubicBezTo>
                      <a:pt x="14" y="16"/>
                      <a:pt x="14" y="16"/>
                      <a:pt x="14" y="16"/>
                    </a:cubicBezTo>
                    <a:cubicBezTo>
                      <a:pt x="14" y="16"/>
                      <a:pt x="14" y="16"/>
                      <a:pt x="14" y="16"/>
                    </a:cubicBezTo>
                    <a:cubicBezTo>
                      <a:pt x="13" y="16"/>
                      <a:pt x="13" y="16"/>
                      <a:pt x="13" y="16"/>
                    </a:cubicBezTo>
                    <a:cubicBezTo>
                      <a:pt x="13" y="16"/>
                      <a:pt x="13" y="16"/>
                      <a:pt x="13" y="16"/>
                    </a:cubicBezTo>
                    <a:cubicBezTo>
                      <a:pt x="13" y="16"/>
                      <a:pt x="13" y="16"/>
                      <a:pt x="13" y="16"/>
                    </a:cubicBezTo>
                    <a:cubicBezTo>
                      <a:pt x="14" y="16"/>
                      <a:pt x="14" y="16"/>
                      <a:pt x="14" y="16"/>
                    </a:cubicBezTo>
                    <a:cubicBezTo>
                      <a:pt x="13" y="16"/>
                      <a:pt x="13" y="16"/>
                      <a:pt x="13" y="16"/>
                    </a:cubicBezTo>
                    <a:cubicBezTo>
                      <a:pt x="13" y="16"/>
                      <a:pt x="13" y="16"/>
                      <a:pt x="13" y="16"/>
                    </a:cubicBezTo>
                    <a:cubicBezTo>
                      <a:pt x="13" y="16"/>
                      <a:pt x="13" y="16"/>
                      <a:pt x="13" y="16"/>
                    </a:cubicBezTo>
                    <a:cubicBezTo>
                      <a:pt x="13" y="17"/>
                      <a:pt x="13" y="17"/>
                      <a:pt x="13" y="17"/>
                    </a:cubicBezTo>
                    <a:cubicBezTo>
                      <a:pt x="13" y="16"/>
                      <a:pt x="13" y="16"/>
                      <a:pt x="13" y="16"/>
                    </a:cubicBezTo>
                    <a:cubicBezTo>
                      <a:pt x="12" y="16"/>
                      <a:pt x="12" y="16"/>
                      <a:pt x="12" y="16"/>
                    </a:cubicBezTo>
                    <a:cubicBezTo>
                      <a:pt x="12" y="17"/>
                      <a:pt x="12" y="17"/>
                      <a:pt x="12" y="17"/>
                    </a:cubicBezTo>
                    <a:cubicBezTo>
                      <a:pt x="12" y="17"/>
                      <a:pt x="12" y="17"/>
                      <a:pt x="12" y="17"/>
                    </a:cubicBezTo>
                    <a:cubicBezTo>
                      <a:pt x="12" y="17"/>
                      <a:pt x="12" y="17"/>
                      <a:pt x="12"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1" y="18"/>
                      <a:pt x="11" y="18"/>
                      <a:pt x="11" y="18"/>
                    </a:cubicBezTo>
                    <a:cubicBezTo>
                      <a:pt x="11" y="18"/>
                      <a:pt x="11" y="18"/>
                      <a:pt x="11" y="18"/>
                    </a:cubicBezTo>
                    <a:cubicBezTo>
                      <a:pt x="11" y="18"/>
                      <a:pt x="11" y="18"/>
                      <a:pt x="11" y="18"/>
                    </a:cubicBezTo>
                    <a:cubicBezTo>
                      <a:pt x="11" y="18"/>
                      <a:pt x="11" y="18"/>
                      <a:pt x="11" y="18"/>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20"/>
                      <a:pt x="10" y="20"/>
                      <a:pt x="10" y="20"/>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9" y="21"/>
                      <a:pt x="9" y="21"/>
                      <a:pt x="9" y="21"/>
                    </a:cubicBezTo>
                    <a:cubicBezTo>
                      <a:pt x="9" y="21"/>
                      <a:pt x="9" y="21"/>
                      <a:pt x="9" y="21"/>
                    </a:cubicBezTo>
                    <a:cubicBezTo>
                      <a:pt x="8" y="22"/>
                      <a:pt x="8" y="22"/>
                      <a:pt x="8" y="22"/>
                    </a:cubicBezTo>
                    <a:cubicBezTo>
                      <a:pt x="8" y="22"/>
                      <a:pt x="8" y="22"/>
                      <a:pt x="8" y="22"/>
                    </a:cubicBezTo>
                    <a:cubicBezTo>
                      <a:pt x="8" y="22"/>
                      <a:pt x="8" y="22"/>
                      <a:pt x="8" y="22"/>
                    </a:cubicBezTo>
                    <a:cubicBezTo>
                      <a:pt x="8" y="23"/>
                      <a:pt x="8" y="23"/>
                      <a:pt x="8" y="23"/>
                    </a:cubicBezTo>
                    <a:cubicBezTo>
                      <a:pt x="7" y="23"/>
                      <a:pt x="7" y="23"/>
                      <a:pt x="7" y="23"/>
                    </a:cubicBezTo>
                    <a:cubicBezTo>
                      <a:pt x="7" y="24"/>
                      <a:pt x="7" y="24"/>
                      <a:pt x="7" y="24"/>
                    </a:cubicBezTo>
                    <a:cubicBezTo>
                      <a:pt x="8" y="24"/>
                      <a:pt x="8" y="24"/>
                      <a:pt x="8" y="24"/>
                    </a:cubicBezTo>
                    <a:cubicBezTo>
                      <a:pt x="7" y="24"/>
                      <a:pt x="7" y="24"/>
                      <a:pt x="7" y="24"/>
                    </a:cubicBezTo>
                    <a:cubicBezTo>
                      <a:pt x="7" y="24"/>
                      <a:pt x="7" y="24"/>
                      <a:pt x="7" y="24"/>
                    </a:cubicBezTo>
                    <a:cubicBezTo>
                      <a:pt x="6" y="25"/>
                      <a:pt x="6" y="25"/>
                      <a:pt x="6" y="25"/>
                    </a:cubicBezTo>
                    <a:cubicBezTo>
                      <a:pt x="6" y="25"/>
                      <a:pt x="6" y="25"/>
                      <a:pt x="6" y="25"/>
                    </a:cubicBezTo>
                    <a:cubicBezTo>
                      <a:pt x="5" y="27"/>
                      <a:pt x="5" y="27"/>
                      <a:pt x="5" y="27"/>
                    </a:cubicBezTo>
                    <a:cubicBezTo>
                      <a:pt x="5" y="27"/>
                      <a:pt x="5" y="27"/>
                      <a:pt x="5" y="27"/>
                    </a:cubicBezTo>
                    <a:cubicBezTo>
                      <a:pt x="5" y="28"/>
                      <a:pt x="5" y="28"/>
                      <a:pt x="5" y="28"/>
                    </a:cubicBezTo>
                    <a:cubicBezTo>
                      <a:pt x="5" y="28"/>
                      <a:pt x="5" y="28"/>
                      <a:pt x="5" y="28"/>
                    </a:cubicBezTo>
                    <a:cubicBezTo>
                      <a:pt x="4" y="28"/>
                      <a:pt x="4" y="28"/>
                      <a:pt x="4" y="28"/>
                    </a:cubicBezTo>
                    <a:cubicBezTo>
                      <a:pt x="4" y="28"/>
                      <a:pt x="4" y="28"/>
                      <a:pt x="4" y="28"/>
                    </a:cubicBezTo>
                    <a:cubicBezTo>
                      <a:pt x="4" y="29"/>
                      <a:pt x="4" y="29"/>
                      <a:pt x="4" y="29"/>
                    </a:cubicBezTo>
                    <a:cubicBezTo>
                      <a:pt x="3" y="29"/>
                      <a:pt x="3" y="29"/>
                      <a:pt x="3" y="29"/>
                    </a:cubicBezTo>
                    <a:cubicBezTo>
                      <a:pt x="3" y="29"/>
                      <a:pt x="3" y="29"/>
                      <a:pt x="3" y="29"/>
                    </a:cubicBezTo>
                    <a:cubicBezTo>
                      <a:pt x="3" y="29"/>
                      <a:pt x="3" y="29"/>
                      <a:pt x="3" y="29"/>
                    </a:cubicBezTo>
                    <a:cubicBezTo>
                      <a:pt x="3" y="29"/>
                      <a:pt x="3" y="29"/>
                      <a:pt x="3" y="29"/>
                    </a:cubicBezTo>
                    <a:cubicBezTo>
                      <a:pt x="2" y="30"/>
                      <a:pt x="2" y="30"/>
                      <a:pt x="2" y="30"/>
                    </a:cubicBezTo>
                    <a:cubicBezTo>
                      <a:pt x="3" y="30"/>
                      <a:pt x="3" y="30"/>
                      <a:pt x="3" y="30"/>
                    </a:cubicBezTo>
                    <a:cubicBezTo>
                      <a:pt x="3" y="30"/>
                      <a:pt x="3" y="30"/>
                      <a:pt x="3" y="30"/>
                    </a:cubicBezTo>
                    <a:cubicBezTo>
                      <a:pt x="2" y="30"/>
                      <a:pt x="2" y="30"/>
                      <a:pt x="2" y="30"/>
                    </a:cubicBezTo>
                    <a:cubicBezTo>
                      <a:pt x="2" y="31"/>
                      <a:pt x="2" y="31"/>
                      <a:pt x="2" y="31"/>
                    </a:cubicBezTo>
                    <a:cubicBezTo>
                      <a:pt x="1" y="31"/>
                      <a:pt x="1" y="31"/>
                      <a:pt x="1" y="31"/>
                    </a:cubicBezTo>
                    <a:cubicBezTo>
                      <a:pt x="1" y="31"/>
                      <a:pt x="1" y="31"/>
                      <a:pt x="1" y="31"/>
                    </a:cubicBezTo>
                    <a:cubicBezTo>
                      <a:pt x="1" y="31"/>
                      <a:pt x="1" y="31"/>
                      <a:pt x="1" y="31"/>
                    </a:cubicBezTo>
                    <a:cubicBezTo>
                      <a:pt x="1" y="31"/>
                      <a:pt x="1" y="31"/>
                      <a:pt x="1" y="31"/>
                    </a:cubicBezTo>
                    <a:cubicBezTo>
                      <a:pt x="1" y="32"/>
                      <a:pt x="1" y="32"/>
                      <a:pt x="1" y="32"/>
                    </a:cubicBezTo>
                    <a:cubicBezTo>
                      <a:pt x="1" y="33"/>
                      <a:pt x="1" y="33"/>
                      <a:pt x="1" y="33"/>
                    </a:cubicBezTo>
                    <a:cubicBezTo>
                      <a:pt x="1" y="33"/>
                      <a:pt x="1" y="33"/>
                      <a:pt x="1" y="33"/>
                    </a:cubicBezTo>
                    <a:cubicBezTo>
                      <a:pt x="2" y="33"/>
                      <a:pt x="2" y="33"/>
                      <a:pt x="2" y="33"/>
                    </a:cubicBezTo>
                    <a:cubicBezTo>
                      <a:pt x="2" y="33"/>
                      <a:pt x="2" y="33"/>
                      <a:pt x="2" y="33"/>
                    </a:cubicBezTo>
                    <a:cubicBezTo>
                      <a:pt x="3" y="32"/>
                      <a:pt x="3" y="32"/>
                      <a:pt x="3" y="32"/>
                    </a:cubicBezTo>
                    <a:cubicBezTo>
                      <a:pt x="3" y="32"/>
                      <a:pt x="3" y="32"/>
                      <a:pt x="3" y="32"/>
                    </a:cubicBezTo>
                    <a:cubicBezTo>
                      <a:pt x="3" y="33"/>
                      <a:pt x="3" y="33"/>
                      <a:pt x="3" y="33"/>
                    </a:cubicBezTo>
                    <a:cubicBezTo>
                      <a:pt x="3" y="33"/>
                      <a:pt x="3" y="33"/>
                      <a:pt x="3" y="33"/>
                    </a:cubicBezTo>
                    <a:cubicBezTo>
                      <a:pt x="2" y="33"/>
                      <a:pt x="2" y="33"/>
                      <a:pt x="2" y="33"/>
                    </a:cubicBezTo>
                    <a:cubicBezTo>
                      <a:pt x="2" y="33"/>
                      <a:pt x="2" y="33"/>
                      <a:pt x="2" y="33"/>
                    </a:cubicBezTo>
                    <a:cubicBezTo>
                      <a:pt x="2" y="33"/>
                      <a:pt x="2" y="33"/>
                      <a:pt x="2" y="33"/>
                    </a:cubicBezTo>
                    <a:cubicBezTo>
                      <a:pt x="1" y="33"/>
                      <a:pt x="1" y="33"/>
                      <a:pt x="1" y="33"/>
                    </a:cubicBezTo>
                    <a:cubicBezTo>
                      <a:pt x="1" y="33"/>
                      <a:pt x="1" y="33"/>
                      <a:pt x="1" y="33"/>
                    </a:cubicBezTo>
                    <a:cubicBezTo>
                      <a:pt x="1" y="34"/>
                      <a:pt x="1" y="34"/>
                      <a:pt x="1" y="34"/>
                    </a:cubicBezTo>
                    <a:cubicBezTo>
                      <a:pt x="2" y="34"/>
                      <a:pt x="2" y="34"/>
                      <a:pt x="2" y="34"/>
                    </a:cubicBezTo>
                    <a:cubicBezTo>
                      <a:pt x="1" y="34"/>
                      <a:pt x="1" y="34"/>
                      <a:pt x="1"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5"/>
                      <a:pt x="2" y="35"/>
                      <a:pt x="2" y="35"/>
                    </a:cubicBezTo>
                    <a:cubicBezTo>
                      <a:pt x="2" y="35"/>
                      <a:pt x="2" y="35"/>
                      <a:pt x="2" y="35"/>
                    </a:cubicBezTo>
                    <a:cubicBezTo>
                      <a:pt x="1" y="35"/>
                      <a:pt x="1" y="35"/>
                      <a:pt x="1" y="35"/>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1" y="37"/>
                      <a:pt x="1" y="37"/>
                      <a:pt x="1" y="37"/>
                    </a:cubicBezTo>
                    <a:cubicBezTo>
                      <a:pt x="1" y="37"/>
                      <a:pt x="1" y="37"/>
                      <a:pt x="1" y="37"/>
                    </a:cubicBezTo>
                    <a:cubicBezTo>
                      <a:pt x="2" y="37"/>
                      <a:pt x="2" y="37"/>
                      <a:pt x="2" y="37"/>
                    </a:cubicBezTo>
                    <a:cubicBezTo>
                      <a:pt x="2" y="37"/>
                      <a:pt x="2" y="37"/>
                      <a:pt x="2" y="37"/>
                    </a:cubicBezTo>
                    <a:cubicBezTo>
                      <a:pt x="2" y="38"/>
                      <a:pt x="2" y="38"/>
                      <a:pt x="2" y="38"/>
                    </a:cubicBezTo>
                    <a:cubicBezTo>
                      <a:pt x="2" y="38"/>
                      <a:pt x="2" y="38"/>
                      <a:pt x="2" y="38"/>
                    </a:cubicBezTo>
                    <a:cubicBezTo>
                      <a:pt x="2" y="38"/>
                      <a:pt x="2" y="38"/>
                      <a:pt x="2" y="38"/>
                    </a:cubicBezTo>
                    <a:cubicBezTo>
                      <a:pt x="3" y="38"/>
                      <a:pt x="3" y="38"/>
                      <a:pt x="3" y="38"/>
                    </a:cubicBezTo>
                    <a:cubicBezTo>
                      <a:pt x="2" y="38"/>
                      <a:pt x="2" y="38"/>
                      <a:pt x="2" y="38"/>
                    </a:cubicBezTo>
                    <a:cubicBezTo>
                      <a:pt x="3" y="39"/>
                      <a:pt x="3" y="39"/>
                      <a:pt x="3" y="39"/>
                    </a:cubicBezTo>
                    <a:cubicBezTo>
                      <a:pt x="3" y="39"/>
                      <a:pt x="3" y="39"/>
                      <a:pt x="3" y="39"/>
                    </a:cubicBezTo>
                    <a:cubicBezTo>
                      <a:pt x="4" y="38"/>
                      <a:pt x="4" y="38"/>
                      <a:pt x="4" y="38"/>
                    </a:cubicBezTo>
                    <a:cubicBezTo>
                      <a:pt x="4" y="38"/>
                      <a:pt x="4" y="38"/>
                      <a:pt x="4" y="38"/>
                    </a:cubicBezTo>
                    <a:cubicBezTo>
                      <a:pt x="5" y="37"/>
                      <a:pt x="5" y="37"/>
                      <a:pt x="5" y="37"/>
                    </a:cubicBezTo>
                    <a:cubicBezTo>
                      <a:pt x="5" y="37"/>
                      <a:pt x="5" y="37"/>
                      <a:pt x="5" y="37"/>
                    </a:cubicBezTo>
                    <a:cubicBezTo>
                      <a:pt x="5" y="37"/>
                      <a:pt x="5" y="37"/>
                      <a:pt x="5" y="37"/>
                    </a:cubicBezTo>
                    <a:cubicBezTo>
                      <a:pt x="5" y="37"/>
                      <a:pt x="5" y="37"/>
                      <a:pt x="5" y="37"/>
                    </a:cubicBezTo>
                    <a:cubicBezTo>
                      <a:pt x="5" y="37"/>
                      <a:pt x="5" y="37"/>
                      <a:pt x="5" y="37"/>
                    </a:cubicBezTo>
                    <a:cubicBezTo>
                      <a:pt x="6" y="36"/>
                      <a:pt x="6" y="36"/>
                      <a:pt x="6" y="36"/>
                    </a:cubicBezTo>
                    <a:cubicBezTo>
                      <a:pt x="6" y="36"/>
                      <a:pt x="6" y="36"/>
                      <a:pt x="6" y="36"/>
                    </a:cubicBezTo>
                    <a:cubicBezTo>
                      <a:pt x="6" y="35"/>
                      <a:pt x="6" y="35"/>
                      <a:pt x="6" y="35"/>
                    </a:cubicBezTo>
                    <a:cubicBezTo>
                      <a:pt x="6" y="36"/>
                      <a:pt x="6" y="36"/>
                      <a:pt x="6" y="36"/>
                    </a:cubicBezTo>
                    <a:cubicBezTo>
                      <a:pt x="6" y="36"/>
                      <a:pt x="6" y="36"/>
                      <a:pt x="6" y="36"/>
                    </a:cubicBezTo>
                    <a:cubicBezTo>
                      <a:pt x="7" y="37"/>
                      <a:pt x="7" y="37"/>
                      <a:pt x="7" y="37"/>
                    </a:cubicBezTo>
                    <a:cubicBezTo>
                      <a:pt x="7" y="37"/>
                      <a:pt x="7" y="37"/>
                      <a:pt x="7" y="37"/>
                    </a:cubicBezTo>
                    <a:cubicBezTo>
                      <a:pt x="7" y="38"/>
                      <a:pt x="7" y="38"/>
                      <a:pt x="7" y="38"/>
                    </a:cubicBezTo>
                    <a:cubicBezTo>
                      <a:pt x="7" y="38"/>
                      <a:pt x="7" y="38"/>
                      <a:pt x="7" y="38"/>
                    </a:cubicBezTo>
                    <a:cubicBezTo>
                      <a:pt x="7" y="40"/>
                      <a:pt x="7" y="40"/>
                      <a:pt x="7" y="40"/>
                    </a:cubicBezTo>
                    <a:cubicBezTo>
                      <a:pt x="7" y="40"/>
                      <a:pt x="7" y="40"/>
                      <a:pt x="7" y="40"/>
                    </a:cubicBezTo>
                    <a:cubicBezTo>
                      <a:pt x="8" y="41"/>
                      <a:pt x="8" y="41"/>
                      <a:pt x="8" y="41"/>
                    </a:cubicBezTo>
                    <a:cubicBezTo>
                      <a:pt x="8" y="41"/>
                      <a:pt x="8" y="41"/>
                      <a:pt x="8" y="41"/>
                    </a:cubicBezTo>
                    <a:cubicBezTo>
                      <a:pt x="8" y="42"/>
                      <a:pt x="8" y="42"/>
                      <a:pt x="8" y="42"/>
                    </a:cubicBezTo>
                    <a:cubicBezTo>
                      <a:pt x="8" y="43"/>
                      <a:pt x="8" y="43"/>
                      <a:pt x="8" y="43"/>
                    </a:cubicBezTo>
                    <a:cubicBezTo>
                      <a:pt x="9" y="43"/>
                      <a:pt x="9" y="43"/>
                      <a:pt x="9" y="43"/>
                    </a:cubicBezTo>
                    <a:cubicBezTo>
                      <a:pt x="9" y="43"/>
                      <a:pt x="9" y="43"/>
                      <a:pt x="9" y="43"/>
                    </a:cubicBezTo>
                    <a:cubicBezTo>
                      <a:pt x="9" y="43"/>
                      <a:pt x="9" y="43"/>
                      <a:pt x="9" y="43"/>
                    </a:cubicBezTo>
                    <a:cubicBezTo>
                      <a:pt x="10" y="42"/>
                      <a:pt x="10" y="42"/>
                      <a:pt x="10" y="42"/>
                    </a:cubicBezTo>
                    <a:cubicBezTo>
                      <a:pt x="10" y="42"/>
                      <a:pt x="10" y="42"/>
                      <a:pt x="10" y="42"/>
                    </a:cubicBezTo>
                    <a:cubicBezTo>
                      <a:pt x="11" y="41"/>
                      <a:pt x="11" y="41"/>
                      <a:pt x="11" y="41"/>
                    </a:cubicBezTo>
                    <a:cubicBezTo>
                      <a:pt x="11" y="40"/>
                      <a:pt x="11" y="40"/>
                      <a:pt x="11" y="40"/>
                    </a:cubicBezTo>
                    <a:cubicBezTo>
                      <a:pt x="11" y="39"/>
                      <a:pt x="11" y="39"/>
                      <a:pt x="11" y="39"/>
                    </a:cubicBezTo>
                    <a:cubicBezTo>
                      <a:pt x="11" y="38"/>
                      <a:pt x="11" y="38"/>
                      <a:pt x="11" y="38"/>
                    </a:cubicBezTo>
                    <a:cubicBezTo>
                      <a:pt x="12" y="37"/>
                      <a:pt x="12" y="37"/>
                      <a:pt x="12" y="37"/>
                    </a:cubicBezTo>
                    <a:cubicBezTo>
                      <a:pt x="12" y="37"/>
                      <a:pt x="12" y="37"/>
                      <a:pt x="12" y="37"/>
                    </a:cubicBezTo>
                    <a:cubicBezTo>
                      <a:pt x="12" y="37"/>
                      <a:pt x="12" y="37"/>
                      <a:pt x="12" y="37"/>
                    </a:cubicBezTo>
                    <a:cubicBezTo>
                      <a:pt x="12" y="37"/>
                      <a:pt x="12" y="37"/>
                      <a:pt x="12" y="37"/>
                    </a:cubicBezTo>
                    <a:cubicBezTo>
                      <a:pt x="13" y="37"/>
                      <a:pt x="13" y="37"/>
                      <a:pt x="13" y="37"/>
                    </a:cubicBezTo>
                    <a:cubicBezTo>
                      <a:pt x="13" y="36"/>
                      <a:pt x="13" y="36"/>
                      <a:pt x="13" y="36"/>
                    </a:cubicBezTo>
                    <a:cubicBezTo>
                      <a:pt x="13" y="34"/>
                      <a:pt x="13" y="34"/>
                      <a:pt x="13" y="34"/>
                    </a:cubicBezTo>
                    <a:cubicBezTo>
                      <a:pt x="13" y="34"/>
                      <a:pt x="13" y="34"/>
                      <a:pt x="13" y="34"/>
                    </a:cubicBezTo>
                    <a:cubicBezTo>
                      <a:pt x="12" y="33"/>
                      <a:pt x="12" y="33"/>
                      <a:pt x="12" y="33"/>
                    </a:cubicBezTo>
                    <a:cubicBezTo>
                      <a:pt x="12" y="32"/>
                      <a:pt x="12" y="32"/>
                      <a:pt x="12" y="32"/>
                    </a:cubicBezTo>
                    <a:cubicBezTo>
                      <a:pt x="12" y="31"/>
                      <a:pt x="12" y="31"/>
                      <a:pt x="12" y="31"/>
                    </a:cubicBezTo>
                    <a:cubicBezTo>
                      <a:pt x="12" y="31"/>
                      <a:pt x="12" y="31"/>
                      <a:pt x="12" y="31"/>
                    </a:cubicBezTo>
                    <a:cubicBezTo>
                      <a:pt x="12" y="30"/>
                      <a:pt x="12" y="30"/>
                      <a:pt x="12" y="30"/>
                    </a:cubicBezTo>
                    <a:cubicBezTo>
                      <a:pt x="12" y="30"/>
                      <a:pt x="12" y="30"/>
                      <a:pt x="12" y="30"/>
                    </a:cubicBezTo>
                    <a:cubicBezTo>
                      <a:pt x="13" y="29"/>
                      <a:pt x="13" y="29"/>
                      <a:pt x="13" y="29"/>
                    </a:cubicBezTo>
                    <a:cubicBezTo>
                      <a:pt x="13" y="28"/>
                      <a:pt x="13" y="28"/>
                      <a:pt x="13" y="28"/>
                    </a:cubicBezTo>
                    <a:cubicBezTo>
                      <a:pt x="14" y="28"/>
                      <a:pt x="14" y="28"/>
                      <a:pt x="14" y="28"/>
                    </a:cubicBezTo>
                    <a:cubicBezTo>
                      <a:pt x="14" y="27"/>
                      <a:pt x="14" y="27"/>
                      <a:pt x="14" y="27"/>
                    </a:cubicBezTo>
                    <a:cubicBezTo>
                      <a:pt x="15" y="26"/>
                      <a:pt x="15" y="26"/>
                      <a:pt x="15" y="26"/>
                    </a:cubicBezTo>
                    <a:cubicBezTo>
                      <a:pt x="16" y="25"/>
                      <a:pt x="16" y="25"/>
                      <a:pt x="16" y="25"/>
                    </a:cubicBezTo>
                    <a:cubicBezTo>
                      <a:pt x="15" y="25"/>
                      <a:pt x="15" y="25"/>
                      <a:pt x="15" y="25"/>
                    </a:cubicBezTo>
                    <a:cubicBezTo>
                      <a:pt x="15" y="25"/>
                      <a:pt x="15" y="25"/>
                      <a:pt x="15" y="25"/>
                    </a:cubicBezTo>
                    <a:cubicBezTo>
                      <a:pt x="16" y="24"/>
                      <a:pt x="16" y="24"/>
                      <a:pt x="16" y="24"/>
                    </a:cubicBezTo>
                    <a:cubicBezTo>
                      <a:pt x="16" y="23"/>
                      <a:pt x="16" y="23"/>
                      <a:pt x="16" y="23"/>
                    </a:cubicBezTo>
                    <a:cubicBezTo>
                      <a:pt x="16" y="23"/>
                      <a:pt x="16" y="23"/>
                      <a:pt x="16" y="23"/>
                    </a:cubicBezTo>
                    <a:cubicBezTo>
                      <a:pt x="16" y="22"/>
                      <a:pt x="16" y="22"/>
                      <a:pt x="16" y="22"/>
                    </a:cubicBezTo>
                    <a:cubicBezTo>
                      <a:pt x="17" y="22"/>
                      <a:pt x="17" y="22"/>
                      <a:pt x="17" y="22"/>
                    </a:cubicBezTo>
                    <a:cubicBezTo>
                      <a:pt x="18" y="22"/>
                      <a:pt x="18" y="22"/>
                      <a:pt x="18" y="22"/>
                    </a:cubicBezTo>
                    <a:cubicBezTo>
                      <a:pt x="18" y="22"/>
                      <a:pt x="18" y="22"/>
                      <a:pt x="18" y="22"/>
                    </a:cubicBezTo>
                    <a:cubicBezTo>
                      <a:pt x="19" y="23"/>
                      <a:pt x="19" y="23"/>
                      <a:pt x="19" y="23"/>
                    </a:cubicBezTo>
                    <a:cubicBezTo>
                      <a:pt x="19" y="23"/>
                      <a:pt x="19" y="23"/>
                      <a:pt x="19" y="23"/>
                    </a:cubicBezTo>
                    <a:cubicBezTo>
                      <a:pt x="19" y="24"/>
                      <a:pt x="19" y="24"/>
                      <a:pt x="19" y="24"/>
                    </a:cubicBezTo>
                    <a:cubicBezTo>
                      <a:pt x="19" y="24"/>
                      <a:pt x="19" y="24"/>
                      <a:pt x="19" y="24"/>
                    </a:cubicBezTo>
                    <a:cubicBezTo>
                      <a:pt x="18" y="24"/>
                      <a:pt x="18" y="24"/>
                      <a:pt x="18" y="24"/>
                    </a:cubicBezTo>
                    <a:cubicBezTo>
                      <a:pt x="18" y="26"/>
                      <a:pt x="18" y="26"/>
                      <a:pt x="18" y="26"/>
                    </a:cubicBezTo>
                    <a:cubicBezTo>
                      <a:pt x="18" y="26"/>
                      <a:pt x="18" y="26"/>
                      <a:pt x="18" y="26"/>
                    </a:cubicBezTo>
                    <a:cubicBezTo>
                      <a:pt x="17" y="26"/>
                      <a:pt x="17" y="26"/>
                      <a:pt x="17" y="26"/>
                    </a:cubicBezTo>
                    <a:cubicBezTo>
                      <a:pt x="17" y="27"/>
                      <a:pt x="17" y="27"/>
                      <a:pt x="17" y="27"/>
                    </a:cubicBezTo>
                    <a:cubicBezTo>
                      <a:pt x="17" y="27"/>
                      <a:pt x="17" y="27"/>
                      <a:pt x="17" y="27"/>
                    </a:cubicBezTo>
                    <a:cubicBezTo>
                      <a:pt x="16" y="27"/>
                      <a:pt x="16" y="27"/>
                      <a:pt x="16" y="27"/>
                    </a:cubicBezTo>
                    <a:cubicBezTo>
                      <a:pt x="16" y="28"/>
                      <a:pt x="16" y="28"/>
                      <a:pt x="16" y="28"/>
                    </a:cubicBezTo>
                    <a:cubicBezTo>
                      <a:pt x="16" y="28"/>
                      <a:pt x="16" y="28"/>
                      <a:pt x="16" y="28"/>
                    </a:cubicBezTo>
                    <a:cubicBezTo>
                      <a:pt x="16" y="29"/>
                      <a:pt x="16" y="29"/>
                      <a:pt x="16" y="29"/>
                    </a:cubicBezTo>
                    <a:cubicBezTo>
                      <a:pt x="15" y="29"/>
                      <a:pt x="15" y="29"/>
                      <a:pt x="15" y="29"/>
                    </a:cubicBezTo>
                    <a:cubicBezTo>
                      <a:pt x="15" y="30"/>
                      <a:pt x="15" y="30"/>
                      <a:pt x="15" y="30"/>
                    </a:cubicBezTo>
                    <a:cubicBezTo>
                      <a:pt x="16" y="31"/>
                      <a:pt x="16" y="31"/>
                      <a:pt x="16" y="31"/>
                    </a:cubicBezTo>
                    <a:cubicBezTo>
                      <a:pt x="16" y="32"/>
                      <a:pt x="16" y="32"/>
                      <a:pt x="16" y="32"/>
                    </a:cubicBezTo>
                    <a:cubicBezTo>
                      <a:pt x="15" y="32"/>
                      <a:pt x="15" y="32"/>
                      <a:pt x="15" y="32"/>
                    </a:cubicBezTo>
                    <a:cubicBezTo>
                      <a:pt x="16" y="34"/>
                      <a:pt x="16" y="34"/>
                      <a:pt x="16" y="34"/>
                    </a:cubicBezTo>
                    <a:cubicBezTo>
                      <a:pt x="16" y="34"/>
                      <a:pt x="16" y="34"/>
                      <a:pt x="16" y="34"/>
                    </a:cubicBezTo>
                    <a:cubicBezTo>
                      <a:pt x="16" y="34"/>
                      <a:pt x="16" y="34"/>
                      <a:pt x="16" y="34"/>
                    </a:cubicBezTo>
                    <a:cubicBezTo>
                      <a:pt x="17" y="34"/>
                      <a:pt x="17" y="34"/>
                      <a:pt x="17" y="34"/>
                    </a:cubicBezTo>
                    <a:cubicBezTo>
                      <a:pt x="17" y="35"/>
                      <a:pt x="17" y="35"/>
                      <a:pt x="17" y="35"/>
                    </a:cubicBezTo>
                    <a:cubicBezTo>
                      <a:pt x="17" y="35"/>
                      <a:pt x="17" y="35"/>
                      <a:pt x="17" y="35"/>
                    </a:cubicBezTo>
                    <a:cubicBezTo>
                      <a:pt x="18" y="35"/>
                      <a:pt x="18" y="35"/>
                      <a:pt x="18" y="35"/>
                    </a:cubicBezTo>
                    <a:cubicBezTo>
                      <a:pt x="18" y="34"/>
                      <a:pt x="18" y="34"/>
                      <a:pt x="18" y="34"/>
                    </a:cubicBezTo>
                    <a:cubicBezTo>
                      <a:pt x="18" y="34"/>
                      <a:pt x="18" y="34"/>
                      <a:pt x="18" y="34"/>
                    </a:cubicBezTo>
                    <a:cubicBezTo>
                      <a:pt x="19" y="34"/>
                      <a:pt x="19" y="34"/>
                      <a:pt x="19" y="34"/>
                    </a:cubicBezTo>
                    <a:cubicBezTo>
                      <a:pt x="19" y="34"/>
                      <a:pt x="19" y="34"/>
                      <a:pt x="19" y="34"/>
                    </a:cubicBezTo>
                    <a:cubicBezTo>
                      <a:pt x="19" y="34"/>
                      <a:pt x="19" y="34"/>
                      <a:pt x="19" y="34"/>
                    </a:cubicBezTo>
                    <a:cubicBezTo>
                      <a:pt x="20" y="34"/>
                      <a:pt x="20" y="34"/>
                      <a:pt x="20" y="34"/>
                    </a:cubicBezTo>
                    <a:cubicBezTo>
                      <a:pt x="20" y="33"/>
                      <a:pt x="20" y="33"/>
                      <a:pt x="20" y="33"/>
                    </a:cubicBezTo>
                    <a:cubicBezTo>
                      <a:pt x="21" y="34"/>
                      <a:pt x="21" y="34"/>
                      <a:pt x="21" y="34"/>
                    </a:cubicBezTo>
                    <a:cubicBezTo>
                      <a:pt x="22" y="33"/>
                      <a:pt x="22" y="33"/>
                      <a:pt x="22" y="33"/>
                    </a:cubicBezTo>
                    <a:cubicBezTo>
                      <a:pt x="21" y="34"/>
                      <a:pt x="21" y="34"/>
                      <a:pt x="21" y="34"/>
                    </a:cubicBezTo>
                    <a:cubicBezTo>
                      <a:pt x="22" y="34"/>
                      <a:pt x="22" y="34"/>
                      <a:pt x="22" y="34"/>
                    </a:cubicBezTo>
                    <a:cubicBezTo>
                      <a:pt x="23" y="34"/>
                      <a:pt x="23" y="34"/>
                      <a:pt x="23" y="34"/>
                    </a:cubicBezTo>
                    <a:cubicBezTo>
                      <a:pt x="23" y="34"/>
                      <a:pt x="23" y="34"/>
                      <a:pt x="23" y="34"/>
                    </a:cubicBezTo>
                    <a:cubicBezTo>
                      <a:pt x="23" y="35"/>
                      <a:pt x="23" y="35"/>
                      <a:pt x="23" y="35"/>
                    </a:cubicBezTo>
                    <a:cubicBezTo>
                      <a:pt x="22" y="35"/>
                      <a:pt x="22" y="35"/>
                      <a:pt x="22" y="35"/>
                    </a:cubicBezTo>
                    <a:cubicBezTo>
                      <a:pt x="22" y="35"/>
                      <a:pt x="22" y="35"/>
                      <a:pt x="22" y="35"/>
                    </a:cubicBezTo>
                    <a:cubicBezTo>
                      <a:pt x="21" y="35"/>
                      <a:pt x="21" y="35"/>
                      <a:pt x="21" y="35"/>
                    </a:cubicBezTo>
                    <a:cubicBezTo>
                      <a:pt x="21" y="35"/>
                      <a:pt x="21" y="35"/>
                      <a:pt x="21" y="35"/>
                    </a:cubicBezTo>
                    <a:cubicBezTo>
                      <a:pt x="21" y="36"/>
                      <a:pt x="21" y="36"/>
                      <a:pt x="21" y="36"/>
                    </a:cubicBezTo>
                    <a:cubicBezTo>
                      <a:pt x="20" y="36"/>
                      <a:pt x="20" y="36"/>
                      <a:pt x="20" y="36"/>
                    </a:cubicBezTo>
                    <a:cubicBezTo>
                      <a:pt x="19" y="35"/>
                      <a:pt x="19" y="35"/>
                      <a:pt x="19" y="35"/>
                    </a:cubicBezTo>
                    <a:cubicBezTo>
                      <a:pt x="19" y="36"/>
                      <a:pt x="19" y="36"/>
                      <a:pt x="19" y="36"/>
                    </a:cubicBezTo>
                    <a:cubicBezTo>
                      <a:pt x="18" y="36"/>
                      <a:pt x="18" y="36"/>
                      <a:pt x="18" y="36"/>
                    </a:cubicBezTo>
                    <a:cubicBezTo>
                      <a:pt x="17" y="37"/>
                      <a:pt x="17" y="37"/>
                      <a:pt x="17" y="37"/>
                    </a:cubicBezTo>
                    <a:cubicBezTo>
                      <a:pt x="17" y="37"/>
                      <a:pt x="17" y="37"/>
                      <a:pt x="17" y="37"/>
                    </a:cubicBezTo>
                    <a:cubicBezTo>
                      <a:pt x="17" y="37"/>
                      <a:pt x="17" y="37"/>
                      <a:pt x="17" y="37"/>
                    </a:cubicBezTo>
                    <a:cubicBezTo>
                      <a:pt x="17" y="38"/>
                      <a:pt x="17" y="38"/>
                      <a:pt x="17" y="38"/>
                    </a:cubicBezTo>
                    <a:cubicBezTo>
                      <a:pt x="18" y="38"/>
                      <a:pt x="18" y="38"/>
                      <a:pt x="18" y="38"/>
                    </a:cubicBezTo>
                    <a:cubicBezTo>
                      <a:pt x="18" y="38"/>
                      <a:pt x="18" y="38"/>
                      <a:pt x="18" y="38"/>
                    </a:cubicBezTo>
                    <a:cubicBezTo>
                      <a:pt x="18" y="39"/>
                      <a:pt x="18" y="39"/>
                      <a:pt x="18" y="39"/>
                    </a:cubicBezTo>
                    <a:cubicBezTo>
                      <a:pt x="18" y="39"/>
                      <a:pt x="18" y="39"/>
                      <a:pt x="18" y="39"/>
                    </a:cubicBezTo>
                    <a:cubicBezTo>
                      <a:pt x="18" y="40"/>
                      <a:pt x="18" y="40"/>
                      <a:pt x="18" y="40"/>
                    </a:cubicBezTo>
                    <a:cubicBezTo>
                      <a:pt x="17" y="40"/>
                      <a:pt x="17" y="40"/>
                      <a:pt x="17" y="40"/>
                    </a:cubicBezTo>
                    <a:cubicBezTo>
                      <a:pt x="17" y="40"/>
                      <a:pt x="17" y="40"/>
                      <a:pt x="17" y="40"/>
                    </a:cubicBezTo>
                    <a:cubicBezTo>
                      <a:pt x="17" y="39"/>
                      <a:pt x="17" y="39"/>
                      <a:pt x="17" y="39"/>
                    </a:cubicBezTo>
                    <a:cubicBezTo>
                      <a:pt x="16" y="39"/>
                      <a:pt x="16" y="39"/>
                      <a:pt x="16" y="39"/>
                    </a:cubicBezTo>
                    <a:cubicBezTo>
                      <a:pt x="15" y="39"/>
                      <a:pt x="15" y="39"/>
                      <a:pt x="15" y="39"/>
                    </a:cubicBezTo>
                    <a:cubicBezTo>
                      <a:pt x="15" y="40"/>
                      <a:pt x="15" y="40"/>
                      <a:pt x="15" y="40"/>
                    </a:cubicBezTo>
                    <a:cubicBezTo>
                      <a:pt x="15" y="41"/>
                      <a:pt x="15" y="41"/>
                      <a:pt x="15" y="41"/>
                    </a:cubicBezTo>
                    <a:cubicBezTo>
                      <a:pt x="15" y="41"/>
                      <a:pt x="15" y="41"/>
                      <a:pt x="15" y="41"/>
                    </a:cubicBezTo>
                    <a:cubicBezTo>
                      <a:pt x="15" y="42"/>
                      <a:pt x="15" y="42"/>
                      <a:pt x="15" y="42"/>
                    </a:cubicBezTo>
                    <a:cubicBezTo>
                      <a:pt x="15" y="43"/>
                      <a:pt x="15" y="43"/>
                      <a:pt x="15" y="43"/>
                    </a:cubicBezTo>
                    <a:cubicBezTo>
                      <a:pt x="15" y="44"/>
                      <a:pt x="15" y="44"/>
                      <a:pt x="15" y="44"/>
                    </a:cubicBezTo>
                    <a:cubicBezTo>
                      <a:pt x="14" y="44"/>
                      <a:pt x="14" y="44"/>
                      <a:pt x="14" y="44"/>
                    </a:cubicBezTo>
                    <a:cubicBezTo>
                      <a:pt x="14" y="44"/>
                      <a:pt x="14" y="44"/>
                      <a:pt x="14" y="44"/>
                    </a:cubicBezTo>
                    <a:cubicBezTo>
                      <a:pt x="14" y="44"/>
                      <a:pt x="14" y="44"/>
                      <a:pt x="14" y="44"/>
                    </a:cubicBezTo>
                    <a:cubicBezTo>
                      <a:pt x="14" y="45"/>
                      <a:pt x="14" y="45"/>
                      <a:pt x="14" y="45"/>
                    </a:cubicBezTo>
                    <a:cubicBezTo>
                      <a:pt x="14" y="45"/>
                      <a:pt x="14" y="45"/>
                      <a:pt x="14" y="45"/>
                    </a:cubicBezTo>
                    <a:cubicBezTo>
                      <a:pt x="14" y="45"/>
                      <a:pt x="14" y="45"/>
                      <a:pt x="14" y="45"/>
                    </a:cubicBezTo>
                    <a:cubicBezTo>
                      <a:pt x="13" y="45"/>
                      <a:pt x="13" y="45"/>
                      <a:pt x="13" y="45"/>
                    </a:cubicBezTo>
                    <a:cubicBezTo>
                      <a:pt x="13" y="44"/>
                      <a:pt x="13" y="44"/>
                      <a:pt x="13" y="44"/>
                    </a:cubicBezTo>
                    <a:cubicBezTo>
                      <a:pt x="12" y="44"/>
                      <a:pt x="12" y="44"/>
                      <a:pt x="12" y="44"/>
                    </a:cubicBezTo>
                    <a:cubicBezTo>
                      <a:pt x="12" y="44"/>
                      <a:pt x="12" y="44"/>
                      <a:pt x="12" y="44"/>
                    </a:cubicBezTo>
                    <a:cubicBezTo>
                      <a:pt x="11" y="45"/>
                      <a:pt x="11" y="45"/>
                      <a:pt x="11" y="45"/>
                    </a:cubicBezTo>
                    <a:cubicBezTo>
                      <a:pt x="10" y="45"/>
                      <a:pt x="10" y="45"/>
                      <a:pt x="10" y="45"/>
                    </a:cubicBezTo>
                    <a:cubicBezTo>
                      <a:pt x="10" y="45"/>
                      <a:pt x="10" y="45"/>
                      <a:pt x="10" y="45"/>
                    </a:cubicBezTo>
                    <a:cubicBezTo>
                      <a:pt x="9" y="46"/>
                      <a:pt x="9" y="46"/>
                      <a:pt x="9" y="46"/>
                    </a:cubicBezTo>
                    <a:cubicBezTo>
                      <a:pt x="9" y="45"/>
                      <a:pt x="9" y="45"/>
                      <a:pt x="9" y="45"/>
                    </a:cubicBezTo>
                    <a:cubicBezTo>
                      <a:pt x="9" y="45"/>
                      <a:pt x="9" y="45"/>
                      <a:pt x="9" y="45"/>
                    </a:cubicBezTo>
                    <a:cubicBezTo>
                      <a:pt x="9" y="44"/>
                      <a:pt x="9" y="44"/>
                      <a:pt x="9" y="44"/>
                    </a:cubicBezTo>
                    <a:cubicBezTo>
                      <a:pt x="8" y="45"/>
                      <a:pt x="8" y="45"/>
                      <a:pt x="8" y="45"/>
                    </a:cubicBezTo>
                    <a:cubicBezTo>
                      <a:pt x="7" y="45"/>
                      <a:pt x="7" y="45"/>
                      <a:pt x="7" y="45"/>
                    </a:cubicBezTo>
                    <a:cubicBezTo>
                      <a:pt x="6" y="45"/>
                      <a:pt x="6" y="45"/>
                      <a:pt x="6" y="45"/>
                    </a:cubicBezTo>
                    <a:cubicBezTo>
                      <a:pt x="6" y="45"/>
                      <a:pt x="6" y="45"/>
                      <a:pt x="6" y="45"/>
                    </a:cubicBezTo>
                    <a:cubicBezTo>
                      <a:pt x="6" y="45"/>
                      <a:pt x="6" y="45"/>
                      <a:pt x="6" y="45"/>
                    </a:cubicBezTo>
                    <a:cubicBezTo>
                      <a:pt x="5" y="44"/>
                      <a:pt x="5" y="44"/>
                      <a:pt x="5" y="44"/>
                    </a:cubicBezTo>
                    <a:cubicBezTo>
                      <a:pt x="5" y="44"/>
                      <a:pt x="5" y="44"/>
                      <a:pt x="5" y="44"/>
                    </a:cubicBezTo>
                    <a:cubicBezTo>
                      <a:pt x="5" y="43"/>
                      <a:pt x="5" y="43"/>
                      <a:pt x="5" y="43"/>
                    </a:cubicBezTo>
                    <a:cubicBezTo>
                      <a:pt x="5" y="43"/>
                      <a:pt x="5" y="43"/>
                      <a:pt x="5" y="43"/>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6" y="41"/>
                      <a:pt x="6" y="41"/>
                      <a:pt x="6" y="41"/>
                    </a:cubicBezTo>
                    <a:cubicBezTo>
                      <a:pt x="5" y="40"/>
                      <a:pt x="5" y="40"/>
                      <a:pt x="5" y="40"/>
                    </a:cubicBezTo>
                    <a:cubicBezTo>
                      <a:pt x="5" y="41"/>
                      <a:pt x="5" y="41"/>
                      <a:pt x="5" y="41"/>
                    </a:cubicBezTo>
                    <a:cubicBezTo>
                      <a:pt x="5" y="41"/>
                      <a:pt x="5" y="41"/>
                      <a:pt x="5" y="41"/>
                    </a:cubicBezTo>
                    <a:cubicBezTo>
                      <a:pt x="4" y="41"/>
                      <a:pt x="4" y="41"/>
                      <a:pt x="4" y="41"/>
                    </a:cubicBezTo>
                    <a:cubicBezTo>
                      <a:pt x="4" y="41"/>
                      <a:pt x="4" y="41"/>
                      <a:pt x="4" y="41"/>
                    </a:cubicBezTo>
                    <a:cubicBezTo>
                      <a:pt x="4" y="42"/>
                      <a:pt x="4" y="42"/>
                      <a:pt x="4" y="42"/>
                    </a:cubicBezTo>
                    <a:cubicBezTo>
                      <a:pt x="4" y="43"/>
                      <a:pt x="4" y="43"/>
                      <a:pt x="4" y="43"/>
                    </a:cubicBezTo>
                    <a:cubicBezTo>
                      <a:pt x="4" y="43"/>
                      <a:pt x="4" y="43"/>
                      <a:pt x="4" y="43"/>
                    </a:cubicBezTo>
                    <a:cubicBezTo>
                      <a:pt x="4" y="44"/>
                      <a:pt x="4" y="44"/>
                      <a:pt x="4" y="44"/>
                    </a:cubicBezTo>
                    <a:cubicBezTo>
                      <a:pt x="4" y="44"/>
                      <a:pt x="4" y="44"/>
                      <a:pt x="4" y="44"/>
                    </a:cubicBezTo>
                    <a:cubicBezTo>
                      <a:pt x="4" y="45"/>
                      <a:pt x="4" y="45"/>
                      <a:pt x="4" y="45"/>
                    </a:cubicBezTo>
                    <a:cubicBezTo>
                      <a:pt x="4" y="46"/>
                      <a:pt x="4" y="46"/>
                      <a:pt x="4" y="46"/>
                    </a:cubicBezTo>
                    <a:cubicBezTo>
                      <a:pt x="4" y="46"/>
                      <a:pt x="4" y="46"/>
                      <a:pt x="4" y="46"/>
                    </a:cubicBezTo>
                    <a:cubicBezTo>
                      <a:pt x="4" y="46"/>
                      <a:pt x="4" y="46"/>
                      <a:pt x="4" y="46"/>
                    </a:cubicBezTo>
                    <a:cubicBezTo>
                      <a:pt x="4" y="46"/>
                      <a:pt x="4" y="46"/>
                      <a:pt x="4" y="46"/>
                    </a:cubicBezTo>
                    <a:cubicBezTo>
                      <a:pt x="3" y="46"/>
                      <a:pt x="3" y="46"/>
                      <a:pt x="3" y="46"/>
                    </a:cubicBezTo>
                    <a:cubicBezTo>
                      <a:pt x="3" y="46"/>
                      <a:pt x="3" y="46"/>
                      <a:pt x="3" y="46"/>
                    </a:cubicBezTo>
                    <a:cubicBezTo>
                      <a:pt x="2" y="47"/>
                      <a:pt x="2" y="47"/>
                      <a:pt x="2" y="47"/>
                    </a:cubicBezTo>
                    <a:cubicBezTo>
                      <a:pt x="1" y="47"/>
                      <a:pt x="1" y="47"/>
                      <a:pt x="1" y="47"/>
                    </a:cubicBezTo>
                    <a:cubicBezTo>
                      <a:pt x="1" y="47"/>
                      <a:pt x="1" y="47"/>
                      <a:pt x="1" y="47"/>
                    </a:cubicBezTo>
                    <a:cubicBezTo>
                      <a:pt x="2" y="47"/>
                      <a:pt x="2" y="47"/>
                      <a:pt x="2" y="47"/>
                    </a:cubicBezTo>
                    <a:cubicBezTo>
                      <a:pt x="2" y="48"/>
                      <a:pt x="2" y="48"/>
                      <a:pt x="2" y="48"/>
                    </a:cubicBezTo>
                    <a:cubicBezTo>
                      <a:pt x="1" y="48"/>
                      <a:pt x="1" y="48"/>
                      <a:pt x="1" y="48"/>
                    </a:cubicBezTo>
                    <a:cubicBezTo>
                      <a:pt x="1" y="48"/>
                      <a:pt x="1" y="48"/>
                      <a:pt x="1" y="48"/>
                    </a:cubicBezTo>
                    <a:cubicBezTo>
                      <a:pt x="1" y="48"/>
                      <a:pt x="1" y="48"/>
                      <a:pt x="1" y="48"/>
                    </a:cubicBezTo>
                    <a:cubicBezTo>
                      <a:pt x="1" y="47"/>
                      <a:pt x="1" y="47"/>
                      <a:pt x="1" y="47"/>
                    </a:cubicBezTo>
                    <a:cubicBezTo>
                      <a:pt x="1" y="47"/>
                      <a:pt x="1" y="47"/>
                      <a:pt x="1" y="47"/>
                    </a:cubicBezTo>
                    <a:cubicBezTo>
                      <a:pt x="1" y="48"/>
                      <a:pt x="1" y="48"/>
                      <a:pt x="1" y="48"/>
                    </a:cubicBezTo>
                    <a:cubicBezTo>
                      <a:pt x="0" y="49"/>
                      <a:pt x="0" y="49"/>
                      <a:pt x="0" y="49"/>
                    </a:cubicBezTo>
                    <a:cubicBezTo>
                      <a:pt x="0" y="49"/>
                      <a:pt x="0" y="49"/>
                      <a:pt x="0" y="49"/>
                    </a:cubicBezTo>
                    <a:cubicBezTo>
                      <a:pt x="6" y="54"/>
                      <a:pt x="13" y="59"/>
                      <a:pt x="21" y="63"/>
                    </a:cubicBezTo>
                    <a:cubicBezTo>
                      <a:pt x="21" y="62"/>
                      <a:pt x="21" y="62"/>
                      <a:pt x="21" y="62"/>
                    </a:cubicBezTo>
                    <a:cubicBezTo>
                      <a:pt x="21" y="61"/>
                      <a:pt x="21" y="61"/>
                      <a:pt x="21" y="61"/>
                    </a:cubicBezTo>
                    <a:cubicBezTo>
                      <a:pt x="22" y="61"/>
                      <a:pt x="22" y="61"/>
                      <a:pt x="22" y="61"/>
                    </a:cubicBezTo>
                    <a:cubicBezTo>
                      <a:pt x="22" y="61"/>
                      <a:pt x="22" y="61"/>
                      <a:pt x="22" y="61"/>
                    </a:cubicBezTo>
                    <a:cubicBezTo>
                      <a:pt x="22" y="60"/>
                      <a:pt x="22" y="60"/>
                      <a:pt x="22" y="60"/>
                    </a:cubicBezTo>
                    <a:cubicBezTo>
                      <a:pt x="23" y="59"/>
                      <a:pt x="23" y="59"/>
                      <a:pt x="23" y="59"/>
                    </a:cubicBezTo>
                    <a:cubicBezTo>
                      <a:pt x="22" y="58"/>
                      <a:pt x="22" y="58"/>
                      <a:pt x="22" y="58"/>
                    </a:cubicBezTo>
                    <a:cubicBezTo>
                      <a:pt x="23" y="57"/>
                      <a:pt x="23" y="57"/>
                      <a:pt x="23" y="57"/>
                    </a:cubicBezTo>
                    <a:cubicBezTo>
                      <a:pt x="23" y="57"/>
                      <a:pt x="23" y="57"/>
                      <a:pt x="23" y="57"/>
                    </a:cubicBezTo>
                    <a:cubicBezTo>
                      <a:pt x="24" y="57"/>
                      <a:pt x="24" y="57"/>
                      <a:pt x="24" y="57"/>
                    </a:cubicBezTo>
                    <a:cubicBezTo>
                      <a:pt x="24" y="57"/>
                      <a:pt x="24" y="57"/>
                      <a:pt x="24" y="57"/>
                    </a:cubicBezTo>
                    <a:cubicBezTo>
                      <a:pt x="24" y="57"/>
                      <a:pt x="24" y="57"/>
                      <a:pt x="24" y="57"/>
                    </a:cubicBezTo>
                    <a:cubicBezTo>
                      <a:pt x="24" y="57"/>
                      <a:pt x="24" y="57"/>
                      <a:pt x="24" y="57"/>
                    </a:cubicBezTo>
                    <a:cubicBezTo>
                      <a:pt x="25" y="57"/>
                      <a:pt x="25" y="57"/>
                      <a:pt x="25" y="57"/>
                    </a:cubicBezTo>
                    <a:cubicBezTo>
                      <a:pt x="25" y="57"/>
                      <a:pt x="25" y="57"/>
                      <a:pt x="25" y="57"/>
                    </a:cubicBezTo>
                    <a:cubicBezTo>
                      <a:pt x="26" y="57"/>
                      <a:pt x="26" y="57"/>
                      <a:pt x="26" y="57"/>
                    </a:cubicBezTo>
                    <a:cubicBezTo>
                      <a:pt x="26" y="58"/>
                      <a:pt x="26" y="58"/>
                      <a:pt x="26" y="58"/>
                    </a:cubicBezTo>
                    <a:cubicBezTo>
                      <a:pt x="25" y="58"/>
                      <a:pt x="25" y="58"/>
                      <a:pt x="25" y="58"/>
                    </a:cubicBezTo>
                    <a:cubicBezTo>
                      <a:pt x="25" y="58"/>
                      <a:pt x="25" y="58"/>
                      <a:pt x="25" y="58"/>
                    </a:cubicBezTo>
                    <a:cubicBezTo>
                      <a:pt x="25" y="58"/>
                      <a:pt x="25" y="58"/>
                      <a:pt x="25" y="58"/>
                    </a:cubicBezTo>
                    <a:cubicBezTo>
                      <a:pt x="26" y="59"/>
                      <a:pt x="26" y="59"/>
                      <a:pt x="26" y="59"/>
                    </a:cubicBezTo>
                    <a:cubicBezTo>
                      <a:pt x="26" y="59"/>
                      <a:pt x="26" y="59"/>
                      <a:pt x="26" y="59"/>
                    </a:cubicBezTo>
                    <a:cubicBezTo>
                      <a:pt x="26" y="60"/>
                      <a:pt x="26" y="60"/>
                      <a:pt x="26" y="60"/>
                    </a:cubicBezTo>
                    <a:cubicBezTo>
                      <a:pt x="26" y="60"/>
                      <a:pt x="26" y="60"/>
                      <a:pt x="26" y="60"/>
                    </a:cubicBezTo>
                    <a:cubicBezTo>
                      <a:pt x="27" y="59"/>
                      <a:pt x="27" y="59"/>
                      <a:pt x="27" y="59"/>
                    </a:cubicBezTo>
                    <a:cubicBezTo>
                      <a:pt x="28" y="59"/>
                      <a:pt x="28" y="59"/>
                      <a:pt x="28" y="59"/>
                    </a:cubicBezTo>
                    <a:cubicBezTo>
                      <a:pt x="28" y="59"/>
                      <a:pt x="28" y="59"/>
                      <a:pt x="28" y="59"/>
                    </a:cubicBezTo>
                    <a:cubicBezTo>
                      <a:pt x="28" y="58"/>
                      <a:pt x="28" y="58"/>
                      <a:pt x="28" y="58"/>
                    </a:cubicBezTo>
                    <a:cubicBezTo>
                      <a:pt x="28" y="58"/>
                      <a:pt x="28" y="58"/>
                      <a:pt x="28" y="58"/>
                    </a:cubicBezTo>
                    <a:cubicBezTo>
                      <a:pt x="27" y="58"/>
                      <a:pt x="27" y="58"/>
                      <a:pt x="27" y="58"/>
                    </a:cubicBezTo>
                    <a:cubicBezTo>
                      <a:pt x="27" y="58"/>
                      <a:pt x="27" y="58"/>
                      <a:pt x="27" y="58"/>
                    </a:cubicBezTo>
                    <a:cubicBezTo>
                      <a:pt x="26" y="58"/>
                      <a:pt x="26" y="58"/>
                      <a:pt x="26" y="58"/>
                    </a:cubicBezTo>
                    <a:cubicBezTo>
                      <a:pt x="26" y="57"/>
                      <a:pt x="26" y="57"/>
                      <a:pt x="26" y="57"/>
                    </a:cubicBezTo>
                    <a:cubicBezTo>
                      <a:pt x="27" y="57"/>
                      <a:pt x="27" y="57"/>
                      <a:pt x="27" y="57"/>
                    </a:cubicBezTo>
                    <a:cubicBezTo>
                      <a:pt x="27" y="57"/>
                      <a:pt x="27" y="57"/>
                      <a:pt x="27" y="57"/>
                    </a:cubicBezTo>
                    <a:cubicBezTo>
                      <a:pt x="27" y="57"/>
                      <a:pt x="27" y="57"/>
                      <a:pt x="27" y="57"/>
                    </a:cubicBezTo>
                    <a:cubicBezTo>
                      <a:pt x="28" y="57"/>
                      <a:pt x="28" y="57"/>
                      <a:pt x="28" y="57"/>
                    </a:cubicBezTo>
                    <a:cubicBezTo>
                      <a:pt x="29" y="56"/>
                      <a:pt x="29" y="56"/>
                      <a:pt x="29" y="56"/>
                    </a:cubicBezTo>
                    <a:cubicBezTo>
                      <a:pt x="29" y="56"/>
                      <a:pt x="29" y="56"/>
                      <a:pt x="29" y="56"/>
                    </a:cubicBezTo>
                    <a:cubicBezTo>
                      <a:pt x="30" y="56"/>
                      <a:pt x="30" y="56"/>
                      <a:pt x="30" y="56"/>
                    </a:cubicBezTo>
                    <a:cubicBezTo>
                      <a:pt x="30" y="56"/>
                      <a:pt x="30" y="56"/>
                      <a:pt x="30" y="56"/>
                    </a:cubicBezTo>
                    <a:cubicBezTo>
                      <a:pt x="30" y="57"/>
                      <a:pt x="30" y="57"/>
                      <a:pt x="30" y="57"/>
                    </a:cubicBezTo>
                    <a:cubicBezTo>
                      <a:pt x="30" y="57"/>
                      <a:pt x="30" y="57"/>
                      <a:pt x="30" y="57"/>
                    </a:cubicBezTo>
                    <a:cubicBezTo>
                      <a:pt x="30" y="57"/>
                      <a:pt x="30" y="57"/>
                      <a:pt x="30" y="57"/>
                    </a:cubicBezTo>
                    <a:cubicBezTo>
                      <a:pt x="29" y="58"/>
                      <a:pt x="29" y="58"/>
                      <a:pt x="29" y="58"/>
                    </a:cubicBezTo>
                    <a:cubicBezTo>
                      <a:pt x="29" y="58"/>
                      <a:pt x="29" y="58"/>
                      <a:pt x="29" y="58"/>
                    </a:cubicBezTo>
                    <a:cubicBezTo>
                      <a:pt x="29" y="58"/>
                      <a:pt x="29" y="58"/>
                      <a:pt x="29" y="58"/>
                    </a:cubicBezTo>
                    <a:cubicBezTo>
                      <a:pt x="29" y="59"/>
                      <a:pt x="29" y="59"/>
                      <a:pt x="29" y="59"/>
                    </a:cubicBezTo>
                    <a:cubicBezTo>
                      <a:pt x="29" y="59"/>
                      <a:pt x="29" y="59"/>
                      <a:pt x="29" y="59"/>
                    </a:cubicBezTo>
                    <a:cubicBezTo>
                      <a:pt x="29" y="59"/>
                      <a:pt x="29" y="59"/>
                      <a:pt x="29" y="59"/>
                    </a:cubicBezTo>
                    <a:cubicBezTo>
                      <a:pt x="30" y="59"/>
                      <a:pt x="30" y="59"/>
                      <a:pt x="30" y="59"/>
                    </a:cubicBezTo>
                    <a:cubicBezTo>
                      <a:pt x="30" y="59"/>
                      <a:pt x="30" y="59"/>
                      <a:pt x="30" y="59"/>
                    </a:cubicBezTo>
                    <a:cubicBezTo>
                      <a:pt x="31" y="60"/>
                      <a:pt x="31" y="60"/>
                      <a:pt x="31" y="60"/>
                    </a:cubicBezTo>
                    <a:cubicBezTo>
                      <a:pt x="31" y="61"/>
                      <a:pt x="31" y="61"/>
                      <a:pt x="31" y="61"/>
                    </a:cubicBezTo>
                    <a:cubicBezTo>
                      <a:pt x="32" y="61"/>
                      <a:pt x="32" y="61"/>
                      <a:pt x="32" y="61"/>
                    </a:cubicBezTo>
                    <a:cubicBezTo>
                      <a:pt x="32" y="62"/>
                      <a:pt x="32" y="62"/>
                      <a:pt x="32" y="62"/>
                    </a:cubicBezTo>
                    <a:cubicBezTo>
                      <a:pt x="33" y="62"/>
                      <a:pt x="33" y="62"/>
                      <a:pt x="33" y="62"/>
                    </a:cubicBezTo>
                    <a:cubicBezTo>
                      <a:pt x="33" y="62"/>
                      <a:pt x="33" y="62"/>
                      <a:pt x="33" y="62"/>
                    </a:cubicBezTo>
                    <a:cubicBezTo>
                      <a:pt x="33" y="63"/>
                      <a:pt x="33" y="63"/>
                      <a:pt x="33" y="63"/>
                    </a:cubicBezTo>
                    <a:cubicBezTo>
                      <a:pt x="33" y="63"/>
                      <a:pt x="33" y="63"/>
                      <a:pt x="33" y="63"/>
                    </a:cubicBezTo>
                    <a:cubicBezTo>
                      <a:pt x="33" y="64"/>
                      <a:pt x="33" y="64"/>
                      <a:pt x="33" y="64"/>
                    </a:cubicBezTo>
                    <a:cubicBezTo>
                      <a:pt x="32" y="64"/>
                      <a:pt x="32" y="64"/>
                      <a:pt x="32" y="64"/>
                    </a:cubicBezTo>
                    <a:cubicBezTo>
                      <a:pt x="31" y="64"/>
                      <a:pt x="31" y="64"/>
                      <a:pt x="31" y="64"/>
                    </a:cubicBezTo>
                    <a:cubicBezTo>
                      <a:pt x="30" y="64"/>
                      <a:pt x="30" y="64"/>
                      <a:pt x="30" y="64"/>
                    </a:cubicBezTo>
                    <a:cubicBezTo>
                      <a:pt x="30" y="64"/>
                      <a:pt x="30" y="64"/>
                      <a:pt x="30" y="64"/>
                    </a:cubicBezTo>
                    <a:cubicBezTo>
                      <a:pt x="29" y="64"/>
                      <a:pt x="29" y="64"/>
                      <a:pt x="29" y="64"/>
                    </a:cubicBezTo>
                    <a:cubicBezTo>
                      <a:pt x="29" y="64"/>
                      <a:pt x="29" y="64"/>
                      <a:pt x="29" y="64"/>
                    </a:cubicBezTo>
                    <a:cubicBezTo>
                      <a:pt x="28" y="63"/>
                      <a:pt x="28" y="63"/>
                      <a:pt x="28" y="63"/>
                    </a:cubicBezTo>
                    <a:cubicBezTo>
                      <a:pt x="27" y="63"/>
                      <a:pt x="27" y="63"/>
                      <a:pt x="27" y="63"/>
                    </a:cubicBezTo>
                    <a:cubicBezTo>
                      <a:pt x="27" y="63"/>
                      <a:pt x="27" y="63"/>
                      <a:pt x="27" y="63"/>
                    </a:cubicBezTo>
                    <a:cubicBezTo>
                      <a:pt x="27" y="63"/>
                      <a:pt x="27" y="63"/>
                      <a:pt x="27" y="63"/>
                    </a:cubicBezTo>
                    <a:cubicBezTo>
                      <a:pt x="26" y="63"/>
                      <a:pt x="26" y="63"/>
                      <a:pt x="26" y="63"/>
                    </a:cubicBezTo>
                    <a:cubicBezTo>
                      <a:pt x="24" y="63"/>
                      <a:pt x="24" y="63"/>
                      <a:pt x="24" y="63"/>
                    </a:cubicBezTo>
                    <a:cubicBezTo>
                      <a:pt x="24" y="64"/>
                      <a:pt x="24" y="64"/>
                      <a:pt x="24" y="64"/>
                    </a:cubicBezTo>
                    <a:cubicBezTo>
                      <a:pt x="28" y="66"/>
                      <a:pt x="32" y="68"/>
                      <a:pt x="37" y="70"/>
                    </a:cubicBezTo>
                    <a:cubicBezTo>
                      <a:pt x="36" y="71"/>
                      <a:pt x="35" y="73"/>
                      <a:pt x="34" y="75"/>
                    </a:cubicBezTo>
                    <a:cubicBezTo>
                      <a:pt x="33" y="78"/>
                      <a:pt x="31" y="80"/>
                      <a:pt x="29" y="83"/>
                    </a:cubicBezTo>
                    <a:cubicBezTo>
                      <a:pt x="29" y="83"/>
                      <a:pt x="29" y="83"/>
                      <a:pt x="29" y="83"/>
                    </a:cubicBezTo>
                    <a:cubicBezTo>
                      <a:pt x="29" y="84"/>
                      <a:pt x="29" y="84"/>
                      <a:pt x="29" y="84"/>
                    </a:cubicBezTo>
                    <a:cubicBezTo>
                      <a:pt x="30" y="84"/>
                      <a:pt x="30" y="84"/>
                      <a:pt x="30" y="84"/>
                    </a:cubicBezTo>
                    <a:cubicBezTo>
                      <a:pt x="30" y="85"/>
                      <a:pt x="30" y="85"/>
                      <a:pt x="30" y="85"/>
                    </a:cubicBezTo>
                    <a:cubicBezTo>
                      <a:pt x="31" y="85"/>
                      <a:pt x="31" y="85"/>
                      <a:pt x="31" y="85"/>
                    </a:cubicBezTo>
                    <a:cubicBezTo>
                      <a:pt x="31" y="86"/>
                      <a:pt x="31" y="86"/>
                      <a:pt x="31" y="86"/>
                    </a:cubicBezTo>
                    <a:cubicBezTo>
                      <a:pt x="31" y="87"/>
                      <a:pt x="31" y="87"/>
                      <a:pt x="31" y="87"/>
                    </a:cubicBezTo>
                    <a:cubicBezTo>
                      <a:pt x="31" y="88"/>
                      <a:pt x="31" y="88"/>
                      <a:pt x="31" y="88"/>
                    </a:cubicBezTo>
                    <a:cubicBezTo>
                      <a:pt x="32" y="88"/>
                      <a:pt x="32" y="88"/>
                      <a:pt x="32" y="88"/>
                    </a:cubicBezTo>
                    <a:cubicBezTo>
                      <a:pt x="32" y="88"/>
                      <a:pt x="32" y="88"/>
                      <a:pt x="32" y="88"/>
                    </a:cubicBezTo>
                    <a:cubicBezTo>
                      <a:pt x="33" y="90"/>
                      <a:pt x="33" y="90"/>
                      <a:pt x="33" y="90"/>
                    </a:cubicBezTo>
                    <a:cubicBezTo>
                      <a:pt x="33" y="90"/>
                      <a:pt x="33" y="90"/>
                      <a:pt x="33" y="90"/>
                    </a:cubicBezTo>
                    <a:cubicBezTo>
                      <a:pt x="34" y="91"/>
                      <a:pt x="34" y="91"/>
                      <a:pt x="34" y="91"/>
                    </a:cubicBezTo>
                    <a:cubicBezTo>
                      <a:pt x="34" y="92"/>
                      <a:pt x="34" y="92"/>
                      <a:pt x="34" y="92"/>
                    </a:cubicBezTo>
                    <a:cubicBezTo>
                      <a:pt x="34" y="93"/>
                      <a:pt x="34" y="93"/>
                      <a:pt x="34" y="93"/>
                    </a:cubicBezTo>
                    <a:cubicBezTo>
                      <a:pt x="34" y="93"/>
                      <a:pt x="34" y="93"/>
                      <a:pt x="34" y="93"/>
                    </a:cubicBezTo>
                    <a:cubicBezTo>
                      <a:pt x="34" y="94"/>
                      <a:pt x="34" y="94"/>
                      <a:pt x="34" y="94"/>
                    </a:cubicBezTo>
                    <a:cubicBezTo>
                      <a:pt x="34" y="95"/>
                      <a:pt x="34" y="95"/>
                      <a:pt x="34" y="95"/>
                    </a:cubicBezTo>
                    <a:cubicBezTo>
                      <a:pt x="35" y="95"/>
                      <a:pt x="35" y="95"/>
                      <a:pt x="35" y="95"/>
                    </a:cubicBezTo>
                    <a:cubicBezTo>
                      <a:pt x="35" y="95"/>
                      <a:pt x="35" y="95"/>
                      <a:pt x="35" y="95"/>
                    </a:cubicBezTo>
                    <a:cubicBezTo>
                      <a:pt x="36" y="95"/>
                      <a:pt x="36" y="95"/>
                      <a:pt x="36" y="95"/>
                    </a:cubicBezTo>
                    <a:cubicBezTo>
                      <a:pt x="36" y="95"/>
                      <a:pt x="36" y="95"/>
                      <a:pt x="36" y="95"/>
                    </a:cubicBezTo>
                    <a:cubicBezTo>
                      <a:pt x="37" y="95"/>
                      <a:pt x="37" y="95"/>
                      <a:pt x="37" y="95"/>
                    </a:cubicBezTo>
                    <a:cubicBezTo>
                      <a:pt x="37" y="94"/>
                      <a:pt x="37" y="94"/>
                      <a:pt x="37" y="94"/>
                    </a:cubicBezTo>
                    <a:cubicBezTo>
                      <a:pt x="39" y="94"/>
                      <a:pt x="39" y="94"/>
                      <a:pt x="39" y="94"/>
                    </a:cubicBezTo>
                    <a:cubicBezTo>
                      <a:pt x="39" y="94"/>
                      <a:pt x="39" y="94"/>
                      <a:pt x="39" y="94"/>
                    </a:cubicBezTo>
                    <a:cubicBezTo>
                      <a:pt x="40" y="93"/>
                      <a:pt x="40" y="93"/>
                      <a:pt x="40" y="93"/>
                    </a:cubicBezTo>
                    <a:cubicBezTo>
                      <a:pt x="40" y="93"/>
                      <a:pt x="40" y="93"/>
                      <a:pt x="40" y="93"/>
                    </a:cubicBezTo>
                    <a:cubicBezTo>
                      <a:pt x="41" y="93"/>
                      <a:pt x="41" y="93"/>
                      <a:pt x="41" y="93"/>
                    </a:cubicBezTo>
                    <a:cubicBezTo>
                      <a:pt x="41" y="93"/>
                      <a:pt x="41" y="93"/>
                      <a:pt x="41" y="93"/>
                    </a:cubicBezTo>
                    <a:cubicBezTo>
                      <a:pt x="42" y="93"/>
                      <a:pt x="42" y="93"/>
                      <a:pt x="42" y="93"/>
                    </a:cubicBezTo>
                    <a:cubicBezTo>
                      <a:pt x="42" y="92"/>
                      <a:pt x="42" y="92"/>
                      <a:pt x="42" y="92"/>
                    </a:cubicBezTo>
                    <a:cubicBezTo>
                      <a:pt x="42" y="92"/>
                      <a:pt x="42" y="92"/>
                      <a:pt x="42" y="92"/>
                    </a:cubicBezTo>
                    <a:cubicBezTo>
                      <a:pt x="43" y="91"/>
                      <a:pt x="43" y="91"/>
                      <a:pt x="43" y="91"/>
                    </a:cubicBezTo>
                    <a:cubicBezTo>
                      <a:pt x="44" y="91"/>
                      <a:pt x="44" y="91"/>
                      <a:pt x="44" y="91"/>
                    </a:cubicBezTo>
                    <a:cubicBezTo>
                      <a:pt x="45" y="91"/>
                      <a:pt x="45" y="91"/>
                      <a:pt x="45" y="91"/>
                    </a:cubicBezTo>
                    <a:cubicBezTo>
                      <a:pt x="45" y="90"/>
                      <a:pt x="45" y="90"/>
                      <a:pt x="45" y="90"/>
                    </a:cubicBezTo>
                    <a:cubicBezTo>
                      <a:pt x="46" y="90"/>
                      <a:pt x="46" y="90"/>
                      <a:pt x="46" y="90"/>
                    </a:cubicBezTo>
                    <a:cubicBezTo>
                      <a:pt x="46" y="90"/>
                      <a:pt x="46" y="90"/>
                      <a:pt x="46" y="90"/>
                    </a:cubicBezTo>
                    <a:cubicBezTo>
                      <a:pt x="46" y="89"/>
                      <a:pt x="46" y="89"/>
                      <a:pt x="46" y="89"/>
                    </a:cubicBezTo>
                    <a:cubicBezTo>
                      <a:pt x="47" y="89"/>
                      <a:pt x="47" y="89"/>
                      <a:pt x="47" y="89"/>
                    </a:cubicBezTo>
                    <a:cubicBezTo>
                      <a:pt x="47" y="88"/>
                      <a:pt x="47" y="88"/>
                      <a:pt x="47" y="88"/>
                    </a:cubicBezTo>
                    <a:cubicBezTo>
                      <a:pt x="47" y="87"/>
                      <a:pt x="47" y="87"/>
                      <a:pt x="47" y="87"/>
                    </a:cubicBezTo>
                    <a:cubicBezTo>
                      <a:pt x="48" y="87"/>
                      <a:pt x="48" y="87"/>
                      <a:pt x="48" y="87"/>
                    </a:cubicBezTo>
                    <a:cubicBezTo>
                      <a:pt x="49" y="86"/>
                      <a:pt x="49" y="86"/>
                      <a:pt x="49" y="86"/>
                    </a:cubicBezTo>
                    <a:cubicBezTo>
                      <a:pt x="49" y="86"/>
                      <a:pt x="49" y="86"/>
                      <a:pt x="49" y="86"/>
                    </a:cubicBezTo>
                    <a:cubicBezTo>
                      <a:pt x="49" y="85"/>
                      <a:pt x="49" y="85"/>
                      <a:pt x="49" y="85"/>
                    </a:cubicBezTo>
                    <a:cubicBezTo>
                      <a:pt x="48" y="85"/>
                      <a:pt x="48" y="85"/>
                      <a:pt x="48" y="85"/>
                    </a:cubicBezTo>
                    <a:cubicBezTo>
                      <a:pt x="48" y="84"/>
                      <a:pt x="48" y="84"/>
                      <a:pt x="48" y="84"/>
                    </a:cubicBezTo>
                    <a:cubicBezTo>
                      <a:pt x="48" y="84"/>
                      <a:pt x="48" y="84"/>
                      <a:pt x="48" y="84"/>
                    </a:cubicBezTo>
                    <a:cubicBezTo>
                      <a:pt x="47" y="84"/>
                      <a:pt x="47" y="84"/>
                      <a:pt x="47" y="84"/>
                    </a:cubicBezTo>
                    <a:cubicBezTo>
                      <a:pt x="46" y="84"/>
                      <a:pt x="46" y="84"/>
                      <a:pt x="46" y="84"/>
                    </a:cubicBezTo>
                    <a:cubicBezTo>
                      <a:pt x="46" y="83"/>
                      <a:pt x="46" y="83"/>
                      <a:pt x="46" y="83"/>
                    </a:cubicBezTo>
                    <a:cubicBezTo>
                      <a:pt x="46" y="83"/>
                      <a:pt x="46" y="83"/>
                      <a:pt x="46" y="83"/>
                    </a:cubicBezTo>
                    <a:cubicBezTo>
                      <a:pt x="46" y="82"/>
                      <a:pt x="46" y="82"/>
                      <a:pt x="46" y="82"/>
                    </a:cubicBezTo>
                    <a:cubicBezTo>
                      <a:pt x="46" y="82"/>
                      <a:pt x="46" y="82"/>
                      <a:pt x="46" y="82"/>
                    </a:cubicBezTo>
                    <a:cubicBezTo>
                      <a:pt x="46" y="81"/>
                      <a:pt x="46" y="81"/>
                      <a:pt x="46" y="81"/>
                    </a:cubicBezTo>
                    <a:cubicBezTo>
                      <a:pt x="46" y="82"/>
                      <a:pt x="46" y="82"/>
                      <a:pt x="46" y="82"/>
                    </a:cubicBezTo>
                    <a:cubicBezTo>
                      <a:pt x="45" y="82"/>
                      <a:pt x="45" y="82"/>
                      <a:pt x="45" y="82"/>
                    </a:cubicBezTo>
                    <a:cubicBezTo>
                      <a:pt x="45" y="82"/>
                      <a:pt x="45" y="82"/>
                      <a:pt x="45" y="82"/>
                    </a:cubicBezTo>
                    <a:cubicBezTo>
                      <a:pt x="44" y="83"/>
                      <a:pt x="44" y="83"/>
                      <a:pt x="44" y="83"/>
                    </a:cubicBezTo>
                    <a:cubicBezTo>
                      <a:pt x="44" y="84"/>
                      <a:pt x="44" y="84"/>
                      <a:pt x="44" y="84"/>
                    </a:cubicBezTo>
                    <a:cubicBezTo>
                      <a:pt x="43" y="84"/>
                      <a:pt x="43" y="84"/>
                      <a:pt x="43" y="84"/>
                    </a:cubicBezTo>
                    <a:cubicBezTo>
                      <a:pt x="42" y="84"/>
                      <a:pt x="42" y="84"/>
                      <a:pt x="42" y="84"/>
                    </a:cubicBezTo>
                    <a:cubicBezTo>
                      <a:pt x="42" y="84"/>
                      <a:pt x="42" y="84"/>
                      <a:pt x="42" y="84"/>
                    </a:cubicBezTo>
                    <a:cubicBezTo>
                      <a:pt x="42" y="83"/>
                      <a:pt x="42" y="83"/>
                      <a:pt x="42" y="83"/>
                    </a:cubicBezTo>
                    <a:cubicBezTo>
                      <a:pt x="42" y="83"/>
                      <a:pt x="42" y="83"/>
                      <a:pt x="42" y="83"/>
                    </a:cubicBezTo>
                    <a:cubicBezTo>
                      <a:pt x="42" y="81"/>
                      <a:pt x="42" y="81"/>
                      <a:pt x="42" y="81"/>
                    </a:cubicBezTo>
                    <a:cubicBezTo>
                      <a:pt x="41" y="81"/>
                      <a:pt x="41" y="81"/>
                      <a:pt x="41" y="81"/>
                    </a:cubicBezTo>
                    <a:cubicBezTo>
                      <a:pt x="41" y="82"/>
                      <a:pt x="41" y="82"/>
                      <a:pt x="41" y="82"/>
                    </a:cubicBezTo>
                    <a:cubicBezTo>
                      <a:pt x="41" y="82"/>
                      <a:pt x="41" y="82"/>
                      <a:pt x="41" y="82"/>
                    </a:cubicBezTo>
                    <a:cubicBezTo>
                      <a:pt x="41" y="83"/>
                      <a:pt x="41" y="83"/>
                      <a:pt x="41" y="83"/>
                    </a:cubicBezTo>
                    <a:cubicBezTo>
                      <a:pt x="40" y="82"/>
                      <a:pt x="40" y="82"/>
                      <a:pt x="40" y="82"/>
                    </a:cubicBezTo>
                    <a:cubicBezTo>
                      <a:pt x="40" y="81"/>
                      <a:pt x="40" y="81"/>
                      <a:pt x="40" y="81"/>
                    </a:cubicBezTo>
                    <a:cubicBezTo>
                      <a:pt x="40" y="81"/>
                      <a:pt x="40" y="81"/>
                      <a:pt x="40" y="81"/>
                    </a:cubicBezTo>
                    <a:cubicBezTo>
                      <a:pt x="40" y="80"/>
                      <a:pt x="40" y="80"/>
                      <a:pt x="40" y="80"/>
                    </a:cubicBezTo>
                    <a:cubicBezTo>
                      <a:pt x="39" y="79"/>
                      <a:pt x="39" y="79"/>
                      <a:pt x="39" y="79"/>
                    </a:cubicBezTo>
                    <a:cubicBezTo>
                      <a:pt x="39" y="79"/>
                      <a:pt x="39" y="79"/>
                      <a:pt x="39" y="79"/>
                    </a:cubicBezTo>
                    <a:cubicBezTo>
                      <a:pt x="39" y="79"/>
                      <a:pt x="39" y="79"/>
                      <a:pt x="39" y="79"/>
                    </a:cubicBezTo>
                    <a:cubicBezTo>
                      <a:pt x="38" y="78"/>
                      <a:pt x="38" y="78"/>
                      <a:pt x="38" y="78"/>
                    </a:cubicBezTo>
                    <a:cubicBezTo>
                      <a:pt x="38" y="78"/>
                      <a:pt x="38" y="78"/>
                      <a:pt x="38" y="78"/>
                    </a:cubicBezTo>
                    <a:cubicBezTo>
                      <a:pt x="39" y="77"/>
                      <a:pt x="39" y="77"/>
                      <a:pt x="39" y="77"/>
                    </a:cubicBezTo>
                    <a:cubicBezTo>
                      <a:pt x="39" y="77"/>
                      <a:pt x="39" y="77"/>
                      <a:pt x="39" y="77"/>
                    </a:cubicBezTo>
                    <a:cubicBezTo>
                      <a:pt x="39" y="77"/>
                      <a:pt x="39" y="77"/>
                      <a:pt x="39" y="77"/>
                    </a:cubicBezTo>
                    <a:cubicBezTo>
                      <a:pt x="40" y="77"/>
                      <a:pt x="40" y="77"/>
                      <a:pt x="40" y="77"/>
                    </a:cubicBezTo>
                    <a:cubicBezTo>
                      <a:pt x="41" y="77"/>
                      <a:pt x="41" y="77"/>
                      <a:pt x="41" y="77"/>
                    </a:cubicBezTo>
                    <a:cubicBezTo>
                      <a:pt x="41" y="78"/>
                      <a:pt x="41" y="78"/>
                      <a:pt x="41" y="78"/>
                    </a:cubicBezTo>
                    <a:cubicBezTo>
                      <a:pt x="41" y="79"/>
                      <a:pt x="41" y="79"/>
                      <a:pt x="41" y="79"/>
                    </a:cubicBezTo>
                    <a:cubicBezTo>
                      <a:pt x="41" y="79"/>
                      <a:pt x="41" y="79"/>
                      <a:pt x="41" y="79"/>
                    </a:cubicBezTo>
                    <a:cubicBezTo>
                      <a:pt x="42" y="80"/>
                      <a:pt x="42" y="80"/>
                      <a:pt x="42" y="80"/>
                    </a:cubicBezTo>
                    <a:cubicBezTo>
                      <a:pt x="42" y="80"/>
                      <a:pt x="42" y="80"/>
                      <a:pt x="42" y="80"/>
                    </a:cubicBezTo>
                    <a:cubicBezTo>
                      <a:pt x="43" y="80"/>
                      <a:pt x="43" y="80"/>
                      <a:pt x="43" y="80"/>
                    </a:cubicBezTo>
                    <a:cubicBezTo>
                      <a:pt x="43" y="81"/>
                      <a:pt x="43" y="81"/>
                      <a:pt x="43" y="81"/>
                    </a:cubicBezTo>
                    <a:cubicBezTo>
                      <a:pt x="44" y="81"/>
                      <a:pt x="44" y="81"/>
                      <a:pt x="44" y="81"/>
                    </a:cubicBezTo>
                    <a:cubicBezTo>
                      <a:pt x="45" y="81"/>
                      <a:pt x="45" y="81"/>
                      <a:pt x="45" y="81"/>
                    </a:cubicBezTo>
                    <a:cubicBezTo>
                      <a:pt x="46" y="80"/>
                      <a:pt x="46" y="80"/>
                      <a:pt x="46" y="80"/>
                    </a:cubicBezTo>
                    <a:cubicBezTo>
                      <a:pt x="46" y="80"/>
                      <a:pt x="46" y="80"/>
                      <a:pt x="46" y="80"/>
                    </a:cubicBezTo>
                    <a:cubicBezTo>
                      <a:pt x="46" y="80"/>
                      <a:pt x="46" y="80"/>
                      <a:pt x="46" y="80"/>
                    </a:cubicBezTo>
                    <a:cubicBezTo>
                      <a:pt x="47" y="81"/>
                      <a:pt x="47" y="81"/>
                      <a:pt x="47" y="81"/>
                    </a:cubicBezTo>
                    <a:cubicBezTo>
                      <a:pt x="47" y="82"/>
                      <a:pt x="47" y="82"/>
                      <a:pt x="47" y="82"/>
                    </a:cubicBezTo>
                    <a:cubicBezTo>
                      <a:pt x="47" y="82"/>
                      <a:pt x="47" y="82"/>
                      <a:pt x="47" y="82"/>
                    </a:cubicBezTo>
                    <a:cubicBezTo>
                      <a:pt x="48" y="82"/>
                      <a:pt x="48" y="82"/>
                      <a:pt x="48" y="82"/>
                    </a:cubicBezTo>
                    <a:cubicBezTo>
                      <a:pt x="48" y="82"/>
                      <a:pt x="48" y="82"/>
                      <a:pt x="48" y="82"/>
                    </a:cubicBezTo>
                    <a:cubicBezTo>
                      <a:pt x="49" y="82"/>
                      <a:pt x="49" y="82"/>
                      <a:pt x="49" y="82"/>
                    </a:cubicBezTo>
                    <a:cubicBezTo>
                      <a:pt x="50" y="82"/>
                      <a:pt x="50" y="82"/>
                      <a:pt x="50" y="82"/>
                    </a:cubicBezTo>
                    <a:cubicBezTo>
                      <a:pt x="50" y="82"/>
                      <a:pt x="50" y="82"/>
                      <a:pt x="50" y="82"/>
                    </a:cubicBezTo>
                    <a:cubicBezTo>
                      <a:pt x="50" y="82"/>
                      <a:pt x="50" y="82"/>
                      <a:pt x="50" y="82"/>
                    </a:cubicBezTo>
                    <a:cubicBezTo>
                      <a:pt x="51" y="82"/>
                      <a:pt x="51" y="82"/>
                      <a:pt x="51" y="82"/>
                    </a:cubicBezTo>
                    <a:cubicBezTo>
                      <a:pt x="51" y="82"/>
                      <a:pt x="51" y="82"/>
                      <a:pt x="51" y="82"/>
                    </a:cubicBezTo>
                    <a:cubicBezTo>
                      <a:pt x="51" y="83"/>
                      <a:pt x="51" y="83"/>
                      <a:pt x="51" y="83"/>
                    </a:cubicBezTo>
                    <a:cubicBezTo>
                      <a:pt x="52" y="83"/>
                      <a:pt x="52" y="83"/>
                      <a:pt x="52" y="83"/>
                    </a:cubicBezTo>
                    <a:cubicBezTo>
                      <a:pt x="53" y="82"/>
                      <a:pt x="53" y="82"/>
                      <a:pt x="53" y="82"/>
                    </a:cubicBezTo>
                    <a:cubicBezTo>
                      <a:pt x="54" y="83"/>
                      <a:pt x="54" y="83"/>
                      <a:pt x="54" y="83"/>
                    </a:cubicBezTo>
                    <a:cubicBezTo>
                      <a:pt x="54" y="82"/>
                      <a:pt x="54" y="82"/>
                      <a:pt x="54" y="82"/>
                    </a:cubicBezTo>
                    <a:cubicBezTo>
                      <a:pt x="55" y="82"/>
                      <a:pt x="55" y="82"/>
                      <a:pt x="55" y="82"/>
                    </a:cubicBezTo>
                    <a:cubicBezTo>
                      <a:pt x="55" y="83"/>
                      <a:pt x="55" y="83"/>
                      <a:pt x="55" y="83"/>
                    </a:cubicBezTo>
                    <a:cubicBezTo>
                      <a:pt x="55" y="83"/>
                      <a:pt x="55" y="83"/>
                      <a:pt x="55" y="83"/>
                    </a:cubicBezTo>
                    <a:cubicBezTo>
                      <a:pt x="56" y="84"/>
                      <a:pt x="56" y="84"/>
                      <a:pt x="56" y="84"/>
                    </a:cubicBezTo>
                    <a:cubicBezTo>
                      <a:pt x="56" y="84"/>
                      <a:pt x="56" y="84"/>
                      <a:pt x="56" y="84"/>
                    </a:cubicBezTo>
                    <a:cubicBezTo>
                      <a:pt x="56" y="84"/>
                      <a:pt x="56" y="84"/>
                      <a:pt x="56" y="84"/>
                    </a:cubicBezTo>
                    <a:cubicBezTo>
                      <a:pt x="56" y="84"/>
                      <a:pt x="56" y="84"/>
                      <a:pt x="56" y="84"/>
                    </a:cubicBezTo>
                    <a:cubicBezTo>
                      <a:pt x="57" y="84"/>
                      <a:pt x="57" y="84"/>
                      <a:pt x="57" y="84"/>
                    </a:cubicBezTo>
                    <a:cubicBezTo>
                      <a:pt x="57" y="85"/>
                      <a:pt x="57" y="85"/>
                      <a:pt x="57" y="85"/>
                    </a:cubicBezTo>
                    <a:cubicBezTo>
                      <a:pt x="57" y="85"/>
                      <a:pt x="57" y="85"/>
                      <a:pt x="57" y="85"/>
                    </a:cubicBezTo>
                    <a:cubicBezTo>
                      <a:pt x="58" y="85"/>
                      <a:pt x="58" y="85"/>
                      <a:pt x="58" y="85"/>
                    </a:cubicBezTo>
                    <a:cubicBezTo>
                      <a:pt x="58" y="85"/>
                      <a:pt x="58" y="85"/>
                      <a:pt x="58" y="85"/>
                    </a:cubicBezTo>
                    <a:cubicBezTo>
                      <a:pt x="58" y="85"/>
                      <a:pt x="58" y="85"/>
                      <a:pt x="58" y="85"/>
                    </a:cubicBezTo>
                    <a:cubicBezTo>
                      <a:pt x="57" y="85"/>
                      <a:pt x="57" y="85"/>
                      <a:pt x="57" y="85"/>
                    </a:cubicBezTo>
                    <a:cubicBezTo>
                      <a:pt x="57" y="85"/>
                      <a:pt x="57" y="85"/>
                      <a:pt x="57" y="85"/>
                    </a:cubicBezTo>
                    <a:cubicBezTo>
                      <a:pt x="57" y="86"/>
                      <a:pt x="57" y="86"/>
                      <a:pt x="57" y="86"/>
                    </a:cubicBezTo>
                    <a:cubicBezTo>
                      <a:pt x="58" y="87"/>
                      <a:pt x="58" y="87"/>
                      <a:pt x="58" y="87"/>
                    </a:cubicBezTo>
                    <a:cubicBezTo>
                      <a:pt x="59" y="87"/>
                      <a:pt x="59" y="87"/>
                      <a:pt x="59" y="87"/>
                    </a:cubicBezTo>
                    <a:cubicBezTo>
                      <a:pt x="59" y="87"/>
                      <a:pt x="59" y="87"/>
                      <a:pt x="59" y="87"/>
                    </a:cubicBezTo>
                    <a:cubicBezTo>
                      <a:pt x="60" y="87"/>
                      <a:pt x="60" y="87"/>
                      <a:pt x="60" y="87"/>
                    </a:cubicBezTo>
                    <a:cubicBezTo>
                      <a:pt x="60" y="86"/>
                      <a:pt x="60" y="86"/>
                      <a:pt x="60" y="86"/>
                    </a:cubicBezTo>
                    <a:cubicBezTo>
                      <a:pt x="60" y="85"/>
                      <a:pt x="60" y="85"/>
                      <a:pt x="60" y="85"/>
                    </a:cubicBezTo>
                    <a:cubicBezTo>
                      <a:pt x="60" y="86"/>
                      <a:pt x="60" y="86"/>
                      <a:pt x="60" y="86"/>
                    </a:cubicBezTo>
                    <a:cubicBezTo>
                      <a:pt x="60" y="87"/>
                      <a:pt x="60" y="87"/>
                      <a:pt x="60" y="87"/>
                    </a:cubicBezTo>
                    <a:cubicBezTo>
                      <a:pt x="60" y="87"/>
                      <a:pt x="60" y="87"/>
                      <a:pt x="60" y="87"/>
                    </a:cubicBezTo>
                    <a:cubicBezTo>
                      <a:pt x="60" y="89"/>
                      <a:pt x="60" y="89"/>
                      <a:pt x="60" y="89"/>
                    </a:cubicBezTo>
                    <a:cubicBezTo>
                      <a:pt x="61" y="90"/>
                      <a:pt x="61" y="90"/>
                      <a:pt x="61" y="90"/>
                    </a:cubicBezTo>
                    <a:cubicBezTo>
                      <a:pt x="61" y="92"/>
                      <a:pt x="61" y="92"/>
                      <a:pt x="61" y="92"/>
                    </a:cubicBezTo>
                    <a:cubicBezTo>
                      <a:pt x="61" y="92"/>
                      <a:pt x="61" y="92"/>
                      <a:pt x="61" y="92"/>
                    </a:cubicBezTo>
                    <a:cubicBezTo>
                      <a:pt x="62" y="94"/>
                      <a:pt x="62" y="94"/>
                      <a:pt x="62" y="94"/>
                    </a:cubicBezTo>
                    <a:cubicBezTo>
                      <a:pt x="69" y="90"/>
                      <a:pt x="75" y="85"/>
                      <a:pt x="81" y="79"/>
                    </a:cubicBezTo>
                    <a:cubicBezTo>
                      <a:pt x="83" y="79"/>
                      <a:pt x="86" y="79"/>
                      <a:pt x="88" y="79"/>
                    </a:cubicBezTo>
                    <a:cubicBezTo>
                      <a:pt x="88" y="80"/>
                      <a:pt x="89" y="80"/>
                      <a:pt x="89" y="81"/>
                    </a:cubicBezTo>
                    <a:cubicBezTo>
                      <a:pt x="89" y="81"/>
                      <a:pt x="89" y="81"/>
                      <a:pt x="89" y="81"/>
                    </a:cubicBezTo>
                    <a:cubicBezTo>
                      <a:pt x="90" y="82"/>
                      <a:pt x="91" y="83"/>
                      <a:pt x="92" y="84"/>
                    </a:cubicBezTo>
                    <a:cubicBezTo>
                      <a:pt x="92" y="85"/>
                      <a:pt x="92" y="85"/>
                      <a:pt x="92" y="85"/>
                    </a:cubicBezTo>
                    <a:cubicBezTo>
                      <a:pt x="93" y="85"/>
                      <a:pt x="93" y="86"/>
                      <a:pt x="94" y="87"/>
                    </a:cubicBezTo>
                    <a:cubicBezTo>
                      <a:pt x="94" y="87"/>
                      <a:pt x="94" y="87"/>
                      <a:pt x="94" y="87"/>
                    </a:cubicBezTo>
                    <a:cubicBezTo>
                      <a:pt x="94" y="86"/>
                      <a:pt x="94" y="86"/>
                      <a:pt x="94" y="86"/>
                    </a:cubicBezTo>
                    <a:cubicBezTo>
                      <a:pt x="95" y="86"/>
                      <a:pt x="95" y="86"/>
                      <a:pt x="95" y="86"/>
                    </a:cubicBezTo>
                    <a:cubicBezTo>
                      <a:pt x="95" y="86"/>
                      <a:pt x="95" y="86"/>
                      <a:pt x="95" y="86"/>
                    </a:cubicBezTo>
                    <a:cubicBezTo>
                      <a:pt x="95" y="86"/>
                      <a:pt x="95" y="86"/>
                      <a:pt x="95" y="86"/>
                    </a:cubicBezTo>
                    <a:cubicBezTo>
                      <a:pt x="96" y="86"/>
                      <a:pt x="96" y="86"/>
                      <a:pt x="96" y="86"/>
                    </a:cubicBezTo>
                    <a:cubicBezTo>
                      <a:pt x="96" y="85"/>
                      <a:pt x="96" y="85"/>
                      <a:pt x="96" y="85"/>
                    </a:cubicBezTo>
                    <a:cubicBezTo>
                      <a:pt x="97" y="85"/>
                      <a:pt x="97" y="85"/>
                      <a:pt x="97" y="85"/>
                    </a:cubicBezTo>
                    <a:cubicBezTo>
                      <a:pt x="97" y="85"/>
                      <a:pt x="97" y="85"/>
                      <a:pt x="97" y="85"/>
                    </a:cubicBezTo>
                    <a:cubicBezTo>
                      <a:pt x="97" y="85"/>
                      <a:pt x="97" y="85"/>
                      <a:pt x="97" y="85"/>
                    </a:cubicBezTo>
                    <a:cubicBezTo>
                      <a:pt x="97" y="85"/>
                      <a:pt x="97" y="85"/>
                      <a:pt x="97" y="85"/>
                    </a:cubicBezTo>
                    <a:cubicBezTo>
                      <a:pt x="98" y="85"/>
                      <a:pt x="98" y="85"/>
                      <a:pt x="98" y="85"/>
                    </a:cubicBezTo>
                    <a:cubicBezTo>
                      <a:pt x="98" y="85"/>
                      <a:pt x="98" y="85"/>
                      <a:pt x="98" y="85"/>
                    </a:cubicBezTo>
                    <a:cubicBezTo>
                      <a:pt x="99" y="85"/>
                      <a:pt x="99" y="85"/>
                      <a:pt x="99" y="85"/>
                    </a:cubicBezTo>
                    <a:cubicBezTo>
                      <a:pt x="99" y="84"/>
                      <a:pt x="99" y="84"/>
                      <a:pt x="99" y="84"/>
                    </a:cubicBezTo>
                    <a:cubicBezTo>
                      <a:pt x="99" y="84"/>
                      <a:pt x="99" y="84"/>
                      <a:pt x="99" y="84"/>
                    </a:cubicBezTo>
                    <a:cubicBezTo>
                      <a:pt x="100" y="84"/>
                      <a:pt x="100" y="84"/>
                      <a:pt x="100" y="84"/>
                    </a:cubicBezTo>
                    <a:cubicBezTo>
                      <a:pt x="100" y="83"/>
                      <a:pt x="100" y="83"/>
                      <a:pt x="100" y="83"/>
                    </a:cubicBezTo>
                    <a:cubicBezTo>
                      <a:pt x="101" y="83"/>
                      <a:pt x="101" y="83"/>
                      <a:pt x="101" y="83"/>
                    </a:cubicBezTo>
                    <a:cubicBezTo>
                      <a:pt x="101" y="83"/>
                      <a:pt x="101" y="83"/>
                      <a:pt x="101" y="83"/>
                    </a:cubicBezTo>
                    <a:cubicBezTo>
                      <a:pt x="101" y="82"/>
                      <a:pt x="101" y="82"/>
                      <a:pt x="101" y="82"/>
                    </a:cubicBezTo>
                    <a:cubicBezTo>
                      <a:pt x="102" y="82"/>
                      <a:pt x="102" y="82"/>
                      <a:pt x="102" y="82"/>
                    </a:cubicBezTo>
                    <a:cubicBezTo>
                      <a:pt x="102" y="81"/>
                      <a:pt x="102" y="81"/>
                      <a:pt x="102" y="81"/>
                    </a:cubicBezTo>
                    <a:cubicBezTo>
                      <a:pt x="102" y="81"/>
                      <a:pt x="102" y="81"/>
                      <a:pt x="102" y="81"/>
                    </a:cubicBezTo>
                    <a:cubicBezTo>
                      <a:pt x="102" y="80"/>
                      <a:pt x="102" y="80"/>
                      <a:pt x="102" y="80"/>
                    </a:cubicBezTo>
                    <a:cubicBezTo>
                      <a:pt x="103" y="80"/>
                      <a:pt x="103" y="80"/>
                      <a:pt x="103" y="80"/>
                    </a:cubicBezTo>
                    <a:cubicBezTo>
                      <a:pt x="103" y="79"/>
                      <a:pt x="103" y="79"/>
                      <a:pt x="103" y="79"/>
                    </a:cubicBezTo>
                    <a:cubicBezTo>
                      <a:pt x="103" y="79"/>
                      <a:pt x="103" y="79"/>
                      <a:pt x="103" y="79"/>
                    </a:cubicBezTo>
                    <a:cubicBezTo>
                      <a:pt x="103" y="79"/>
                      <a:pt x="103" y="79"/>
                      <a:pt x="103" y="79"/>
                    </a:cubicBezTo>
                    <a:cubicBezTo>
                      <a:pt x="103" y="78"/>
                      <a:pt x="103" y="78"/>
                      <a:pt x="103" y="78"/>
                    </a:cubicBezTo>
                    <a:cubicBezTo>
                      <a:pt x="104" y="78"/>
                      <a:pt x="104" y="78"/>
                      <a:pt x="104" y="78"/>
                    </a:cubicBezTo>
                    <a:cubicBezTo>
                      <a:pt x="104" y="77"/>
                      <a:pt x="104" y="77"/>
                      <a:pt x="104" y="77"/>
                    </a:cubicBezTo>
                    <a:cubicBezTo>
                      <a:pt x="103" y="77"/>
                      <a:pt x="103" y="77"/>
                      <a:pt x="103" y="77"/>
                    </a:cubicBezTo>
                    <a:cubicBezTo>
                      <a:pt x="103" y="77"/>
                      <a:pt x="103" y="77"/>
                      <a:pt x="103" y="77"/>
                    </a:cubicBezTo>
                    <a:cubicBezTo>
                      <a:pt x="103" y="77"/>
                      <a:pt x="103" y="77"/>
                      <a:pt x="103" y="77"/>
                    </a:cubicBezTo>
                    <a:cubicBezTo>
                      <a:pt x="103" y="76"/>
                      <a:pt x="103" y="76"/>
                      <a:pt x="103" y="76"/>
                    </a:cubicBezTo>
                    <a:cubicBezTo>
                      <a:pt x="103" y="76"/>
                      <a:pt x="103" y="76"/>
                      <a:pt x="103" y="76"/>
                    </a:cubicBezTo>
                    <a:cubicBezTo>
                      <a:pt x="104" y="76"/>
                      <a:pt x="104" y="76"/>
                      <a:pt x="104" y="76"/>
                    </a:cubicBezTo>
                    <a:cubicBezTo>
                      <a:pt x="104" y="75"/>
                      <a:pt x="104" y="75"/>
                      <a:pt x="104" y="75"/>
                    </a:cubicBezTo>
                    <a:cubicBezTo>
                      <a:pt x="103" y="75"/>
                      <a:pt x="103" y="75"/>
                      <a:pt x="103" y="75"/>
                    </a:cubicBezTo>
                    <a:cubicBezTo>
                      <a:pt x="104" y="75"/>
                      <a:pt x="104" y="75"/>
                      <a:pt x="104" y="75"/>
                    </a:cubicBezTo>
                    <a:cubicBezTo>
                      <a:pt x="104" y="75"/>
                      <a:pt x="104" y="75"/>
                      <a:pt x="104" y="75"/>
                    </a:cubicBezTo>
                    <a:cubicBezTo>
                      <a:pt x="103" y="74"/>
                      <a:pt x="103" y="74"/>
                      <a:pt x="103" y="74"/>
                    </a:cubicBezTo>
                    <a:cubicBezTo>
                      <a:pt x="103" y="74"/>
                      <a:pt x="103" y="74"/>
                      <a:pt x="103" y="74"/>
                    </a:cubicBezTo>
                    <a:cubicBezTo>
                      <a:pt x="103" y="73"/>
                      <a:pt x="103" y="73"/>
                      <a:pt x="103" y="73"/>
                    </a:cubicBezTo>
                    <a:cubicBezTo>
                      <a:pt x="103" y="73"/>
                      <a:pt x="103" y="73"/>
                      <a:pt x="103" y="73"/>
                    </a:cubicBezTo>
                    <a:cubicBezTo>
                      <a:pt x="102" y="72"/>
                      <a:pt x="102" y="72"/>
                      <a:pt x="102" y="72"/>
                    </a:cubicBezTo>
                    <a:cubicBezTo>
                      <a:pt x="102" y="72"/>
                      <a:pt x="102" y="72"/>
                      <a:pt x="102" y="72"/>
                    </a:cubicBezTo>
                    <a:cubicBezTo>
                      <a:pt x="101" y="71"/>
                      <a:pt x="101" y="71"/>
                      <a:pt x="101" y="71"/>
                    </a:cubicBezTo>
                    <a:cubicBezTo>
                      <a:pt x="101" y="71"/>
                      <a:pt x="101" y="71"/>
                      <a:pt x="101" y="71"/>
                    </a:cubicBezTo>
                    <a:cubicBezTo>
                      <a:pt x="102" y="70"/>
                      <a:pt x="102" y="70"/>
                      <a:pt x="102" y="70"/>
                    </a:cubicBezTo>
                    <a:cubicBezTo>
                      <a:pt x="102" y="70"/>
                      <a:pt x="102" y="70"/>
                      <a:pt x="102" y="70"/>
                    </a:cubicBezTo>
                    <a:cubicBezTo>
                      <a:pt x="102" y="70"/>
                      <a:pt x="102" y="70"/>
                      <a:pt x="102" y="70"/>
                    </a:cubicBezTo>
                    <a:cubicBezTo>
                      <a:pt x="102" y="70"/>
                      <a:pt x="102" y="70"/>
                      <a:pt x="102" y="70"/>
                    </a:cubicBezTo>
                    <a:cubicBezTo>
                      <a:pt x="103" y="70"/>
                      <a:pt x="103" y="70"/>
                      <a:pt x="103" y="70"/>
                    </a:cubicBezTo>
                    <a:cubicBezTo>
                      <a:pt x="103" y="69"/>
                      <a:pt x="103" y="69"/>
                      <a:pt x="103" y="69"/>
                    </a:cubicBezTo>
                    <a:cubicBezTo>
                      <a:pt x="103" y="69"/>
                      <a:pt x="103" y="69"/>
                      <a:pt x="103" y="69"/>
                    </a:cubicBezTo>
                    <a:cubicBezTo>
                      <a:pt x="104" y="69"/>
                      <a:pt x="104" y="69"/>
                      <a:pt x="104" y="69"/>
                    </a:cubicBezTo>
                    <a:cubicBezTo>
                      <a:pt x="104" y="69"/>
                      <a:pt x="104" y="69"/>
                      <a:pt x="104" y="69"/>
                    </a:cubicBezTo>
                    <a:cubicBezTo>
                      <a:pt x="104" y="69"/>
                      <a:pt x="104" y="69"/>
                      <a:pt x="104" y="69"/>
                    </a:cubicBezTo>
                    <a:cubicBezTo>
                      <a:pt x="104" y="68"/>
                      <a:pt x="104" y="68"/>
                      <a:pt x="104" y="68"/>
                    </a:cubicBezTo>
                    <a:cubicBezTo>
                      <a:pt x="103" y="68"/>
                      <a:pt x="103" y="68"/>
                      <a:pt x="103" y="68"/>
                    </a:cubicBezTo>
                    <a:cubicBezTo>
                      <a:pt x="103" y="68"/>
                      <a:pt x="103" y="68"/>
                      <a:pt x="103" y="68"/>
                    </a:cubicBezTo>
                    <a:cubicBezTo>
                      <a:pt x="102" y="68"/>
                      <a:pt x="102" y="68"/>
                      <a:pt x="102" y="68"/>
                    </a:cubicBezTo>
                    <a:cubicBezTo>
                      <a:pt x="102" y="69"/>
                      <a:pt x="102" y="69"/>
                      <a:pt x="102" y="69"/>
                    </a:cubicBezTo>
                    <a:cubicBezTo>
                      <a:pt x="101" y="69"/>
                      <a:pt x="101" y="69"/>
                      <a:pt x="101" y="69"/>
                    </a:cubicBezTo>
                    <a:cubicBezTo>
                      <a:pt x="101" y="68"/>
                      <a:pt x="101" y="68"/>
                      <a:pt x="101" y="68"/>
                    </a:cubicBezTo>
                    <a:cubicBezTo>
                      <a:pt x="100" y="68"/>
                      <a:pt x="100" y="68"/>
                      <a:pt x="100" y="68"/>
                    </a:cubicBezTo>
                    <a:cubicBezTo>
                      <a:pt x="100" y="67"/>
                      <a:pt x="100" y="67"/>
                      <a:pt x="100" y="67"/>
                    </a:cubicBezTo>
                    <a:cubicBezTo>
                      <a:pt x="100" y="67"/>
                      <a:pt x="100" y="67"/>
                      <a:pt x="100"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2" y="65"/>
                      <a:pt x="102" y="65"/>
                      <a:pt x="102" y="65"/>
                    </a:cubicBezTo>
                    <a:cubicBezTo>
                      <a:pt x="102" y="65"/>
                      <a:pt x="102" y="65"/>
                      <a:pt x="102" y="65"/>
                    </a:cubicBezTo>
                    <a:cubicBezTo>
                      <a:pt x="103" y="64"/>
                      <a:pt x="103" y="64"/>
                      <a:pt x="103" y="64"/>
                    </a:cubicBezTo>
                    <a:cubicBezTo>
                      <a:pt x="104" y="64"/>
                      <a:pt x="104" y="64"/>
                      <a:pt x="104" y="64"/>
                    </a:cubicBezTo>
                    <a:cubicBezTo>
                      <a:pt x="104" y="65"/>
                      <a:pt x="104" y="65"/>
                      <a:pt x="104" y="65"/>
                    </a:cubicBezTo>
                    <a:cubicBezTo>
                      <a:pt x="103" y="66"/>
                      <a:pt x="103" y="66"/>
                      <a:pt x="103" y="66"/>
                    </a:cubicBezTo>
                    <a:cubicBezTo>
                      <a:pt x="104" y="66"/>
                      <a:pt x="104" y="66"/>
                      <a:pt x="104" y="66"/>
                    </a:cubicBezTo>
                    <a:cubicBezTo>
                      <a:pt x="103" y="67"/>
                      <a:pt x="103" y="67"/>
                      <a:pt x="103" y="67"/>
                    </a:cubicBezTo>
                    <a:cubicBezTo>
                      <a:pt x="104" y="66"/>
                      <a:pt x="104" y="66"/>
                      <a:pt x="104" y="66"/>
                    </a:cubicBezTo>
                    <a:cubicBezTo>
                      <a:pt x="105" y="66"/>
                      <a:pt x="105" y="66"/>
                      <a:pt x="105" y="66"/>
                    </a:cubicBezTo>
                    <a:cubicBezTo>
                      <a:pt x="106" y="65"/>
                      <a:pt x="106" y="65"/>
                      <a:pt x="106" y="65"/>
                    </a:cubicBezTo>
                    <a:cubicBezTo>
                      <a:pt x="106" y="66"/>
                      <a:pt x="106" y="66"/>
                      <a:pt x="106" y="66"/>
                    </a:cubicBezTo>
                    <a:cubicBezTo>
                      <a:pt x="106" y="66"/>
                      <a:pt x="106" y="66"/>
                      <a:pt x="106" y="66"/>
                    </a:cubicBezTo>
                    <a:cubicBezTo>
                      <a:pt x="107" y="66"/>
                      <a:pt x="107" y="66"/>
                      <a:pt x="107" y="66"/>
                    </a:cubicBezTo>
                    <a:cubicBezTo>
                      <a:pt x="107" y="66"/>
                      <a:pt x="107" y="66"/>
                      <a:pt x="107" y="66"/>
                    </a:cubicBezTo>
                    <a:cubicBezTo>
                      <a:pt x="107" y="67"/>
                      <a:pt x="107" y="67"/>
                      <a:pt x="107" y="67"/>
                    </a:cubicBezTo>
                    <a:cubicBezTo>
                      <a:pt x="106" y="68"/>
                      <a:pt x="106" y="68"/>
                      <a:pt x="106" y="68"/>
                    </a:cubicBezTo>
                    <a:cubicBezTo>
                      <a:pt x="107" y="68"/>
                      <a:pt x="107" y="68"/>
                      <a:pt x="107" y="68"/>
                    </a:cubicBezTo>
                    <a:cubicBezTo>
                      <a:pt x="107" y="68"/>
                      <a:pt x="107" y="68"/>
                      <a:pt x="107" y="68"/>
                    </a:cubicBezTo>
                    <a:cubicBezTo>
                      <a:pt x="107" y="68"/>
                      <a:pt x="107" y="68"/>
                      <a:pt x="107" y="68"/>
                    </a:cubicBezTo>
                    <a:cubicBezTo>
                      <a:pt x="108" y="68"/>
                      <a:pt x="108" y="68"/>
                      <a:pt x="108" y="68"/>
                    </a:cubicBezTo>
                    <a:cubicBezTo>
                      <a:pt x="108" y="69"/>
                      <a:pt x="108" y="69"/>
                      <a:pt x="108" y="69"/>
                    </a:cubicBezTo>
                    <a:cubicBezTo>
                      <a:pt x="108" y="69"/>
                      <a:pt x="108" y="69"/>
                      <a:pt x="108" y="69"/>
                    </a:cubicBezTo>
                    <a:cubicBezTo>
                      <a:pt x="108" y="69"/>
                      <a:pt x="108" y="69"/>
                      <a:pt x="108" y="69"/>
                    </a:cubicBezTo>
                    <a:cubicBezTo>
                      <a:pt x="108" y="70"/>
                      <a:pt x="108" y="70"/>
                      <a:pt x="108" y="70"/>
                    </a:cubicBezTo>
                    <a:cubicBezTo>
                      <a:pt x="108" y="71"/>
                      <a:pt x="108" y="71"/>
                      <a:pt x="108" y="71"/>
                    </a:cubicBezTo>
                    <a:cubicBezTo>
                      <a:pt x="108" y="71"/>
                      <a:pt x="108" y="71"/>
                      <a:pt x="108" y="71"/>
                    </a:cubicBezTo>
                    <a:cubicBezTo>
                      <a:pt x="107" y="71"/>
                      <a:pt x="107" y="71"/>
                      <a:pt x="107" y="71"/>
                    </a:cubicBezTo>
                    <a:cubicBezTo>
                      <a:pt x="108" y="72"/>
                      <a:pt x="108" y="72"/>
                      <a:pt x="108" y="72"/>
                    </a:cubicBezTo>
                    <a:cubicBezTo>
                      <a:pt x="108" y="72"/>
                      <a:pt x="108" y="72"/>
                      <a:pt x="108" y="72"/>
                    </a:cubicBezTo>
                    <a:cubicBezTo>
                      <a:pt x="108" y="72"/>
                      <a:pt x="108" y="72"/>
                      <a:pt x="108" y="72"/>
                    </a:cubicBezTo>
                    <a:cubicBezTo>
                      <a:pt x="109" y="72"/>
                      <a:pt x="109" y="72"/>
                      <a:pt x="109" y="72"/>
                    </a:cubicBezTo>
                    <a:cubicBezTo>
                      <a:pt x="109" y="72"/>
                      <a:pt x="109" y="72"/>
                      <a:pt x="109" y="72"/>
                    </a:cubicBezTo>
                    <a:cubicBezTo>
                      <a:pt x="110" y="71"/>
                      <a:pt x="110" y="71"/>
                      <a:pt x="110" y="71"/>
                    </a:cubicBezTo>
                    <a:cubicBezTo>
                      <a:pt x="110" y="71"/>
                      <a:pt x="110" y="71"/>
                      <a:pt x="110" y="71"/>
                    </a:cubicBezTo>
                    <a:cubicBezTo>
                      <a:pt x="110" y="71"/>
                      <a:pt x="110" y="71"/>
                      <a:pt x="110" y="71"/>
                    </a:cubicBezTo>
                    <a:cubicBezTo>
                      <a:pt x="110" y="71"/>
                      <a:pt x="110" y="71"/>
                      <a:pt x="110" y="71"/>
                    </a:cubicBezTo>
                    <a:cubicBezTo>
                      <a:pt x="110" y="70"/>
                      <a:pt x="110" y="70"/>
                      <a:pt x="110" y="70"/>
                    </a:cubicBezTo>
                    <a:cubicBezTo>
                      <a:pt x="110" y="69"/>
                      <a:pt x="110" y="69"/>
                      <a:pt x="110" y="69"/>
                    </a:cubicBezTo>
                    <a:cubicBezTo>
                      <a:pt x="110" y="68"/>
                      <a:pt x="110" y="68"/>
                      <a:pt x="110" y="68"/>
                    </a:cubicBezTo>
                    <a:cubicBezTo>
                      <a:pt x="110" y="67"/>
                      <a:pt x="110" y="67"/>
                      <a:pt x="110" y="67"/>
                    </a:cubicBezTo>
                    <a:cubicBezTo>
                      <a:pt x="110" y="67"/>
                      <a:pt x="110" y="67"/>
                      <a:pt x="110" y="67"/>
                    </a:cubicBezTo>
                    <a:cubicBezTo>
                      <a:pt x="109" y="66"/>
                      <a:pt x="109" y="66"/>
                      <a:pt x="109" y="66"/>
                    </a:cubicBezTo>
                    <a:cubicBezTo>
                      <a:pt x="109" y="66"/>
                      <a:pt x="109" y="66"/>
                      <a:pt x="109" y="66"/>
                    </a:cubicBezTo>
                    <a:cubicBezTo>
                      <a:pt x="109" y="66"/>
                      <a:pt x="109" y="66"/>
                      <a:pt x="109" y="66"/>
                    </a:cubicBezTo>
                    <a:cubicBezTo>
                      <a:pt x="109" y="65"/>
                      <a:pt x="109" y="65"/>
                      <a:pt x="109" y="65"/>
                    </a:cubicBezTo>
                    <a:cubicBezTo>
                      <a:pt x="109" y="65"/>
                      <a:pt x="109" y="65"/>
                      <a:pt x="109" y="65"/>
                    </a:cubicBezTo>
                    <a:cubicBezTo>
                      <a:pt x="110" y="65"/>
                      <a:pt x="110" y="65"/>
                      <a:pt x="110" y="65"/>
                    </a:cubicBezTo>
                    <a:cubicBezTo>
                      <a:pt x="111" y="64"/>
                      <a:pt x="111" y="64"/>
                      <a:pt x="111" y="64"/>
                    </a:cubicBezTo>
                    <a:cubicBezTo>
                      <a:pt x="111" y="63"/>
                      <a:pt x="111" y="63"/>
                      <a:pt x="111" y="63"/>
                    </a:cubicBezTo>
                    <a:cubicBezTo>
                      <a:pt x="111" y="62"/>
                      <a:pt x="111" y="62"/>
                      <a:pt x="111" y="62"/>
                    </a:cubicBezTo>
                    <a:cubicBezTo>
                      <a:pt x="112" y="62"/>
                      <a:pt x="112" y="62"/>
                      <a:pt x="112" y="62"/>
                    </a:cubicBezTo>
                    <a:cubicBezTo>
                      <a:pt x="112" y="62"/>
                      <a:pt x="112" y="62"/>
                      <a:pt x="112" y="62"/>
                    </a:cubicBezTo>
                    <a:cubicBezTo>
                      <a:pt x="112" y="61"/>
                      <a:pt x="112" y="61"/>
                      <a:pt x="112" y="61"/>
                    </a:cubicBezTo>
                    <a:cubicBezTo>
                      <a:pt x="113" y="61"/>
                      <a:pt x="113" y="61"/>
                      <a:pt x="113" y="61"/>
                    </a:cubicBezTo>
                    <a:cubicBezTo>
                      <a:pt x="113" y="61"/>
                      <a:pt x="113" y="61"/>
                      <a:pt x="113" y="61"/>
                    </a:cubicBezTo>
                    <a:cubicBezTo>
                      <a:pt x="113" y="61"/>
                      <a:pt x="113" y="61"/>
                      <a:pt x="113" y="61"/>
                    </a:cubicBezTo>
                    <a:cubicBezTo>
                      <a:pt x="114" y="62"/>
                      <a:pt x="114" y="62"/>
                      <a:pt x="114" y="62"/>
                    </a:cubicBezTo>
                    <a:cubicBezTo>
                      <a:pt x="114" y="62"/>
                      <a:pt x="114" y="62"/>
                      <a:pt x="114" y="62"/>
                    </a:cubicBezTo>
                    <a:cubicBezTo>
                      <a:pt x="114" y="61"/>
                      <a:pt x="114" y="61"/>
                      <a:pt x="114" y="61"/>
                    </a:cubicBezTo>
                    <a:cubicBezTo>
                      <a:pt x="115" y="61"/>
                      <a:pt x="115" y="61"/>
                      <a:pt x="115" y="61"/>
                    </a:cubicBezTo>
                    <a:cubicBezTo>
                      <a:pt x="116" y="59"/>
                      <a:pt x="116" y="59"/>
                      <a:pt x="116" y="59"/>
                    </a:cubicBezTo>
                    <a:cubicBezTo>
                      <a:pt x="117" y="58"/>
                      <a:pt x="117" y="58"/>
                      <a:pt x="117" y="58"/>
                    </a:cubicBezTo>
                    <a:cubicBezTo>
                      <a:pt x="118" y="57"/>
                      <a:pt x="118" y="57"/>
                      <a:pt x="118" y="57"/>
                    </a:cubicBezTo>
                    <a:cubicBezTo>
                      <a:pt x="118" y="56"/>
                      <a:pt x="118" y="56"/>
                      <a:pt x="118" y="56"/>
                    </a:cubicBezTo>
                    <a:cubicBezTo>
                      <a:pt x="118" y="55"/>
                      <a:pt x="118" y="55"/>
                      <a:pt x="118" y="55"/>
                    </a:cubicBezTo>
                    <a:cubicBezTo>
                      <a:pt x="119" y="54"/>
                      <a:pt x="119" y="54"/>
                      <a:pt x="119" y="54"/>
                    </a:cubicBezTo>
                    <a:cubicBezTo>
                      <a:pt x="119" y="54"/>
                      <a:pt x="119" y="54"/>
                      <a:pt x="119" y="54"/>
                    </a:cubicBezTo>
                    <a:cubicBezTo>
                      <a:pt x="120" y="53"/>
                      <a:pt x="120" y="53"/>
                      <a:pt x="120" y="53"/>
                    </a:cubicBezTo>
                    <a:cubicBezTo>
                      <a:pt x="120" y="52"/>
                      <a:pt x="120" y="52"/>
                      <a:pt x="120" y="52"/>
                    </a:cubicBezTo>
                    <a:cubicBezTo>
                      <a:pt x="120" y="51"/>
                      <a:pt x="120" y="51"/>
                      <a:pt x="120" y="51"/>
                    </a:cubicBezTo>
                    <a:cubicBezTo>
                      <a:pt x="120" y="51"/>
                      <a:pt x="120" y="51"/>
                      <a:pt x="120" y="51"/>
                    </a:cubicBezTo>
                    <a:cubicBezTo>
                      <a:pt x="120" y="50"/>
                      <a:pt x="120" y="50"/>
                      <a:pt x="120" y="50"/>
                    </a:cubicBezTo>
                    <a:cubicBezTo>
                      <a:pt x="121" y="48"/>
                      <a:pt x="121" y="48"/>
                      <a:pt x="121" y="48"/>
                    </a:cubicBezTo>
                    <a:cubicBezTo>
                      <a:pt x="121" y="47"/>
                      <a:pt x="121" y="47"/>
                      <a:pt x="121" y="47"/>
                    </a:cubicBezTo>
                    <a:cubicBezTo>
                      <a:pt x="120" y="47"/>
                      <a:pt x="120" y="47"/>
                      <a:pt x="120" y="47"/>
                    </a:cubicBezTo>
                    <a:cubicBezTo>
                      <a:pt x="120" y="47"/>
                      <a:pt x="120" y="47"/>
                      <a:pt x="120" y="47"/>
                    </a:cubicBezTo>
                    <a:cubicBezTo>
                      <a:pt x="121" y="47"/>
                      <a:pt x="121" y="47"/>
                      <a:pt x="121" y="47"/>
                    </a:cubicBezTo>
                    <a:cubicBezTo>
                      <a:pt x="121" y="47"/>
                      <a:pt x="121" y="47"/>
                      <a:pt x="121" y="47"/>
                    </a:cubicBezTo>
                    <a:cubicBezTo>
                      <a:pt x="120" y="46"/>
                      <a:pt x="120" y="46"/>
                      <a:pt x="120" y="46"/>
                    </a:cubicBezTo>
                    <a:cubicBezTo>
                      <a:pt x="120" y="45"/>
                      <a:pt x="120" y="45"/>
                      <a:pt x="120" y="45"/>
                    </a:cubicBezTo>
                    <a:cubicBezTo>
                      <a:pt x="120" y="45"/>
                      <a:pt x="120" y="45"/>
                      <a:pt x="120" y="45"/>
                    </a:cubicBezTo>
                    <a:cubicBezTo>
                      <a:pt x="119" y="45"/>
                      <a:pt x="119" y="45"/>
                      <a:pt x="119" y="45"/>
                    </a:cubicBezTo>
                    <a:cubicBezTo>
                      <a:pt x="118" y="46"/>
                      <a:pt x="118" y="46"/>
                      <a:pt x="118" y="46"/>
                    </a:cubicBezTo>
                    <a:cubicBezTo>
                      <a:pt x="118" y="46"/>
                      <a:pt x="118" y="46"/>
                      <a:pt x="118" y="46"/>
                    </a:cubicBezTo>
                    <a:cubicBezTo>
                      <a:pt x="118" y="46"/>
                      <a:pt x="118" y="46"/>
                      <a:pt x="118" y="46"/>
                    </a:cubicBezTo>
                    <a:cubicBezTo>
                      <a:pt x="117" y="46"/>
                      <a:pt x="117" y="46"/>
                      <a:pt x="117" y="46"/>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6" y="44"/>
                      <a:pt x="116" y="44"/>
                      <a:pt x="116" y="44"/>
                    </a:cubicBezTo>
                    <a:cubicBezTo>
                      <a:pt x="116" y="44"/>
                      <a:pt x="116" y="44"/>
                      <a:pt x="116" y="44"/>
                    </a:cubicBezTo>
                    <a:cubicBezTo>
                      <a:pt x="115" y="44"/>
                      <a:pt x="115" y="44"/>
                      <a:pt x="115" y="44"/>
                    </a:cubicBezTo>
                    <a:cubicBezTo>
                      <a:pt x="115" y="43"/>
                      <a:pt x="115" y="43"/>
                      <a:pt x="115" y="43"/>
                    </a:cubicBezTo>
                    <a:cubicBezTo>
                      <a:pt x="116" y="43"/>
                      <a:pt x="116" y="43"/>
                      <a:pt x="116" y="43"/>
                    </a:cubicBezTo>
                    <a:cubicBezTo>
                      <a:pt x="116" y="43"/>
                      <a:pt x="116" y="43"/>
                      <a:pt x="116" y="43"/>
                    </a:cubicBezTo>
                    <a:cubicBezTo>
                      <a:pt x="117" y="42"/>
                      <a:pt x="117" y="42"/>
                      <a:pt x="117" y="42"/>
                    </a:cubicBezTo>
                    <a:cubicBezTo>
                      <a:pt x="117" y="42"/>
                      <a:pt x="117" y="42"/>
                      <a:pt x="117" y="42"/>
                    </a:cubicBezTo>
                    <a:cubicBezTo>
                      <a:pt x="118" y="41"/>
                      <a:pt x="118" y="41"/>
                      <a:pt x="118" y="41"/>
                    </a:cubicBezTo>
                    <a:cubicBezTo>
                      <a:pt x="118" y="40"/>
                      <a:pt x="118" y="40"/>
                      <a:pt x="118" y="40"/>
                    </a:cubicBezTo>
                    <a:cubicBezTo>
                      <a:pt x="119" y="39"/>
                      <a:pt x="119" y="39"/>
                      <a:pt x="119" y="39"/>
                    </a:cubicBezTo>
                    <a:cubicBezTo>
                      <a:pt x="120" y="38"/>
                      <a:pt x="120" y="38"/>
                      <a:pt x="120" y="38"/>
                    </a:cubicBezTo>
                    <a:cubicBezTo>
                      <a:pt x="120" y="38"/>
                      <a:pt x="120" y="38"/>
                      <a:pt x="120" y="38"/>
                    </a:cubicBezTo>
                    <a:cubicBezTo>
                      <a:pt x="121" y="37"/>
                      <a:pt x="121" y="37"/>
                      <a:pt x="121" y="37"/>
                    </a:cubicBezTo>
                    <a:cubicBezTo>
                      <a:pt x="121" y="36"/>
                      <a:pt x="121" y="36"/>
                      <a:pt x="121" y="36"/>
                    </a:cubicBezTo>
                    <a:cubicBezTo>
                      <a:pt x="122" y="36"/>
                      <a:pt x="122" y="36"/>
                      <a:pt x="122" y="36"/>
                    </a:cubicBezTo>
                    <a:cubicBezTo>
                      <a:pt x="123" y="36"/>
                      <a:pt x="123" y="36"/>
                      <a:pt x="123" y="36"/>
                    </a:cubicBezTo>
                    <a:cubicBezTo>
                      <a:pt x="123" y="36"/>
                      <a:pt x="123" y="36"/>
                      <a:pt x="123" y="36"/>
                    </a:cubicBezTo>
                    <a:cubicBezTo>
                      <a:pt x="124" y="35"/>
                      <a:pt x="124" y="35"/>
                      <a:pt x="124" y="35"/>
                    </a:cubicBezTo>
                    <a:cubicBezTo>
                      <a:pt x="125" y="35"/>
                      <a:pt x="125" y="35"/>
                      <a:pt x="125" y="35"/>
                    </a:cubicBezTo>
                    <a:cubicBezTo>
                      <a:pt x="125" y="36"/>
                      <a:pt x="125" y="36"/>
                      <a:pt x="125" y="36"/>
                    </a:cubicBezTo>
                    <a:cubicBezTo>
                      <a:pt x="125" y="36"/>
                      <a:pt x="125" y="36"/>
                      <a:pt x="125" y="36"/>
                    </a:cubicBezTo>
                    <a:cubicBezTo>
                      <a:pt x="125" y="36"/>
                      <a:pt x="125" y="36"/>
                      <a:pt x="125" y="36"/>
                    </a:cubicBezTo>
                    <a:cubicBezTo>
                      <a:pt x="126" y="35"/>
                      <a:pt x="126" y="35"/>
                      <a:pt x="126" y="35"/>
                    </a:cubicBezTo>
                    <a:cubicBezTo>
                      <a:pt x="126" y="36"/>
                      <a:pt x="126" y="36"/>
                      <a:pt x="126" y="36"/>
                    </a:cubicBezTo>
                    <a:cubicBezTo>
                      <a:pt x="127" y="36"/>
                      <a:pt x="127" y="36"/>
                      <a:pt x="127" y="36"/>
                    </a:cubicBezTo>
                    <a:cubicBezTo>
                      <a:pt x="127" y="36"/>
                      <a:pt x="127" y="36"/>
                      <a:pt x="127" y="36"/>
                    </a:cubicBezTo>
                    <a:cubicBezTo>
                      <a:pt x="128" y="35"/>
                      <a:pt x="128" y="35"/>
                      <a:pt x="128" y="35"/>
                    </a:cubicBezTo>
                    <a:cubicBezTo>
                      <a:pt x="128" y="35"/>
                      <a:pt x="128" y="35"/>
                      <a:pt x="128" y="35"/>
                    </a:cubicBezTo>
                    <a:cubicBezTo>
                      <a:pt x="129" y="35"/>
                      <a:pt x="129" y="35"/>
                      <a:pt x="129" y="35"/>
                    </a:cubicBezTo>
                    <a:cubicBezTo>
                      <a:pt x="130" y="35"/>
                      <a:pt x="130" y="35"/>
                      <a:pt x="130" y="35"/>
                    </a:cubicBezTo>
                    <a:cubicBezTo>
                      <a:pt x="130" y="36"/>
                      <a:pt x="130" y="36"/>
                      <a:pt x="130" y="36"/>
                    </a:cubicBezTo>
                    <a:cubicBezTo>
                      <a:pt x="130" y="36"/>
                      <a:pt x="130" y="36"/>
                      <a:pt x="130"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3" y="34"/>
                      <a:pt x="133" y="34"/>
                      <a:pt x="133" y="34"/>
                    </a:cubicBezTo>
                    <a:cubicBezTo>
                      <a:pt x="133" y="33"/>
                      <a:pt x="133" y="33"/>
                      <a:pt x="133" y="33"/>
                    </a:cubicBezTo>
                    <a:cubicBezTo>
                      <a:pt x="133" y="33"/>
                      <a:pt x="133" y="33"/>
                      <a:pt x="133" y="33"/>
                    </a:cubicBezTo>
                    <a:cubicBezTo>
                      <a:pt x="134" y="32"/>
                      <a:pt x="134" y="32"/>
                      <a:pt x="134" y="32"/>
                    </a:cubicBezTo>
                    <a:cubicBezTo>
                      <a:pt x="134" y="31"/>
                      <a:pt x="134" y="31"/>
                      <a:pt x="134" y="31"/>
                    </a:cubicBezTo>
                    <a:cubicBezTo>
                      <a:pt x="134" y="31"/>
                      <a:pt x="134" y="31"/>
                      <a:pt x="134" y="31"/>
                    </a:cubicBezTo>
                    <a:cubicBezTo>
                      <a:pt x="135" y="31"/>
                      <a:pt x="135" y="31"/>
                      <a:pt x="135" y="31"/>
                    </a:cubicBezTo>
                    <a:cubicBezTo>
                      <a:pt x="136" y="31"/>
                      <a:pt x="136" y="31"/>
                      <a:pt x="136" y="31"/>
                    </a:cubicBezTo>
                    <a:cubicBezTo>
                      <a:pt x="136" y="30"/>
                      <a:pt x="136" y="30"/>
                      <a:pt x="136" y="30"/>
                    </a:cubicBezTo>
                    <a:cubicBezTo>
                      <a:pt x="137" y="31"/>
                      <a:pt x="137" y="31"/>
                      <a:pt x="137" y="31"/>
                    </a:cubicBezTo>
                    <a:cubicBezTo>
                      <a:pt x="137" y="31"/>
                      <a:pt x="137" y="31"/>
                      <a:pt x="137" y="31"/>
                    </a:cubicBezTo>
                    <a:cubicBezTo>
                      <a:pt x="137" y="30"/>
                      <a:pt x="137" y="30"/>
                      <a:pt x="137" y="30"/>
                    </a:cubicBezTo>
                    <a:cubicBezTo>
                      <a:pt x="137" y="31"/>
                      <a:pt x="137" y="31"/>
                      <a:pt x="137" y="31"/>
                    </a:cubicBezTo>
                    <a:cubicBezTo>
                      <a:pt x="137" y="31"/>
                      <a:pt x="137" y="31"/>
                      <a:pt x="137" y="31"/>
                    </a:cubicBezTo>
                    <a:cubicBezTo>
                      <a:pt x="137" y="31"/>
                      <a:pt x="137" y="31"/>
                      <a:pt x="137" y="31"/>
                    </a:cubicBezTo>
                    <a:cubicBezTo>
                      <a:pt x="137" y="32"/>
                      <a:pt x="137" y="32"/>
                      <a:pt x="137" y="32"/>
                    </a:cubicBezTo>
                    <a:cubicBezTo>
                      <a:pt x="137" y="32"/>
                      <a:pt x="137" y="32"/>
                      <a:pt x="137" y="32"/>
                    </a:cubicBezTo>
                    <a:cubicBezTo>
                      <a:pt x="137" y="32"/>
                      <a:pt x="137" y="32"/>
                      <a:pt x="137" y="32"/>
                    </a:cubicBezTo>
                    <a:cubicBezTo>
                      <a:pt x="137" y="33"/>
                      <a:pt x="137" y="33"/>
                      <a:pt x="137" y="33"/>
                    </a:cubicBezTo>
                    <a:cubicBezTo>
                      <a:pt x="138" y="33"/>
                      <a:pt x="138" y="33"/>
                      <a:pt x="138" y="33"/>
                    </a:cubicBezTo>
                    <a:cubicBezTo>
                      <a:pt x="138" y="32"/>
                      <a:pt x="138" y="32"/>
                      <a:pt x="138" y="32"/>
                    </a:cubicBezTo>
                    <a:cubicBezTo>
                      <a:pt x="139" y="31"/>
                      <a:pt x="139" y="31"/>
                      <a:pt x="139" y="31"/>
                    </a:cubicBezTo>
                    <a:cubicBezTo>
                      <a:pt x="139" y="31"/>
                      <a:pt x="139" y="31"/>
                      <a:pt x="139" y="31"/>
                    </a:cubicBezTo>
                    <a:cubicBezTo>
                      <a:pt x="140" y="31"/>
                      <a:pt x="140" y="31"/>
                      <a:pt x="140" y="31"/>
                    </a:cubicBezTo>
                    <a:cubicBezTo>
                      <a:pt x="140" y="31"/>
                      <a:pt x="140" y="31"/>
                      <a:pt x="140" y="31"/>
                    </a:cubicBezTo>
                    <a:cubicBezTo>
                      <a:pt x="140" y="30"/>
                      <a:pt x="140" y="30"/>
                      <a:pt x="140" y="30"/>
                    </a:cubicBezTo>
                    <a:cubicBezTo>
                      <a:pt x="140" y="29"/>
                      <a:pt x="140" y="29"/>
                      <a:pt x="140" y="29"/>
                    </a:cubicBezTo>
                    <a:cubicBezTo>
                      <a:pt x="141" y="29"/>
                      <a:pt x="141" y="29"/>
                      <a:pt x="141" y="29"/>
                    </a:cubicBezTo>
                    <a:cubicBezTo>
                      <a:pt x="141" y="29"/>
                      <a:pt x="141" y="29"/>
                      <a:pt x="141" y="29"/>
                    </a:cubicBezTo>
                    <a:cubicBezTo>
                      <a:pt x="141" y="29"/>
                      <a:pt x="141" y="29"/>
                      <a:pt x="141" y="29"/>
                    </a:cubicBezTo>
                    <a:cubicBezTo>
                      <a:pt x="141" y="30"/>
                      <a:pt x="141" y="30"/>
                      <a:pt x="141" y="30"/>
                    </a:cubicBezTo>
                    <a:cubicBezTo>
                      <a:pt x="141" y="31"/>
                      <a:pt x="141" y="31"/>
                      <a:pt x="141" y="31"/>
                    </a:cubicBezTo>
                    <a:cubicBezTo>
                      <a:pt x="140" y="31"/>
                      <a:pt x="140" y="31"/>
                      <a:pt x="140" y="31"/>
                    </a:cubicBezTo>
                    <a:cubicBezTo>
                      <a:pt x="140" y="32"/>
                      <a:pt x="140" y="32"/>
                      <a:pt x="140" y="32"/>
                    </a:cubicBezTo>
                    <a:cubicBezTo>
                      <a:pt x="140" y="32"/>
                      <a:pt x="140" y="32"/>
                      <a:pt x="140" y="32"/>
                    </a:cubicBezTo>
                    <a:cubicBezTo>
                      <a:pt x="140" y="33"/>
                      <a:pt x="140" y="33"/>
                      <a:pt x="140" y="33"/>
                    </a:cubicBezTo>
                    <a:cubicBezTo>
                      <a:pt x="139" y="33"/>
                      <a:pt x="139" y="33"/>
                      <a:pt x="139" y="33"/>
                    </a:cubicBezTo>
                    <a:cubicBezTo>
                      <a:pt x="139" y="34"/>
                      <a:pt x="139" y="34"/>
                      <a:pt x="139" y="34"/>
                    </a:cubicBezTo>
                    <a:cubicBezTo>
                      <a:pt x="138" y="35"/>
                      <a:pt x="138" y="35"/>
                      <a:pt x="138" y="35"/>
                    </a:cubicBezTo>
                    <a:cubicBezTo>
                      <a:pt x="137" y="35"/>
                      <a:pt x="137" y="35"/>
                      <a:pt x="137" y="35"/>
                    </a:cubicBezTo>
                    <a:cubicBezTo>
                      <a:pt x="137" y="36"/>
                      <a:pt x="137" y="36"/>
                      <a:pt x="137" y="36"/>
                    </a:cubicBezTo>
                    <a:cubicBezTo>
                      <a:pt x="136" y="37"/>
                      <a:pt x="136" y="37"/>
                      <a:pt x="136" y="37"/>
                    </a:cubicBezTo>
                    <a:cubicBezTo>
                      <a:pt x="136" y="37"/>
                      <a:pt x="136" y="37"/>
                      <a:pt x="136" y="37"/>
                    </a:cubicBezTo>
                    <a:cubicBezTo>
                      <a:pt x="136" y="38"/>
                      <a:pt x="136" y="38"/>
                      <a:pt x="136" y="38"/>
                    </a:cubicBezTo>
                    <a:cubicBezTo>
                      <a:pt x="135" y="38"/>
                      <a:pt x="135" y="38"/>
                      <a:pt x="135" y="38"/>
                    </a:cubicBezTo>
                    <a:cubicBezTo>
                      <a:pt x="135" y="38"/>
                      <a:pt x="135" y="38"/>
                      <a:pt x="135" y="38"/>
                    </a:cubicBezTo>
                    <a:cubicBezTo>
                      <a:pt x="134" y="38"/>
                      <a:pt x="134" y="38"/>
                      <a:pt x="134" y="38"/>
                    </a:cubicBezTo>
                    <a:cubicBezTo>
                      <a:pt x="134" y="40"/>
                      <a:pt x="134" y="40"/>
                      <a:pt x="134" y="40"/>
                    </a:cubicBezTo>
                    <a:cubicBezTo>
                      <a:pt x="134" y="40"/>
                      <a:pt x="134" y="40"/>
                      <a:pt x="134" y="40"/>
                    </a:cubicBezTo>
                    <a:cubicBezTo>
                      <a:pt x="133" y="41"/>
                      <a:pt x="133" y="41"/>
                      <a:pt x="133" y="41"/>
                    </a:cubicBezTo>
                    <a:cubicBezTo>
                      <a:pt x="133" y="43"/>
                      <a:pt x="133" y="43"/>
                      <a:pt x="133" y="43"/>
                    </a:cubicBezTo>
                    <a:cubicBezTo>
                      <a:pt x="133" y="44"/>
                      <a:pt x="133" y="44"/>
                      <a:pt x="133" y="44"/>
                    </a:cubicBezTo>
                    <a:cubicBezTo>
                      <a:pt x="133" y="45"/>
                      <a:pt x="133" y="45"/>
                      <a:pt x="133" y="45"/>
                    </a:cubicBezTo>
                    <a:cubicBezTo>
                      <a:pt x="134" y="46"/>
                      <a:pt x="134" y="46"/>
                      <a:pt x="134" y="46"/>
                    </a:cubicBezTo>
                    <a:cubicBezTo>
                      <a:pt x="134" y="47"/>
                      <a:pt x="134" y="47"/>
                      <a:pt x="134" y="47"/>
                    </a:cubicBezTo>
                    <a:cubicBezTo>
                      <a:pt x="134" y="48"/>
                      <a:pt x="134" y="48"/>
                      <a:pt x="134" y="48"/>
                    </a:cubicBezTo>
                    <a:cubicBezTo>
                      <a:pt x="134" y="49"/>
                      <a:pt x="134" y="49"/>
                      <a:pt x="134" y="49"/>
                    </a:cubicBezTo>
                    <a:cubicBezTo>
                      <a:pt x="134" y="50"/>
                      <a:pt x="134" y="50"/>
                      <a:pt x="134" y="50"/>
                    </a:cubicBezTo>
                    <a:cubicBezTo>
                      <a:pt x="134" y="50"/>
                      <a:pt x="134" y="50"/>
                      <a:pt x="134" y="50"/>
                    </a:cubicBezTo>
                    <a:cubicBezTo>
                      <a:pt x="134" y="50"/>
                      <a:pt x="134" y="50"/>
                      <a:pt x="134" y="50"/>
                    </a:cubicBezTo>
                    <a:cubicBezTo>
                      <a:pt x="136" y="48"/>
                      <a:pt x="136" y="48"/>
                      <a:pt x="136" y="48"/>
                    </a:cubicBezTo>
                    <a:cubicBezTo>
                      <a:pt x="136" y="47"/>
                      <a:pt x="136" y="47"/>
                      <a:pt x="136" y="47"/>
                    </a:cubicBezTo>
                    <a:cubicBezTo>
                      <a:pt x="136" y="46"/>
                      <a:pt x="136" y="46"/>
                      <a:pt x="136" y="46"/>
                    </a:cubicBezTo>
                    <a:cubicBezTo>
                      <a:pt x="137" y="46"/>
                      <a:pt x="137" y="46"/>
                      <a:pt x="137" y="46"/>
                    </a:cubicBezTo>
                    <a:cubicBezTo>
                      <a:pt x="137" y="46"/>
                      <a:pt x="137" y="46"/>
                      <a:pt x="137" y="46"/>
                    </a:cubicBezTo>
                    <a:cubicBezTo>
                      <a:pt x="137" y="46"/>
                      <a:pt x="137" y="46"/>
                      <a:pt x="137" y="46"/>
                    </a:cubicBezTo>
                    <a:cubicBezTo>
                      <a:pt x="137" y="45"/>
                      <a:pt x="137" y="45"/>
                      <a:pt x="137" y="45"/>
                    </a:cubicBezTo>
                    <a:cubicBezTo>
                      <a:pt x="138" y="44"/>
                      <a:pt x="138" y="44"/>
                      <a:pt x="138" y="44"/>
                    </a:cubicBezTo>
                    <a:cubicBezTo>
                      <a:pt x="138" y="44"/>
                      <a:pt x="138" y="44"/>
                      <a:pt x="138" y="44"/>
                    </a:cubicBezTo>
                    <a:cubicBezTo>
                      <a:pt x="139" y="44"/>
                      <a:pt x="139" y="44"/>
                      <a:pt x="139" y="44"/>
                    </a:cubicBezTo>
                    <a:cubicBezTo>
                      <a:pt x="139" y="43"/>
                      <a:pt x="139" y="43"/>
                      <a:pt x="139" y="43"/>
                    </a:cubicBezTo>
                    <a:cubicBezTo>
                      <a:pt x="139" y="43"/>
                      <a:pt x="139" y="43"/>
                      <a:pt x="139" y="43"/>
                    </a:cubicBezTo>
                    <a:cubicBezTo>
                      <a:pt x="139" y="43"/>
                      <a:pt x="139" y="43"/>
                      <a:pt x="139" y="43"/>
                    </a:cubicBezTo>
                    <a:cubicBezTo>
                      <a:pt x="139" y="41"/>
                      <a:pt x="139" y="41"/>
                      <a:pt x="139" y="41"/>
                    </a:cubicBezTo>
                    <a:cubicBezTo>
                      <a:pt x="140" y="41"/>
                      <a:pt x="140" y="41"/>
                      <a:pt x="140" y="41"/>
                    </a:cubicBezTo>
                    <a:cubicBezTo>
                      <a:pt x="140" y="41"/>
                      <a:pt x="140" y="41"/>
                      <a:pt x="140" y="41"/>
                    </a:cubicBezTo>
                    <a:cubicBezTo>
                      <a:pt x="140" y="41"/>
                      <a:pt x="140" y="41"/>
                      <a:pt x="140" y="41"/>
                    </a:cubicBezTo>
                    <a:cubicBezTo>
                      <a:pt x="140" y="41"/>
                      <a:pt x="140" y="41"/>
                      <a:pt x="140" y="41"/>
                    </a:cubicBezTo>
                    <a:cubicBezTo>
                      <a:pt x="140" y="40"/>
                      <a:pt x="140" y="40"/>
                      <a:pt x="140" y="40"/>
                    </a:cubicBezTo>
                    <a:cubicBezTo>
                      <a:pt x="140" y="40"/>
                      <a:pt x="140" y="40"/>
                      <a:pt x="140" y="40"/>
                    </a:cubicBezTo>
                    <a:cubicBezTo>
                      <a:pt x="140" y="39"/>
                      <a:pt x="140" y="39"/>
                      <a:pt x="140" y="39"/>
                    </a:cubicBezTo>
                    <a:cubicBezTo>
                      <a:pt x="140" y="39"/>
                      <a:pt x="140" y="39"/>
                      <a:pt x="140" y="39"/>
                    </a:cubicBezTo>
                    <a:cubicBezTo>
                      <a:pt x="140" y="38"/>
                      <a:pt x="140" y="38"/>
                      <a:pt x="140" y="38"/>
                    </a:cubicBezTo>
                    <a:cubicBezTo>
                      <a:pt x="139" y="38"/>
                      <a:pt x="139" y="38"/>
                      <a:pt x="139" y="38"/>
                    </a:cubicBezTo>
                    <a:cubicBezTo>
                      <a:pt x="139" y="38"/>
                      <a:pt x="139" y="38"/>
                      <a:pt x="139" y="38"/>
                    </a:cubicBezTo>
                    <a:cubicBezTo>
                      <a:pt x="139" y="38"/>
                      <a:pt x="139" y="38"/>
                      <a:pt x="139" y="38"/>
                    </a:cubicBezTo>
                    <a:cubicBezTo>
                      <a:pt x="139" y="37"/>
                      <a:pt x="139" y="37"/>
                      <a:pt x="139" y="37"/>
                    </a:cubicBezTo>
                    <a:cubicBezTo>
                      <a:pt x="139" y="37"/>
                      <a:pt x="139" y="37"/>
                      <a:pt x="139" y="37"/>
                    </a:cubicBezTo>
                    <a:cubicBezTo>
                      <a:pt x="140" y="36"/>
                      <a:pt x="140" y="36"/>
                      <a:pt x="140" y="36"/>
                    </a:cubicBezTo>
                    <a:cubicBezTo>
                      <a:pt x="140" y="35"/>
                      <a:pt x="140" y="35"/>
                      <a:pt x="140" y="35"/>
                    </a:cubicBezTo>
                    <a:cubicBezTo>
                      <a:pt x="141" y="34"/>
                      <a:pt x="141" y="34"/>
                      <a:pt x="141" y="34"/>
                    </a:cubicBezTo>
                    <a:cubicBezTo>
                      <a:pt x="141" y="34"/>
                      <a:pt x="141" y="34"/>
                      <a:pt x="141" y="34"/>
                    </a:cubicBezTo>
                    <a:cubicBezTo>
                      <a:pt x="141" y="35"/>
                      <a:pt x="141" y="35"/>
                      <a:pt x="141" y="35"/>
                    </a:cubicBezTo>
                    <a:cubicBezTo>
                      <a:pt x="142" y="34"/>
                      <a:pt x="142" y="34"/>
                      <a:pt x="142" y="34"/>
                    </a:cubicBezTo>
                    <a:cubicBezTo>
                      <a:pt x="142" y="34"/>
                      <a:pt x="142" y="34"/>
                      <a:pt x="142" y="34"/>
                    </a:cubicBezTo>
                    <a:cubicBezTo>
                      <a:pt x="143" y="33"/>
                      <a:pt x="143" y="33"/>
                      <a:pt x="143" y="33"/>
                    </a:cubicBezTo>
                    <a:cubicBezTo>
                      <a:pt x="143" y="33"/>
                      <a:pt x="143" y="33"/>
                      <a:pt x="143" y="33"/>
                    </a:cubicBezTo>
                    <a:cubicBezTo>
                      <a:pt x="142" y="34"/>
                      <a:pt x="142" y="34"/>
                      <a:pt x="142" y="34"/>
                    </a:cubicBezTo>
                    <a:cubicBezTo>
                      <a:pt x="142" y="35"/>
                      <a:pt x="142" y="35"/>
                      <a:pt x="142" y="35"/>
                    </a:cubicBezTo>
                    <a:cubicBezTo>
                      <a:pt x="143" y="34"/>
                      <a:pt x="143" y="34"/>
                      <a:pt x="143" y="34"/>
                    </a:cubicBezTo>
                    <a:cubicBezTo>
                      <a:pt x="143" y="34"/>
                      <a:pt x="143" y="34"/>
                      <a:pt x="143" y="34"/>
                    </a:cubicBezTo>
                    <a:cubicBezTo>
                      <a:pt x="145" y="33"/>
                      <a:pt x="145" y="33"/>
                      <a:pt x="145" y="33"/>
                    </a:cubicBezTo>
                    <a:cubicBezTo>
                      <a:pt x="146" y="33"/>
                      <a:pt x="146" y="33"/>
                      <a:pt x="146" y="33"/>
                    </a:cubicBezTo>
                    <a:cubicBezTo>
                      <a:pt x="146" y="34"/>
                      <a:pt x="146" y="34"/>
                      <a:pt x="146" y="34"/>
                    </a:cubicBezTo>
                    <a:cubicBezTo>
                      <a:pt x="146" y="34"/>
                      <a:pt x="146" y="34"/>
                      <a:pt x="146" y="34"/>
                    </a:cubicBezTo>
                    <a:cubicBezTo>
                      <a:pt x="146" y="34"/>
                      <a:pt x="146" y="34"/>
                      <a:pt x="146" y="34"/>
                    </a:cubicBezTo>
                    <a:cubicBezTo>
                      <a:pt x="146" y="34"/>
                      <a:pt x="146" y="34"/>
                      <a:pt x="146" y="34"/>
                    </a:cubicBezTo>
                    <a:cubicBezTo>
                      <a:pt x="147" y="33"/>
                      <a:pt x="147" y="33"/>
                      <a:pt x="147" y="33"/>
                    </a:cubicBezTo>
                    <a:cubicBezTo>
                      <a:pt x="148" y="32"/>
                      <a:pt x="148" y="32"/>
                      <a:pt x="148" y="32"/>
                    </a:cubicBezTo>
                    <a:cubicBezTo>
                      <a:pt x="148" y="32"/>
                      <a:pt x="148" y="32"/>
                      <a:pt x="148" y="32"/>
                    </a:cubicBezTo>
                    <a:cubicBezTo>
                      <a:pt x="149" y="32"/>
                      <a:pt x="149" y="32"/>
                      <a:pt x="149" y="32"/>
                    </a:cubicBezTo>
                    <a:cubicBezTo>
                      <a:pt x="149" y="31"/>
                      <a:pt x="149" y="31"/>
                      <a:pt x="149" y="31"/>
                    </a:cubicBezTo>
                    <a:cubicBezTo>
                      <a:pt x="149" y="31"/>
                      <a:pt x="149" y="31"/>
                      <a:pt x="149" y="31"/>
                    </a:cubicBezTo>
                    <a:cubicBezTo>
                      <a:pt x="150" y="31"/>
                      <a:pt x="150" y="31"/>
                      <a:pt x="150" y="31"/>
                    </a:cubicBezTo>
                    <a:cubicBezTo>
                      <a:pt x="150" y="30"/>
                      <a:pt x="150" y="30"/>
                      <a:pt x="150" y="30"/>
                    </a:cubicBezTo>
                    <a:cubicBezTo>
                      <a:pt x="151" y="30"/>
                      <a:pt x="151" y="30"/>
                      <a:pt x="151" y="30"/>
                    </a:cubicBezTo>
                    <a:cubicBezTo>
                      <a:pt x="152" y="29"/>
                      <a:pt x="152" y="29"/>
                      <a:pt x="152" y="29"/>
                    </a:cubicBezTo>
                    <a:cubicBezTo>
                      <a:pt x="153" y="29"/>
                      <a:pt x="153" y="29"/>
                      <a:pt x="153" y="29"/>
                    </a:cubicBezTo>
                    <a:cubicBezTo>
                      <a:pt x="153" y="29"/>
                      <a:pt x="153" y="29"/>
                      <a:pt x="153" y="29"/>
                    </a:cubicBezTo>
                    <a:cubicBezTo>
                      <a:pt x="154" y="30"/>
                      <a:pt x="154" y="30"/>
                      <a:pt x="154" y="30"/>
                    </a:cubicBezTo>
                    <a:cubicBezTo>
                      <a:pt x="154" y="29"/>
                      <a:pt x="154" y="29"/>
                      <a:pt x="154" y="29"/>
                    </a:cubicBezTo>
                    <a:cubicBezTo>
                      <a:pt x="154" y="29"/>
                      <a:pt x="154" y="29"/>
                      <a:pt x="154" y="29"/>
                    </a:cubicBezTo>
                    <a:cubicBezTo>
                      <a:pt x="154" y="28"/>
                      <a:pt x="154" y="28"/>
                      <a:pt x="154" y="28"/>
                    </a:cubicBezTo>
                    <a:cubicBezTo>
                      <a:pt x="154" y="27"/>
                      <a:pt x="154" y="27"/>
                      <a:pt x="154" y="27"/>
                    </a:cubicBezTo>
                    <a:cubicBezTo>
                      <a:pt x="154" y="27"/>
                      <a:pt x="154" y="27"/>
                      <a:pt x="154" y="27"/>
                    </a:cubicBezTo>
                    <a:cubicBezTo>
                      <a:pt x="154" y="26"/>
                      <a:pt x="154" y="26"/>
                      <a:pt x="154" y="26"/>
                    </a:cubicBezTo>
                    <a:cubicBezTo>
                      <a:pt x="153" y="26"/>
                      <a:pt x="153" y="26"/>
                      <a:pt x="153" y="26"/>
                    </a:cubicBezTo>
                    <a:cubicBezTo>
                      <a:pt x="153" y="25"/>
                      <a:pt x="153" y="25"/>
                      <a:pt x="153" y="25"/>
                    </a:cubicBezTo>
                    <a:cubicBezTo>
                      <a:pt x="153" y="25"/>
                      <a:pt x="153" y="25"/>
                      <a:pt x="153" y="25"/>
                    </a:cubicBezTo>
                    <a:cubicBezTo>
                      <a:pt x="153" y="25"/>
                      <a:pt x="153" y="25"/>
                      <a:pt x="153" y="25"/>
                    </a:cubicBezTo>
                    <a:cubicBezTo>
                      <a:pt x="152" y="25"/>
                      <a:pt x="152" y="25"/>
                      <a:pt x="152" y="25"/>
                    </a:cubicBezTo>
                    <a:cubicBezTo>
                      <a:pt x="152" y="25"/>
                      <a:pt x="152" y="25"/>
                      <a:pt x="152" y="25"/>
                    </a:cubicBezTo>
                    <a:cubicBezTo>
                      <a:pt x="152" y="25"/>
                      <a:pt x="152" y="25"/>
                      <a:pt x="152" y="25"/>
                    </a:cubicBezTo>
                    <a:cubicBezTo>
                      <a:pt x="151" y="24"/>
                      <a:pt x="151" y="24"/>
                      <a:pt x="151"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3" y="25"/>
                      <a:pt x="153" y="25"/>
                      <a:pt x="153" y="25"/>
                    </a:cubicBezTo>
                    <a:cubicBezTo>
                      <a:pt x="154" y="24"/>
                      <a:pt x="154" y="24"/>
                      <a:pt x="154" y="24"/>
                    </a:cubicBezTo>
                    <a:cubicBezTo>
                      <a:pt x="154" y="24"/>
                      <a:pt x="154" y="24"/>
                      <a:pt x="154" y="24"/>
                    </a:cubicBezTo>
                    <a:cubicBezTo>
                      <a:pt x="154" y="24"/>
                      <a:pt x="154" y="24"/>
                      <a:pt x="154" y="24"/>
                    </a:cubicBezTo>
                    <a:cubicBezTo>
                      <a:pt x="155" y="23"/>
                      <a:pt x="155" y="23"/>
                      <a:pt x="155" y="23"/>
                    </a:cubicBezTo>
                    <a:cubicBezTo>
                      <a:pt x="155" y="22"/>
                      <a:pt x="155" y="22"/>
                      <a:pt x="155" y="22"/>
                    </a:cubicBezTo>
                    <a:cubicBezTo>
                      <a:pt x="155" y="21"/>
                      <a:pt x="155" y="21"/>
                      <a:pt x="155" y="21"/>
                    </a:cubicBezTo>
                    <a:cubicBezTo>
                      <a:pt x="155" y="21"/>
                      <a:pt x="155" y="21"/>
                      <a:pt x="155" y="21"/>
                    </a:cubicBezTo>
                    <a:cubicBezTo>
                      <a:pt x="155" y="21"/>
                      <a:pt x="155" y="21"/>
                      <a:pt x="155" y="21"/>
                    </a:cubicBezTo>
                    <a:cubicBezTo>
                      <a:pt x="156" y="21"/>
                      <a:pt x="156" y="21"/>
                      <a:pt x="156" y="21"/>
                    </a:cubicBezTo>
                    <a:cubicBezTo>
                      <a:pt x="156" y="21"/>
                      <a:pt x="156" y="21"/>
                      <a:pt x="156" y="21"/>
                    </a:cubicBezTo>
                    <a:cubicBezTo>
                      <a:pt x="156" y="22"/>
                      <a:pt x="156" y="22"/>
                      <a:pt x="156" y="22"/>
                    </a:cubicBezTo>
                    <a:cubicBezTo>
                      <a:pt x="156" y="22"/>
                      <a:pt x="156" y="22"/>
                      <a:pt x="156" y="22"/>
                    </a:cubicBezTo>
                    <a:cubicBezTo>
                      <a:pt x="156" y="23"/>
                      <a:pt x="156" y="23"/>
                      <a:pt x="156" y="23"/>
                    </a:cubicBezTo>
                    <a:cubicBezTo>
                      <a:pt x="157" y="23"/>
                      <a:pt x="157" y="23"/>
                      <a:pt x="157" y="23"/>
                    </a:cubicBezTo>
                    <a:cubicBezTo>
                      <a:pt x="157" y="23"/>
                      <a:pt x="157" y="23"/>
                      <a:pt x="157" y="23"/>
                    </a:cubicBezTo>
                    <a:cubicBezTo>
                      <a:pt x="158" y="23"/>
                      <a:pt x="158" y="23"/>
                      <a:pt x="158" y="23"/>
                    </a:cubicBezTo>
                    <a:cubicBezTo>
                      <a:pt x="158" y="23"/>
                      <a:pt x="158" y="23"/>
                      <a:pt x="158" y="23"/>
                    </a:cubicBezTo>
                    <a:cubicBezTo>
                      <a:pt x="158" y="24"/>
                      <a:pt x="158" y="24"/>
                      <a:pt x="158" y="24"/>
                    </a:cubicBezTo>
                    <a:cubicBezTo>
                      <a:pt x="159" y="24"/>
                      <a:pt x="159" y="24"/>
                      <a:pt x="159" y="24"/>
                    </a:cubicBezTo>
                    <a:cubicBezTo>
                      <a:pt x="159" y="24"/>
                      <a:pt x="159" y="24"/>
                      <a:pt x="159" y="24"/>
                    </a:cubicBezTo>
                    <a:cubicBezTo>
                      <a:pt x="160" y="25"/>
                      <a:pt x="160" y="25"/>
                      <a:pt x="160" y="25"/>
                    </a:cubicBezTo>
                    <a:cubicBezTo>
                      <a:pt x="160" y="25"/>
                      <a:pt x="160" y="25"/>
                      <a:pt x="160" y="25"/>
                    </a:cubicBezTo>
                    <a:cubicBezTo>
                      <a:pt x="161" y="25"/>
                      <a:pt x="161" y="25"/>
                      <a:pt x="161" y="25"/>
                    </a:cubicBezTo>
                    <a:cubicBezTo>
                      <a:pt x="161" y="25"/>
                      <a:pt x="161" y="25"/>
                      <a:pt x="161" y="25"/>
                    </a:cubicBezTo>
                    <a:cubicBezTo>
                      <a:pt x="161" y="24"/>
                      <a:pt x="161" y="24"/>
                      <a:pt x="161" y="24"/>
                    </a:cubicBezTo>
                    <a:cubicBezTo>
                      <a:pt x="161" y="24"/>
                      <a:pt x="161" y="24"/>
                      <a:pt x="161" y="24"/>
                    </a:cubicBezTo>
                    <a:cubicBezTo>
                      <a:pt x="161" y="23"/>
                      <a:pt x="161" y="23"/>
                      <a:pt x="161" y="23"/>
                    </a:cubicBezTo>
                    <a:cubicBezTo>
                      <a:pt x="161" y="23"/>
                      <a:pt x="161" y="23"/>
                      <a:pt x="161" y="23"/>
                    </a:cubicBezTo>
                    <a:cubicBezTo>
                      <a:pt x="161" y="23"/>
                      <a:pt x="161" y="23"/>
                      <a:pt x="161" y="23"/>
                    </a:cubicBezTo>
                    <a:cubicBezTo>
                      <a:pt x="162" y="22"/>
                      <a:pt x="162" y="22"/>
                      <a:pt x="162" y="22"/>
                    </a:cubicBezTo>
                    <a:cubicBezTo>
                      <a:pt x="163" y="22"/>
                      <a:pt x="163" y="22"/>
                      <a:pt x="163" y="22"/>
                    </a:cubicBezTo>
                    <a:cubicBezTo>
                      <a:pt x="163" y="22"/>
                      <a:pt x="163" y="22"/>
                      <a:pt x="163" y="22"/>
                    </a:cubicBezTo>
                    <a:cubicBezTo>
                      <a:pt x="163" y="21"/>
                      <a:pt x="163" y="21"/>
                      <a:pt x="163" y="21"/>
                    </a:cubicBezTo>
                    <a:cubicBezTo>
                      <a:pt x="163" y="21"/>
                      <a:pt x="163" y="21"/>
                      <a:pt x="163" y="21"/>
                    </a:cubicBezTo>
                    <a:cubicBezTo>
                      <a:pt x="162" y="20"/>
                      <a:pt x="162" y="20"/>
                      <a:pt x="162" y="20"/>
                    </a:cubicBezTo>
                    <a:cubicBezTo>
                      <a:pt x="161" y="20"/>
                      <a:pt x="161" y="20"/>
                      <a:pt x="161" y="20"/>
                    </a:cubicBezTo>
                    <a:cubicBezTo>
                      <a:pt x="161" y="20"/>
                      <a:pt x="161" y="20"/>
                      <a:pt x="161" y="20"/>
                    </a:cubicBezTo>
                    <a:cubicBezTo>
                      <a:pt x="160" y="20"/>
                      <a:pt x="160" y="20"/>
                      <a:pt x="160" y="20"/>
                    </a:cubicBezTo>
                    <a:cubicBezTo>
                      <a:pt x="159" y="20"/>
                      <a:pt x="159" y="20"/>
                      <a:pt x="159" y="20"/>
                    </a:cubicBezTo>
                    <a:cubicBezTo>
                      <a:pt x="160" y="20"/>
                      <a:pt x="160" y="20"/>
                      <a:pt x="160" y="20"/>
                    </a:cubicBezTo>
                    <a:cubicBezTo>
                      <a:pt x="160" y="20"/>
                      <a:pt x="160" y="20"/>
                      <a:pt x="160" y="20"/>
                    </a:cubicBezTo>
                    <a:cubicBezTo>
                      <a:pt x="160" y="20"/>
                      <a:pt x="160" y="20"/>
                      <a:pt x="160" y="20"/>
                    </a:cubicBezTo>
                    <a:cubicBezTo>
                      <a:pt x="160" y="21"/>
                      <a:pt x="160" y="21"/>
                      <a:pt x="160" y="21"/>
                    </a:cubicBezTo>
                    <a:cubicBezTo>
                      <a:pt x="159" y="20"/>
                      <a:pt x="159" y="20"/>
                      <a:pt x="159" y="20"/>
                    </a:cubicBezTo>
                    <a:cubicBezTo>
                      <a:pt x="159" y="20"/>
                      <a:pt x="159" y="20"/>
                      <a:pt x="159" y="20"/>
                    </a:cubicBezTo>
                    <a:cubicBezTo>
                      <a:pt x="159" y="19"/>
                      <a:pt x="159" y="19"/>
                      <a:pt x="159" y="19"/>
                    </a:cubicBezTo>
                    <a:cubicBezTo>
                      <a:pt x="158" y="19"/>
                      <a:pt x="158" y="19"/>
                      <a:pt x="158" y="19"/>
                    </a:cubicBezTo>
                    <a:cubicBezTo>
                      <a:pt x="158" y="19"/>
                      <a:pt x="158" y="19"/>
                      <a:pt x="158" y="19"/>
                    </a:cubicBezTo>
                    <a:cubicBezTo>
                      <a:pt x="158" y="18"/>
                      <a:pt x="158" y="18"/>
                      <a:pt x="158" y="18"/>
                    </a:cubicBezTo>
                    <a:cubicBezTo>
                      <a:pt x="157" y="18"/>
                      <a:pt x="157" y="18"/>
                      <a:pt x="157" y="18"/>
                    </a:cubicBezTo>
                    <a:cubicBezTo>
                      <a:pt x="157" y="18"/>
                      <a:pt x="157" y="18"/>
                      <a:pt x="157" y="18"/>
                    </a:cubicBezTo>
                    <a:cubicBezTo>
                      <a:pt x="157" y="18"/>
                      <a:pt x="157" y="18"/>
                      <a:pt x="157" y="18"/>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4" y="16"/>
                      <a:pt x="154" y="16"/>
                      <a:pt x="154" y="16"/>
                    </a:cubicBezTo>
                    <a:cubicBezTo>
                      <a:pt x="153" y="16"/>
                      <a:pt x="153" y="16"/>
                      <a:pt x="153" y="16"/>
                    </a:cubicBezTo>
                    <a:cubicBezTo>
                      <a:pt x="153" y="16"/>
                      <a:pt x="153" y="16"/>
                      <a:pt x="153" y="16"/>
                    </a:cubicBezTo>
                    <a:cubicBezTo>
                      <a:pt x="152" y="16"/>
                      <a:pt x="152" y="16"/>
                      <a:pt x="152" y="16"/>
                    </a:cubicBezTo>
                    <a:cubicBezTo>
                      <a:pt x="151" y="15"/>
                      <a:pt x="151" y="15"/>
                      <a:pt x="151" y="15"/>
                    </a:cubicBezTo>
                    <a:cubicBezTo>
                      <a:pt x="151" y="15"/>
                      <a:pt x="151" y="15"/>
                      <a:pt x="151" y="15"/>
                    </a:cubicBezTo>
                    <a:cubicBezTo>
                      <a:pt x="150" y="15"/>
                      <a:pt x="150" y="15"/>
                      <a:pt x="150" y="15"/>
                    </a:cubicBezTo>
                    <a:cubicBezTo>
                      <a:pt x="150" y="15"/>
                      <a:pt x="150" y="15"/>
                      <a:pt x="150" y="15"/>
                    </a:cubicBezTo>
                    <a:cubicBezTo>
                      <a:pt x="149" y="15"/>
                      <a:pt x="149" y="15"/>
                      <a:pt x="149" y="15"/>
                    </a:cubicBezTo>
                    <a:cubicBezTo>
                      <a:pt x="149" y="15"/>
                      <a:pt x="149" y="15"/>
                      <a:pt x="149" y="15"/>
                    </a:cubicBezTo>
                    <a:cubicBezTo>
                      <a:pt x="148" y="15"/>
                      <a:pt x="148" y="15"/>
                      <a:pt x="148" y="15"/>
                    </a:cubicBezTo>
                    <a:cubicBezTo>
                      <a:pt x="146" y="15"/>
                      <a:pt x="146" y="15"/>
                      <a:pt x="146" y="15"/>
                    </a:cubicBezTo>
                    <a:cubicBezTo>
                      <a:pt x="146" y="15"/>
                      <a:pt x="146" y="15"/>
                      <a:pt x="146" y="15"/>
                    </a:cubicBezTo>
                    <a:cubicBezTo>
                      <a:pt x="146" y="15"/>
                      <a:pt x="146" y="15"/>
                      <a:pt x="146" y="15"/>
                    </a:cubicBezTo>
                    <a:cubicBezTo>
                      <a:pt x="146" y="15"/>
                      <a:pt x="146" y="15"/>
                      <a:pt x="146" y="15"/>
                    </a:cubicBezTo>
                    <a:cubicBezTo>
                      <a:pt x="146" y="15"/>
                      <a:pt x="146" y="15"/>
                      <a:pt x="146" y="15"/>
                    </a:cubicBezTo>
                    <a:cubicBezTo>
                      <a:pt x="146" y="16"/>
                      <a:pt x="146" y="16"/>
                      <a:pt x="146" y="16"/>
                    </a:cubicBezTo>
                    <a:cubicBezTo>
                      <a:pt x="147" y="16"/>
                      <a:pt x="147" y="16"/>
                      <a:pt x="147" y="16"/>
                    </a:cubicBezTo>
                    <a:cubicBezTo>
                      <a:pt x="147" y="17"/>
                      <a:pt x="147" y="17"/>
                      <a:pt x="147" y="17"/>
                    </a:cubicBezTo>
                    <a:cubicBezTo>
                      <a:pt x="145" y="17"/>
                      <a:pt x="145" y="17"/>
                      <a:pt x="145" y="17"/>
                    </a:cubicBezTo>
                    <a:cubicBezTo>
                      <a:pt x="145" y="16"/>
                      <a:pt x="145" y="16"/>
                      <a:pt x="145" y="16"/>
                    </a:cubicBezTo>
                    <a:cubicBezTo>
                      <a:pt x="144" y="16"/>
                      <a:pt x="144" y="16"/>
                      <a:pt x="144" y="16"/>
                    </a:cubicBezTo>
                    <a:cubicBezTo>
                      <a:pt x="144" y="16"/>
                      <a:pt x="144" y="16"/>
                      <a:pt x="144" y="16"/>
                    </a:cubicBezTo>
                    <a:cubicBezTo>
                      <a:pt x="144" y="15"/>
                      <a:pt x="144" y="15"/>
                      <a:pt x="144" y="15"/>
                    </a:cubicBezTo>
                    <a:cubicBezTo>
                      <a:pt x="143" y="16"/>
                      <a:pt x="143" y="16"/>
                      <a:pt x="143" y="16"/>
                    </a:cubicBezTo>
                    <a:cubicBezTo>
                      <a:pt x="141" y="16"/>
                      <a:pt x="141" y="16"/>
                      <a:pt x="141" y="16"/>
                    </a:cubicBezTo>
                    <a:cubicBezTo>
                      <a:pt x="141" y="15"/>
                      <a:pt x="141" y="15"/>
                      <a:pt x="141" y="15"/>
                    </a:cubicBezTo>
                    <a:cubicBezTo>
                      <a:pt x="140" y="15"/>
                      <a:pt x="140" y="15"/>
                      <a:pt x="140" y="15"/>
                    </a:cubicBezTo>
                    <a:cubicBezTo>
                      <a:pt x="140" y="15"/>
                      <a:pt x="140" y="15"/>
                      <a:pt x="140" y="15"/>
                    </a:cubicBezTo>
                    <a:cubicBezTo>
                      <a:pt x="139" y="16"/>
                      <a:pt x="139" y="16"/>
                      <a:pt x="139" y="16"/>
                    </a:cubicBezTo>
                    <a:cubicBezTo>
                      <a:pt x="139" y="16"/>
                      <a:pt x="139" y="16"/>
                      <a:pt x="139" y="16"/>
                    </a:cubicBezTo>
                    <a:cubicBezTo>
                      <a:pt x="139" y="16"/>
                      <a:pt x="139" y="16"/>
                      <a:pt x="139" y="16"/>
                    </a:cubicBezTo>
                    <a:cubicBezTo>
                      <a:pt x="138" y="16"/>
                      <a:pt x="138" y="16"/>
                      <a:pt x="138" y="16"/>
                    </a:cubicBezTo>
                    <a:cubicBezTo>
                      <a:pt x="138" y="16"/>
                      <a:pt x="138" y="16"/>
                      <a:pt x="138" y="16"/>
                    </a:cubicBezTo>
                    <a:cubicBezTo>
                      <a:pt x="138" y="15"/>
                      <a:pt x="138" y="15"/>
                      <a:pt x="138" y="15"/>
                    </a:cubicBezTo>
                    <a:cubicBezTo>
                      <a:pt x="138" y="16"/>
                      <a:pt x="138" y="16"/>
                      <a:pt x="138" y="16"/>
                    </a:cubicBezTo>
                    <a:cubicBezTo>
                      <a:pt x="137" y="15"/>
                      <a:pt x="137" y="15"/>
                      <a:pt x="137" y="15"/>
                    </a:cubicBezTo>
                    <a:cubicBezTo>
                      <a:pt x="137" y="15"/>
                      <a:pt x="137" y="15"/>
                      <a:pt x="137" y="15"/>
                    </a:cubicBezTo>
                    <a:cubicBezTo>
                      <a:pt x="137" y="14"/>
                      <a:pt x="137" y="14"/>
                      <a:pt x="137" y="14"/>
                    </a:cubicBezTo>
                    <a:cubicBezTo>
                      <a:pt x="137" y="14"/>
                      <a:pt x="137" y="14"/>
                      <a:pt x="137" y="14"/>
                    </a:cubicBezTo>
                    <a:cubicBezTo>
                      <a:pt x="136" y="13"/>
                      <a:pt x="136" y="13"/>
                      <a:pt x="136" y="13"/>
                    </a:cubicBezTo>
                    <a:cubicBezTo>
                      <a:pt x="135" y="13"/>
                      <a:pt x="135" y="13"/>
                      <a:pt x="135" y="13"/>
                    </a:cubicBezTo>
                    <a:cubicBezTo>
                      <a:pt x="134" y="13"/>
                      <a:pt x="134" y="13"/>
                      <a:pt x="134" y="13"/>
                    </a:cubicBezTo>
                    <a:cubicBezTo>
                      <a:pt x="133" y="13"/>
                      <a:pt x="133" y="13"/>
                      <a:pt x="133" y="13"/>
                    </a:cubicBezTo>
                    <a:cubicBezTo>
                      <a:pt x="132" y="13"/>
                      <a:pt x="132" y="13"/>
                      <a:pt x="132" y="13"/>
                    </a:cubicBezTo>
                    <a:cubicBezTo>
                      <a:pt x="131" y="14"/>
                      <a:pt x="131" y="14"/>
                      <a:pt x="131" y="14"/>
                    </a:cubicBezTo>
                    <a:cubicBezTo>
                      <a:pt x="130" y="13"/>
                      <a:pt x="130" y="13"/>
                      <a:pt x="130" y="13"/>
                    </a:cubicBezTo>
                    <a:cubicBezTo>
                      <a:pt x="130" y="13"/>
                      <a:pt x="130" y="13"/>
                      <a:pt x="130" y="13"/>
                    </a:cubicBezTo>
                    <a:cubicBezTo>
                      <a:pt x="129" y="12"/>
                      <a:pt x="129" y="12"/>
                      <a:pt x="129"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1"/>
                      <a:pt x="128" y="11"/>
                      <a:pt x="128" y="11"/>
                    </a:cubicBezTo>
                    <a:cubicBezTo>
                      <a:pt x="128" y="11"/>
                      <a:pt x="128" y="11"/>
                      <a:pt x="128" y="11"/>
                    </a:cubicBezTo>
                    <a:cubicBezTo>
                      <a:pt x="127" y="11"/>
                      <a:pt x="127" y="11"/>
                      <a:pt x="127" y="11"/>
                    </a:cubicBezTo>
                    <a:cubicBezTo>
                      <a:pt x="126" y="11"/>
                      <a:pt x="126" y="11"/>
                      <a:pt x="126" y="11"/>
                    </a:cubicBezTo>
                    <a:cubicBezTo>
                      <a:pt x="126" y="11"/>
                      <a:pt x="126" y="11"/>
                      <a:pt x="126" y="11"/>
                    </a:cubicBezTo>
                    <a:cubicBezTo>
                      <a:pt x="125" y="12"/>
                      <a:pt x="125" y="12"/>
                      <a:pt x="125" y="12"/>
                    </a:cubicBezTo>
                    <a:cubicBezTo>
                      <a:pt x="124" y="12"/>
                      <a:pt x="124" y="12"/>
                      <a:pt x="124" y="12"/>
                    </a:cubicBezTo>
                    <a:cubicBezTo>
                      <a:pt x="124" y="11"/>
                      <a:pt x="124" y="11"/>
                      <a:pt x="124" y="11"/>
                    </a:cubicBezTo>
                    <a:cubicBezTo>
                      <a:pt x="124" y="11"/>
                      <a:pt x="124" y="11"/>
                      <a:pt x="124" y="11"/>
                    </a:cubicBezTo>
                    <a:cubicBezTo>
                      <a:pt x="124" y="11"/>
                      <a:pt x="124" y="11"/>
                      <a:pt x="124" y="11"/>
                    </a:cubicBezTo>
                    <a:cubicBezTo>
                      <a:pt x="123" y="11"/>
                      <a:pt x="123" y="11"/>
                      <a:pt x="123" y="11"/>
                    </a:cubicBezTo>
                    <a:cubicBezTo>
                      <a:pt x="123" y="11"/>
                      <a:pt x="123" y="11"/>
                      <a:pt x="123" y="11"/>
                    </a:cubicBezTo>
                    <a:cubicBezTo>
                      <a:pt x="124" y="11"/>
                      <a:pt x="124" y="11"/>
                      <a:pt x="124" y="11"/>
                    </a:cubicBezTo>
                    <a:cubicBezTo>
                      <a:pt x="124" y="11"/>
                      <a:pt x="124" y="11"/>
                      <a:pt x="124" y="11"/>
                    </a:cubicBezTo>
                    <a:cubicBezTo>
                      <a:pt x="125" y="11"/>
                      <a:pt x="125" y="11"/>
                      <a:pt x="125" y="11"/>
                    </a:cubicBezTo>
                    <a:cubicBezTo>
                      <a:pt x="124" y="10"/>
                      <a:pt x="124" y="10"/>
                      <a:pt x="124" y="10"/>
                    </a:cubicBezTo>
                    <a:cubicBezTo>
                      <a:pt x="123" y="10"/>
                      <a:pt x="123" y="10"/>
                      <a:pt x="123" y="10"/>
                    </a:cubicBezTo>
                    <a:cubicBezTo>
                      <a:pt x="122" y="10"/>
                      <a:pt x="122" y="10"/>
                      <a:pt x="122" y="10"/>
                    </a:cubicBezTo>
                    <a:cubicBezTo>
                      <a:pt x="121" y="10"/>
                      <a:pt x="121" y="10"/>
                      <a:pt x="121" y="10"/>
                    </a:cubicBezTo>
                    <a:cubicBezTo>
                      <a:pt x="121" y="10"/>
                      <a:pt x="121" y="10"/>
                      <a:pt x="121" y="10"/>
                    </a:cubicBezTo>
                    <a:cubicBezTo>
                      <a:pt x="120" y="10"/>
                      <a:pt x="120" y="10"/>
                      <a:pt x="120" y="10"/>
                    </a:cubicBezTo>
                    <a:cubicBezTo>
                      <a:pt x="120" y="10"/>
                      <a:pt x="120" y="10"/>
                      <a:pt x="120" y="10"/>
                    </a:cubicBezTo>
                    <a:cubicBezTo>
                      <a:pt x="121" y="10"/>
                      <a:pt x="121" y="10"/>
                      <a:pt x="121" y="10"/>
                    </a:cubicBezTo>
                    <a:cubicBezTo>
                      <a:pt x="120" y="10"/>
                      <a:pt x="120" y="10"/>
                      <a:pt x="120" y="10"/>
                    </a:cubicBezTo>
                    <a:cubicBezTo>
                      <a:pt x="119" y="10"/>
                      <a:pt x="119" y="10"/>
                      <a:pt x="119" y="10"/>
                    </a:cubicBezTo>
                    <a:cubicBezTo>
                      <a:pt x="119" y="10"/>
                      <a:pt x="119" y="10"/>
                      <a:pt x="119" y="10"/>
                    </a:cubicBezTo>
                    <a:cubicBezTo>
                      <a:pt x="119" y="11"/>
                      <a:pt x="119" y="11"/>
                      <a:pt x="119" y="11"/>
                    </a:cubicBezTo>
                    <a:cubicBezTo>
                      <a:pt x="120" y="11"/>
                      <a:pt x="120" y="11"/>
                      <a:pt x="120" y="11"/>
                    </a:cubicBezTo>
                    <a:cubicBezTo>
                      <a:pt x="119" y="11"/>
                      <a:pt x="119" y="11"/>
                      <a:pt x="119" y="11"/>
                    </a:cubicBezTo>
                    <a:cubicBezTo>
                      <a:pt x="119" y="12"/>
                      <a:pt x="119" y="12"/>
                      <a:pt x="119" y="12"/>
                    </a:cubicBezTo>
                    <a:cubicBezTo>
                      <a:pt x="120" y="12"/>
                      <a:pt x="120" y="12"/>
                      <a:pt x="120" y="12"/>
                    </a:cubicBezTo>
                    <a:cubicBezTo>
                      <a:pt x="119" y="12"/>
                      <a:pt x="119" y="12"/>
                      <a:pt x="119" y="12"/>
                    </a:cubicBezTo>
                    <a:cubicBezTo>
                      <a:pt x="119" y="12"/>
                      <a:pt x="119" y="12"/>
                      <a:pt x="119" y="12"/>
                    </a:cubicBezTo>
                    <a:cubicBezTo>
                      <a:pt x="118" y="12"/>
                      <a:pt x="118" y="12"/>
                      <a:pt x="118" y="12"/>
                    </a:cubicBezTo>
                    <a:cubicBezTo>
                      <a:pt x="118" y="12"/>
                      <a:pt x="118" y="12"/>
                      <a:pt x="118" y="12"/>
                    </a:cubicBezTo>
                    <a:cubicBezTo>
                      <a:pt x="118" y="13"/>
                      <a:pt x="118" y="13"/>
                      <a:pt x="118" y="13"/>
                    </a:cubicBezTo>
                    <a:cubicBezTo>
                      <a:pt x="117" y="13"/>
                      <a:pt x="117" y="13"/>
                      <a:pt x="117" y="13"/>
                    </a:cubicBezTo>
                    <a:cubicBezTo>
                      <a:pt x="117" y="12"/>
                      <a:pt x="117" y="12"/>
                      <a:pt x="117" y="12"/>
                    </a:cubicBezTo>
                    <a:cubicBezTo>
                      <a:pt x="116" y="12"/>
                      <a:pt x="116" y="12"/>
                      <a:pt x="116" y="12"/>
                    </a:cubicBezTo>
                    <a:cubicBezTo>
                      <a:pt x="115" y="12"/>
                      <a:pt x="115" y="12"/>
                      <a:pt x="115" y="12"/>
                    </a:cubicBezTo>
                    <a:cubicBezTo>
                      <a:pt x="114" y="12"/>
                      <a:pt x="114" y="12"/>
                      <a:pt x="114" y="12"/>
                    </a:cubicBezTo>
                    <a:cubicBezTo>
                      <a:pt x="113" y="12"/>
                      <a:pt x="113" y="12"/>
                      <a:pt x="113" y="12"/>
                    </a:cubicBezTo>
                    <a:cubicBezTo>
                      <a:pt x="113" y="12"/>
                      <a:pt x="113" y="12"/>
                      <a:pt x="113" y="12"/>
                    </a:cubicBezTo>
                    <a:cubicBezTo>
                      <a:pt x="113" y="12"/>
                      <a:pt x="113" y="12"/>
                      <a:pt x="113" y="12"/>
                    </a:cubicBezTo>
                    <a:cubicBezTo>
                      <a:pt x="112" y="13"/>
                      <a:pt x="112" y="13"/>
                      <a:pt x="112" y="13"/>
                    </a:cubicBezTo>
                    <a:cubicBezTo>
                      <a:pt x="112" y="14"/>
                      <a:pt x="112" y="14"/>
                      <a:pt x="112" y="14"/>
                    </a:cubicBezTo>
                    <a:cubicBezTo>
                      <a:pt x="110" y="12"/>
                      <a:pt x="110" y="12"/>
                      <a:pt x="110" y="12"/>
                    </a:cubicBezTo>
                    <a:cubicBezTo>
                      <a:pt x="110" y="12"/>
                      <a:pt x="110" y="12"/>
                      <a:pt x="110" y="12"/>
                    </a:cubicBezTo>
                    <a:cubicBezTo>
                      <a:pt x="110" y="12"/>
                      <a:pt x="110" y="12"/>
                      <a:pt x="110" y="12"/>
                    </a:cubicBezTo>
                    <a:cubicBezTo>
                      <a:pt x="110" y="12"/>
                      <a:pt x="110" y="12"/>
                      <a:pt x="110" y="12"/>
                    </a:cubicBezTo>
                    <a:cubicBezTo>
                      <a:pt x="110" y="12"/>
                      <a:pt x="110" y="12"/>
                      <a:pt x="110" y="12"/>
                    </a:cubicBezTo>
                    <a:cubicBezTo>
                      <a:pt x="109" y="11"/>
                      <a:pt x="109" y="11"/>
                      <a:pt x="109" y="11"/>
                    </a:cubicBezTo>
                    <a:cubicBezTo>
                      <a:pt x="109" y="11"/>
                      <a:pt x="109" y="11"/>
                      <a:pt x="109" y="11"/>
                    </a:cubicBezTo>
                    <a:cubicBezTo>
                      <a:pt x="110" y="11"/>
                      <a:pt x="110" y="11"/>
                      <a:pt x="110" y="11"/>
                    </a:cubicBezTo>
                    <a:cubicBezTo>
                      <a:pt x="110" y="11"/>
                      <a:pt x="110" y="11"/>
                      <a:pt x="110" y="11"/>
                    </a:cubicBezTo>
                    <a:cubicBezTo>
                      <a:pt x="110" y="11"/>
                      <a:pt x="110" y="11"/>
                      <a:pt x="110" y="11"/>
                    </a:cubicBezTo>
                    <a:cubicBezTo>
                      <a:pt x="110" y="11"/>
                      <a:pt x="110" y="11"/>
                      <a:pt x="110" y="11"/>
                    </a:cubicBezTo>
                    <a:cubicBezTo>
                      <a:pt x="109" y="10"/>
                      <a:pt x="109" y="10"/>
                      <a:pt x="109" y="10"/>
                    </a:cubicBezTo>
                    <a:cubicBezTo>
                      <a:pt x="109" y="10"/>
                      <a:pt x="109" y="10"/>
                      <a:pt x="109" y="10"/>
                    </a:cubicBezTo>
                    <a:cubicBezTo>
                      <a:pt x="110" y="10"/>
                      <a:pt x="110" y="10"/>
                      <a:pt x="110" y="10"/>
                    </a:cubicBezTo>
                    <a:cubicBezTo>
                      <a:pt x="110" y="10"/>
                      <a:pt x="110" y="10"/>
                      <a:pt x="110" y="10"/>
                    </a:cubicBezTo>
                    <a:cubicBezTo>
                      <a:pt x="110" y="10"/>
                      <a:pt x="110" y="10"/>
                      <a:pt x="110" y="10"/>
                    </a:cubicBezTo>
                    <a:cubicBezTo>
                      <a:pt x="110" y="9"/>
                      <a:pt x="110" y="9"/>
                      <a:pt x="110" y="9"/>
                    </a:cubicBezTo>
                    <a:cubicBezTo>
                      <a:pt x="109" y="9"/>
                      <a:pt x="109" y="9"/>
                      <a:pt x="109" y="9"/>
                    </a:cubicBezTo>
                    <a:cubicBezTo>
                      <a:pt x="108" y="8"/>
                      <a:pt x="108" y="8"/>
                      <a:pt x="108" y="8"/>
                    </a:cubicBezTo>
                    <a:cubicBezTo>
                      <a:pt x="108" y="9"/>
                      <a:pt x="108" y="9"/>
                      <a:pt x="108" y="9"/>
                    </a:cubicBezTo>
                    <a:cubicBezTo>
                      <a:pt x="107" y="8"/>
                      <a:pt x="107" y="8"/>
                      <a:pt x="107" y="8"/>
                    </a:cubicBezTo>
                    <a:cubicBezTo>
                      <a:pt x="107" y="9"/>
                      <a:pt x="107" y="9"/>
                      <a:pt x="107" y="9"/>
                    </a:cubicBezTo>
                    <a:cubicBezTo>
                      <a:pt x="106" y="8"/>
                      <a:pt x="106" y="8"/>
                      <a:pt x="106" y="8"/>
                    </a:cubicBezTo>
                    <a:cubicBezTo>
                      <a:pt x="107" y="8"/>
                      <a:pt x="107" y="8"/>
                      <a:pt x="107" y="8"/>
                    </a:cubicBezTo>
                    <a:cubicBezTo>
                      <a:pt x="106" y="8"/>
                      <a:pt x="106" y="8"/>
                      <a:pt x="106" y="8"/>
                    </a:cubicBezTo>
                    <a:cubicBezTo>
                      <a:pt x="105" y="8"/>
                      <a:pt x="105" y="8"/>
                      <a:pt x="105" y="8"/>
                    </a:cubicBezTo>
                    <a:cubicBezTo>
                      <a:pt x="105" y="8"/>
                      <a:pt x="105" y="8"/>
                      <a:pt x="105" y="8"/>
                    </a:cubicBezTo>
                    <a:cubicBezTo>
                      <a:pt x="105" y="8"/>
                      <a:pt x="105" y="8"/>
                      <a:pt x="105" y="8"/>
                    </a:cubicBezTo>
                    <a:cubicBezTo>
                      <a:pt x="105" y="8"/>
                      <a:pt x="105" y="8"/>
                      <a:pt x="105" y="8"/>
                    </a:cubicBezTo>
                    <a:cubicBezTo>
                      <a:pt x="105" y="9"/>
                      <a:pt x="105" y="9"/>
                      <a:pt x="105" y="9"/>
                    </a:cubicBezTo>
                    <a:cubicBezTo>
                      <a:pt x="105" y="9"/>
                      <a:pt x="105" y="9"/>
                      <a:pt x="105" y="9"/>
                    </a:cubicBezTo>
                    <a:cubicBezTo>
                      <a:pt x="105" y="9"/>
                      <a:pt x="105" y="9"/>
                      <a:pt x="105" y="9"/>
                    </a:cubicBezTo>
                    <a:cubicBezTo>
                      <a:pt x="104" y="9"/>
                      <a:pt x="104" y="9"/>
                      <a:pt x="104" y="9"/>
                    </a:cubicBezTo>
                    <a:cubicBezTo>
                      <a:pt x="104" y="10"/>
                      <a:pt x="104" y="10"/>
                      <a:pt x="104" y="10"/>
                    </a:cubicBezTo>
                    <a:cubicBezTo>
                      <a:pt x="104" y="10"/>
                      <a:pt x="104" y="10"/>
                      <a:pt x="104" y="10"/>
                    </a:cubicBezTo>
                    <a:cubicBezTo>
                      <a:pt x="103" y="9"/>
                      <a:pt x="103" y="9"/>
                      <a:pt x="103" y="9"/>
                    </a:cubicBezTo>
                    <a:cubicBezTo>
                      <a:pt x="102" y="9"/>
                      <a:pt x="102" y="9"/>
                      <a:pt x="102" y="9"/>
                    </a:cubicBezTo>
                    <a:cubicBezTo>
                      <a:pt x="102" y="9"/>
                      <a:pt x="102" y="9"/>
                      <a:pt x="102" y="9"/>
                    </a:cubicBezTo>
                    <a:cubicBezTo>
                      <a:pt x="100" y="9"/>
                      <a:pt x="100" y="9"/>
                      <a:pt x="100" y="9"/>
                    </a:cubicBezTo>
                    <a:cubicBezTo>
                      <a:pt x="100" y="9"/>
                      <a:pt x="100" y="9"/>
                      <a:pt x="100" y="9"/>
                    </a:cubicBezTo>
                    <a:cubicBezTo>
                      <a:pt x="101" y="9"/>
                      <a:pt x="101" y="9"/>
                      <a:pt x="101" y="9"/>
                    </a:cubicBezTo>
                    <a:cubicBezTo>
                      <a:pt x="101" y="8"/>
                      <a:pt x="101" y="8"/>
                      <a:pt x="101" y="8"/>
                    </a:cubicBezTo>
                    <a:cubicBezTo>
                      <a:pt x="101" y="8"/>
                      <a:pt x="101" y="8"/>
                      <a:pt x="101" y="8"/>
                    </a:cubicBezTo>
                    <a:cubicBezTo>
                      <a:pt x="100" y="8"/>
                      <a:pt x="100" y="8"/>
                      <a:pt x="100" y="8"/>
                    </a:cubicBezTo>
                    <a:cubicBezTo>
                      <a:pt x="99" y="8"/>
                      <a:pt x="99" y="8"/>
                      <a:pt x="99" y="8"/>
                    </a:cubicBezTo>
                    <a:cubicBezTo>
                      <a:pt x="98" y="8"/>
                      <a:pt x="98" y="8"/>
                      <a:pt x="98" y="8"/>
                    </a:cubicBezTo>
                    <a:cubicBezTo>
                      <a:pt x="97" y="8"/>
                      <a:pt x="97" y="8"/>
                      <a:pt x="97" y="8"/>
                    </a:cubicBezTo>
                    <a:cubicBezTo>
                      <a:pt x="96" y="9"/>
                      <a:pt x="96" y="9"/>
                      <a:pt x="96" y="9"/>
                    </a:cubicBezTo>
                    <a:cubicBezTo>
                      <a:pt x="96" y="9"/>
                      <a:pt x="96" y="9"/>
                      <a:pt x="96" y="9"/>
                    </a:cubicBezTo>
                    <a:cubicBezTo>
                      <a:pt x="96" y="8"/>
                      <a:pt x="96" y="8"/>
                      <a:pt x="96" y="8"/>
                    </a:cubicBezTo>
                    <a:cubicBezTo>
                      <a:pt x="96" y="8"/>
                      <a:pt x="96" y="8"/>
                      <a:pt x="96" y="8"/>
                    </a:cubicBezTo>
                    <a:cubicBezTo>
                      <a:pt x="96" y="8"/>
                      <a:pt x="96" y="8"/>
                      <a:pt x="96" y="8"/>
                    </a:cubicBezTo>
                    <a:cubicBezTo>
                      <a:pt x="96" y="8"/>
                      <a:pt x="96" y="8"/>
                      <a:pt x="96" y="8"/>
                    </a:cubicBezTo>
                    <a:cubicBezTo>
                      <a:pt x="96" y="8"/>
                      <a:pt x="96" y="8"/>
                      <a:pt x="96" y="8"/>
                    </a:cubicBezTo>
                    <a:cubicBezTo>
                      <a:pt x="96" y="8"/>
                      <a:pt x="96" y="8"/>
                      <a:pt x="96" y="8"/>
                    </a:cubicBezTo>
                    <a:cubicBezTo>
                      <a:pt x="95" y="8"/>
                      <a:pt x="95" y="8"/>
                      <a:pt x="95" y="8"/>
                    </a:cubicBezTo>
                    <a:cubicBezTo>
                      <a:pt x="94" y="8"/>
                      <a:pt x="94" y="8"/>
                      <a:pt x="94" y="8"/>
                    </a:cubicBezTo>
                    <a:cubicBezTo>
                      <a:pt x="94" y="7"/>
                      <a:pt x="94" y="7"/>
                      <a:pt x="94" y="7"/>
                    </a:cubicBezTo>
                    <a:cubicBezTo>
                      <a:pt x="94" y="7"/>
                      <a:pt x="94" y="7"/>
                      <a:pt x="94" y="7"/>
                    </a:cubicBezTo>
                    <a:cubicBezTo>
                      <a:pt x="93" y="7"/>
                      <a:pt x="93" y="7"/>
                      <a:pt x="93" y="7"/>
                    </a:cubicBezTo>
                    <a:cubicBezTo>
                      <a:pt x="93" y="8"/>
                      <a:pt x="93" y="8"/>
                      <a:pt x="93" y="8"/>
                    </a:cubicBezTo>
                    <a:cubicBezTo>
                      <a:pt x="93" y="8"/>
                      <a:pt x="93" y="8"/>
                      <a:pt x="93" y="8"/>
                    </a:cubicBezTo>
                    <a:cubicBezTo>
                      <a:pt x="93" y="8"/>
                      <a:pt x="93" y="8"/>
                      <a:pt x="93" y="8"/>
                    </a:cubicBezTo>
                    <a:cubicBezTo>
                      <a:pt x="94" y="8"/>
                      <a:pt x="94" y="8"/>
                      <a:pt x="94" y="8"/>
                    </a:cubicBezTo>
                    <a:cubicBezTo>
                      <a:pt x="93" y="9"/>
                      <a:pt x="93" y="9"/>
                      <a:pt x="93" y="9"/>
                    </a:cubicBezTo>
                    <a:cubicBezTo>
                      <a:pt x="92" y="9"/>
                      <a:pt x="92" y="9"/>
                      <a:pt x="92" y="9"/>
                    </a:cubicBezTo>
                    <a:cubicBezTo>
                      <a:pt x="92" y="9"/>
                      <a:pt x="92" y="9"/>
                      <a:pt x="92" y="9"/>
                    </a:cubicBezTo>
                    <a:cubicBezTo>
                      <a:pt x="92" y="9"/>
                      <a:pt x="92" y="9"/>
                      <a:pt x="92" y="9"/>
                    </a:cubicBezTo>
                    <a:cubicBezTo>
                      <a:pt x="91" y="9"/>
                      <a:pt x="91" y="9"/>
                      <a:pt x="91" y="9"/>
                    </a:cubicBezTo>
                    <a:cubicBezTo>
                      <a:pt x="91" y="9"/>
                      <a:pt x="91" y="9"/>
                      <a:pt x="91" y="9"/>
                    </a:cubicBezTo>
                    <a:cubicBezTo>
                      <a:pt x="90" y="9"/>
                      <a:pt x="90" y="9"/>
                      <a:pt x="90" y="9"/>
                    </a:cubicBezTo>
                    <a:cubicBezTo>
                      <a:pt x="90" y="10"/>
                      <a:pt x="90" y="10"/>
                      <a:pt x="90" y="10"/>
                    </a:cubicBezTo>
                    <a:cubicBezTo>
                      <a:pt x="89" y="10"/>
                      <a:pt x="89" y="10"/>
                      <a:pt x="89" y="10"/>
                    </a:cubicBezTo>
                    <a:cubicBezTo>
                      <a:pt x="89" y="10"/>
                      <a:pt x="89" y="10"/>
                      <a:pt x="89" y="10"/>
                    </a:cubicBezTo>
                    <a:cubicBezTo>
                      <a:pt x="89" y="10"/>
                      <a:pt x="89" y="10"/>
                      <a:pt x="89" y="10"/>
                    </a:cubicBezTo>
                    <a:cubicBezTo>
                      <a:pt x="89" y="9"/>
                      <a:pt x="89" y="9"/>
                      <a:pt x="89" y="9"/>
                    </a:cubicBezTo>
                    <a:cubicBezTo>
                      <a:pt x="90" y="9"/>
                      <a:pt x="90" y="9"/>
                      <a:pt x="90" y="9"/>
                    </a:cubicBezTo>
                    <a:cubicBezTo>
                      <a:pt x="90" y="9"/>
                      <a:pt x="90" y="9"/>
                      <a:pt x="90" y="9"/>
                    </a:cubicBezTo>
                    <a:cubicBezTo>
                      <a:pt x="90" y="8"/>
                      <a:pt x="90" y="8"/>
                      <a:pt x="90" y="8"/>
                    </a:cubicBezTo>
                    <a:cubicBezTo>
                      <a:pt x="91" y="8"/>
                      <a:pt x="91" y="8"/>
                      <a:pt x="91" y="8"/>
                    </a:cubicBezTo>
                    <a:cubicBezTo>
                      <a:pt x="91" y="8"/>
                      <a:pt x="91" y="8"/>
                      <a:pt x="91" y="8"/>
                    </a:cubicBezTo>
                    <a:cubicBezTo>
                      <a:pt x="92" y="8"/>
                      <a:pt x="92" y="8"/>
                      <a:pt x="92" y="8"/>
                    </a:cubicBezTo>
                    <a:cubicBezTo>
                      <a:pt x="93" y="7"/>
                      <a:pt x="93" y="7"/>
                      <a:pt x="93" y="7"/>
                    </a:cubicBezTo>
                    <a:cubicBezTo>
                      <a:pt x="93" y="7"/>
                      <a:pt x="93" y="7"/>
                      <a:pt x="93" y="7"/>
                    </a:cubicBezTo>
                    <a:cubicBezTo>
                      <a:pt x="93" y="7"/>
                      <a:pt x="93" y="7"/>
                      <a:pt x="93" y="7"/>
                    </a:cubicBezTo>
                    <a:cubicBezTo>
                      <a:pt x="94" y="6"/>
                      <a:pt x="94" y="6"/>
                      <a:pt x="94" y="6"/>
                    </a:cubicBezTo>
                    <a:cubicBezTo>
                      <a:pt x="95" y="6"/>
                      <a:pt x="95" y="6"/>
                      <a:pt x="95" y="6"/>
                    </a:cubicBezTo>
                    <a:cubicBezTo>
                      <a:pt x="95" y="6"/>
                      <a:pt x="95" y="6"/>
                      <a:pt x="95" y="6"/>
                    </a:cubicBezTo>
                    <a:cubicBezTo>
                      <a:pt x="96" y="5"/>
                      <a:pt x="96" y="5"/>
                      <a:pt x="96" y="5"/>
                    </a:cubicBezTo>
                    <a:cubicBezTo>
                      <a:pt x="96" y="5"/>
                      <a:pt x="96" y="5"/>
                      <a:pt x="96" y="5"/>
                    </a:cubicBezTo>
                    <a:cubicBezTo>
                      <a:pt x="95" y="4"/>
                      <a:pt x="95" y="4"/>
                      <a:pt x="95" y="4"/>
                    </a:cubicBezTo>
                    <a:cubicBezTo>
                      <a:pt x="95" y="4"/>
                      <a:pt x="95" y="4"/>
                      <a:pt x="95" y="4"/>
                    </a:cubicBezTo>
                    <a:cubicBezTo>
                      <a:pt x="95" y="4"/>
                      <a:pt x="95" y="4"/>
                      <a:pt x="95" y="4"/>
                    </a:cubicBezTo>
                    <a:cubicBezTo>
                      <a:pt x="95" y="4"/>
                      <a:pt x="95" y="4"/>
                      <a:pt x="95" y="4"/>
                    </a:cubicBezTo>
                    <a:cubicBezTo>
                      <a:pt x="96" y="4"/>
                      <a:pt x="96" y="4"/>
                      <a:pt x="96" y="4"/>
                    </a:cubicBezTo>
                    <a:cubicBezTo>
                      <a:pt x="96" y="4"/>
                      <a:pt x="96" y="4"/>
                      <a:pt x="96" y="4"/>
                    </a:cubicBezTo>
                    <a:cubicBezTo>
                      <a:pt x="96" y="4"/>
                      <a:pt x="96" y="4"/>
                      <a:pt x="96" y="4"/>
                    </a:cubicBezTo>
                    <a:cubicBezTo>
                      <a:pt x="96" y="4"/>
                      <a:pt x="96" y="4"/>
                      <a:pt x="96" y="4"/>
                    </a:cubicBezTo>
                    <a:cubicBezTo>
                      <a:pt x="96" y="3"/>
                      <a:pt x="96" y="3"/>
                      <a:pt x="96" y="3"/>
                    </a:cubicBezTo>
                    <a:cubicBezTo>
                      <a:pt x="96" y="3"/>
                      <a:pt x="96" y="3"/>
                      <a:pt x="96" y="3"/>
                    </a:cubicBezTo>
                    <a:cubicBezTo>
                      <a:pt x="95" y="3"/>
                      <a:pt x="95" y="3"/>
                      <a:pt x="95" y="3"/>
                    </a:cubicBezTo>
                    <a:cubicBezTo>
                      <a:pt x="95" y="3"/>
                      <a:pt x="95" y="3"/>
                      <a:pt x="95" y="3"/>
                    </a:cubicBezTo>
                    <a:cubicBezTo>
                      <a:pt x="95" y="3"/>
                      <a:pt x="95" y="3"/>
                      <a:pt x="95" y="3"/>
                    </a:cubicBezTo>
                    <a:cubicBezTo>
                      <a:pt x="94" y="2"/>
                      <a:pt x="94" y="2"/>
                      <a:pt x="94" y="2"/>
                    </a:cubicBezTo>
                    <a:cubicBezTo>
                      <a:pt x="94" y="2"/>
                      <a:pt x="94" y="2"/>
                      <a:pt x="94" y="2"/>
                    </a:cubicBezTo>
                    <a:cubicBezTo>
                      <a:pt x="94" y="2"/>
                      <a:pt x="94" y="2"/>
                      <a:pt x="94" y="2"/>
                    </a:cubicBezTo>
                    <a:cubicBezTo>
                      <a:pt x="91" y="2"/>
                      <a:pt x="91" y="2"/>
                      <a:pt x="91" y="2"/>
                    </a:cubicBezTo>
                    <a:cubicBezTo>
                      <a:pt x="91" y="3"/>
                      <a:pt x="91" y="3"/>
                      <a:pt x="91" y="3"/>
                    </a:cubicBezTo>
                    <a:cubicBezTo>
                      <a:pt x="90" y="3"/>
                      <a:pt x="90" y="3"/>
                      <a:pt x="90" y="3"/>
                    </a:cubicBezTo>
                    <a:cubicBezTo>
                      <a:pt x="90" y="3"/>
                      <a:pt x="90" y="3"/>
                      <a:pt x="90" y="3"/>
                    </a:cubicBezTo>
                    <a:cubicBezTo>
                      <a:pt x="90" y="2"/>
                      <a:pt x="90" y="2"/>
                      <a:pt x="90" y="2"/>
                    </a:cubicBezTo>
                    <a:cubicBezTo>
                      <a:pt x="91" y="2"/>
                      <a:pt x="91" y="2"/>
                      <a:pt x="91" y="2"/>
                    </a:cubicBezTo>
                    <a:cubicBezTo>
                      <a:pt x="90" y="2"/>
                      <a:pt x="90" y="2"/>
                      <a:pt x="90" y="2"/>
                    </a:cubicBezTo>
                    <a:cubicBezTo>
                      <a:pt x="89" y="2"/>
                      <a:pt x="89" y="2"/>
                      <a:pt x="89" y="2"/>
                    </a:cubicBezTo>
                    <a:cubicBezTo>
                      <a:pt x="89" y="2"/>
                      <a:pt x="89" y="2"/>
                      <a:pt x="89" y="2"/>
                    </a:cubicBezTo>
                    <a:cubicBezTo>
                      <a:pt x="89" y="2"/>
                      <a:pt x="89" y="2"/>
                      <a:pt x="89" y="2"/>
                    </a:cubicBezTo>
                    <a:cubicBezTo>
                      <a:pt x="88" y="2"/>
                      <a:pt x="88" y="2"/>
                      <a:pt x="88" y="2"/>
                    </a:cubicBezTo>
                    <a:cubicBezTo>
                      <a:pt x="88" y="1"/>
                      <a:pt x="88" y="1"/>
                      <a:pt x="88" y="1"/>
                    </a:cubicBezTo>
                    <a:cubicBezTo>
                      <a:pt x="89" y="1"/>
                      <a:pt x="89" y="1"/>
                      <a:pt x="89" y="1"/>
                    </a:cubicBezTo>
                    <a:cubicBezTo>
                      <a:pt x="90" y="1"/>
                      <a:pt x="90" y="1"/>
                      <a:pt x="90" y="1"/>
                    </a:cubicBezTo>
                    <a:cubicBezTo>
                      <a:pt x="89" y="1"/>
                      <a:pt x="89" y="1"/>
                      <a:pt x="89" y="1"/>
                    </a:cubicBezTo>
                    <a:cubicBezTo>
                      <a:pt x="89" y="1"/>
                      <a:pt x="89" y="1"/>
                      <a:pt x="89" y="1"/>
                    </a:cubicBezTo>
                    <a:cubicBezTo>
                      <a:pt x="88" y="0"/>
                      <a:pt x="88" y="0"/>
                      <a:pt x="88"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4" name="Freeform 1890"/>
              <p:cNvSpPr>
                <a:spLocks noEditPoints="1"/>
              </p:cNvSpPr>
              <p:nvPr/>
            </p:nvSpPr>
            <p:spPr bwMode="auto">
              <a:xfrm>
                <a:off x="949325" y="1020763"/>
                <a:ext cx="82550" cy="123825"/>
              </a:xfrm>
              <a:custGeom>
                <a:avLst/>
                <a:gdLst>
                  <a:gd name="T0" fmla="*/ 2147483647 w 22"/>
                  <a:gd name="T1" fmla="*/ 2147483647 h 33"/>
                  <a:gd name="T2" fmla="*/ 2147483647 w 22"/>
                  <a:gd name="T3" fmla="*/ 2147483647 h 33"/>
                  <a:gd name="T4" fmla="*/ 2147483647 w 22"/>
                  <a:gd name="T5" fmla="*/ 2147483647 h 33"/>
                  <a:gd name="T6" fmla="*/ 2147483647 w 22"/>
                  <a:gd name="T7" fmla="*/ 2147483647 h 33"/>
                  <a:gd name="T8" fmla="*/ 2147483647 w 22"/>
                  <a:gd name="T9" fmla="*/ 2147483647 h 33"/>
                  <a:gd name="T10" fmla="*/ 2147483647 w 22"/>
                  <a:gd name="T11" fmla="*/ 2147483647 h 33"/>
                  <a:gd name="T12" fmla="*/ 0 w 22"/>
                  <a:gd name="T13" fmla="*/ 2147483647 h 33"/>
                  <a:gd name="T14" fmla="*/ 2147483647 w 22"/>
                  <a:gd name="T15" fmla="*/ 2147483647 h 33"/>
                  <a:gd name="T16" fmla="*/ 2147483647 w 22"/>
                  <a:gd name="T17" fmla="*/ 2147483647 h 33"/>
                  <a:gd name="T18" fmla="*/ 2147483647 w 22"/>
                  <a:gd name="T19" fmla="*/ 2147483647 h 33"/>
                  <a:gd name="T20" fmla="*/ 2147483647 w 22"/>
                  <a:gd name="T21" fmla="*/ 2147483647 h 33"/>
                  <a:gd name="T22" fmla="*/ 2147483647 w 22"/>
                  <a:gd name="T23" fmla="*/ 2147483647 h 33"/>
                  <a:gd name="T24" fmla="*/ 2147483647 w 22"/>
                  <a:gd name="T25" fmla="*/ 2147483647 h 33"/>
                  <a:gd name="T26" fmla="*/ 2147483647 w 22"/>
                  <a:gd name="T27" fmla="*/ 2147483647 h 33"/>
                  <a:gd name="T28" fmla="*/ 2147483647 w 22"/>
                  <a:gd name="T29" fmla="*/ 2147483647 h 33"/>
                  <a:gd name="T30" fmla="*/ 2147483647 w 22"/>
                  <a:gd name="T31" fmla="*/ 2147483647 h 33"/>
                  <a:gd name="T32" fmla="*/ 2147483647 w 22"/>
                  <a:gd name="T33" fmla="*/ 2147483647 h 33"/>
                  <a:gd name="T34" fmla="*/ 2147483647 w 22"/>
                  <a:gd name="T35" fmla="*/ 2147483647 h 33"/>
                  <a:gd name="T36" fmla="*/ 2147483647 w 22"/>
                  <a:gd name="T37" fmla="*/ 2147483647 h 33"/>
                  <a:gd name="T38" fmla="*/ 2147483647 w 22"/>
                  <a:gd name="T39" fmla="*/ 2147483647 h 33"/>
                  <a:gd name="T40" fmla="*/ 2147483647 w 22"/>
                  <a:gd name="T41" fmla="*/ 2147483647 h 33"/>
                  <a:gd name="T42" fmla="*/ 2147483647 w 22"/>
                  <a:gd name="T43" fmla="*/ 2147483647 h 33"/>
                  <a:gd name="T44" fmla="*/ 2147483647 w 22"/>
                  <a:gd name="T45" fmla="*/ 2147483647 h 33"/>
                  <a:gd name="T46" fmla="*/ 2147483647 w 22"/>
                  <a:gd name="T47" fmla="*/ 2147483647 h 33"/>
                  <a:gd name="T48" fmla="*/ 2147483647 w 22"/>
                  <a:gd name="T49" fmla="*/ 2147483647 h 33"/>
                  <a:gd name="T50" fmla="*/ 2147483647 w 22"/>
                  <a:gd name="T51" fmla="*/ 2147483647 h 33"/>
                  <a:gd name="T52" fmla="*/ 2147483647 w 22"/>
                  <a:gd name="T53" fmla="*/ 2147483647 h 33"/>
                  <a:gd name="T54" fmla="*/ 2147483647 w 22"/>
                  <a:gd name="T55" fmla="*/ 2147483647 h 33"/>
                  <a:gd name="T56" fmla="*/ 2147483647 w 22"/>
                  <a:gd name="T57" fmla="*/ 2147483647 h 33"/>
                  <a:gd name="T58" fmla="*/ 2147483647 w 22"/>
                  <a:gd name="T59" fmla="*/ 2147483647 h 33"/>
                  <a:gd name="T60" fmla="*/ 2147483647 w 22"/>
                  <a:gd name="T61" fmla="*/ 2147483647 h 33"/>
                  <a:gd name="T62" fmla="*/ 2147483647 w 22"/>
                  <a:gd name="T63" fmla="*/ 2147483647 h 33"/>
                  <a:gd name="T64" fmla="*/ 2147483647 w 22"/>
                  <a:gd name="T65" fmla="*/ 2147483647 h 33"/>
                  <a:gd name="T66" fmla="*/ 2147483647 w 22"/>
                  <a:gd name="T67" fmla="*/ 2147483647 h 33"/>
                  <a:gd name="T68" fmla="*/ 2147483647 w 22"/>
                  <a:gd name="T69" fmla="*/ 2147483647 h 33"/>
                  <a:gd name="T70" fmla="*/ 2147483647 w 22"/>
                  <a:gd name="T71" fmla="*/ 2147483647 h 33"/>
                  <a:gd name="T72" fmla="*/ 2147483647 w 22"/>
                  <a:gd name="T73" fmla="*/ 2147483647 h 33"/>
                  <a:gd name="T74" fmla="*/ 2147483647 w 22"/>
                  <a:gd name="T75" fmla="*/ 2147483647 h 33"/>
                  <a:gd name="T76" fmla="*/ 2147483647 w 22"/>
                  <a:gd name="T77" fmla="*/ 2147483647 h 33"/>
                  <a:gd name="T78" fmla="*/ 2147483647 w 22"/>
                  <a:gd name="T79" fmla="*/ 2147483647 h 33"/>
                  <a:gd name="T80" fmla="*/ 2147483647 w 22"/>
                  <a:gd name="T81" fmla="*/ 2147483647 h 33"/>
                  <a:gd name="T82" fmla="*/ 2147483647 w 22"/>
                  <a:gd name="T83" fmla="*/ 2147483647 h 33"/>
                  <a:gd name="T84" fmla="*/ 2147483647 w 22"/>
                  <a:gd name="T85" fmla="*/ 2147483647 h 33"/>
                  <a:gd name="T86" fmla="*/ 2147483647 w 22"/>
                  <a:gd name="T87" fmla="*/ 2147483647 h 33"/>
                  <a:gd name="T88" fmla="*/ 2147483647 w 22"/>
                  <a:gd name="T89" fmla="*/ 2147483647 h 33"/>
                  <a:gd name="T90" fmla="*/ 2147483647 w 22"/>
                  <a:gd name="T91" fmla="*/ 2147483647 h 33"/>
                  <a:gd name="T92" fmla="*/ 2147483647 w 22"/>
                  <a:gd name="T93" fmla="*/ 2147483647 h 33"/>
                  <a:gd name="T94" fmla="*/ 2147483647 w 22"/>
                  <a:gd name="T95" fmla="*/ 2147483647 h 33"/>
                  <a:gd name="T96" fmla="*/ 2147483647 w 22"/>
                  <a:gd name="T97" fmla="*/ 2147483647 h 33"/>
                  <a:gd name="T98" fmla="*/ 2147483647 w 22"/>
                  <a:gd name="T99" fmla="*/ 2147483647 h 33"/>
                  <a:gd name="T100" fmla="*/ 2147483647 w 22"/>
                  <a:gd name="T101" fmla="*/ 2147483647 h 33"/>
                  <a:gd name="T102" fmla="*/ 2147483647 w 22"/>
                  <a:gd name="T103" fmla="*/ 2147483647 h 33"/>
                  <a:gd name="T104" fmla="*/ 2147483647 w 22"/>
                  <a:gd name="T105" fmla="*/ 2147483647 h 33"/>
                  <a:gd name="T106" fmla="*/ 2147483647 w 22"/>
                  <a:gd name="T107" fmla="*/ 2147483647 h 33"/>
                  <a:gd name="T108" fmla="*/ 2147483647 w 22"/>
                  <a:gd name="T109" fmla="*/ 2147483647 h 33"/>
                  <a:gd name="T110" fmla="*/ 2147483647 w 22"/>
                  <a:gd name="T111" fmla="*/ 2147483647 h 33"/>
                  <a:gd name="T112" fmla="*/ 2147483647 w 22"/>
                  <a:gd name="T113" fmla="*/ 2147483647 h 33"/>
                  <a:gd name="T114" fmla="*/ 2147483647 w 22"/>
                  <a:gd name="T115" fmla="*/ 2147483647 h 33"/>
                  <a:gd name="T116" fmla="*/ 2147483647 w 22"/>
                  <a:gd name="T117" fmla="*/ 2147483647 h 33"/>
                  <a:gd name="T118" fmla="*/ 2147483647 w 22"/>
                  <a:gd name="T119" fmla="*/ 2147483647 h 33"/>
                  <a:gd name="T120" fmla="*/ 2147483647 w 22"/>
                  <a:gd name="T121" fmla="*/ 2147483647 h 33"/>
                  <a:gd name="T122" fmla="*/ 2147483647 w 22"/>
                  <a:gd name="T123" fmla="*/ 2147483647 h 33"/>
                  <a:gd name="T124" fmla="*/ 2147483647 w 22"/>
                  <a:gd name="T125" fmla="*/ 2147483647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 h="33">
                    <a:moveTo>
                      <a:pt x="11" y="31"/>
                    </a:move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2"/>
                      <a:pt x="9" y="33"/>
                      <a:pt x="10" y="33"/>
                    </a:cubicBezTo>
                    <a:cubicBezTo>
                      <a:pt x="10" y="33"/>
                      <a:pt x="10" y="33"/>
                      <a:pt x="10" y="33"/>
                    </a:cubicBezTo>
                    <a:cubicBezTo>
                      <a:pt x="10" y="33"/>
                      <a:pt x="10" y="33"/>
                      <a:pt x="10" y="33"/>
                    </a:cubicBezTo>
                    <a:cubicBezTo>
                      <a:pt x="11" y="33"/>
                      <a:pt x="11" y="33"/>
                      <a:pt x="11" y="33"/>
                    </a:cubicBezTo>
                    <a:cubicBezTo>
                      <a:pt x="11" y="32"/>
                      <a:pt x="11" y="32"/>
                      <a:pt x="11" y="32"/>
                    </a:cubicBezTo>
                    <a:cubicBezTo>
                      <a:pt x="11" y="32"/>
                      <a:pt x="11" y="32"/>
                      <a:pt x="11" y="32"/>
                    </a:cubicBezTo>
                    <a:cubicBezTo>
                      <a:pt x="11" y="32"/>
                      <a:pt x="11" y="32"/>
                      <a:pt x="11" y="32"/>
                    </a:cubicBezTo>
                    <a:cubicBezTo>
                      <a:pt x="12" y="32"/>
                      <a:pt x="12" y="32"/>
                      <a:pt x="12" y="32"/>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1" y="31"/>
                      <a:pt x="11" y="31"/>
                      <a:pt x="11" y="31"/>
                    </a:cubicBezTo>
                    <a:cubicBezTo>
                      <a:pt x="11" y="31"/>
                      <a:pt x="11" y="31"/>
                      <a:pt x="11" y="31"/>
                    </a:cubicBezTo>
                    <a:moveTo>
                      <a:pt x="9" y="30"/>
                    </a:moveTo>
                    <a:cubicBezTo>
                      <a:pt x="9" y="30"/>
                      <a:pt x="9" y="30"/>
                      <a:pt x="9" y="30"/>
                    </a:cubicBezTo>
                    <a:cubicBezTo>
                      <a:pt x="9" y="31"/>
                      <a:pt x="9" y="31"/>
                      <a:pt x="9" y="31"/>
                    </a:cubicBezTo>
                    <a:cubicBezTo>
                      <a:pt x="8" y="31"/>
                      <a:pt x="8" y="31"/>
                      <a:pt x="8" y="31"/>
                    </a:cubicBezTo>
                    <a:cubicBezTo>
                      <a:pt x="8" y="31"/>
                      <a:pt x="8" y="31"/>
                      <a:pt x="9" y="31"/>
                    </a:cubicBezTo>
                    <a:cubicBezTo>
                      <a:pt x="9" y="31"/>
                      <a:pt x="9" y="31"/>
                      <a:pt x="9" y="31"/>
                    </a:cubicBezTo>
                    <a:cubicBezTo>
                      <a:pt x="9" y="30"/>
                      <a:pt x="9" y="30"/>
                      <a:pt x="9" y="30"/>
                    </a:cubicBezTo>
                    <a:moveTo>
                      <a:pt x="3" y="0"/>
                    </a:move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0" y="1"/>
                      <a:pt x="0" y="1"/>
                      <a:pt x="0" y="1"/>
                    </a:cubicBezTo>
                    <a:cubicBezTo>
                      <a:pt x="1" y="11"/>
                      <a:pt x="4" y="20"/>
                      <a:pt x="8" y="30"/>
                    </a:cubicBezTo>
                    <a:cubicBezTo>
                      <a:pt x="9" y="30"/>
                      <a:pt x="9" y="30"/>
                      <a:pt x="9" y="30"/>
                    </a:cubicBezTo>
                    <a:cubicBezTo>
                      <a:pt x="10" y="29"/>
                      <a:pt x="10" y="29"/>
                      <a:pt x="10" y="29"/>
                    </a:cubicBezTo>
                    <a:cubicBezTo>
                      <a:pt x="10" y="29"/>
                      <a:pt x="10" y="29"/>
                      <a:pt x="10" y="29"/>
                    </a:cubicBezTo>
                    <a:cubicBezTo>
                      <a:pt x="9" y="29"/>
                      <a:pt x="9" y="29"/>
                      <a:pt x="9" y="29"/>
                    </a:cubicBezTo>
                    <a:cubicBezTo>
                      <a:pt x="8" y="28"/>
                      <a:pt x="8" y="28"/>
                      <a:pt x="8" y="28"/>
                    </a:cubicBezTo>
                    <a:cubicBezTo>
                      <a:pt x="8" y="28"/>
                      <a:pt x="8" y="28"/>
                      <a:pt x="8" y="28"/>
                    </a:cubicBezTo>
                    <a:cubicBezTo>
                      <a:pt x="7" y="28"/>
                      <a:pt x="7" y="28"/>
                      <a:pt x="7" y="28"/>
                    </a:cubicBezTo>
                    <a:cubicBezTo>
                      <a:pt x="8" y="27"/>
                      <a:pt x="8" y="27"/>
                      <a:pt x="8" y="27"/>
                    </a:cubicBezTo>
                    <a:cubicBezTo>
                      <a:pt x="8" y="28"/>
                      <a:pt x="8" y="28"/>
                      <a:pt x="8" y="28"/>
                    </a:cubicBezTo>
                    <a:cubicBezTo>
                      <a:pt x="9" y="28"/>
                      <a:pt x="9" y="28"/>
                      <a:pt x="9" y="28"/>
                    </a:cubicBezTo>
                    <a:cubicBezTo>
                      <a:pt x="10" y="28"/>
                      <a:pt x="10" y="28"/>
                      <a:pt x="10" y="28"/>
                    </a:cubicBezTo>
                    <a:cubicBezTo>
                      <a:pt x="11" y="29"/>
                      <a:pt x="11" y="29"/>
                      <a:pt x="11" y="29"/>
                    </a:cubicBezTo>
                    <a:cubicBezTo>
                      <a:pt x="11" y="29"/>
                      <a:pt x="11" y="29"/>
                      <a:pt x="11" y="29"/>
                    </a:cubicBezTo>
                    <a:cubicBezTo>
                      <a:pt x="12" y="30"/>
                      <a:pt x="12" y="30"/>
                      <a:pt x="12" y="30"/>
                    </a:cubicBezTo>
                    <a:cubicBezTo>
                      <a:pt x="13" y="30"/>
                      <a:pt x="13" y="30"/>
                      <a:pt x="13" y="30"/>
                    </a:cubicBezTo>
                    <a:cubicBezTo>
                      <a:pt x="13" y="30"/>
                      <a:pt x="13" y="30"/>
                      <a:pt x="13" y="30"/>
                    </a:cubicBezTo>
                    <a:cubicBezTo>
                      <a:pt x="13" y="30"/>
                      <a:pt x="13" y="30"/>
                      <a:pt x="13" y="30"/>
                    </a:cubicBezTo>
                    <a:cubicBezTo>
                      <a:pt x="14" y="30"/>
                      <a:pt x="14" y="30"/>
                      <a:pt x="14" y="30"/>
                    </a:cubicBezTo>
                    <a:cubicBezTo>
                      <a:pt x="14" y="30"/>
                      <a:pt x="14" y="30"/>
                      <a:pt x="14" y="30"/>
                    </a:cubicBezTo>
                    <a:cubicBezTo>
                      <a:pt x="14" y="29"/>
                      <a:pt x="14" y="29"/>
                      <a:pt x="14" y="29"/>
                    </a:cubicBezTo>
                    <a:cubicBezTo>
                      <a:pt x="14" y="29"/>
                      <a:pt x="14" y="29"/>
                      <a:pt x="14" y="29"/>
                    </a:cubicBezTo>
                    <a:cubicBezTo>
                      <a:pt x="13" y="29"/>
                      <a:pt x="13" y="29"/>
                      <a:pt x="13" y="29"/>
                    </a:cubicBezTo>
                    <a:cubicBezTo>
                      <a:pt x="13" y="28"/>
                      <a:pt x="13" y="28"/>
                      <a:pt x="13" y="28"/>
                    </a:cubicBezTo>
                    <a:cubicBezTo>
                      <a:pt x="13" y="28"/>
                      <a:pt x="13" y="28"/>
                      <a:pt x="13" y="28"/>
                    </a:cubicBezTo>
                    <a:cubicBezTo>
                      <a:pt x="12" y="27"/>
                      <a:pt x="12" y="27"/>
                      <a:pt x="12" y="27"/>
                    </a:cubicBezTo>
                    <a:cubicBezTo>
                      <a:pt x="11" y="27"/>
                      <a:pt x="11" y="27"/>
                      <a:pt x="11" y="27"/>
                    </a:cubicBezTo>
                    <a:cubicBezTo>
                      <a:pt x="11" y="27"/>
                      <a:pt x="11" y="27"/>
                      <a:pt x="11" y="27"/>
                    </a:cubicBezTo>
                    <a:cubicBezTo>
                      <a:pt x="10" y="27"/>
                      <a:pt x="10" y="27"/>
                      <a:pt x="10" y="27"/>
                    </a:cubicBezTo>
                    <a:cubicBezTo>
                      <a:pt x="11" y="27"/>
                      <a:pt x="11" y="27"/>
                      <a:pt x="11" y="27"/>
                    </a:cubicBezTo>
                    <a:cubicBezTo>
                      <a:pt x="11" y="26"/>
                      <a:pt x="11" y="26"/>
                      <a:pt x="11" y="26"/>
                    </a:cubicBezTo>
                    <a:cubicBezTo>
                      <a:pt x="10" y="26"/>
                      <a:pt x="10" y="26"/>
                      <a:pt x="10" y="26"/>
                    </a:cubicBezTo>
                    <a:cubicBezTo>
                      <a:pt x="9" y="26"/>
                      <a:pt x="9" y="26"/>
                      <a:pt x="9" y="26"/>
                    </a:cubicBezTo>
                    <a:cubicBezTo>
                      <a:pt x="10" y="26"/>
                      <a:pt x="10" y="26"/>
                      <a:pt x="10" y="26"/>
                    </a:cubicBezTo>
                    <a:cubicBezTo>
                      <a:pt x="11" y="26"/>
                      <a:pt x="11" y="26"/>
                      <a:pt x="11" y="26"/>
                    </a:cubicBezTo>
                    <a:cubicBezTo>
                      <a:pt x="10" y="25"/>
                      <a:pt x="10" y="25"/>
                      <a:pt x="10" y="25"/>
                    </a:cubicBezTo>
                    <a:cubicBezTo>
                      <a:pt x="10" y="26"/>
                      <a:pt x="10" y="26"/>
                      <a:pt x="10" y="26"/>
                    </a:cubicBezTo>
                    <a:cubicBezTo>
                      <a:pt x="9" y="26"/>
                      <a:pt x="9" y="26"/>
                      <a:pt x="9" y="26"/>
                    </a:cubicBezTo>
                    <a:cubicBezTo>
                      <a:pt x="9" y="26"/>
                      <a:pt x="9" y="26"/>
                      <a:pt x="9" y="26"/>
                    </a:cubicBezTo>
                    <a:cubicBezTo>
                      <a:pt x="8" y="25"/>
                      <a:pt x="8" y="25"/>
                      <a:pt x="8"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4"/>
                      <a:pt x="11" y="24"/>
                      <a:pt x="11" y="24"/>
                    </a:cubicBezTo>
                    <a:cubicBezTo>
                      <a:pt x="10" y="24"/>
                      <a:pt x="10" y="24"/>
                      <a:pt x="10" y="24"/>
                    </a:cubicBezTo>
                    <a:cubicBezTo>
                      <a:pt x="10" y="24"/>
                      <a:pt x="10" y="24"/>
                      <a:pt x="10" y="24"/>
                    </a:cubicBezTo>
                    <a:cubicBezTo>
                      <a:pt x="11" y="24"/>
                      <a:pt x="11" y="24"/>
                      <a:pt x="11" y="24"/>
                    </a:cubicBezTo>
                    <a:cubicBezTo>
                      <a:pt x="12" y="24"/>
                      <a:pt x="12" y="24"/>
                      <a:pt x="12" y="24"/>
                    </a:cubicBezTo>
                    <a:cubicBezTo>
                      <a:pt x="13" y="25"/>
                      <a:pt x="13" y="25"/>
                      <a:pt x="13" y="25"/>
                    </a:cubicBezTo>
                    <a:cubicBezTo>
                      <a:pt x="12" y="24"/>
                      <a:pt x="12" y="24"/>
                      <a:pt x="12" y="24"/>
                    </a:cubicBezTo>
                    <a:cubicBezTo>
                      <a:pt x="12" y="25"/>
                      <a:pt x="12" y="25"/>
                      <a:pt x="12" y="25"/>
                    </a:cubicBezTo>
                    <a:cubicBezTo>
                      <a:pt x="13" y="25"/>
                      <a:pt x="13" y="25"/>
                      <a:pt x="13" y="25"/>
                    </a:cubicBezTo>
                    <a:cubicBezTo>
                      <a:pt x="14" y="25"/>
                      <a:pt x="14" y="25"/>
                      <a:pt x="14" y="25"/>
                    </a:cubicBezTo>
                    <a:cubicBezTo>
                      <a:pt x="15" y="25"/>
                      <a:pt x="15" y="25"/>
                      <a:pt x="15" y="25"/>
                    </a:cubicBezTo>
                    <a:cubicBezTo>
                      <a:pt x="15" y="24"/>
                      <a:pt x="15" y="24"/>
                      <a:pt x="15" y="24"/>
                    </a:cubicBezTo>
                    <a:cubicBezTo>
                      <a:pt x="14" y="24"/>
                      <a:pt x="14" y="24"/>
                      <a:pt x="14" y="24"/>
                    </a:cubicBezTo>
                    <a:cubicBezTo>
                      <a:pt x="14" y="24"/>
                      <a:pt x="14" y="24"/>
                      <a:pt x="14" y="24"/>
                    </a:cubicBezTo>
                    <a:cubicBezTo>
                      <a:pt x="14" y="24"/>
                      <a:pt x="14" y="24"/>
                      <a:pt x="14" y="24"/>
                    </a:cubicBezTo>
                    <a:cubicBezTo>
                      <a:pt x="14" y="24"/>
                      <a:pt x="14" y="24"/>
                      <a:pt x="14" y="24"/>
                    </a:cubicBezTo>
                    <a:cubicBezTo>
                      <a:pt x="13" y="23"/>
                      <a:pt x="13" y="23"/>
                      <a:pt x="13" y="23"/>
                    </a:cubicBezTo>
                    <a:cubicBezTo>
                      <a:pt x="14" y="23"/>
                      <a:pt x="14" y="23"/>
                      <a:pt x="14" y="23"/>
                    </a:cubicBezTo>
                    <a:cubicBezTo>
                      <a:pt x="14" y="22"/>
                      <a:pt x="14" y="22"/>
                      <a:pt x="14" y="22"/>
                    </a:cubicBezTo>
                    <a:cubicBezTo>
                      <a:pt x="15" y="23"/>
                      <a:pt x="15" y="23"/>
                      <a:pt x="15" y="23"/>
                    </a:cubicBezTo>
                    <a:cubicBezTo>
                      <a:pt x="15" y="23"/>
                      <a:pt x="15" y="23"/>
                      <a:pt x="15" y="23"/>
                    </a:cubicBezTo>
                    <a:cubicBezTo>
                      <a:pt x="16" y="23"/>
                      <a:pt x="16" y="23"/>
                      <a:pt x="16" y="23"/>
                    </a:cubicBezTo>
                    <a:cubicBezTo>
                      <a:pt x="16" y="23"/>
                      <a:pt x="16" y="23"/>
                      <a:pt x="16" y="23"/>
                    </a:cubicBezTo>
                    <a:cubicBezTo>
                      <a:pt x="16" y="22"/>
                      <a:pt x="16" y="22"/>
                      <a:pt x="16" y="22"/>
                    </a:cubicBezTo>
                    <a:cubicBezTo>
                      <a:pt x="15" y="22"/>
                      <a:pt x="15" y="22"/>
                      <a:pt x="15" y="22"/>
                    </a:cubicBezTo>
                    <a:cubicBezTo>
                      <a:pt x="14" y="22"/>
                      <a:pt x="14" y="22"/>
                      <a:pt x="14" y="22"/>
                    </a:cubicBezTo>
                    <a:cubicBezTo>
                      <a:pt x="14" y="22"/>
                      <a:pt x="14" y="22"/>
                      <a:pt x="14" y="22"/>
                    </a:cubicBezTo>
                    <a:cubicBezTo>
                      <a:pt x="15" y="22"/>
                      <a:pt x="15" y="22"/>
                      <a:pt x="15" y="22"/>
                    </a:cubicBezTo>
                    <a:cubicBezTo>
                      <a:pt x="14" y="22"/>
                      <a:pt x="14" y="22"/>
                      <a:pt x="14" y="22"/>
                    </a:cubicBezTo>
                    <a:cubicBezTo>
                      <a:pt x="14" y="22"/>
                      <a:pt x="14" y="22"/>
                      <a:pt x="14" y="22"/>
                    </a:cubicBezTo>
                    <a:cubicBezTo>
                      <a:pt x="13" y="21"/>
                      <a:pt x="13" y="21"/>
                      <a:pt x="13" y="21"/>
                    </a:cubicBezTo>
                    <a:cubicBezTo>
                      <a:pt x="14" y="21"/>
                      <a:pt x="14" y="21"/>
                      <a:pt x="14" y="21"/>
                    </a:cubicBezTo>
                    <a:cubicBezTo>
                      <a:pt x="15" y="21"/>
                      <a:pt x="15" y="21"/>
                      <a:pt x="15" y="21"/>
                    </a:cubicBezTo>
                    <a:cubicBezTo>
                      <a:pt x="15" y="21"/>
                      <a:pt x="15" y="21"/>
                      <a:pt x="15" y="21"/>
                    </a:cubicBezTo>
                    <a:cubicBezTo>
                      <a:pt x="14" y="20"/>
                      <a:pt x="14" y="20"/>
                      <a:pt x="14" y="20"/>
                    </a:cubicBezTo>
                    <a:cubicBezTo>
                      <a:pt x="14" y="20"/>
                      <a:pt x="14" y="20"/>
                      <a:pt x="14" y="20"/>
                    </a:cubicBezTo>
                    <a:cubicBezTo>
                      <a:pt x="14" y="21"/>
                      <a:pt x="14" y="21"/>
                      <a:pt x="14" y="21"/>
                    </a:cubicBezTo>
                    <a:cubicBezTo>
                      <a:pt x="15" y="21"/>
                      <a:pt x="15" y="21"/>
                      <a:pt x="15" y="21"/>
                    </a:cubicBezTo>
                    <a:cubicBezTo>
                      <a:pt x="15" y="21"/>
                      <a:pt x="15" y="21"/>
                      <a:pt x="15" y="21"/>
                    </a:cubicBezTo>
                    <a:cubicBezTo>
                      <a:pt x="16" y="21"/>
                      <a:pt x="16" y="21"/>
                      <a:pt x="16" y="21"/>
                    </a:cubicBezTo>
                    <a:cubicBezTo>
                      <a:pt x="16" y="20"/>
                      <a:pt x="16" y="20"/>
                      <a:pt x="16" y="20"/>
                    </a:cubicBezTo>
                    <a:cubicBezTo>
                      <a:pt x="15" y="20"/>
                      <a:pt x="15" y="20"/>
                      <a:pt x="15" y="20"/>
                    </a:cubicBezTo>
                    <a:cubicBezTo>
                      <a:pt x="14" y="20"/>
                      <a:pt x="14" y="20"/>
                      <a:pt x="14" y="20"/>
                    </a:cubicBezTo>
                    <a:cubicBezTo>
                      <a:pt x="13" y="20"/>
                      <a:pt x="13" y="20"/>
                      <a:pt x="13" y="20"/>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3" y="18"/>
                      <a:pt x="13" y="18"/>
                      <a:pt x="13" y="18"/>
                    </a:cubicBezTo>
                    <a:cubicBezTo>
                      <a:pt x="13" y="18"/>
                      <a:pt x="13" y="18"/>
                      <a:pt x="13" y="18"/>
                    </a:cubicBezTo>
                    <a:cubicBezTo>
                      <a:pt x="14" y="18"/>
                      <a:pt x="14" y="18"/>
                      <a:pt x="14" y="18"/>
                    </a:cubicBezTo>
                    <a:cubicBezTo>
                      <a:pt x="14" y="18"/>
                      <a:pt x="14" y="18"/>
                      <a:pt x="14" y="18"/>
                    </a:cubicBezTo>
                    <a:cubicBezTo>
                      <a:pt x="14" y="18"/>
                      <a:pt x="14" y="18"/>
                      <a:pt x="14" y="18"/>
                    </a:cubicBezTo>
                    <a:cubicBezTo>
                      <a:pt x="15" y="18"/>
                      <a:pt x="15" y="18"/>
                      <a:pt x="15" y="18"/>
                    </a:cubicBezTo>
                    <a:cubicBezTo>
                      <a:pt x="16" y="18"/>
                      <a:pt x="16" y="18"/>
                      <a:pt x="16" y="18"/>
                    </a:cubicBezTo>
                    <a:cubicBezTo>
                      <a:pt x="17" y="18"/>
                      <a:pt x="17" y="18"/>
                      <a:pt x="17" y="18"/>
                    </a:cubicBezTo>
                    <a:cubicBezTo>
                      <a:pt x="17" y="18"/>
                      <a:pt x="17" y="18"/>
                      <a:pt x="17" y="18"/>
                    </a:cubicBezTo>
                    <a:cubicBezTo>
                      <a:pt x="17" y="17"/>
                      <a:pt x="17" y="17"/>
                      <a:pt x="17" y="17"/>
                    </a:cubicBezTo>
                    <a:cubicBezTo>
                      <a:pt x="16" y="17"/>
                      <a:pt x="16" y="17"/>
                      <a:pt x="16" y="17"/>
                    </a:cubicBezTo>
                    <a:cubicBezTo>
                      <a:pt x="16" y="17"/>
                      <a:pt x="16" y="17"/>
                      <a:pt x="16" y="17"/>
                    </a:cubicBezTo>
                    <a:cubicBezTo>
                      <a:pt x="15" y="17"/>
                      <a:pt x="15" y="17"/>
                      <a:pt x="15" y="17"/>
                    </a:cubicBezTo>
                    <a:cubicBezTo>
                      <a:pt x="15" y="17"/>
                      <a:pt x="15" y="17"/>
                      <a:pt x="15" y="17"/>
                    </a:cubicBezTo>
                    <a:cubicBezTo>
                      <a:pt x="15" y="16"/>
                      <a:pt x="15" y="16"/>
                      <a:pt x="15" y="16"/>
                    </a:cubicBezTo>
                    <a:cubicBezTo>
                      <a:pt x="15" y="17"/>
                      <a:pt x="15" y="17"/>
                      <a:pt x="15" y="17"/>
                    </a:cubicBezTo>
                    <a:cubicBezTo>
                      <a:pt x="16" y="17"/>
                      <a:pt x="16" y="17"/>
                      <a:pt x="16" y="17"/>
                    </a:cubicBezTo>
                    <a:cubicBezTo>
                      <a:pt x="16" y="16"/>
                      <a:pt x="16" y="16"/>
                      <a:pt x="16" y="16"/>
                    </a:cubicBezTo>
                    <a:cubicBezTo>
                      <a:pt x="15" y="16"/>
                      <a:pt x="15" y="16"/>
                      <a:pt x="15" y="16"/>
                    </a:cubicBezTo>
                    <a:cubicBezTo>
                      <a:pt x="14" y="16"/>
                      <a:pt x="14" y="16"/>
                      <a:pt x="14" y="16"/>
                    </a:cubicBezTo>
                    <a:cubicBezTo>
                      <a:pt x="14" y="16"/>
                      <a:pt x="14" y="16"/>
                      <a:pt x="14" y="16"/>
                    </a:cubicBezTo>
                    <a:cubicBezTo>
                      <a:pt x="14" y="16"/>
                      <a:pt x="14" y="16"/>
                      <a:pt x="14" y="16"/>
                    </a:cubicBezTo>
                    <a:cubicBezTo>
                      <a:pt x="13" y="16"/>
                      <a:pt x="13" y="16"/>
                      <a:pt x="13" y="16"/>
                    </a:cubicBezTo>
                    <a:cubicBezTo>
                      <a:pt x="14" y="15"/>
                      <a:pt x="14" y="15"/>
                      <a:pt x="14" y="15"/>
                    </a:cubicBezTo>
                    <a:cubicBezTo>
                      <a:pt x="14" y="15"/>
                      <a:pt x="14" y="15"/>
                      <a:pt x="14" y="15"/>
                    </a:cubicBezTo>
                    <a:cubicBezTo>
                      <a:pt x="15" y="14"/>
                      <a:pt x="15" y="14"/>
                      <a:pt x="15" y="14"/>
                    </a:cubicBezTo>
                    <a:cubicBezTo>
                      <a:pt x="15" y="14"/>
                      <a:pt x="15" y="14"/>
                      <a:pt x="15" y="14"/>
                    </a:cubicBezTo>
                    <a:cubicBezTo>
                      <a:pt x="16" y="13"/>
                      <a:pt x="16" y="13"/>
                      <a:pt x="16" y="13"/>
                    </a:cubicBezTo>
                    <a:cubicBezTo>
                      <a:pt x="16" y="13"/>
                      <a:pt x="16" y="13"/>
                      <a:pt x="16" y="13"/>
                    </a:cubicBezTo>
                    <a:cubicBezTo>
                      <a:pt x="15" y="13"/>
                      <a:pt x="15" y="13"/>
                      <a:pt x="15" y="13"/>
                    </a:cubicBezTo>
                    <a:cubicBezTo>
                      <a:pt x="16" y="12"/>
                      <a:pt x="16" y="12"/>
                      <a:pt x="16" y="12"/>
                    </a:cubicBezTo>
                    <a:cubicBezTo>
                      <a:pt x="17" y="12"/>
                      <a:pt x="17" y="12"/>
                      <a:pt x="17" y="12"/>
                    </a:cubicBezTo>
                    <a:cubicBezTo>
                      <a:pt x="17" y="11"/>
                      <a:pt x="17" y="11"/>
                      <a:pt x="17" y="11"/>
                    </a:cubicBezTo>
                    <a:cubicBezTo>
                      <a:pt x="17" y="11"/>
                      <a:pt x="17" y="11"/>
                      <a:pt x="17" y="11"/>
                    </a:cubicBezTo>
                    <a:cubicBezTo>
                      <a:pt x="16" y="11"/>
                      <a:pt x="16" y="11"/>
                      <a:pt x="16" y="11"/>
                    </a:cubicBezTo>
                    <a:cubicBezTo>
                      <a:pt x="16" y="11"/>
                      <a:pt x="16" y="11"/>
                      <a:pt x="16" y="11"/>
                    </a:cubicBezTo>
                    <a:cubicBezTo>
                      <a:pt x="16" y="11"/>
                      <a:pt x="16" y="11"/>
                      <a:pt x="16" y="11"/>
                    </a:cubicBezTo>
                    <a:cubicBezTo>
                      <a:pt x="15" y="11"/>
                      <a:pt x="15" y="11"/>
                      <a:pt x="15" y="11"/>
                    </a:cubicBezTo>
                    <a:cubicBezTo>
                      <a:pt x="16" y="11"/>
                      <a:pt x="16" y="11"/>
                      <a:pt x="16" y="11"/>
                    </a:cubicBezTo>
                    <a:cubicBezTo>
                      <a:pt x="16" y="12"/>
                      <a:pt x="16" y="12"/>
                      <a:pt x="16" y="12"/>
                    </a:cubicBezTo>
                    <a:cubicBezTo>
                      <a:pt x="15" y="12"/>
                      <a:pt x="15" y="12"/>
                      <a:pt x="15" y="12"/>
                    </a:cubicBezTo>
                    <a:cubicBezTo>
                      <a:pt x="15" y="12"/>
                      <a:pt x="15" y="12"/>
                      <a:pt x="15" y="12"/>
                    </a:cubicBezTo>
                    <a:cubicBezTo>
                      <a:pt x="15" y="11"/>
                      <a:pt x="15" y="11"/>
                      <a:pt x="15" y="11"/>
                    </a:cubicBezTo>
                    <a:cubicBezTo>
                      <a:pt x="15" y="11"/>
                      <a:pt x="15" y="11"/>
                      <a:pt x="15" y="11"/>
                    </a:cubicBezTo>
                    <a:cubicBezTo>
                      <a:pt x="16" y="11"/>
                      <a:pt x="16" y="11"/>
                      <a:pt x="16" y="11"/>
                    </a:cubicBezTo>
                    <a:cubicBezTo>
                      <a:pt x="17" y="11"/>
                      <a:pt x="17" y="11"/>
                      <a:pt x="17" y="11"/>
                    </a:cubicBezTo>
                    <a:cubicBezTo>
                      <a:pt x="18" y="11"/>
                      <a:pt x="18" y="11"/>
                      <a:pt x="18" y="11"/>
                    </a:cubicBezTo>
                    <a:cubicBezTo>
                      <a:pt x="19" y="10"/>
                      <a:pt x="19" y="10"/>
                      <a:pt x="19" y="10"/>
                    </a:cubicBezTo>
                    <a:cubicBezTo>
                      <a:pt x="18" y="10"/>
                      <a:pt x="18" y="10"/>
                      <a:pt x="18" y="10"/>
                    </a:cubicBezTo>
                    <a:cubicBezTo>
                      <a:pt x="17" y="10"/>
                      <a:pt x="17" y="10"/>
                      <a:pt x="17" y="10"/>
                    </a:cubicBezTo>
                    <a:cubicBezTo>
                      <a:pt x="17" y="10"/>
                      <a:pt x="17" y="10"/>
                      <a:pt x="17" y="10"/>
                    </a:cubicBezTo>
                    <a:cubicBezTo>
                      <a:pt x="16" y="10"/>
                      <a:pt x="16" y="10"/>
                      <a:pt x="16" y="10"/>
                    </a:cubicBezTo>
                    <a:cubicBezTo>
                      <a:pt x="15" y="10"/>
                      <a:pt x="15" y="10"/>
                      <a:pt x="15" y="10"/>
                    </a:cubicBezTo>
                    <a:cubicBezTo>
                      <a:pt x="15" y="10"/>
                      <a:pt x="15" y="10"/>
                      <a:pt x="15" y="10"/>
                    </a:cubicBezTo>
                    <a:cubicBezTo>
                      <a:pt x="14" y="10"/>
                      <a:pt x="14" y="10"/>
                      <a:pt x="14" y="10"/>
                    </a:cubicBezTo>
                    <a:cubicBezTo>
                      <a:pt x="14" y="10"/>
                      <a:pt x="14" y="10"/>
                      <a:pt x="14" y="10"/>
                    </a:cubicBezTo>
                    <a:cubicBezTo>
                      <a:pt x="15" y="10"/>
                      <a:pt x="15" y="10"/>
                      <a:pt x="15" y="10"/>
                    </a:cubicBezTo>
                    <a:cubicBezTo>
                      <a:pt x="15" y="10"/>
                      <a:pt x="15" y="10"/>
                      <a:pt x="15" y="10"/>
                    </a:cubicBezTo>
                    <a:cubicBezTo>
                      <a:pt x="16" y="10"/>
                      <a:pt x="16" y="10"/>
                      <a:pt x="16" y="10"/>
                    </a:cubicBezTo>
                    <a:cubicBezTo>
                      <a:pt x="17" y="10"/>
                      <a:pt x="17" y="10"/>
                      <a:pt x="17" y="10"/>
                    </a:cubicBezTo>
                    <a:cubicBezTo>
                      <a:pt x="17" y="9"/>
                      <a:pt x="17" y="9"/>
                      <a:pt x="17" y="9"/>
                    </a:cubicBezTo>
                    <a:cubicBezTo>
                      <a:pt x="18" y="10"/>
                      <a:pt x="18" y="10"/>
                      <a:pt x="18" y="10"/>
                    </a:cubicBezTo>
                    <a:cubicBezTo>
                      <a:pt x="18" y="10"/>
                      <a:pt x="18" y="10"/>
                      <a:pt x="18" y="10"/>
                    </a:cubicBezTo>
                    <a:cubicBezTo>
                      <a:pt x="19" y="10"/>
                      <a:pt x="19" y="10"/>
                      <a:pt x="19" y="10"/>
                    </a:cubicBezTo>
                    <a:cubicBezTo>
                      <a:pt x="19" y="9"/>
                      <a:pt x="19" y="9"/>
                      <a:pt x="19" y="9"/>
                    </a:cubicBezTo>
                    <a:cubicBezTo>
                      <a:pt x="20" y="9"/>
                      <a:pt x="20" y="9"/>
                      <a:pt x="20" y="9"/>
                    </a:cubicBezTo>
                    <a:cubicBezTo>
                      <a:pt x="20" y="9"/>
                      <a:pt x="20" y="9"/>
                      <a:pt x="20" y="9"/>
                    </a:cubicBezTo>
                    <a:cubicBezTo>
                      <a:pt x="19" y="9"/>
                      <a:pt x="19" y="9"/>
                      <a:pt x="19" y="9"/>
                    </a:cubicBezTo>
                    <a:cubicBezTo>
                      <a:pt x="20" y="8"/>
                      <a:pt x="20" y="8"/>
                      <a:pt x="20" y="8"/>
                    </a:cubicBezTo>
                    <a:cubicBezTo>
                      <a:pt x="21" y="9"/>
                      <a:pt x="21" y="9"/>
                      <a:pt x="21" y="9"/>
                    </a:cubicBezTo>
                    <a:cubicBezTo>
                      <a:pt x="22" y="7"/>
                      <a:pt x="22" y="7"/>
                      <a:pt x="22" y="7"/>
                    </a:cubicBezTo>
                    <a:cubicBezTo>
                      <a:pt x="22" y="7"/>
                      <a:pt x="22" y="7"/>
                      <a:pt x="22" y="7"/>
                    </a:cubicBezTo>
                    <a:cubicBezTo>
                      <a:pt x="20" y="6"/>
                      <a:pt x="20" y="6"/>
                      <a:pt x="20" y="6"/>
                    </a:cubicBezTo>
                    <a:cubicBezTo>
                      <a:pt x="18" y="6"/>
                      <a:pt x="18" y="6"/>
                      <a:pt x="18" y="6"/>
                    </a:cubicBezTo>
                    <a:cubicBezTo>
                      <a:pt x="18" y="7"/>
                      <a:pt x="18" y="7"/>
                      <a:pt x="18" y="7"/>
                    </a:cubicBezTo>
                    <a:cubicBezTo>
                      <a:pt x="17" y="6"/>
                      <a:pt x="17" y="6"/>
                      <a:pt x="17" y="6"/>
                    </a:cubicBezTo>
                    <a:cubicBezTo>
                      <a:pt x="17" y="6"/>
                      <a:pt x="17" y="6"/>
                      <a:pt x="17" y="6"/>
                    </a:cubicBezTo>
                    <a:cubicBezTo>
                      <a:pt x="17" y="7"/>
                      <a:pt x="17" y="7"/>
                      <a:pt x="17" y="7"/>
                    </a:cubicBezTo>
                    <a:cubicBezTo>
                      <a:pt x="17" y="7"/>
                      <a:pt x="17" y="7"/>
                      <a:pt x="17" y="7"/>
                    </a:cubicBezTo>
                    <a:cubicBezTo>
                      <a:pt x="17" y="7"/>
                      <a:pt x="17" y="7"/>
                      <a:pt x="17" y="7"/>
                    </a:cubicBezTo>
                    <a:cubicBezTo>
                      <a:pt x="16" y="8"/>
                      <a:pt x="16" y="8"/>
                      <a:pt x="16" y="8"/>
                    </a:cubicBezTo>
                    <a:cubicBezTo>
                      <a:pt x="16" y="7"/>
                      <a:pt x="16" y="7"/>
                      <a:pt x="16" y="7"/>
                    </a:cubicBezTo>
                    <a:cubicBezTo>
                      <a:pt x="15" y="7"/>
                      <a:pt x="15" y="7"/>
                      <a:pt x="15" y="7"/>
                    </a:cubicBezTo>
                    <a:cubicBezTo>
                      <a:pt x="15" y="7"/>
                      <a:pt x="15" y="7"/>
                      <a:pt x="15" y="7"/>
                    </a:cubicBezTo>
                    <a:cubicBezTo>
                      <a:pt x="15" y="7"/>
                      <a:pt x="15" y="7"/>
                      <a:pt x="15" y="7"/>
                    </a:cubicBezTo>
                    <a:cubicBezTo>
                      <a:pt x="14" y="7"/>
                      <a:pt x="14" y="7"/>
                      <a:pt x="14" y="7"/>
                    </a:cubicBezTo>
                    <a:cubicBezTo>
                      <a:pt x="13" y="8"/>
                      <a:pt x="13" y="8"/>
                      <a:pt x="13" y="8"/>
                    </a:cubicBezTo>
                    <a:cubicBezTo>
                      <a:pt x="13" y="9"/>
                      <a:pt x="13" y="9"/>
                      <a:pt x="13" y="9"/>
                    </a:cubicBezTo>
                    <a:cubicBezTo>
                      <a:pt x="12" y="9"/>
                      <a:pt x="12" y="9"/>
                      <a:pt x="12" y="9"/>
                    </a:cubicBezTo>
                    <a:cubicBezTo>
                      <a:pt x="12" y="10"/>
                      <a:pt x="12" y="10"/>
                      <a:pt x="12" y="10"/>
                    </a:cubicBezTo>
                    <a:cubicBezTo>
                      <a:pt x="12" y="10"/>
                      <a:pt x="12" y="10"/>
                      <a:pt x="12" y="10"/>
                    </a:cubicBezTo>
                    <a:cubicBezTo>
                      <a:pt x="11" y="10"/>
                      <a:pt x="11" y="10"/>
                      <a:pt x="11" y="10"/>
                    </a:cubicBezTo>
                    <a:cubicBezTo>
                      <a:pt x="11" y="10"/>
                      <a:pt x="11" y="10"/>
                      <a:pt x="11" y="10"/>
                    </a:cubicBezTo>
                    <a:cubicBezTo>
                      <a:pt x="12" y="10"/>
                      <a:pt x="12" y="10"/>
                      <a:pt x="12" y="10"/>
                    </a:cubicBezTo>
                    <a:cubicBezTo>
                      <a:pt x="12" y="9"/>
                      <a:pt x="12" y="9"/>
                      <a:pt x="12" y="9"/>
                    </a:cubicBezTo>
                    <a:cubicBezTo>
                      <a:pt x="12" y="9"/>
                      <a:pt x="12" y="9"/>
                      <a:pt x="12" y="9"/>
                    </a:cubicBezTo>
                    <a:cubicBezTo>
                      <a:pt x="12" y="8"/>
                      <a:pt x="12" y="8"/>
                      <a:pt x="12" y="8"/>
                    </a:cubicBezTo>
                    <a:cubicBezTo>
                      <a:pt x="12" y="8"/>
                      <a:pt x="12" y="8"/>
                      <a:pt x="12" y="8"/>
                    </a:cubicBezTo>
                    <a:cubicBezTo>
                      <a:pt x="13" y="8"/>
                      <a:pt x="13" y="8"/>
                      <a:pt x="13" y="8"/>
                    </a:cubicBezTo>
                    <a:cubicBezTo>
                      <a:pt x="13" y="6"/>
                      <a:pt x="13" y="6"/>
                      <a:pt x="13" y="6"/>
                    </a:cubicBezTo>
                    <a:cubicBezTo>
                      <a:pt x="13" y="6"/>
                      <a:pt x="13" y="6"/>
                      <a:pt x="13" y="6"/>
                    </a:cubicBezTo>
                    <a:cubicBezTo>
                      <a:pt x="11" y="6"/>
                      <a:pt x="11" y="6"/>
                      <a:pt x="11" y="6"/>
                    </a:cubicBezTo>
                    <a:cubicBezTo>
                      <a:pt x="11" y="6"/>
                      <a:pt x="11" y="6"/>
                      <a:pt x="11" y="6"/>
                    </a:cubicBezTo>
                    <a:cubicBezTo>
                      <a:pt x="11" y="7"/>
                      <a:pt x="11" y="7"/>
                      <a:pt x="11" y="7"/>
                    </a:cubicBezTo>
                    <a:cubicBezTo>
                      <a:pt x="10" y="7"/>
                      <a:pt x="10" y="7"/>
                      <a:pt x="10" y="7"/>
                    </a:cubicBezTo>
                    <a:cubicBezTo>
                      <a:pt x="9" y="8"/>
                      <a:pt x="9" y="8"/>
                      <a:pt x="9" y="8"/>
                    </a:cubicBezTo>
                    <a:cubicBezTo>
                      <a:pt x="9" y="8"/>
                      <a:pt x="9" y="8"/>
                      <a:pt x="9" y="8"/>
                    </a:cubicBezTo>
                    <a:cubicBezTo>
                      <a:pt x="8" y="8"/>
                      <a:pt x="8" y="8"/>
                      <a:pt x="8" y="8"/>
                    </a:cubicBezTo>
                    <a:cubicBezTo>
                      <a:pt x="8" y="8"/>
                      <a:pt x="8" y="8"/>
                      <a:pt x="8" y="8"/>
                    </a:cubicBezTo>
                    <a:cubicBezTo>
                      <a:pt x="9" y="7"/>
                      <a:pt x="9" y="7"/>
                      <a:pt x="9" y="7"/>
                    </a:cubicBezTo>
                    <a:cubicBezTo>
                      <a:pt x="9" y="7"/>
                      <a:pt x="9" y="7"/>
                      <a:pt x="9" y="7"/>
                    </a:cubicBezTo>
                    <a:cubicBezTo>
                      <a:pt x="10" y="7"/>
                      <a:pt x="10" y="7"/>
                      <a:pt x="10" y="7"/>
                    </a:cubicBezTo>
                    <a:cubicBezTo>
                      <a:pt x="10" y="6"/>
                      <a:pt x="10" y="6"/>
                      <a:pt x="10" y="6"/>
                    </a:cubicBezTo>
                    <a:cubicBezTo>
                      <a:pt x="10" y="6"/>
                      <a:pt x="10" y="6"/>
                      <a:pt x="10" y="6"/>
                    </a:cubicBezTo>
                    <a:cubicBezTo>
                      <a:pt x="8" y="6"/>
                      <a:pt x="8" y="6"/>
                      <a:pt x="8" y="6"/>
                    </a:cubicBezTo>
                    <a:cubicBezTo>
                      <a:pt x="7" y="6"/>
                      <a:pt x="7" y="6"/>
                      <a:pt x="7" y="6"/>
                    </a:cubicBezTo>
                    <a:cubicBezTo>
                      <a:pt x="6" y="6"/>
                      <a:pt x="6" y="6"/>
                      <a:pt x="6" y="6"/>
                    </a:cubicBezTo>
                    <a:cubicBezTo>
                      <a:pt x="6" y="6"/>
                      <a:pt x="6" y="6"/>
                      <a:pt x="6"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5" y="6"/>
                      <a:pt x="5" y="6"/>
                      <a:pt x="5" y="6"/>
                    </a:cubicBezTo>
                    <a:cubicBezTo>
                      <a:pt x="5" y="6"/>
                      <a:pt x="5" y="6"/>
                      <a:pt x="5" y="6"/>
                    </a:cubicBezTo>
                    <a:cubicBezTo>
                      <a:pt x="4" y="6"/>
                      <a:pt x="4" y="6"/>
                      <a:pt x="4" y="6"/>
                    </a:cubicBezTo>
                    <a:cubicBezTo>
                      <a:pt x="5" y="6"/>
                      <a:pt x="5" y="6"/>
                      <a:pt x="5" y="6"/>
                    </a:cubicBezTo>
                    <a:cubicBezTo>
                      <a:pt x="6" y="6"/>
                      <a:pt x="6" y="6"/>
                      <a:pt x="6" y="6"/>
                    </a:cubicBezTo>
                    <a:cubicBezTo>
                      <a:pt x="8" y="6"/>
                      <a:pt x="8" y="6"/>
                      <a:pt x="8" y="6"/>
                    </a:cubicBezTo>
                    <a:cubicBezTo>
                      <a:pt x="9" y="6"/>
                      <a:pt x="9" y="6"/>
                      <a:pt x="9" y="6"/>
                    </a:cubicBezTo>
                    <a:cubicBezTo>
                      <a:pt x="11" y="6"/>
                      <a:pt x="11" y="6"/>
                      <a:pt x="11" y="6"/>
                    </a:cubicBezTo>
                    <a:cubicBezTo>
                      <a:pt x="11" y="5"/>
                      <a:pt x="11" y="5"/>
                      <a:pt x="11" y="5"/>
                    </a:cubicBezTo>
                    <a:cubicBezTo>
                      <a:pt x="12" y="5"/>
                      <a:pt x="12" y="5"/>
                      <a:pt x="12" y="5"/>
                    </a:cubicBezTo>
                    <a:cubicBezTo>
                      <a:pt x="13" y="5"/>
                      <a:pt x="13" y="5"/>
                      <a:pt x="13" y="5"/>
                    </a:cubicBezTo>
                    <a:cubicBezTo>
                      <a:pt x="13" y="5"/>
                      <a:pt x="13" y="5"/>
                      <a:pt x="13" y="5"/>
                    </a:cubicBezTo>
                    <a:cubicBezTo>
                      <a:pt x="14" y="4"/>
                      <a:pt x="14" y="4"/>
                      <a:pt x="14" y="4"/>
                    </a:cubicBezTo>
                    <a:cubicBezTo>
                      <a:pt x="14" y="4"/>
                      <a:pt x="14" y="4"/>
                      <a:pt x="14" y="4"/>
                    </a:cubicBezTo>
                    <a:cubicBezTo>
                      <a:pt x="13" y="4"/>
                      <a:pt x="13" y="4"/>
                      <a:pt x="13" y="4"/>
                    </a:cubicBezTo>
                    <a:cubicBezTo>
                      <a:pt x="12" y="3"/>
                      <a:pt x="12" y="3"/>
                      <a:pt x="12" y="3"/>
                    </a:cubicBezTo>
                    <a:cubicBezTo>
                      <a:pt x="11" y="3"/>
                      <a:pt x="11" y="3"/>
                      <a:pt x="11" y="3"/>
                    </a:cubicBezTo>
                    <a:cubicBezTo>
                      <a:pt x="11" y="3"/>
                      <a:pt x="11" y="3"/>
                      <a:pt x="11" y="3"/>
                    </a:cubicBezTo>
                    <a:cubicBezTo>
                      <a:pt x="11" y="3"/>
                      <a:pt x="11" y="3"/>
                      <a:pt x="11" y="3"/>
                    </a:cubicBezTo>
                    <a:cubicBezTo>
                      <a:pt x="10" y="4"/>
                      <a:pt x="10" y="4"/>
                      <a:pt x="10" y="4"/>
                    </a:cubicBezTo>
                    <a:cubicBezTo>
                      <a:pt x="10" y="3"/>
                      <a:pt x="10" y="3"/>
                      <a:pt x="10" y="3"/>
                    </a:cubicBezTo>
                    <a:cubicBezTo>
                      <a:pt x="10" y="3"/>
                      <a:pt x="10" y="3"/>
                      <a:pt x="10" y="3"/>
                    </a:cubicBezTo>
                    <a:cubicBezTo>
                      <a:pt x="11" y="3"/>
                      <a:pt x="11" y="3"/>
                      <a:pt x="11" y="3"/>
                    </a:cubicBezTo>
                    <a:cubicBezTo>
                      <a:pt x="10" y="2"/>
                      <a:pt x="10" y="2"/>
                      <a:pt x="10" y="2"/>
                    </a:cubicBezTo>
                    <a:cubicBezTo>
                      <a:pt x="9" y="2"/>
                      <a:pt x="9" y="2"/>
                      <a:pt x="9" y="2"/>
                    </a:cubicBezTo>
                    <a:cubicBezTo>
                      <a:pt x="9" y="3"/>
                      <a:pt x="9" y="3"/>
                      <a:pt x="9" y="3"/>
                    </a:cubicBezTo>
                    <a:cubicBezTo>
                      <a:pt x="7" y="3"/>
                      <a:pt x="7" y="3"/>
                      <a:pt x="7" y="3"/>
                    </a:cubicBezTo>
                    <a:cubicBezTo>
                      <a:pt x="6" y="2"/>
                      <a:pt x="6" y="2"/>
                      <a:pt x="6" y="2"/>
                    </a:cubicBezTo>
                    <a:cubicBezTo>
                      <a:pt x="5" y="2"/>
                      <a:pt x="5" y="2"/>
                      <a:pt x="5" y="2"/>
                    </a:cubicBezTo>
                    <a:cubicBezTo>
                      <a:pt x="4" y="3"/>
                      <a:pt x="4" y="3"/>
                      <a:pt x="4" y="3"/>
                    </a:cubicBezTo>
                    <a:cubicBezTo>
                      <a:pt x="4" y="3"/>
                      <a:pt x="4" y="3"/>
                      <a:pt x="4" y="3"/>
                    </a:cubicBezTo>
                    <a:cubicBezTo>
                      <a:pt x="2" y="3"/>
                      <a:pt x="2" y="3"/>
                      <a:pt x="2" y="3"/>
                    </a:cubicBezTo>
                    <a:cubicBezTo>
                      <a:pt x="2" y="3"/>
                      <a:pt x="2" y="3"/>
                      <a:pt x="2" y="3"/>
                    </a:cubicBezTo>
                    <a:cubicBezTo>
                      <a:pt x="2" y="4"/>
                      <a:pt x="2" y="4"/>
                      <a:pt x="2" y="4"/>
                    </a:cubicBezTo>
                    <a:cubicBezTo>
                      <a:pt x="2" y="3"/>
                      <a:pt x="2" y="3"/>
                      <a:pt x="2" y="3"/>
                    </a:cubicBezTo>
                    <a:cubicBezTo>
                      <a:pt x="1" y="3"/>
                      <a:pt x="1" y="3"/>
                      <a:pt x="1" y="3"/>
                    </a:cubicBezTo>
                    <a:cubicBezTo>
                      <a:pt x="1" y="4"/>
                      <a:pt x="1" y="4"/>
                      <a:pt x="1" y="4"/>
                    </a:cubicBezTo>
                    <a:cubicBezTo>
                      <a:pt x="1" y="4"/>
                      <a:pt x="1" y="4"/>
                      <a:pt x="1" y="4"/>
                    </a:cubicBezTo>
                    <a:cubicBezTo>
                      <a:pt x="1" y="3"/>
                      <a:pt x="1" y="3"/>
                      <a:pt x="1" y="3"/>
                    </a:cubicBezTo>
                    <a:cubicBezTo>
                      <a:pt x="1" y="3"/>
                      <a:pt x="1" y="3"/>
                      <a:pt x="1" y="3"/>
                    </a:cubicBezTo>
                    <a:cubicBezTo>
                      <a:pt x="2" y="3"/>
                      <a:pt x="2" y="3"/>
                      <a:pt x="2" y="3"/>
                    </a:cubicBezTo>
                    <a:cubicBezTo>
                      <a:pt x="3" y="3"/>
                      <a:pt x="3" y="3"/>
                      <a:pt x="3" y="3"/>
                    </a:cubicBezTo>
                    <a:cubicBezTo>
                      <a:pt x="2" y="2"/>
                      <a:pt x="2" y="2"/>
                      <a:pt x="2" y="2"/>
                    </a:cubicBezTo>
                    <a:cubicBezTo>
                      <a:pt x="3" y="2"/>
                      <a:pt x="3" y="2"/>
                      <a:pt x="3" y="2"/>
                    </a:cubicBezTo>
                    <a:cubicBezTo>
                      <a:pt x="4" y="3"/>
                      <a:pt x="4" y="3"/>
                      <a:pt x="4" y="3"/>
                    </a:cubicBezTo>
                    <a:cubicBezTo>
                      <a:pt x="5" y="2"/>
                      <a:pt x="5" y="2"/>
                      <a:pt x="5" y="2"/>
                    </a:cubicBezTo>
                    <a:cubicBezTo>
                      <a:pt x="6" y="2"/>
                      <a:pt x="6" y="2"/>
                      <a:pt x="6" y="2"/>
                    </a:cubicBezTo>
                    <a:cubicBezTo>
                      <a:pt x="7" y="2"/>
                      <a:pt x="7" y="2"/>
                      <a:pt x="7" y="2"/>
                    </a:cubicBezTo>
                    <a:cubicBezTo>
                      <a:pt x="9" y="2"/>
                      <a:pt x="9" y="2"/>
                      <a:pt x="9" y="2"/>
                    </a:cubicBezTo>
                    <a:cubicBezTo>
                      <a:pt x="10" y="2"/>
                      <a:pt x="10" y="2"/>
                      <a:pt x="10" y="2"/>
                    </a:cubicBezTo>
                    <a:cubicBezTo>
                      <a:pt x="10" y="1"/>
                      <a:pt x="10" y="1"/>
                      <a:pt x="10" y="1"/>
                    </a:cubicBezTo>
                    <a:cubicBezTo>
                      <a:pt x="8" y="1"/>
                      <a:pt x="8" y="1"/>
                      <a:pt x="8" y="1"/>
                    </a:cubicBezTo>
                    <a:cubicBezTo>
                      <a:pt x="7" y="1"/>
                      <a:pt x="7" y="1"/>
                      <a:pt x="7" y="1"/>
                    </a:cubicBezTo>
                    <a:cubicBezTo>
                      <a:pt x="7" y="1"/>
                      <a:pt x="7" y="1"/>
                      <a:pt x="7" y="1"/>
                    </a:cubicBezTo>
                    <a:cubicBezTo>
                      <a:pt x="6" y="1"/>
                      <a:pt x="6" y="1"/>
                      <a:pt x="6" y="1"/>
                    </a:cubicBezTo>
                    <a:cubicBezTo>
                      <a:pt x="7" y="1"/>
                      <a:pt x="7" y="1"/>
                      <a:pt x="7" y="1"/>
                    </a:cubicBezTo>
                    <a:cubicBezTo>
                      <a:pt x="7" y="1"/>
                      <a:pt x="7" y="1"/>
                      <a:pt x="7" y="1"/>
                    </a:cubicBezTo>
                    <a:cubicBezTo>
                      <a:pt x="6" y="1"/>
                      <a:pt x="6" y="1"/>
                      <a:pt x="6" y="1"/>
                    </a:cubicBezTo>
                    <a:cubicBezTo>
                      <a:pt x="6" y="1"/>
                      <a:pt x="6" y="1"/>
                      <a:pt x="6" y="1"/>
                    </a:cubicBezTo>
                    <a:cubicBezTo>
                      <a:pt x="5" y="1"/>
                      <a:pt x="5" y="1"/>
                      <a:pt x="5" y="1"/>
                    </a:cubicBezTo>
                    <a:cubicBezTo>
                      <a:pt x="4" y="1"/>
                      <a:pt x="4" y="1"/>
                      <a:pt x="4" y="1"/>
                    </a:cubicBezTo>
                    <a:cubicBezTo>
                      <a:pt x="4" y="1"/>
                      <a:pt x="4" y="1"/>
                      <a:pt x="4" y="1"/>
                    </a:cubicBezTo>
                    <a:cubicBezTo>
                      <a:pt x="3" y="1"/>
                      <a:pt x="3" y="1"/>
                      <a:pt x="3" y="1"/>
                    </a:cubicBezTo>
                    <a:cubicBezTo>
                      <a:pt x="3" y="0"/>
                      <a:pt x="3" y="0"/>
                      <a:pt x="3"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5" name="Freeform 1891"/>
              <p:cNvSpPr>
                <a:spLocks/>
              </p:cNvSpPr>
              <p:nvPr/>
            </p:nvSpPr>
            <p:spPr bwMode="auto">
              <a:xfrm>
                <a:off x="1001713" y="1042988"/>
                <a:ext cx="3175" cy="0"/>
              </a:xfrm>
              <a:custGeom>
                <a:avLst/>
                <a:gdLst>
                  <a:gd name="T0" fmla="*/ 2147483647 w 2"/>
                  <a:gd name="T1" fmla="*/ 0 w 2"/>
                  <a:gd name="T2" fmla="*/ 2147483647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6" name="Freeform 1892"/>
              <p:cNvSpPr>
                <a:spLocks/>
              </p:cNvSpPr>
              <p:nvPr/>
            </p:nvSpPr>
            <p:spPr bwMode="auto">
              <a:xfrm>
                <a:off x="1001713" y="1042988"/>
                <a:ext cx="3175" cy="0"/>
              </a:xfrm>
              <a:custGeom>
                <a:avLst/>
                <a:gdLst>
                  <a:gd name="T0" fmla="*/ 2147483647 w 2"/>
                  <a:gd name="T1" fmla="*/ 0 w 2"/>
                  <a:gd name="T2" fmla="*/ 2147483647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17" name="Rectangle 1893"/>
              <p:cNvSpPr>
                <a:spLocks noChangeArrowheads="1"/>
              </p:cNvSpPr>
              <p:nvPr/>
            </p:nvSpPr>
            <p:spPr bwMode="auto">
              <a:xfrm>
                <a:off x="1004888" y="1039813"/>
                <a:ext cx="4763"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18" name="Rectangle 1894"/>
              <p:cNvSpPr>
                <a:spLocks noChangeArrowheads="1"/>
              </p:cNvSpPr>
              <p:nvPr/>
            </p:nvSpPr>
            <p:spPr bwMode="auto">
              <a:xfrm>
                <a:off x="1004888" y="1039813"/>
                <a:ext cx="47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19" name="Freeform 1895"/>
              <p:cNvSpPr>
                <a:spLocks/>
              </p:cNvSpPr>
              <p:nvPr/>
            </p:nvSpPr>
            <p:spPr bwMode="auto">
              <a:xfrm>
                <a:off x="1009650" y="1047750"/>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20" name="Freeform 1896"/>
              <p:cNvSpPr>
                <a:spLocks/>
              </p:cNvSpPr>
              <p:nvPr/>
            </p:nvSpPr>
            <p:spPr bwMode="auto">
              <a:xfrm>
                <a:off x="1009650" y="1047750"/>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21" name="Rectangle 1897"/>
              <p:cNvSpPr>
                <a:spLocks noChangeArrowheads="1"/>
              </p:cNvSpPr>
              <p:nvPr/>
            </p:nvSpPr>
            <p:spPr bwMode="auto">
              <a:xfrm>
                <a:off x="1012825" y="1069975"/>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22" name="Rectangle 1898"/>
              <p:cNvSpPr>
                <a:spLocks noChangeArrowheads="1"/>
              </p:cNvSpPr>
              <p:nvPr/>
            </p:nvSpPr>
            <p:spPr bwMode="auto">
              <a:xfrm>
                <a:off x="1012825" y="1069975"/>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23" name="Freeform 1899"/>
              <p:cNvSpPr>
                <a:spLocks/>
              </p:cNvSpPr>
              <p:nvPr/>
            </p:nvSpPr>
            <p:spPr bwMode="auto">
              <a:xfrm>
                <a:off x="1009650" y="1073150"/>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2" y="3"/>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24" name="Freeform 1900"/>
              <p:cNvSpPr>
                <a:spLocks/>
              </p:cNvSpPr>
              <p:nvPr/>
            </p:nvSpPr>
            <p:spPr bwMode="auto">
              <a:xfrm>
                <a:off x="1009650" y="1073150"/>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2" y="3"/>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25" name="Rectangle 1901"/>
              <p:cNvSpPr>
                <a:spLocks noChangeArrowheads="1"/>
              </p:cNvSpPr>
              <p:nvPr/>
            </p:nvSpPr>
            <p:spPr bwMode="auto">
              <a:xfrm>
                <a:off x="1012825" y="1081088"/>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26" name="Rectangle 1902"/>
              <p:cNvSpPr>
                <a:spLocks noChangeArrowheads="1"/>
              </p:cNvSpPr>
              <p:nvPr/>
            </p:nvSpPr>
            <p:spPr bwMode="auto">
              <a:xfrm>
                <a:off x="1012825" y="1081088"/>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27" name="Freeform 1903"/>
              <p:cNvSpPr>
                <a:spLocks/>
              </p:cNvSpPr>
              <p:nvPr/>
            </p:nvSpPr>
            <p:spPr bwMode="auto">
              <a:xfrm>
                <a:off x="1009650" y="1089025"/>
                <a:ext cx="0" cy="6350"/>
              </a:xfrm>
              <a:custGeom>
                <a:avLst/>
                <a:gdLst>
                  <a:gd name="T0" fmla="*/ 0 h 4"/>
                  <a:gd name="T1" fmla="*/ 2147483647 h 4"/>
                  <a:gd name="T2" fmla="*/ 2147483647 h 4"/>
                  <a:gd name="T3" fmla="*/ 2147483647 h 4"/>
                  <a:gd name="T4" fmla="*/ 2147483647 h 4"/>
                  <a:gd name="T5" fmla="*/ 2147483647 h 4"/>
                  <a:gd name="T6" fmla="*/ 0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0"/>
                    </a:moveTo>
                    <a:lnTo>
                      <a:pt x="0" y="2"/>
                    </a:lnTo>
                    <a:lnTo>
                      <a:pt x="0" y="4"/>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28" name="Freeform 1904"/>
              <p:cNvSpPr>
                <a:spLocks/>
              </p:cNvSpPr>
              <p:nvPr/>
            </p:nvSpPr>
            <p:spPr bwMode="auto">
              <a:xfrm>
                <a:off x="1009650" y="1089025"/>
                <a:ext cx="0" cy="6350"/>
              </a:xfrm>
              <a:custGeom>
                <a:avLst/>
                <a:gdLst>
                  <a:gd name="T0" fmla="*/ 0 h 4"/>
                  <a:gd name="T1" fmla="*/ 2147483647 h 4"/>
                  <a:gd name="T2" fmla="*/ 2147483647 h 4"/>
                  <a:gd name="T3" fmla="*/ 2147483647 h 4"/>
                  <a:gd name="T4" fmla="*/ 2147483647 h 4"/>
                  <a:gd name="T5" fmla="*/ 2147483647 h 4"/>
                  <a:gd name="T6" fmla="*/ 0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0"/>
                    </a:moveTo>
                    <a:lnTo>
                      <a:pt x="0" y="2"/>
                    </a:lnTo>
                    <a:lnTo>
                      <a:pt x="0" y="4"/>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29" name="Freeform 1905"/>
              <p:cNvSpPr>
                <a:spLocks/>
              </p:cNvSpPr>
              <p:nvPr/>
            </p:nvSpPr>
            <p:spPr bwMode="auto">
              <a:xfrm>
                <a:off x="1009650" y="1100138"/>
                <a:ext cx="6350" cy="3175"/>
              </a:xfrm>
              <a:custGeom>
                <a:avLst/>
                <a:gdLst>
                  <a:gd name="T0" fmla="*/ 2147483647 w 4"/>
                  <a:gd name="T1" fmla="*/ 0 h 2"/>
                  <a:gd name="T2" fmla="*/ 0 w 4"/>
                  <a:gd name="T3" fmla="*/ 0 h 2"/>
                  <a:gd name="T4" fmla="*/ 0 w 4"/>
                  <a:gd name="T5" fmla="*/ 0 h 2"/>
                  <a:gd name="T6" fmla="*/ 0 w 4"/>
                  <a:gd name="T7" fmla="*/ 2147483647 h 2"/>
                  <a:gd name="T8" fmla="*/ 2147483647 w 4"/>
                  <a:gd name="T9" fmla="*/ 2147483647 h 2"/>
                  <a:gd name="T10" fmla="*/ 2147483647 w 4"/>
                  <a:gd name="T11" fmla="*/ 2147483647 h 2"/>
                  <a:gd name="T12" fmla="*/ 2147483647 w 4"/>
                  <a:gd name="T13" fmla="*/ 0 h 2"/>
                  <a:gd name="T14" fmla="*/ 2147483647 w 4"/>
                  <a:gd name="T15" fmla="*/ 0 h 2"/>
                  <a:gd name="T16" fmla="*/ 2147483647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2" y="0"/>
                    </a:moveTo>
                    <a:lnTo>
                      <a:pt x="0" y="0"/>
                    </a:lnTo>
                    <a:lnTo>
                      <a:pt x="0" y="2"/>
                    </a:lnTo>
                    <a:lnTo>
                      <a:pt x="2" y="2"/>
                    </a:lnTo>
                    <a:lnTo>
                      <a:pt x="4" y="2"/>
                    </a:lnTo>
                    <a:lnTo>
                      <a:pt x="4"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0" name="Freeform 1906"/>
              <p:cNvSpPr>
                <a:spLocks/>
              </p:cNvSpPr>
              <p:nvPr/>
            </p:nvSpPr>
            <p:spPr bwMode="auto">
              <a:xfrm>
                <a:off x="1009650" y="1100138"/>
                <a:ext cx="6350" cy="3175"/>
              </a:xfrm>
              <a:custGeom>
                <a:avLst/>
                <a:gdLst>
                  <a:gd name="T0" fmla="*/ 2147483647 w 4"/>
                  <a:gd name="T1" fmla="*/ 0 h 2"/>
                  <a:gd name="T2" fmla="*/ 0 w 4"/>
                  <a:gd name="T3" fmla="*/ 0 h 2"/>
                  <a:gd name="T4" fmla="*/ 0 w 4"/>
                  <a:gd name="T5" fmla="*/ 0 h 2"/>
                  <a:gd name="T6" fmla="*/ 0 w 4"/>
                  <a:gd name="T7" fmla="*/ 2147483647 h 2"/>
                  <a:gd name="T8" fmla="*/ 2147483647 w 4"/>
                  <a:gd name="T9" fmla="*/ 2147483647 h 2"/>
                  <a:gd name="T10" fmla="*/ 2147483647 w 4"/>
                  <a:gd name="T11" fmla="*/ 2147483647 h 2"/>
                  <a:gd name="T12" fmla="*/ 2147483647 w 4"/>
                  <a:gd name="T13" fmla="*/ 0 h 2"/>
                  <a:gd name="T14" fmla="*/ 2147483647 w 4"/>
                  <a:gd name="T15" fmla="*/ 0 h 2"/>
                  <a:gd name="T16" fmla="*/ 2147483647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2" y="0"/>
                    </a:moveTo>
                    <a:lnTo>
                      <a:pt x="0" y="0"/>
                    </a:lnTo>
                    <a:lnTo>
                      <a:pt x="0" y="2"/>
                    </a:lnTo>
                    <a:lnTo>
                      <a:pt x="2" y="2"/>
                    </a:lnTo>
                    <a:lnTo>
                      <a:pt x="4" y="2"/>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1" name="Freeform 1907"/>
              <p:cNvSpPr>
                <a:spLocks/>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2" name="Freeform 1908"/>
              <p:cNvSpPr>
                <a:spLocks/>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3" name="Freeform 1909"/>
              <p:cNvSpPr>
                <a:spLocks/>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4" name="Freeform 1910"/>
              <p:cNvSpPr>
                <a:spLocks/>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5" name="Freeform 1911"/>
              <p:cNvSpPr>
                <a:spLocks/>
              </p:cNvSpPr>
              <p:nvPr/>
            </p:nvSpPr>
            <p:spPr bwMode="auto">
              <a:xfrm>
                <a:off x="990600" y="1114425"/>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6" name="Freeform 1912"/>
              <p:cNvSpPr>
                <a:spLocks/>
              </p:cNvSpPr>
              <p:nvPr/>
            </p:nvSpPr>
            <p:spPr bwMode="auto">
              <a:xfrm>
                <a:off x="990600" y="1114425"/>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7" name="Freeform 1913"/>
              <p:cNvSpPr>
                <a:spLocks/>
              </p:cNvSpPr>
              <p:nvPr/>
            </p:nvSpPr>
            <p:spPr bwMode="auto">
              <a:xfrm>
                <a:off x="993775" y="1119188"/>
                <a:ext cx="7938" cy="0"/>
              </a:xfrm>
              <a:custGeom>
                <a:avLst/>
                <a:gdLst>
                  <a:gd name="T0" fmla="*/ 2147483647 w 5"/>
                  <a:gd name="T1" fmla="*/ 0 w 5"/>
                  <a:gd name="T2" fmla="*/ 2147483647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0" y="0"/>
                    </a:lnTo>
                    <a:lnTo>
                      <a:pt x="3" y="0"/>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8" name="Freeform 1914"/>
              <p:cNvSpPr>
                <a:spLocks/>
              </p:cNvSpPr>
              <p:nvPr/>
            </p:nvSpPr>
            <p:spPr bwMode="auto">
              <a:xfrm>
                <a:off x="993775" y="1119188"/>
                <a:ext cx="7938" cy="0"/>
              </a:xfrm>
              <a:custGeom>
                <a:avLst/>
                <a:gdLst>
                  <a:gd name="T0" fmla="*/ 2147483647 w 5"/>
                  <a:gd name="T1" fmla="*/ 0 w 5"/>
                  <a:gd name="T2" fmla="*/ 2147483647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0" y="0"/>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39" name="Freeform 1915"/>
              <p:cNvSpPr>
                <a:spLocks/>
              </p:cNvSpPr>
              <p:nvPr/>
            </p:nvSpPr>
            <p:spPr bwMode="auto">
              <a:xfrm>
                <a:off x="990600" y="1119188"/>
                <a:ext cx="11113" cy="3175"/>
              </a:xfrm>
              <a:custGeom>
                <a:avLst/>
                <a:gdLst>
                  <a:gd name="T0" fmla="*/ 2147483647 w 7"/>
                  <a:gd name="T1" fmla="*/ 0 h 2"/>
                  <a:gd name="T2" fmla="*/ 2147483647 w 7"/>
                  <a:gd name="T3" fmla="*/ 0 h 2"/>
                  <a:gd name="T4" fmla="*/ 0 w 7"/>
                  <a:gd name="T5" fmla="*/ 0 h 2"/>
                  <a:gd name="T6" fmla="*/ 2147483647 w 7"/>
                  <a:gd name="T7" fmla="*/ 2147483647 h 2"/>
                  <a:gd name="T8" fmla="*/ 2147483647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5" y="0"/>
                    </a:moveTo>
                    <a:lnTo>
                      <a:pt x="2" y="0"/>
                    </a:lnTo>
                    <a:lnTo>
                      <a:pt x="0" y="0"/>
                    </a:lnTo>
                    <a:lnTo>
                      <a:pt x="2" y="2"/>
                    </a:lnTo>
                    <a:lnTo>
                      <a:pt x="5" y="2"/>
                    </a:lnTo>
                    <a:lnTo>
                      <a:pt x="7" y="2"/>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40" name="Freeform 1916"/>
              <p:cNvSpPr>
                <a:spLocks/>
              </p:cNvSpPr>
              <p:nvPr/>
            </p:nvSpPr>
            <p:spPr bwMode="auto">
              <a:xfrm>
                <a:off x="990600" y="1119188"/>
                <a:ext cx="11113" cy="3175"/>
              </a:xfrm>
              <a:custGeom>
                <a:avLst/>
                <a:gdLst>
                  <a:gd name="T0" fmla="*/ 2147483647 w 7"/>
                  <a:gd name="T1" fmla="*/ 0 h 2"/>
                  <a:gd name="T2" fmla="*/ 2147483647 w 7"/>
                  <a:gd name="T3" fmla="*/ 0 h 2"/>
                  <a:gd name="T4" fmla="*/ 0 w 7"/>
                  <a:gd name="T5" fmla="*/ 0 h 2"/>
                  <a:gd name="T6" fmla="*/ 2147483647 w 7"/>
                  <a:gd name="T7" fmla="*/ 2147483647 h 2"/>
                  <a:gd name="T8" fmla="*/ 2147483647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5" y="0"/>
                    </a:moveTo>
                    <a:lnTo>
                      <a:pt x="2" y="0"/>
                    </a:lnTo>
                    <a:lnTo>
                      <a:pt x="0" y="0"/>
                    </a:lnTo>
                    <a:lnTo>
                      <a:pt x="2" y="2"/>
                    </a:lnTo>
                    <a:lnTo>
                      <a:pt x="5" y="2"/>
                    </a:lnTo>
                    <a:lnTo>
                      <a:pt x="7"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41" name="Freeform 1917"/>
              <p:cNvSpPr>
                <a:spLocks/>
              </p:cNvSpPr>
              <p:nvPr/>
            </p:nvSpPr>
            <p:spPr bwMode="auto">
              <a:xfrm>
                <a:off x="979488" y="1130300"/>
                <a:ext cx="11113" cy="3175"/>
              </a:xfrm>
              <a:custGeom>
                <a:avLst/>
                <a:gdLst>
                  <a:gd name="T0" fmla="*/ 2147483647 w 3"/>
                  <a:gd name="T1" fmla="*/ 0 h 1"/>
                  <a:gd name="T2" fmla="*/ 2147483647 w 3"/>
                  <a:gd name="T3" fmla="*/ 2147483647 h 1"/>
                  <a:gd name="T4" fmla="*/ 0 w 3"/>
                  <a:gd name="T5" fmla="*/ 2147483647 h 1"/>
                  <a:gd name="T6" fmla="*/ 0 w 3"/>
                  <a:gd name="T7" fmla="*/ 2147483647 h 1"/>
                  <a:gd name="T8" fmla="*/ 0 w 3"/>
                  <a:gd name="T9" fmla="*/ 2147483647 h 1"/>
                  <a:gd name="T10" fmla="*/ 2147483647 w 3"/>
                  <a:gd name="T11" fmla="*/ 2147483647 h 1"/>
                  <a:gd name="T12" fmla="*/ 2147483647 w 3"/>
                  <a:gd name="T13" fmla="*/ 2147483647 h 1"/>
                  <a:gd name="T14" fmla="*/ 2147483647 w 3"/>
                  <a:gd name="T15" fmla="*/ 2147483647 h 1"/>
                  <a:gd name="T16" fmla="*/ 2147483647 w 3"/>
                  <a:gd name="T17" fmla="*/ 2147483647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2" y="0"/>
                    </a:moveTo>
                    <a:cubicBezTo>
                      <a:pt x="1" y="1"/>
                      <a:pt x="1" y="1"/>
                      <a:pt x="1" y="1"/>
                    </a:cubicBezTo>
                    <a:cubicBezTo>
                      <a:pt x="0" y="1"/>
                      <a:pt x="0" y="1"/>
                      <a:pt x="0" y="1"/>
                    </a:cubicBezTo>
                    <a:cubicBezTo>
                      <a:pt x="0" y="1"/>
                      <a:pt x="0" y="1"/>
                      <a:pt x="0" y="1"/>
                    </a:cubicBezTo>
                    <a:cubicBezTo>
                      <a:pt x="0" y="1"/>
                      <a:pt x="0" y="1"/>
                      <a:pt x="0" y="1"/>
                    </a:cubicBezTo>
                    <a:cubicBezTo>
                      <a:pt x="2" y="1"/>
                      <a:pt x="2" y="1"/>
                      <a:pt x="2" y="1"/>
                    </a:cubicBezTo>
                    <a:cubicBezTo>
                      <a:pt x="2" y="1"/>
                      <a:pt x="2" y="1"/>
                      <a:pt x="2" y="1"/>
                    </a:cubicBezTo>
                    <a:cubicBezTo>
                      <a:pt x="3" y="1"/>
                      <a:pt x="3" y="1"/>
                      <a:pt x="3" y="1"/>
                    </a:cubicBezTo>
                    <a:cubicBezTo>
                      <a:pt x="3" y="1"/>
                      <a:pt x="3" y="1"/>
                      <a:pt x="3" y="1"/>
                    </a:cubicBezTo>
                    <a:cubicBezTo>
                      <a:pt x="2" y="0"/>
                      <a:pt x="2" y="0"/>
                      <a:pt x="2"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42" name="Freeform 1918"/>
              <p:cNvSpPr>
                <a:spLocks/>
              </p:cNvSpPr>
              <p:nvPr/>
            </p:nvSpPr>
            <p:spPr bwMode="auto">
              <a:xfrm>
                <a:off x="2184400" y="1457325"/>
                <a:ext cx="288925" cy="571500"/>
              </a:xfrm>
              <a:custGeom>
                <a:avLst/>
                <a:gdLst>
                  <a:gd name="T0" fmla="*/ 2147483647 w 77"/>
                  <a:gd name="T1" fmla="*/ 0 h 152"/>
                  <a:gd name="T2" fmla="*/ 2147483647 w 77"/>
                  <a:gd name="T3" fmla="*/ 0 h 152"/>
                  <a:gd name="T4" fmla="*/ 0 w 77"/>
                  <a:gd name="T5" fmla="*/ 2147483647 h 152"/>
                  <a:gd name="T6" fmla="*/ 0 w 77"/>
                  <a:gd name="T7" fmla="*/ 2147483647 h 152"/>
                  <a:gd name="T8" fmla="*/ 2147483647 w 77"/>
                  <a:gd name="T9" fmla="*/ 2147483647 h 152"/>
                  <a:gd name="T10" fmla="*/ 2147483647 w 77"/>
                  <a:gd name="T11" fmla="*/ 2147483647 h 152"/>
                  <a:gd name="T12" fmla="*/ 2147483647 w 77"/>
                  <a:gd name="T13" fmla="*/ 2147483647 h 152"/>
                  <a:gd name="T14" fmla="*/ 2147483647 w 77"/>
                  <a:gd name="T15" fmla="*/ 2147483647 h 152"/>
                  <a:gd name="T16" fmla="*/ 2147483647 w 77"/>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152">
                    <a:moveTo>
                      <a:pt x="66" y="0"/>
                    </a:moveTo>
                    <a:cubicBezTo>
                      <a:pt x="12" y="0"/>
                      <a:pt x="12" y="0"/>
                      <a:pt x="12" y="0"/>
                    </a:cubicBezTo>
                    <a:cubicBezTo>
                      <a:pt x="5" y="0"/>
                      <a:pt x="0" y="5"/>
                      <a:pt x="0" y="12"/>
                    </a:cubicBezTo>
                    <a:cubicBezTo>
                      <a:pt x="0" y="140"/>
                      <a:pt x="0" y="140"/>
                      <a:pt x="0" y="140"/>
                    </a:cubicBezTo>
                    <a:cubicBezTo>
                      <a:pt x="0" y="147"/>
                      <a:pt x="5" y="152"/>
                      <a:pt x="12" y="152"/>
                    </a:cubicBezTo>
                    <a:cubicBezTo>
                      <a:pt x="66" y="152"/>
                      <a:pt x="66" y="152"/>
                      <a:pt x="66" y="152"/>
                    </a:cubicBezTo>
                    <a:cubicBezTo>
                      <a:pt x="72" y="152"/>
                      <a:pt x="77" y="147"/>
                      <a:pt x="77" y="140"/>
                    </a:cubicBezTo>
                    <a:cubicBezTo>
                      <a:pt x="77" y="12"/>
                      <a:pt x="77" y="12"/>
                      <a:pt x="77" y="12"/>
                    </a:cubicBezTo>
                    <a:cubicBezTo>
                      <a:pt x="77" y="5"/>
                      <a:pt x="72" y="0"/>
                      <a:pt x="6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43" name="Freeform 1919"/>
              <p:cNvSpPr>
                <a:spLocks/>
              </p:cNvSpPr>
              <p:nvPr/>
            </p:nvSpPr>
            <p:spPr bwMode="auto">
              <a:xfrm>
                <a:off x="2289175" y="1490663"/>
                <a:ext cx="82550" cy="7938"/>
              </a:xfrm>
              <a:custGeom>
                <a:avLst/>
                <a:gdLst>
                  <a:gd name="T0" fmla="*/ 2147483647 w 22"/>
                  <a:gd name="T1" fmla="*/ 0 h 2"/>
                  <a:gd name="T2" fmla="*/ 2147483647 w 22"/>
                  <a:gd name="T3" fmla="*/ 0 h 2"/>
                  <a:gd name="T4" fmla="*/ 2147483647 w 22"/>
                  <a:gd name="T5" fmla="*/ 2147483647 h 2"/>
                  <a:gd name="T6" fmla="*/ 2147483647 w 22"/>
                  <a:gd name="T7" fmla="*/ 2147483647 h 2"/>
                  <a:gd name="T8" fmla="*/ 2147483647 w 22"/>
                  <a:gd name="T9" fmla="*/ 2147483647 h 2"/>
                  <a:gd name="T10" fmla="*/ 0 w 22"/>
                  <a:gd name="T11" fmla="*/ 2147483647 h 2"/>
                  <a:gd name="T12" fmla="*/ 2147483647 w 2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
                    <a:moveTo>
                      <a:pt x="1" y="0"/>
                    </a:moveTo>
                    <a:cubicBezTo>
                      <a:pt x="21" y="0"/>
                      <a:pt x="21" y="0"/>
                      <a:pt x="21" y="0"/>
                    </a:cubicBezTo>
                    <a:cubicBezTo>
                      <a:pt x="21" y="0"/>
                      <a:pt x="22" y="0"/>
                      <a:pt x="22" y="1"/>
                    </a:cubicBezTo>
                    <a:cubicBezTo>
                      <a:pt x="22" y="2"/>
                      <a:pt x="21" y="2"/>
                      <a:pt x="21" y="2"/>
                    </a:cubicBezTo>
                    <a:cubicBezTo>
                      <a:pt x="1" y="2"/>
                      <a:pt x="1" y="2"/>
                      <a:pt x="1" y="2"/>
                    </a:cubicBezTo>
                    <a:cubicBezTo>
                      <a:pt x="0" y="2"/>
                      <a:pt x="0" y="2"/>
                      <a:pt x="0" y="1"/>
                    </a:cubicBezTo>
                    <a:cubicBezTo>
                      <a:pt x="0" y="0"/>
                      <a:pt x="0" y="0"/>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44" name="Oval 1920"/>
              <p:cNvSpPr>
                <a:spLocks noChangeArrowheads="1"/>
              </p:cNvSpPr>
              <p:nvPr/>
            </p:nvSpPr>
            <p:spPr bwMode="auto">
              <a:xfrm>
                <a:off x="2305050" y="1943100"/>
                <a:ext cx="52388" cy="523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45" name="Rectangle 1921"/>
              <p:cNvSpPr>
                <a:spLocks noChangeArrowheads="1"/>
              </p:cNvSpPr>
              <p:nvPr/>
            </p:nvSpPr>
            <p:spPr bwMode="auto">
              <a:xfrm>
                <a:off x="2203450" y="1544638"/>
                <a:ext cx="252413"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46" name="Freeform 1922"/>
              <p:cNvSpPr>
                <a:spLocks/>
              </p:cNvSpPr>
              <p:nvPr/>
            </p:nvSpPr>
            <p:spPr bwMode="auto">
              <a:xfrm>
                <a:off x="2203450" y="1544638"/>
                <a:ext cx="252413" cy="371475"/>
              </a:xfrm>
              <a:custGeom>
                <a:avLst/>
                <a:gdLst>
                  <a:gd name="T0" fmla="*/ 2147483647 w 159"/>
                  <a:gd name="T1" fmla="*/ 2147483647 h 234"/>
                  <a:gd name="T2" fmla="*/ 0 w 159"/>
                  <a:gd name="T3" fmla="*/ 2147483647 h 234"/>
                  <a:gd name="T4" fmla="*/ 0 w 159"/>
                  <a:gd name="T5" fmla="*/ 0 h 234"/>
                  <a:gd name="T6" fmla="*/ 2147483647 w 159"/>
                  <a:gd name="T7" fmla="*/ 2147483647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34">
                    <a:moveTo>
                      <a:pt x="159" y="234"/>
                    </a:moveTo>
                    <a:lnTo>
                      <a:pt x="0" y="234"/>
                    </a:lnTo>
                    <a:lnTo>
                      <a:pt x="0" y="0"/>
                    </a:lnTo>
                    <a:lnTo>
                      <a:pt x="159"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47" name="Rectangle 1923"/>
              <p:cNvSpPr>
                <a:spLocks noChangeArrowheads="1"/>
              </p:cNvSpPr>
              <p:nvPr/>
            </p:nvSpPr>
            <p:spPr bwMode="auto">
              <a:xfrm>
                <a:off x="2236788" y="1641475"/>
                <a:ext cx="184150" cy="4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48" name="Oval 1924"/>
              <p:cNvSpPr>
                <a:spLocks noChangeArrowheads="1"/>
              </p:cNvSpPr>
              <p:nvPr/>
            </p:nvSpPr>
            <p:spPr bwMode="auto">
              <a:xfrm>
                <a:off x="2251075" y="16605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49" name="Oval 1925"/>
              <p:cNvSpPr>
                <a:spLocks noChangeArrowheads="1"/>
              </p:cNvSpPr>
              <p:nvPr/>
            </p:nvSpPr>
            <p:spPr bwMode="auto">
              <a:xfrm>
                <a:off x="2266950" y="16605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0" name="Oval 1926"/>
              <p:cNvSpPr>
                <a:spLocks noChangeArrowheads="1"/>
              </p:cNvSpPr>
              <p:nvPr/>
            </p:nvSpPr>
            <p:spPr bwMode="auto">
              <a:xfrm>
                <a:off x="2286000" y="16605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1" name="Oval 1927"/>
              <p:cNvSpPr>
                <a:spLocks noChangeArrowheads="1"/>
              </p:cNvSpPr>
              <p:nvPr/>
            </p:nvSpPr>
            <p:spPr bwMode="auto">
              <a:xfrm>
                <a:off x="2305050" y="16605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2" name="Oval 1928"/>
              <p:cNvSpPr>
                <a:spLocks noChangeArrowheads="1"/>
              </p:cNvSpPr>
              <p:nvPr/>
            </p:nvSpPr>
            <p:spPr bwMode="auto">
              <a:xfrm>
                <a:off x="2324100" y="16605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3" name="Oval 1929"/>
              <p:cNvSpPr>
                <a:spLocks noChangeArrowheads="1"/>
              </p:cNvSpPr>
              <p:nvPr/>
            </p:nvSpPr>
            <p:spPr bwMode="auto">
              <a:xfrm>
                <a:off x="2341563" y="16605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4" name="Oval 1930"/>
              <p:cNvSpPr>
                <a:spLocks noChangeArrowheads="1"/>
              </p:cNvSpPr>
              <p:nvPr/>
            </p:nvSpPr>
            <p:spPr bwMode="auto">
              <a:xfrm>
                <a:off x="2360613" y="16605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5" name="Rectangle 1931"/>
              <p:cNvSpPr>
                <a:spLocks noChangeArrowheads="1"/>
              </p:cNvSpPr>
              <p:nvPr/>
            </p:nvSpPr>
            <p:spPr bwMode="auto">
              <a:xfrm>
                <a:off x="2236788" y="1706563"/>
                <a:ext cx="184150" cy="47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56" name="Oval 1932"/>
              <p:cNvSpPr>
                <a:spLocks noChangeArrowheads="1"/>
              </p:cNvSpPr>
              <p:nvPr/>
            </p:nvSpPr>
            <p:spPr bwMode="auto">
              <a:xfrm>
                <a:off x="2251075" y="17240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7" name="Oval 1933"/>
              <p:cNvSpPr>
                <a:spLocks noChangeArrowheads="1"/>
              </p:cNvSpPr>
              <p:nvPr/>
            </p:nvSpPr>
            <p:spPr bwMode="auto">
              <a:xfrm>
                <a:off x="2266950" y="17240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8" name="Oval 1934"/>
              <p:cNvSpPr>
                <a:spLocks noChangeArrowheads="1"/>
              </p:cNvSpPr>
              <p:nvPr/>
            </p:nvSpPr>
            <p:spPr bwMode="auto">
              <a:xfrm>
                <a:off x="2286000" y="17240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59" name="Oval 1935"/>
              <p:cNvSpPr>
                <a:spLocks noChangeArrowheads="1"/>
              </p:cNvSpPr>
              <p:nvPr/>
            </p:nvSpPr>
            <p:spPr bwMode="auto">
              <a:xfrm>
                <a:off x="2305050" y="17240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60" name="Oval 1936"/>
              <p:cNvSpPr>
                <a:spLocks noChangeArrowheads="1"/>
              </p:cNvSpPr>
              <p:nvPr/>
            </p:nvSpPr>
            <p:spPr bwMode="auto">
              <a:xfrm>
                <a:off x="2324100" y="17240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61" name="Oval 1937"/>
              <p:cNvSpPr>
                <a:spLocks noChangeArrowheads="1"/>
              </p:cNvSpPr>
              <p:nvPr/>
            </p:nvSpPr>
            <p:spPr bwMode="auto">
              <a:xfrm>
                <a:off x="2341563" y="17240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62" name="Rectangle 1938"/>
              <p:cNvSpPr>
                <a:spLocks noChangeArrowheads="1"/>
              </p:cNvSpPr>
              <p:nvPr/>
            </p:nvSpPr>
            <p:spPr bwMode="auto">
              <a:xfrm>
                <a:off x="2236788" y="1770063"/>
                <a:ext cx="184150" cy="4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63" name="Rectangle 1939"/>
              <p:cNvSpPr>
                <a:spLocks noChangeArrowheads="1"/>
              </p:cNvSpPr>
              <p:nvPr/>
            </p:nvSpPr>
            <p:spPr bwMode="auto">
              <a:xfrm>
                <a:off x="2286000" y="1792288"/>
                <a:ext cx="85725" cy="3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64" name="Freeform 1940"/>
              <p:cNvSpPr>
                <a:spLocks noEditPoints="1"/>
              </p:cNvSpPr>
              <p:nvPr/>
            </p:nvSpPr>
            <p:spPr bwMode="auto">
              <a:xfrm>
                <a:off x="1863725" y="395288"/>
                <a:ext cx="301625" cy="249238"/>
              </a:xfrm>
              <a:custGeom>
                <a:avLst/>
                <a:gdLst>
                  <a:gd name="T0" fmla="*/ 2147483647 w 80"/>
                  <a:gd name="T1" fmla="*/ 2147483647 h 66"/>
                  <a:gd name="T2" fmla="*/ 2147483647 w 80"/>
                  <a:gd name="T3" fmla="*/ 2147483647 h 66"/>
                  <a:gd name="T4" fmla="*/ 0 w 80"/>
                  <a:gd name="T5" fmla="*/ 2147483647 h 66"/>
                  <a:gd name="T6" fmla="*/ 2147483647 w 80"/>
                  <a:gd name="T7" fmla="*/ 2147483647 h 66"/>
                  <a:gd name="T8" fmla="*/ 2147483647 w 80"/>
                  <a:gd name="T9" fmla="*/ 2147483647 h 66"/>
                  <a:gd name="T10" fmla="*/ 2147483647 w 80"/>
                  <a:gd name="T11" fmla="*/ 2147483647 h 66"/>
                  <a:gd name="T12" fmla="*/ 2147483647 w 80"/>
                  <a:gd name="T13" fmla="*/ 2147483647 h 66"/>
                  <a:gd name="T14" fmla="*/ 2147483647 w 80"/>
                  <a:gd name="T15" fmla="*/ 2147483647 h 66"/>
                  <a:gd name="T16" fmla="*/ 2147483647 w 80"/>
                  <a:gd name="T17" fmla="*/ 2147483647 h 66"/>
                  <a:gd name="T18" fmla="*/ 2147483647 w 80"/>
                  <a:gd name="T19" fmla="*/ 2147483647 h 66"/>
                  <a:gd name="T20" fmla="*/ 2147483647 w 80"/>
                  <a:gd name="T21" fmla="*/ 2147483647 h 66"/>
                  <a:gd name="T22" fmla="*/ 2147483647 w 80"/>
                  <a:gd name="T23" fmla="*/ 2147483647 h 66"/>
                  <a:gd name="T24" fmla="*/ 2147483647 w 80"/>
                  <a:gd name="T25" fmla="*/ 2147483647 h 66"/>
                  <a:gd name="T26" fmla="*/ 2147483647 w 80"/>
                  <a:gd name="T27" fmla="*/ 2147483647 h 66"/>
                  <a:gd name="T28" fmla="*/ 2147483647 w 80"/>
                  <a:gd name="T29" fmla="*/ 2147483647 h 66"/>
                  <a:gd name="T30" fmla="*/ 2147483647 w 80"/>
                  <a:gd name="T31" fmla="*/ 2147483647 h 66"/>
                  <a:gd name="T32" fmla="*/ 2147483647 w 80"/>
                  <a:gd name="T33" fmla="*/ 2147483647 h 66"/>
                  <a:gd name="T34" fmla="*/ 2147483647 w 80"/>
                  <a:gd name="T35" fmla="*/ 2147483647 h 66"/>
                  <a:gd name="T36" fmla="*/ 2147483647 w 80"/>
                  <a:gd name="T37" fmla="*/ 2147483647 h 66"/>
                  <a:gd name="T38" fmla="*/ 2147483647 w 80"/>
                  <a:gd name="T39" fmla="*/ 2147483647 h 66"/>
                  <a:gd name="T40" fmla="*/ 2147483647 w 80"/>
                  <a:gd name="T41" fmla="*/ 2147483647 h 66"/>
                  <a:gd name="T42" fmla="*/ 2147483647 w 80"/>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66">
                    <a:moveTo>
                      <a:pt x="16" y="66"/>
                    </a:moveTo>
                    <a:cubicBezTo>
                      <a:pt x="13" y="66"/>
                      <a:pt x="10" y="64"/>
                      <a:pt x="10" y="61"/>
                    </a:cubicBezTo>
                    <a:cubicBezTo>
                      <a:pt x="0" y="24"/>
                      <a:pt x="0" y="24"/>
                      <a:pt x="0" y="24"/>
                    </a:cubicBezTo>
                    <a:cubicBezTo>
                      <a:pt x="0" y="22"/>
                      <a:pt x="0" y="20"/>
                      <a:pt x="1" y="19"/>
                    </a:cubicBezTo>
                    <a:cubicBezTo>
                      <a:pt x="2" y="17"/>
                      <a:pt x="3" y="16"/>
                      <a:pt x="5" y="15"/>
                    </a:cubicBezTo>
                    <a:cubicBezTo>
                      <a:pt x="62" y="1"/>
                      <a:pt x="62" y="1"/>
                      <a:pt x="62" y="1"/>
                    </a:cubicBezTo>
                    <a:cubicBezTo>
                      <a:pt x="65" y="0"/>
                      <a:pt x="69" y="2"/>
                      <a:pt x="70" y="6"/>
                    </a:cubicBezTo>
                    <a:cubicBezTo>
                      <a:pt x="79" y="43"/>
                      <a:pt x="79" y="43"/>
                      <a:pt x="79" y="43"/>
                    </a:cubicBezTo>
                    <a:cubicBezTo>
                      <a:pt x="80" y="46"/>
                      <a:pt x="78" y="50"/>
                      <a:pt x="75" y="51"/>
                    </a:cubicBezTo>
                    <a:cubicBezTo>
                      <a:pt x="18" y="66"/>
                      <a:pt x="18" y="66"/>
                      <a:pt x="18" y="66"/>
                    </a:cubicBezTo>
                    <a:cubicBezTo>
                      <a:pt x="17" y="66"/>
                      <a:pt x="17" y="66"/>
                      <a:pt x="16" y="66"/>
                    </a:cubicBezTo>
                    <a:close/>
                    <a:moveTo>
                      <a:pt x="63" y="5"/>
                    </a:moveTo>
                    <a:cubicBezTo>
                      <a:pt x="63" y="5"/>
                      <a:pt x="63" y="5"/>
                      <a:pt x="63" y="5"/>
                    </a:cubicBezTo>
                    <a:cubicBezTo>
                      <a:pt x="6" y="20"/>
                      <a:pt x="6" y="20"/>
                      <a:pt x="6" y="20"/>
                    </a:cubicBezTo>
                    <a:cubicBezTo>
                      <a:pt x="5" y="20"/>
                      <a:pt x="5" y="20"/>
                      <a:pt x="4" y="21"/>
                    </a:cubicBezTo>
                    <a:cubicBezTo>
                      <a:pt x="4" y="21"/>
                      <a:pt x="4" y="22"/>
                      <a:pt x="4" y="22"/>
                    </a:cubicBezTo>
                    <a:cubicBezTo>
                      <a:pt x="14" y="60"/>
                      <a:pt x="14" y="60"/>
                      <a:pt x="14" y="60"/>
                    </a:cubicBezTo>
                    <a:cubicBezTo>
                      <a:pt x="14" y="61"/>
                      <a:pt x="15" y="62"/>
                      <a:pt x="17" y="61"/>
                    </a:cubicBezTo>
                    <a:cubicBezTo>
                      <a:pt x="74" y="47"/>
                      <a:pt x="74" y="47"/>
                      <a:pt x="74" y="47"/>
                    </a:cubicBezTo>
                    <a:cubicBezTo>
                      <a:pt x="75" y="46"/>
                      <a:pt x="76" y="45"/>
                      <a:pt x="75" y="44"/>
                    </a:cubicBezTo>
                    <a:cubicBezTo>
                      <a:pt x="66" y="7"/>
                      <a:pt x="66" y="7"/>
                      <a:pt x="66" y="7"/>
                    </a:cubicBezTo>
                    <a:cubicBezTo>
                      <a:pt x="65" y="6"/>
                      <a:pt x="65" y="5"/>
                      <a:pt x="63"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65" name="Freeform 1941"/>
              <p:cNvSpPr>
                <a:spLocks/>
              </p:cNvSpPr>
              <p:nvPr/>
            </p:nvSpPr>
            <p:spPr bwMode="auto">
              <a:xfrm>
                <a:off x="1901825" y="504825"/>
                <a:ext cx="263525" cy="139700"/>
              </a:xfrm>
              <a:custGeom>
                <a:avLst/>
                <a:gdLst>
                  <a:gd name="T0" fmla="*/ 2147483647 w 70"/>
                  <a:gd name="T1" fmla="*/ 2147483647 h 37"/>
                  <a:gd name="T2" fmla="*/ 2147483647 w 70"/>
                  <a:gd name="T3" fmla="*/ 2147483647 h 37"/>
                  <a:gd name="T4" fmla="*/ 0 w 70"/>
                  <a:gd name="T5" fmla="*/ 2147483647 h 37"/>
                  <a:gd name="T6" fmla="*/ 2147483647 w 70"/>
                  <a:gd name="T7" fmla="*/ 2147483647 h 37"/>
                  <a:gd name="T8" fmla="*/ 2147483647 w 70"/>
                  <a:gd name="T9" fmla="*/ 2147483647 h 37"/>
                  <a:gd name="T10" fmla="*/ 2147483647 w 70"/>
                  <a:gd name="T11" fmla="*/ 2147483647 h 37"/>
                  <a:gd name="T12" fmla="*/ 2147483647 w 70"/>
                  <a:gd name="T13" fmla="*/ 2147483647 h 37"/>
                  <a:gd name="T14" fmla="*/ 2147483647 w 70"/>
                  <a:gd name="T15" fmla="*/ 2147483647 h 37"/>
                  <a:gd name="T16" fmla="*/ 2147483647 w 70"/>
                  <a:gd name="T17" fmla="*/ 2147483647 h 37"/>
                  <a:gd name="T18" fmla="*/ 2147483647 w 70"/>
                  <a:gd name="T19" fmla="*/ 2147483647 h 37"/>
                  <a:gd name="T20" fmla="*/ 2147483647 w 70"/>
                  <a:gd name="T21" fmla="*/ 0 h 37"/>
                  <a:gd name="T22" fmla="*/ 2147483647 w 70"/>
                  <a:gd name="T23" fmla="*/ 2147483647 h 37"/>
                  <a:gd name="T24" fmla="*/ 2147483647 w 70"/>
                  <a:gd name="T25" fmla="*/ 2147483647 h 37"/>
                  <a:gd name="T26" fmla="*/ 2147483647 w 70"/>
                  <a:gd name="T27" fmla="*/ 2147483647 h 37"/>
                  <a:gd name="T28" fmla="*/ 2147483647 w 70"/>
                  <a:gd name="T29" fmla="*/ 2147483647 h 37"/>
                  <a:gd name="T30" fmla="*/ 2147483647 w 70"/>
                  <a:gd name="T31" fmla="*/ 2147483647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1" y="8"/>
                      <a:pt x="21" y="8"/>
                      <a:pt x="21" y="8"/>
                    </a:cubicBezTo>
                    <a:cubicBezTo>
                      <a:pt x="5" y="32"/>
                      <a:pt x="5" y="32"/>
                      <a:pt x="5" y="32"/>
                    </a:cubicBezTo>
                    <a:cubicBezTo>
                      <a:pt x="6" y="32"/>
                      <a:pt x="6" y="32"/>
                      <a:pt x="7" y="32"/>
                    </a:cubicBezTo>
                    <a:cubicBezTo>
                      <a:pt x="64" y="18"/>
                      <a:pt x="64" y="18"/>
                      <a:pt x="64" y="18"/>
                    </a:cubicBezTo>
                    <a:cubicBezTo>
                      <a:pt x="64" y="18"/>
                      <a:pt x="64" y="17"/>
                      <a:pt x="65" y="17"/>
                    </a:cubicBezTo>
                    <a:cubicBezTo>
                      <a:pt x="39" y="4"/>
                      <a:pt x="39" y="4"/>
                      <a:pt x="39" y="4"/>
                    </a:cubicBezTo>
                    <a:cubicBezTo>
                      <a:pt x="41" y="0"/>
                      <a:pt x="41" y="0"/>
                      <a:pt x="41" y="0"/>
                    </a:cubicBezTo>
                    <a:cubicBezTo>
                      <a:pt x="70" y="15"/>
                      <a:pt x="70" y="15"/>
                      <a:pt x="70" y="15"/>
                    </a:cubicBezTo>
                    <a:cubicBezTo>
                      <a:pt x="70" y="16"/>
                      <a:pt x="70" y="16"/>
                      <a:pt x="70" y="16"/>
                    </a:cubicBezTo>
                    <a:cubicBezTo>
                      <a:pt x="69" y="19"/>
                      <a:pt x="67" y="21"/>
                      <a:pt x="65" y="22"/>
                    </a:cubicBezTo>
                    <a:cubicBezTo>
                      <a:pt x="8" y="37"/>
                      <a:pt x="8" y="37"/>
                      <a:pt x="8" y="37"/>
                    </a:cubicBezTo>
                    <a:cubicBezTo>
                      <a:pt x="7" y="37"/>
                      <a:pt x="7" y="37"/>
                      <a:pt x="6"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66" name="Freeform 1942"/>
              <p:cNvSpPr>
                <a:spLocks noEditPoints="1"/>
              </p:cNvSpPr>
              <p:nvPr/>
            </p:nvSpPr>
            <p:spPr bwMode="auto">
              <a:xfrm>
                <a:off x="1863725" y="395288"/>
                <a:ext cx="263525" cy="169863"/>
              </a:xfrm>
              <a:custGeom>
                <a:avLst/>
                <a:gdLst>
                  <a:gd name="T0" fmla="*/ 2147483647 w 70"/>
                  <a:gd name="T1" fmla="*/ 2147483647 h 45"/>
                  <a:gd name="T2" fmla="*/ 0 w 70"/>
                  <a:gd name="T3" fmla="*/ 2147483647 h 45"/>
                  <a:gd name="T4" fmla="*/ 0 w 70"/>
                  <a:gd name="T5" fmla="*/ 2147483647 h 45"/>
                  <a:gd name="T6" fmla="*/ 2147483647 w 70"/>
                  <a:gd name="T7" fmla="*/ 2147483647 h 45"/>
                  <a:gd name="T8" fmla="*/ 2147483647 w 70"/>
                  <a:gd name="T9" fmla="*/ 2147483647 h 45"/>
                  <a:gd name="T10" fmla="*/ 2147483647 w 70"/>
                  <a:gd name="T11" fmla="*/ 2147483647 h 45"/>
                  <a:gd name="T12" fmla="*/ 2147483647 w 70"/>
                  <a:gd name="T13" fmla="*/ 2147483647 h 45"/>
                  <a:gd name="T14" fmla="*/ 2147483647 w 70"/>
                  <a:gd name="T15" fmla="*/ 2147483647 h 45"/>
                  <a:gd name="T16" fmla="*/ 2147483647 w 70"/>
                  <a:gd name="T17" fmla="*/ 2147483647 h 45"/>
                  <a:gd name="T18" fmla="*/ 2147483647 w 70"/>
                  <a:gd name="T19" fmla="*/ 2147483647 h 45"/>
                  <a:gd name="T20" fmla="*/ 2147483647 w 70"/>
                  <a:gd name="T21" fmla="*/ 2147483647 h 45"/>
                  <a:gd name="T22" fmla="*/ 2147483647 w 70"/>
                  <a:gd name="T23" fmla="*/ 2147483647 h 45"/>
                  <a:gd name="T24" fmla="*/ 2147483647 w 70"/>
                  <a:gd name="T25" fmla="*/ 2147483647 h 45"/>
                  <a:gd name="T26" fmla="*/ 2147483647 w 70"/>
                  <a:gd name="T27" fmla="*/ 2147483647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5">
                    <a:moveTo>
                      <a:pt x="43" y="45"/>
                    </a:moveTo>
                    <a:cubicBezTo>
                      <a:pt x="0" y="23"/>
                      <a:pt x="0" y="23"/>
                      <a:pt x="0" y="23"/>
                    </a:cubicBezTo>
                    <a:cubicBezTo>
                      <a:pt x="0" y="21"/>
                      <a:pt x="0" y="21"/>
                      <a:pt x="0" y="21"/>
                    </a:cubicBezTo>
                    <a:cubicBezTo>
                      <a:pt x="0" y="18"/>
                      <a:pt x="2" y="16"/>
                      <a:pt x="5" y="15"/>
                    </a:cubicBezTo>
                    <a:cubicBezTo>
                      <a:pt x="62" y="1"/>
                      <a:pt x="62" y="1"/>
                      <a:pt x="62" y="1"/>
                    </a:cubicBezTo>
                    <a:cubicBezTo>
                      <a:pt x="65" y="0"/>
                      <a:pt x="67" y="1"/>
                      <a:pt x="69" y="3"/>
                    </a:cubicBezTo>
                    <a:cubicBezTo>
                      <a:pt x="70" y="5"/>
                      <a:pt x="70" y="5"/>
                      <a:pt x="70" y="5"/>
                    </a:cubicBezTo>
                    <a:lnTo>
                      <a:pt x="43" y="45"/>
                    </a:lnTo>
                    <a:close/>
                    <a:moveTo>
                      <a:pt x="5" y="20"/>
                    </a:moveTo>
                    <a:cubicBezTo>
                      <a:pt x="41" y="39"/>
                      <a:pt x="41" y="39"/>
                      <a:pt x="41" y="39"/>
                    </a:cubicBezTo>
                    <a:cubicBezTo>
                      <a:pt x="64" y="5"/>
                      <a:pt x="64" y="5"/>
                      <a:pt x="64" y="5"/>
                    </a:cubicBezTo>
                    <a:cubicBezTo>
                      <a:pt x="64" y="5"/>
                      <a:pt x="63" y="5"/>
                      <a:pt x="63" y="5"/>
                    </a:cubicBezTo>
                    <a:cubicBezTo>
                      <a:pt x="6" y="20"/>
                      <a:pt x="6" y="20"/>
                      <a:pt x="6" y="20"/>
                    </a:cubicBezTo>
                    <a:cubicBezTo>
                      <a:pt x="5" y="20"/>
                      <a:pt x="5" y="20"/>
                      <a:pt x="5"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67" name="Freeform 1943"/>
              <p:cNvSpPr>
                <a:spLocks noEditPoints="1"/>
              </p:cNvSpPr>
              <p:nvPr/>
            </p:nvSpPr>
            <p:spPr bwMode="auto">
              <a:xfrm>
                <a:off x="2316163" y="1114425"/>
                <a:ext cx="146050" cy="203200"/>
              </a:xfrm>
              <a:custGeom>
                <a:avLst/>
                <a:gdLst>
                  <a:gd name="T0" fmla="*/ 2147483647 w 92"/>
                  <a:gd name="T1" fmla="*/ 2147483647 h 128"/>
                  <a:gd name="T2" fmla="*/ 0 w 92"/>
                  <a:gd name="T3" fmla="*/ 2147483647 h 128"/>
                  <a:gd name="T4" fmla="*/ 2147483647 w 92"/>
                  <a:gd name="T5" fmla="*/ 0 h 128"/>
                  <a:gd name="T6" fmla="*/ 2147483647 w 92"/>
                  <a:gd name="T7" fmla="*/ 2147483647 h 128"/>
                  <a:gd name="T8" fmla="*/ 2147483647 w 92"/>
                  <a:gd name="T9" fmla="*/ 2147483647 h 128"/>
                  <a:gd name="T10" fmla="*/ 2147483647 w 92"/>
                  <a:gd name="T11" fmla="*/ 2147483647 h 128"/>
                  <a:gd name="T12" fmla="*/ 2147483647 w 92"/>
                  <a:gd name="T13" fmla="*/ 2147483647 h 128"/>
                  <a:gd name="T14" fmla="*/ 2147483647 w 92"/>
                  <a:gd name="T15" fmla="*/ 2147483647 h 128"/>
                  <a:gd name="T16" fmla="*/ 2147483647 w 92"/>
                  <a:gd name="T17" fmla="*/ 2147483647 h 128"/>
                  <a:gd name="T18" fmla="*/ 2147483647 w 92"/>
                  <a:gd name="T19" fmla="*/ 2147483647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128">
                    <a:moveTo>
                      <a:pt x="31" y="128"/>
                    </a:moveTo>
                    <a:lnTo>
                      <a:pt x="0" y="17"/>
                    </a:lnTo>
                    <a:lnTo>
                      <a:pt x="59" y="0"/>
                    </a:lnTo>
                    <a:lnTo>
                      <a:pt x="92" y="109"/>
                    </a:lnTo>
                    <a:lnTo>
                      <a:pt x="31" y="128"/>
                    </a:lnTo>
                    <a:close/>
                    <a:moveTo>
                      <a:pt x="12" y="24"/>
                    </a:moveTo>
                    <a:lnTo>
                      <a:pt x="38" y="114"/>
                    </a:lnTo>
                    <a:lnTo>
                      <a:pt x="78" y="102"/>
                    </a:lnTo>
                    <a:lnTo>
                      <a:pt x="52" y="12"/>
                    </a:lnTo>
                    <a:lnTo>
                      <a:pt x="12"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68" name="Freeform 1944"/>
              <p:cNvSpPr>
                <a:spLocks noEditPoints="1"/>
              </p:cNvSpPr>
              <p:nvPr/>
            </p:nvSpPr>
            <p:spPr bwMode="auto">
              <a:xfrm>
                <a:off x="2398713" y="1001713"/>
                <a:ext cx="222250" cy="249238"/>
              </a:xfrm>
              <a:custGeom>
                <a:avLst/>
                <a:gdLst>
                  <a:gd name="T0" fmla="*/ 2147483647 w 59"/>
                  <a:gd name="T1" fmla="*/ 2147483647 h 66"/>
                  <a:gd name="T2" fmla="*/ 2147483647 w 59"/>
                  <a:gd name="T3" fmla="*/ 2147483647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0 w 59"/>
                  <a:gd name="T13" fmla="*/ 2147483647 h 66"/>
                  <a:gd name="T14" fmla="*/ 2147483647 w 59"/>
                  <a:gd name="T15" fmla="*/ 2147483647 h 66"/>
                  <a:gd name="T16" fmla="*/ 2147483647 w 59"/>
                  <a:gd name="T17" fmla="*/ 2147483647 h 66"/>
                  <a:gd name="T18" fmla="*/ 2147483647 w 59"/>
                  <a:gd name="T19" fmla="*/ 2147483647 h 66"/>
                  <a:gd name="T20" fmla="*/ 2147483647 w 59"/>
                  <a:gd name="T21" fmla="*/ 2147483647 h 66"/>
                  <a:gd name="T22" fmla="*/ 2147483647 w 59"/>
                  <a:gd name="T23" fmla="*/ 0 h 66"/>
                  <a:gd name="T24" fmla="*/ 2147483647 w 59"/>
                  <a:gd name="T25" fmla="*/ 2147483647 h 66"/>
                  <a:gd name="T26" fmla="*/ 2147483647 w 59"/>
                  <a:gd name="T27" fmla="*/ 2147483647 h 66"/>
                  <a:gd name="T28" fmla="*/ 2147483647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2147483647 w 59"/>
                  <a:gd name="T45" fmla="*/ 2147483647 h 66"/>
                  <a:gd name="T46" fmla="*/ 2147483647 w 59"/>
                  <a:gd name="T47" fmla="*/ 2147483647 h 66"/>
                  <a:gd name="T48" fmla="*/ 2147483647 w 59"/>
                  <a:gd name="T49" fmla="*/ 2147483647 h 66"/>
                  <a:gd name="T50" fmla="*/ 2147483647 w 59"/>
                  <a:gd name="T51" fmla="*/ 2147483647 h 66"/>
                  <a:gd name="T52" fmla="*/ 2147483647 w 59"/>
                  <a:gd name="T53" fmla="*/ 2147483647 h 66"/>
                  <a:gd name="T54" fmla="*/ 2147483647 w 59"/>
                  <a:gd name="T55" fmla="*/ 2147483647 h 66"/>
                  <a:gd name="T56" fmla="*/ 2147483647 w 59"/>
                  <a:gd name="T57" fmla="*/ 2147483647 h 66"/>
                  <a:gd name="T58" fmla="*/ 2147483647 w 59"/>
                  <a:gd name="T59" fmla="*/ 2147483647 h 66"/>
                  <a:gd name="T60" fmla="*/ 2147483647 w 59"/>
                  <a:gd name="T61" fmla="*/ 2147483647 h 66"/>
                  <a:gd name="T62" fmla="*/ 2147483647 w 59"/>
                  <a:gd name="T63" fmla="*/ 2147483647 h 66"/>
                  <a:gd name="T64" fmla="*/ 2147483647 w 59"/>
                  <a:gd name="T65" fmla="*/ 2147483647 h 66"/>
                  <a:gd name="T66" fmla="*/ 2147483647 w 59"/>
                  <a:gd name="T67" fmla="*/ 2147483647 h 66"/>
                  <a:gd name="T68" fmla="*/ 2147483647 w 59"/>
                  <a:gd name="T69" fmla="*/ 2147483647 h 66"/>
                  <a:gd name="T70" fmla="*/ 2147483647 w 59"/>
                  <a:gd name="T71" fmla="*/ 2147483647 h 66"/>
                  <a:gd name="T72" fmla="*/ 2147483647 w 59"/>
                  <a:gd name="T73" fmla="*/ 2147483647 h 66"/>
                  <a:gd name="T74" fmla="*/ 2147483647 w 59"/>
                  <a:gd name="T75" fmla="*/ 2147483647 h 66"/>
                  <a:gd name="T76" fmla="*/ 2147483647 w 59"/>
                  <a:gd name="T77" fmla="*/ 2147483647 h 66"/>
                  <a:gd name="T78" fmla="*/ 2147483647 w 59"/>
                  <a:gd name="T79" fmla="*/ 2147483647 h 66"/>
                  <a:gd name="T80" fmla="*/ 2147483647 w 59"/>
                  <a:gd name="T81" fmla="*/ 2147483647 h 66"/>
                  <a:gd name="T82" fmla="*/ 2147483647 w 59"/>
                  <a:gd name="T83" fmla="*/ 2147483647 h 66"/>
                  <a:gd name="T84" fmla="*/ 2147483647 w 59"/>
                  <a:gd name="T85" fmla="*/ 2147483647 h 66"/>
                  <a:gd name="T86" fmla="*/ 2147483647 w 59"/>
                  <a:gd name="T87" fmla="*/ 2147483647 h 66"/>
                  <a:gd name="T88" fmla="*/ 2147483647 w 59"/>
                  <a:gd name="T89" fmla="*/ 2147483647 h 66"/>
                  <a:gd name="T90" fmla="*/ 2147483647 w 59"/>
                  <a:gd name="T91" fmla="*/ 2147483647 h 66"/>
                  <a:gd name="T92" fmla="*/ 2147483647 w 59"/>
                  <a:gd name="T93" fmla="*/ 2147483647 h 66"/>
                  <a:gd name="T94" fmla="*/ 2147483647 w 59"/>
                  <a:gd name="T95" fmla="*/ 2147483647 h 66"/>
                  <a:gd name="T96" fmla="*/ 2147483647 w 59"/>
                  <a:gd name="T97" fmla="*/ 2147483647 h 66"/>
                  <a:gd name="T98" fmla="*/ 2147483647 w 59"/>
                  <a:gd name="T99" fmla="*/ 2147483647 h 66"/>
                  <a:gd name="T100" fmla="*/ 2147483647 w 59"/>
                  <a:gd name="T101" fmla="*/ 2147483647 h 66"/>
                  <a:gd name="T102" fmla="*/ 2147483647 w 59"/>
                  <a:gd name="T103" fmla="*/ 2147483647 h 66"/>
                  <a:gd name="T104" fmla="*/ 2147483647 w 59"/>
                  <a:gd name="T105" fmla="*/ 2147483647 h 66"/>
                  <a:gd name="T106" fmla="*/ 2147483647 w 59"/>
                  <a:gd name="T107" fmla="*/ 2147483647 h 66"/>
                  <a:gd name="T108" fmla="*/ 2147483647 w 59"/>
                  <a:gd name="T109" fmla="*/ 2147483647 h 66"/>
                  <a:gd name="T110" fmla="*/ 2147483647 w 59"/>
                  <a:gd name="T111" fmla="*/ 2147483647 h 66"/>
                  <a:gd name="T112" fmla="*/ 2147483647 w 59"/>
                  <a:gd name="T113" fmla="*/ 2147483647 h 66"/>
                  <a:gd name="T114" fmla="*/ 2147483647 w 59"/>
                  <a:gd name="T115" fmla="*/ 2147483647 h 66"/>
                  <a:gd name="T116" fmla="*/ 2147483647 w 59"/>
                  <a:gd name="T117" fmla="*/ 2147483647 h 66"/>
                  <a:gd name="T118" fmla="*/ 2147483647 w 59"/>
                  <a:gd name="T119" fmla="*/ 2147483647 h 66"/>
                  <a:gd name="T120" fmla="*/ 2147483647 w 59"/>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 h="66">
                    <a:moveTo>
                      <a:pt x="40" y="66"/>
                    </a:moveTo>
                    <a:cubicBezTo>
                      <a:pt x="39" y="66"/>
                      <a:pt x="38" y="66"/>
                      <a:pt x="37" y="66"/>
                    </a:cubicBezTo>
                    <a:cubicBezTo>
                      <a:pt x="35" y="66"/>
                      <a:pt x="32" y="66"/>
                      <a:pt x="28" y="65"/>
                    </a:cubicBezTo>
                    <a:cubicBezTo>
                      <a:pt x="22" y="65"/>
                      <a:pt x="22" y="65"/>
                      <a:pt x="22" y="65"/>
                    </a:cubicBezTo>
                    <a:cubicBezTo>
                      <a:pt x="17" y="64"/>
                      <a:pt x="14" y="65"/>
                      <a:pt x="11" y="65"/>
                    </a:cubicBezTo>
                    <a:cubicBezTo>
                      <a:pt x="9" y="66"/>
                      <a:pt x="9" y="66"/>
                      <a:pt x="9" y="66"/>
                    </a:cubicBezTo>
                    <a:cubicBezTo>
                      <a:pt x="0" y="36"/>
                      <a:pt x="0" y="36"/>
                      <a:pt x="0" y="36"/>
                    </a:cubicBezTo>
                    <a:cubicBezTo>
                      <a:pt x="2" y="35"/>
                      <a:pt x="2" y="35"/>
                      <a:pt x="2" y="35"/>
                    </a:cubicBezTo>
                    <a:cubicBezTo>
                      <a:pt x="6" y="32"/>
                      <a:pt x="14" y="23"/>
                      <a:pt x="17" y="18"/>
                    </a:cubicBezTo>
                    <a:cubicBezTo>
                      <a:pt x="19" y="13"/>
                      <a:pt x="18" y="6"/>
                      <a:pt x="18" y="6"/>
                    </a:cubicBezTo>
                    <a:cubicBezTo>
                      <a:pt x="18" y="5"/>
                      <a:pt x="18" y="3"/>
                      <a:pt x="19" y="3"/>
                    </a:cubicBezTo>
                    <a:cubicBezTo>
                      <a:pt x="21" y="0"/>
                      <a:pt x="26" y="0"/>
                      <a:pt x="26" y="0"/>
                    </a:cubicBezTo>
                    <a:cubicBezTo>
                      <a:pt x="27" y="0"/>
                      <a:pt x="28" y="1"/>
                      <a:pt x="30" y="2"/>
                    </a:cubicBezTo>
                    <a:cubicBezTo>
                      <a:pt x="32" y="5"/>
                      <a:pt x="34" y="11"/>
                      <a:pt x="33" y="17"/>
                    </a:cubicBezTo>
                    <a:cubicBezTo>
                      <a:pt x="33" y="18"/>
                      <a:pt x="33" y="19"/>
                      <a:pt x="33" y="20"/>
                    </a:cubicBezTo>
                    <a:cubicBezTo>
                      <a:pt x="32" y="21"/>
                      <a:pt x="32" y="21"/>
                      <a:pt x="32" y="21"/>
                    </a:cubicBezTo>
                    <a:cubicBezTo>
                      <a:pt x="32" y="23"/>
                      <a:pt x="32" y="24"/>
                      <a:pt x="32" y="25"/>
                    </a:cubicBezTo>
                    <a:cubicBezTo>
                      <a:pt x="33" y="25"/>
                      <a:pt x="38" y="26"/>
                      <a:pt x="47" y="26"/>
                    </a:cubicBezTo>
                    <a:cubicBezTo>
                      <a:pt x="48" y="26"/>
                      <a:pt x="49" y="26"/>
                      <a:pt x="49" y="26"/>
                    </a:cubicBezTo>
                    <a:cubicBezTo>
                      <a:pt x="49" y="26"/>
                      <a:pt x="49" y="26"/>
                      <a:pt x="49" y="26"/>
                    </a:cubicBezTo>
                    <a:cubicBezTo>
                      <a:pt x="55" y="26"/>
                      <a:pt x="59" y="31"/>
                      <a:pt x="59" y="37"/>
                    </a:cubicBezTo>
                    <a:cubicBezTo>
                      <a:pt x="59" y="39"/>
                      <a:pt x="58" y="42"/>
                      <a:pt x="57" y="43"/>
                    </a:cubicBezTo>
                    <a:cubicBezTo>
                      <a:pt x="57" y="44"/>
                      <a:pt x="57" y="45"/>
                      <a:pt x="57" y="46"/>
                    </a:cubicBezTo>
                    <a:cubicBezTo>
                      <a:pt x="57" y="49"/>
                      <a:pt x="56" y="51"/>
                      <a:pt x="54" y="53"/>
                    </a:cubicBezTo>
                    <a:cubicBezTo>
                      <a:pt x="54" y="53"/>
                      <a:pt x="54" y="53"/>
                      <a:pt x="54" y="53"/>
                    </a:cubicBezTo>
                    <a:cubicBezTo>
                      <a:pt x="54" y="56"/>
                      <a:pt x="52" y="59"/>
                      <a:pt x="49" y="61"/>
                    </a:cubicBezTo>
                    <a:cubicBezTo>
                      <a:pt x="49" y="61"/>
                      <a:pt x="49" y="62"/>
                      <a:pt x="49" y="62"/>
                    </a:cubicBezTo>
                    <a:cubicBezTo>
                      <a:pt x="47" y="65"/>
                      <a:pt x="44" y="66"/>
                      <a:pt x="40" y="66"/>
                    </a:cubicBezTo>
                    <a:close/>
                    <a:moveTo>
                      <a:pt x="17" y="60"/>
                    </a:moveTo>
                    <a:cubicBezTo>
                      <a:pt x="19" y="60"/>
                      <a:pt x="21" y="60"/>
                      <a:pt x="23" y="61"/>
                    </a:cubicBezTo>
                    <a:cubicBezTo>
                      <a:pt x="28" y="61"/>
                      <a:pt x="28" y="61"/>
                      <a:pt x="28" y="61"/>
                    </a:cubicBezTo>
                    <a:cubicBezTo>
                      <a:pt x="32" y="61"/>
                      <a:pt x="35" y="62"/>
                      <a:pt x="38" y="62"/>
                    </a:cubicBezTo>
                    <a:cubicBezTo>
                      <a:pt x="38" y="62"/>
                      <a:pt x="39" y="62"/>
                      <a:pt x="40" y="62"/>
                    </a:cubicBezTo>
                    <a:cubicBezTo>
                      <a:pt x="42" y="62"/>
                      <a:pt x="44" y="61"/>
                      <a:pt x="44" y="60"/>
                    </a:cubicBezTo>
                    <a:cubicBezTo>
                      <a:pt x="45" y="60"/>
                      <a:pt x="45" y="59"/>
                      <a:pt x="45" y="59"/>
                    </a:cubicBezTo>
                    <a:cubicBezTo>
                      <a:pt x="45" y="58"/>
                      <a:pt x="45" y="58"/>
                      <a:pt x="45" y="58"/>
                    </a:cubicBezTo>
                    <a:cubicBezTo>
                      <a:pt x="46" y="57"/>
                      <a:pt x="46" y="57"/>
                      <a:pt x="46" y="57"/>
                    </a:cubicBezTo>
                    <a:cubicBezTo>
                      <a:pt x="48" y="56"/>
                      <a:pt x="49" y="55"/>
                      <a:pt x="49" y="53"/>
                    </a:cubicBezTo>
                    <a:cubicBezTo>
                      <a:pt x="49" y="53"/>
                      <a:pt x="49" y="52"/>
                      <a:pt x="49" y="52"/>
                    </a:cubicBezTo>
                    <a:cubicBezTo>
                      <a:pt x="49" y="50"/>
                      <a:pt x="49" y="50"/>
                      <a:pt x="49" y="50"/>
                    </a:cubicBezTo>
                    <a:cubicBezTo>
                      <a:pt x="50" y="50"/>
                      <a:pt x="50" y="50"/>
                      <a:pt x="50" y="50"/>
                    </a:cubicBezTo>
                    <a:cubicBezTo>
                      <a:pt x="52" y="49"/>
                      <a:pt x="53" y="47"/>
                      <a:pt x="53" y="46"/>
                    </a:cubicBezTo>
                    <a:cubicBezTo>
                      <a:pt x="53" y="45"/>
                      <a:pt x="53" y="44"/>
                      <a:pt x="52" y="44"/>
                    </a:cubicBezTo>
                    <a:cubicBezTo>
                      <a:pt x="52" y="42"/>
                      <a:pt x="52" y="42"/>
                      <a:pt x="52" y="42"/>
                    </a:cubicBezTo>
                    <a:cubicBezTo>
                      <a:pt x="53" y="41"/>
                      <a:pt x="53" y="41"/>
                      <a:pt x="53" y="41"/>
                    </a:cubicBezTo>
                    <a:cubicBezTo>
                      <a:pt x="54" y="40"/>
                      <a:pt x="55" y="38"/>
                      <a:pt x="55" y="37"/>
                    </a:cubicBezTo>
                    <a:cubicBezTo>
                      <a:pt x="55" y="33"/>
                      <a:pt x="52" y="31"/>
                      <a:pt x="49" y="31"/>
                    </a:cubicBezTo>
                    <a:cubicBezTo>
                      <a:pt x="49" y="31"/>
                      <a:pt x="48" y="31"/>
                      <a:pt x="47" y="31"/>
                    </a:cubicBezTo>
                    <a:cubicBezTo>
                      <a:pt x="37" y="31"/>
                      <a:pt x="31" y="30"/>
                      <a:pt x="29" y="27"/>
                    </a:cubicBezTo>
                    <a:cubicBezTo>
                      <a:pt x="28" y="26"/>
                      <a:pt x="28" y="25"/>
                      <a:pt x="28" y="25"/>
                    </a:cubicBezTo>
                    <a:cubicBezTo>
                      <a:pt x="28" y="24"/>
                      <a:pt x="28" y="22"/>
                      <a:pt x="28" y="21"/>
                    </a:cubicBezTo>
                    <a:cubicBezTo>
                      <a:pt x="28" y="20"/>
                      <a:pt x="28" y="20"/>
                      <a:pt x="28" y="19"/>
                    </a:cubicBezTo>
                    <a:cubicBezTo>
                      <a:pt x="29" y="18"/>
                      <a:pt x="29" y="17"/>
                      <a:pt x="29" y="17"/>
                    </a:cubicBezTo>
                    <a:cubicBezTo>
                      <a:pt x="29" y="11"/>
                      <a:pt x="28" y="7"/>
                      <a:pt x="26" y="5"/>
                    </a:cubicBezTo>
                    <a:cubicBezTo>
                      <a:pt x="26" y="5"/>
                      <a:pt x="26" y="5"/>
                      <a:pt x="26" y="5"/>
                    </a:cubicBezTo>
                    <a:cubicBezTo>
                      <a:pt x="24" y="5"/>
                      <a:pt x="23" y="5"/>
                      <a:pt x="22" y="5"/>
                    </a:cubicBezTo>
                    <a:cubicBezTo>
                      <a:pt x="22" y="6"/>
                      <a:pt x="23" y="13"/>
                      <a:pt x="21" y="19"/>
                    </a:cubicBezTo>
                    <a:cubicBezTo>
                      <a:pt x="21" y="20"/>
                      <a:pt x="21" y="20"/>
                      <a:pt x="21" y="20"/>
                    </a:cubicBezTo>
                    <a:cubicBezTo>
                      <a:pt x="18" y="25"/>
                      <a:pt x="11" y="33"/>
                      <a:pt x="5" y="38"/>
                    </a:cubicBezTo>
                    <a:cubicBezTo>
                      <a:pt x="12" y="61"/>
                      <a:pt x="12" y="61"/>
                      <a:pt x="12" y="61"/>
                    </a:cubicBezTo>
                    <a:cubicBezTo>
                      <a:pt x="14" y="60"/>
                      <a:pt x="15" y="60"/>
                      <a:pt x="17"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69" name="Freeform 1945"/>
              <p:cNvSpPr>
                <a:spLocks noEditPoints="1"/>
              </p:cNvSpPr>
              <p:nvPr/>
            </p:nvSpPr>
            <p:spPr bwMode="auto">
              <a:xfrm>
                <a:off x="466725" y="320675"/>
                <a:ext cx="474663" cy="414338"/>
              </a:xfrm>
              <a:custGeom>
                <a:avLst/>
                <a:gdLst>
                  <a:gd name="T0" fmla="*/ 2147483647 w 299"/>
                  <a:gd name="T1" fmla="*/ 2147483647 h 261"/>
                  <a:gd name="T2" fmla="*/ 0 w 299"/>
                  <a:gd name="T3" fmla="*/ 2147483647 h 261"/>
                  <a:gd name="T4" fmla="*/ 0 w 299"/>
                  <a:gd name="T5" fmla="*/ 0 h 261"/>
                  <a:gd name="T6" fmla="*/ 2147483647 w 299"/>
                  <a:gd name="T7" fmla="*/ 0 h 261"/>
                  <a:gd name="T8" fmla="*/ 2147483647 w 299"/>
                  <a:gd name="T9" fmla="*/ 2147483647 h 261"/>
                  <a:gd name="T10" fmla="*/ 2147483647 w 299"/>
                  <a:gd name="T11" fmla="*/ 2147483647 h 261"/>
                  <a:gd name="T12" fmla="*/ 2147483647 w 299"/>
                  <a:gd name="T13" fmla="*/ 2147483647 h 261"/>
                  <a:gd name="T14" fmla="*/ 2147483647 w 299"/>
                  <a:gd name="T15" fmla="*/ 2147483647 h 261"/>
                  <a:gd name="T16" fmla="*/ 2147483647 w 299"/>
                  <a:gd name="T17" fmla="*/ 2147483647 h 261"/>
                  <a:gd name="T18" fmla="*/ 2147483647 w 299"/>
                  <a:gd name="T19" fmla="*/ 2147483647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9" h="261">
                    <a:moveTo>
                      <a:pt x="299" y="261"/>
                    </a:moveTo>
                    <a:lnTo>
                      <a:pt x="0" y="261"/>
                    </a:lnTo>
                    <a:lnTo>
                      <a:pt x="0" y="0"/>
                    </a:lnTo>
                    <a:lnTo>
                      <a:pt x="299" y="0"/>
                    </a:lnTo>
                    <a:lnTo>
                      <a:pt x="299" y="261"/>
                    </a:lnTo>
                    <a:close/>
                    <a:moveTo>
                      <a:pt x="10" y="251"/>
                    </a:moveTo>
                    <a:lnTo>
                      <a:pt x="287" y="251"/>
                    </a:lnTo>
                    <a:lnTo>
                      <a:pt x="287" y="12"/>
                    </a:lnTo>
                    <a:lnTo>
                      <a:pt x="10" y="12"/>
                    </a:lnTo>
                    <a:lnTo>
                      <a:pt x="10" y="2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0" name="Freeform 1946"/>
              <p:cNvSpPr>
                <a:spLocks noEditPoints="1"/>
              </p:cNvSpPr>
              <p:nvPr/>
            </p:nvSpPr>
            <p:spPr bwMode="auto">
              <a:xfrm>
                <a:off x="515938" y="369888"/>
                <a:ext cx="376238" cy="315913"/>
              </a:xfrm>
              <a:custGeom>
                <a:avLst/>
                <a:gdLst>
                  <a:gd name="T0" fmla="*/ 2147483647 w 237"/>
                  <a:gd name="T1" fmla="*/ 2147483647 h 199"/>
                  <a:gd name="T2" fmla="*/ 0 w 237"/>
                  <a:gd name="T3" fmla="*/ 2147483647 h 199"/>
                  <a:gd name="T4" fmla="*/ 0 w 237"/>
                  <a:gd name="T5" fmla="*/ 0 h 199"/>
                  <a:gd name="T6" fmla="*/ 2147483647 w 237"/>
                  <a:gd name="T7" fmla="*/ 0 h 199"/>
                  <a:gd name="T8" fmla="*/ 2147483647 w 237"/>
                  <a:gd name="T9" fmla="*/ 2147483647 h 199"/>
                  <a:gd name="T10" fmla="*/ 2147483647 w 237"/>
                  <a:gd name="T11" fmla="*/ 2147483647 h 199"/>
                  <a:gd name="T12" fmla="*/ 2147483647 w 237"/>
                  <a:gd name="T13" fmla="*/ 2147483647 h 199"/>
                  <a:gd name="T14" fmla="*/ 2147483647 w 237"/>
                  <a:gd name="T15" fmla="*/ 2147483647 h 199"/>
                  <a:gd name="T16" fmla="*/ 2147483647 w 237"/>
                  <a:gd name="T17" fmla="*/ 2147483647 h 199"/>
                  <a:gd name="T18" fmla="*/ 2147483647 w 237"/>
                  <a:gd name="T19" fmla="*/ 2147483647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 h="199">
                    <a:moveTo>
                      <a:pt x="237" y="199"/>
                    </a:moveTo>
                    <a:lnTo>
                      <a:pt x="0" y="199"/>
                    </a:lnTo>
                    <a:lnTo>
                      <a:pt x="0" y="0"/>
                    </a:lnTo>
                    <a:lnTo>
                      <a:pt x="237" y="0"/>
                    </a:lnTo>
                    <a:lnTo>
                      <a:pt x="237" y="199"/>
                    </a:lnTo>
                    <a:close/>
                    <a:moveTo>
                      <a:pt x="9" y="189"/>
                    </a:moveTo>
                    <a:lnTo>
                      <a:pt x="225" y="189"/>
                    </a:lnTo>
                    <a:lnTo>
                      <a:pt x="225" y="12"/>
                    </a:lnTo>
                    <a:lnTo>
                      <a:pt x="9" y="12"/>
                    </a:lnTo>
                    <a:lnTo>
                      <a:pt x="9" y="1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1" name="Freeform 1947"/>
              <p:cNvSpPr>
                <a:spLocks/>
              </p:cNvSpPr>
              <p:nvPr/>
            </p:nvSpPr>
            <p:spPr bwMode="auto">
              <a:xfrm>
                <a:off x="515938" y="477838"/>
                <a:ext cx="361950" cy="147638"/>
              </a:xfrm>
              <a:custGeom>
                <a:avLst/>
                <a:gdLst>
                  <a:gd name="T0" fmla="*/ 2147483647 w 228"/>
                  <a:gd name="T1" fmla="*/ 2147483647 h 93"/>
                  <a:gd name="T2" fmla="*/ 2147483647 w 228"/>
                  <a:gd name="T3" fmla="*/ 2147483647 h 93"/>
                  <a:gd name="T4" fmla="*/ 2147483647 w 228"/>
                  <a:gd name="T5" fmla="*/ 2147483647 h 93"/>
                  <a:gd name="T6" fmla="*/ 2147483647 w 228"/>
                  <a:gd name="T7" fmla="*/ 2147483647 h 93"/>
                  <a:gd name="T8" fmla="*/ 2147483647 w 228"/>
                  <a:gd name="T9" fmla="*/ 2147483647 h 93"/>
                  <a:gd name="T10" fmla="*/ 0 w 228"/>
                  <a:gd name="T11" fmla="*/ 2147483647 h 93"/>
                  <a:gd name="T12" fmla="*/ 2147483647 w 228"/>
                  <a:gd name="T13" fmla="*/ 0 h 93"/>
                  <a:gd name="T14" fmla="*/ 2147483647 w 228"/>
                  <a:gd name="T15" fmla="*/ 2147483647 h 93"/>
                  <a:gd name="T16" fmla="*/ 2147483647 w 228"/>
                  <a:gd name="T17" fmla="*/ 2147483647 h 93"/>
                  <a:gd name="T18" fmla="*/ 2147483647 w 228"/>
                  <a:gd name="T19" fmla="*/ 2147483647 h 93"/>
                  <a:gd name="T20" fmla="*/ 2147483647 w 228"/>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93">
                    <a:moveTo>
                      <a:pt x="221" y="93"/>
                    </a:moveTo>
                    <a:lnTo>
                      <a:pt x="175" y="55"/>
                    </a:lnTo>
                    <a:lnTo>
                      <a:pt x="123" y="88"/>
                    </a:lnTo>
                    <a:lnTo>
                      <a:pt x="57" y="17"/>
                    </a:lnTo>
                    <a:lnTo>
                      <a:pt x="7" y="67"/>
                    </a:lnTo>
                    <a:lnTo>
                      <a:pt x="0" y="60"/>
                    </a:lnTo>
                    <a:lnTo>
                      <a:pt x="57" y="0"/>
                    </a:lnTo>
                    <a:lnTo>
                      <a:pt x="126" y="76"/>
                    </a:lnTo>
                    <a:lnTo>
                      <a:pt x="175" y="41"/>
                    </a:lnTo>
                    <a:lnTo>
                      <a:pt x="228" y="86"/>
                    </a:lnTo>
                    <a:lnTo>
                      <a:pt x="221" y="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2" name="Freeform 1948"/>
              <p:cNvSpPr>
                <a:spLocks noEditPoints="1"/>
              </p:cNvSpPr>
              <p:nvPr/>
            </p:nvSpPr>
            <p:spPr bwMode="auto">
              <a:xfrm>
                <a:off x="669925" y="414338"/>
                <a:ext cx="101600" cy="106363"/>
              </a:xfrm>
              <a:custGeom>
                <a:avLst/>
                <a:gdLst>
                  <a:gd name="T0" fmla="*/ 2147483647 w 27"/>
                  <a:gd name="T1" fmla="*/ 2147483647 h 28"/>
                  <a:gd name="T2" fmla="*/ 0 w 27"/>
                  <a:gd name="T3" fmla="*/ 2147483647 h 28"/>
                  <a:gd name="T4" fmla="*/ 2147483647 w 27"/>
                  <a:gd name="T5" fmla="*/ 0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28">
                    <a:moveTo>
                      <a:pt x="14" y="28"/>
                    </a:moveTo>
                    <a:cubicBezTo>
                      <a:pt x="6" y="28"/>
                      <a:pt x="0" y="22"/>
                      <a:pt x="0" y="14"/>
                    </a:cubicBezTo>
                    <a:cubicBezTo>
                      <a:pt x="0" y="7"/>
                      <a:pt x="6" y="0"/>
                      <a:pt x="14" y="0"/>
                    </a:cubicBezTo>
                    <a:cubicBezTo>
                      <a:pt x="21" y="0"/>
                      <a:pt x="27" y="7"/>
                      <a:pt x="27" y="14"/>
                    </a:cubicBezTo>
                    <a:cubicBezTo>
                      <a:pt x="27" y="22"/>
                      <a:pt x="21"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3" name="Freeform 1949"/>
              <p:cNvSpPr>
                <a:spLocks noEditPoints="1"/>
              </p:cNvSpPr>
              <p:nvPr/>
            </p:nvSpPr>
            <p:spPr bwMode="auto">
              <a:xfrm>
                <a:off x="798513" y="34925"/>
                <a:ext cx="195263" cy="192088"/>
              </a:xfrm>
              <a:custGeom>
                <a:avLst/>
                <a:gdLst>
                  <a:gd name="T0" fmla="*/ 2147483647 w 52"/>
                  <a:gd name="T1" fmla="*/ 2147483647 h 51"/>
                  <a:gd name="T2" fmla="*/ 2147483647 w 52"/>
                  <a:gd name="T3" fmla="*/ 2147483647 h 51"/>
                  <a:gd name="T4" fmla="*/ 0 w 52"/>
                  <a:gd name="T5" fmla="*/ 2147483647 h 51"/>
                  <a:gd name="T6" fmla="*/ 2147483647 w 52"/>
                  <a:gd name="T7" fmla="*/ 2147483647 h 51"/>
                  <a:gd name="T8" fmla="*/ 2147483647 w 52"/>
                  <a:gd name="T9" fmla="*/ 0 h 51"/>
                  <a:gd name="T10" fmla="*/ 2147483647 w 52"/>
                  <a:gd name="T11" fmla="*/ 2147483647 h 51"/>
                  <a:gd name="T12" fmla="*/ 2147483647 w 52"/>
                  <a:gd name="T13" fmla="*/ 2147483647 h 51"/>
                  <a:gd name="T14" fmla="*/ 2147483647 w 52"/>
                  <a:gd name="T15" fmla="*/ 2147483647 h 51"/>
                  <a:gd name="T16" fmla="*/ 2147483647 w 52"/>
                  <a:gd name="T17" fmla="*/ 2147483647 h 51"/>
                  <a:gd name="T18" fmla="*/ 2147483647 w 52"/>
                  <a:gd name="T19" fmla="*/ 2147483647 h 51"/>
                  <a:gd name="T20" fmla="*/ 2147483647 w 52"/>
                  <a:gd name="T21" fmla="*/ 2147483647 h 51"/>
                  <a:gd name="T22" fmla="*/ 2147483647 w 52"/>
                  <a:gd name="T23" fmla="*/ 2147483647 h 51"/>
                  <a:gd name="T24" fmla="*/ 2147483647 w 52"/>
                  <a:gd name="T25" fmla="*/ 2147483647 h 51"/>
                  <a:gd name="T26" fmla="*/ 2147483647 w 52"/>
                  <a:gd name="T27" fmla="*/ 2147483647 h 51"/>
                  <a:gd name="T28" fmla="*/ 2147483647 w 52"/>
                  <a:gd name="T29" fmla="*/ 2147483647 h 51"/>
                  <a:gd name="T30" fmla="*/ 2147483647 w 52"/>
                  <a:gd name="T31" fmla="*/ 2147483647 h 51"/>
                  <a:gd name="T32" fmla="*/ 2147483647 w 52"/>
                  <a:gd name="T33" fmla="*/ 2147483647 h 51"/>
                  <a:gd name="T34" fmla="*/ 2147483647 w 52"/>
                  <a:gd name="T35" fmla="*/ 2147483647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1">
                    <a:moveTo>
                      <a:pt x="26" y="51"/>
                    </a:moveTo>
                    <a:cubicBezTo>
                      <a:pt x="19" y="51"/>
                      <a:pt x="13" y="48"/>
                      <a:pt x="8" y="43"/>
                    </a:cubicBezTo>
                    <a:cubicBezTo>
                      <a:pt x="3" y="39"/>
                      <a:pt x="0" y="32"/>
                      <a:pt x="0" y="25"/>
                    </a:cubicBezTo>
                    <a:cubicBezTo>
                      <a:pt x="0" y="18"/>
                      <a:pt x="3" y="12"/>
                      <a:pt x="8" y="7"/>
                    </a:cubicBezTo>
                    <a:cubicBezTo>
                      <a:pt x="13" y="2"/>
                      <a:pt x="19" y="0"/>
                      <a:pt x="26" y="0"/>
                    </a:cubicBezTo>
                    <a:cubicBezTo>
                      <a:pt x="33" y="0"/>
                      <a:pt x="39" y="2"/>
                      <a:pt x="44" y="7"/>
                    </a:cubicBezTo>
                    <a:cubicBezTo>
                      <a:pt x="49" y="12"/>
                      <a:pt x="52" y="18"/>
                      <a:pt x="52" y="25"/>
                    </a:cubicBezTo>
                    <a:cubicBezTo>
                      <a:pt x="52" y="32"/>
                      <a:pt x="49" y="39"/>
                      <a:pt x="44" y="43"/>
                    </a:cubicBezTo>
                    <a:cubicBezTo>
                      <a:pt x="39" y="48"/>
                      <a:pt x="33" y="51"/>
                      <a:pt x="26" y="51"/>
                    </a:cubicBezTo>
                    <a:close/>
                    <a:moveTo>
                      <a:pt x="26" y="4"/>
                    </a:moveTo>
                    <a:cubicBezTo>
                      <a:pt x="20" y="4"/>
                      <a:pt x="15" y="6"/>
                      <a:pt x="11" y="10"/>
                    </a:cubicBezTo>
                    <a:cubicBezTo>
                      <a:pt x="7" y="14"/>
                      <a:pt x="5" y="20"/>
                      <a:pt x="5" y="25"/>
                    </a:cubicBezTo>
                    <a:cubicBezTo>
                      <a:pt x="5" y="31"/>
                      <a:pt x="7" y="36"/>
                      <a:pt x="11" y="40"/>
                    </a:cubicBezTo>
                    <a:cubicBezTo>
                      <a:pt x="15" y="44"/>
                      <a:pt x="20" y="47"/>
                      <a:pt x="26" y="47"/>
                    </a:cubicBezTo>
                    <a:cubicBezTo>
                      <a:pt x="32" y="47"/>
                      <a:pt x="37" y="44"/>
                      <a:pt x="41" y="40"/>
                    </a:cubicBezTo>
                    <a:cubicBezTo>
                      <a:pt x="45" y="36"/>
                      <a:pt x="47" y="31"/>
                      <a:pt x="47" y="25"/>
                    </a:cubicBezTo>
                    <a:cubicBezTo>
                      <a:pt x="47" y="20"/>
                      <a:pt x="45" y="14"/>
                      <a:pt x="41" y="10"/>
                    </a:cubicBezTo>
                    <a:cubicBezTo>
                      <a:pt x="37" y="6"/>
                      <a:pt x="32" y="4"/>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4" name="Freeform 1950"/>
              <p:cNvSpPr>
                <a:spLocks/>
              </p:cNvSpPr>
              <p:nvPr/>
            </p:nvSpPr>
            <p:spPr bwMode="auto">
              <a:xfrm>
                <a:off x="831850" y="128588"/>
                <a:ext cx="128588" cy="63500"/>
              </a:xfrm>
              <a:custGeom>
                <a:avLst/>
                <a:gdLst>
                  <a:gd name="T0" fmla="*/ 2147483647 w 34"/>
                  <a:gd name="T1" fmla="*/ 2147483647 h 17"/>
                  <a:gd name="T2" fmla="*/ 2147483647 w 34"/>
                  <a:gd name="T3" fmla="*/ 2147483647 h 17"/>
                  <a:gd name="T4" fmla="*/ 0 w 34"/>
                  <a:gd name="T5" fmla="*/ 0 h 17"/>
                  <a:gd name="T6" fmla="*/ 2147483647 w 34"/>
                  <a:gd name="T7" fmla="*/ 0 h 17"/>
                  <a:gd name="T8" fmla="*/ 2147483647 w 34"/>
                  <a:gd name="T9" fmla="*/ 2147483647 h 17"/>
                  <a:gd name="T10" fmla="*/ 2147483647 w 34"/>
                  <a:gd name="T11" fmla="*/ 2147483647 h 17"/>
                  <a:gd name="T12" fmla="*/ 2147483647 w 34"/>
                  <a:gd name="T13" fmla="*/ 0 h 17"/>
                  <a:gd name="T14" fmla="*/ 2147483647 w 34"/>
                  <a:gd name="T15" fmla="*/ 0 h 17"/>
                  <a:gd name="T16" fmla="*/ 2147483647 w 34"/>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7">
                    <a:moveTo>
                      <a:pt x="17" y="17"/>
                    </a:moveTo>
                    <a:cubicBezTo>
                      <a:pt x="12" y="17"/>
                      <a:pt x="8" y="15"/>
                      <a:pt x="5" y="12"/>
                    </a:cubicBezTo>
                    <a:cubicBezTo>
                      <a:pt x="2" y="9"/>
                      <a:pt x="0" y="5"/>
                      <a:pt x="0" y="0"/>
                    </a:cubicBezTo>
                    <a:cubicBezTo>
                      <a:pt x="4" y="0"/>
                      <a:pt x="4" y="0"/>
                      <a:pt x="4" y="0"/>
                    </a:cubicBezTo>
                    <a:cubicBezTo>
                      <a:pt x="4" y="4"/>
                      <a:pt x="6" y="7"/>
                      <a:pt x="8" y="9"/>
                    </a:cubicBezTo>
                    <a:cubicBezTo>
                      <a:pt x="11" y="12"/>
                      <a:pt x="14" y="13"/>
                      <a:pt x="17" y="13"/>
                    </a:cubicBezTo>
                    <a:cubicBezTo>
                      <a:pt x="24" y="13"/>
                      <a:pt x="30" y="7"/>
                      <a:pt x="30" y="0"/>
                    </a:cubicBezTo>
                    <a:cubicBezTo>
                      <a:pt x="34" y="0"/>
                      <a:pt x="34" y="0"/>
                      <a:pt x="34" y="0"/>
                    </a:cubicBezTo>
                    <a:cubicBezTo>
                      <a:pt x="34" y="10"/>
                      <a:pt x="26" y="17"/>
                      <a:pt x="17"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5" name="Oval 1951"/>
              <p:cNvSpPr>
                <a:spLocks noChangeArrowheads="1"/>
              </p:cNvSpPr>
              <p:nvPr/>
            </p:nvSpPr>
            <p:spPr bwMode="auto">
              <a:xfrm>
                <a:off x="854075" y="106363"/>
                <a:ext cx="26988"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76" name="Oval 1952"/>
              <p:cNvSpPr>
                <a:spLocks noChangeArrowheads="1"/>
              </p:cNvSpPr>
              <p:nvPr/>
            </p:nvSpPr>
            <p:spPr bwMode="auto">
              <a:xfrm>
                <a:off x="911225" y="106363"/>
                <a:ext cx="26988"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477" name="Freeform 1953"/>
              <p:cNvSpPr>
                <a:spLocks noEditPoints="1"/>
              </p:cNvSpPr>
              <p:nvPr/>
            </p:nvSpPr>
            <p:spPr bwMode="auto">
              <a:xfrm>
                <a:off x="1042988" y="290513"/>
                <a:ext cx="241300" cy="169863"/>
              </a:xfrm>
              <a:custGeom>
                <a:avLst/>
                <a:gdLst>
                  <a:gd name="T0" fmla="*/ 2147483647 w 64"/>
                  <a:gd name="T1" fmla="*/ 2147483647 h 45"/>
                  <a:gd name="T2" fmla="*/ 2147483647 w 64"/>
                  <a:gd name="T3" fmla="*/ 2147483647 h 45"/>
                  <a:gd name="T4" fmla="*/ 0 w 64"/>
                  <a:gd name="T5" fmla="*/ 2147483647 h 45"/>
                  <a:gd name="T6" fmla="*/ 0 w 64"/>
                  <a:gd name="T7" fmla="*/ 2147483647 h 45"/>
                  <a:gd name="T8" fmla="*/ 2147483647 w 64"/>
                  <a:gd name="T9" fmla="*/ 0 h 45"/>
                  <a:gd name="T10" fmla="*/ 2147483647 w 64"/>
                  <a:gd name="T11" fmla="*/ 0 h 45"/>
                  <a:gd name="T12" fmla="*/ 2147483647 w 64"/>
                  <a:gd name="T13" fmla="*/ 2147483647 h 45"/>
                  <a:gd name="T14" fmla="*/ 2147483647 w 64"/>
                  <a:gd name="T15" fmla="*/ 2147483647 h 45"/>
                  <a:gd name="T16" fmla="*/ 2147483647 w 64"/>
                  <a:gd name="T17" fmla="*/ 2147483647 h 45"/>
                  <a:gd name="T18" fmla="*/ 2147483647 w 64"/>
                  <a:gd name="T19" fmla="*/ 2147483647 h 45"/>
                  <a:gd name="T20" fmla="*/ 2147483647 w 64"/>
                  <a:gd name="T21" fmla="*/ 2147483647 h 45"/>
                  <a:gd name="T22" fmla="*/ 2147483647 w 64"/>
                  <a:gd name="T23" fmla="*/ 2147483647 h 45"/>
                  <a:gd name="T24" fmla="*/ 2147483647 w 64"/>
                  <a:gd name="T25" fmla="*/ 2147483647 h 45"/>
                  <a:gd name="T26" fmla="*/ 2147483647 w 64"/>
                  <a:gd name="T27" fmla="*/ 2147483647 h 45"/>
                  <a:gd name="T28" fmla="*/ 2147483647 w 64"/>
                  <a:gd name="T29" fmla="*/ 2147483647 h 45"/>
                  <a:gd name="T30" fmla="*/ 2147483647 w 64"/>
                  <a:gd name="T31" fmla="*/ 2147483647 h 45"/>
                  <a:gd name="T32" fmla="*/ 2147483647 w 64"/>
                  <a:gd name="T33" fmla="*/ 2147483647 h 45"/>
                  <a:gd name="T34" fmla="*/ 2147483647 w 64"/>
                  <a:gd name="T35" fmla="*/ 2147483647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45">
                    <a:moveTo>
                      <a:pt x="59" y="45"/>
                    </a:moveTo>
                    <a:cubicBezTo>
                      <a:pt x="6" y="45"/>
                      <a:pt x="6" y="45"/>
                      <a:pt x="6" y="45"/>
                    </a:cubicBezTo>
                    <a:cubicBezTo>
                      <a:pt x="2" y="45"/>
                      <a:pt x="0" y="43"/>
                      <a:pt x="0" y="39"/>
                    </a:cubicBezTo>
                    <a:cubicBezTo>
                      <a:pt x="0" y="5"/>
                      <a:pt x="0" y="5"/>
                      <a:pt x="0" y="5"/>
                    </a:cubicBezTo>
                    <a:cubicBezTo>
                      <a:pt x="0" y="2"/>
                      <a:pt x="2" y="0"/>
                      <a:pt x="6" y="0"/>
                    </a:cubicBezTo>
                    <a:cubicBezTo>
                      <a:pt x="59" y="0"/>
                      <a:pt x="59" y="0"/>
                      <a:pt x="59" y="0"/>
                    </a:cubicBezTo>
                    <a:cubicBezTo>
                      <a:pt x="62" y="0"/>
                      <a:pt x="64" y="2"/>
                      <a:pt x="64" y="5"/>
                    </a:cubicBezTo>
                    <a:cubicBezTo>
                      <a:pt x="64" y="39"/>
                      <a:pt x="64" y="39"/>
                      <a:pt x="64" y="39"/>
                    </a:cubicBezTo>
                    <a:cubicBezTo>
                      <a:pt x="64" y="43"/>
                      <a:pt x="62" y="45"/>
                      <a:pt x="59" y="45"/>
                    </a:cubicBezTo>
                    <a:close/>
                    <a:moveTo>
                      <a:pt x="6" y="4"/>
                    </a:moveTo>
                    <a:cubicBezTo>
                      <a:pt x="5" y="4"/>
                      <a:pt x="4" y="5"/>
                      <a:pt x="4" y="5"/>
                    </a:cubicBezTo>
                    <a:cubicBezTo>
                      <a:pt x="4" y="39"/>
                      <a:pt x="4" y="39"/>
                      <a:pt x="4" y="39"/>
                    </a:cubicBezTo>
                    <a:cubicBezTo>
                      <a:pt x="4" y="40"/>
                      <a:pt x="5" y="41"/>
                      <a:pt x="6" y="41"/>
                    </a:cubicBezTo>
                    <a:cubicBezTo>
                      <a:pt x="59" y="41"/>
                      <a:pt x="59" y="41"/>
                      <a:pt x="59" y="41"/>
                    </a:cubicBezTo>
                    <a:cubicBezTo>
                      <a:pt x="59" y="41"/>
                      <a:pt x="60" y="40"/>
                      <a:pt x="60" y="39"/>
                    </a:cubicBezTo>
                    <a:cubicBezTo>
                      <a:pt x="60" y="5"/>
                      <a:pt x="60" y="5"/>
                      <a:pt x="60" y="5"/>
                    </a:cubicBezTo>
                    <a:cubicBezTo>
                      <a:pt x="60" y="5"/>
                      <a:pt x="59" y="4"/>
                      <a:pt x="59" y="4"/>
                    </a:cubicBezTo>
                    <a:lnTo>
                      <a:pt x="6"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8" name="Freeform 1954"/>
              <p:cNvSpPr>
                <a:spLocks noEditPoints="1"/>
              </p:cNvSpPr>
              <p:nvPr/>
            </p:nvSpPr>
            <p:spPr bwMode="auto">
              <a:xfrm>
                <a:off x="1268413" y="287338"/>
                <a:ext cx="90488" cy="176213"/>
              </a:xfrm>
              <a:custGeom>
                <a:avLst/>
                <a:gdLst>
                  <a:gd name="T0" fmla="*/ 2147483647 w 57"/>
                  <a:gd name="T1" fmla="*/ 2147483647 h 111"/>
                  <a:gd name="T2" fmla="*/ 0 w 57"/>
                  <a:gd name="T3" fmla="*/ 2147483647 h 111"/>
                  <a:gd name="T4" fmla="*/ 0 w 57"/>
                  <a:gd name="T5" fmla="*/ 2147483647 h 111"/>
                  <a:gd name="T6" fmla="*/ 2147483647 w 57"/>
                  <a:gd name="T7" fmla="*/ 0 h 111"/>
                  <a:gd name="T8" fmla="*/ 2147483647 w 57"/>
                  <a:gd name="T9" fmla="*/ 2147483647 h 111"/>
                  <a:gd name="T10" fmla="*/ 2147483647 w 57"/>
                  <a:gd name="T11" fmla="*/ 2147483647 h 111"/>
                  <a:gd name="T12" fmla="*/ 2147483647 w 57"/>
                  <a:gd name="T13" fmla="*/ 2147483647 h 111"/>
                  <a:gd name="T14" fmla="*/ 2147483647 w 57"/>
                  <a:gd name="T15" fmla="*/ 2147483647 h 111"/>
                  <a:gd name="T16" fmla="*/ 2147483647 w 57"/>
                  <a:gd name="T17" fmla="*/ 2147483647 h 111"/>
                  <a:gd name="T18" fmla="*/ 2147483647 w 57"/>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11">
                    <a:moveTo>
                      <a:pt x="57" y="111"/>
                    </a:moveTo>
                    <a:lnTo>
                      <a:pt x="0" y="83"/>
                    </a:lnTo>
                    <a:lnTo>
                      <a:pt x="0" y="28"/>
                    </a:lnTo>
                    <a:lnTo>
                      <a:pt x="57" y="0"/>
                    </a:lnTo>
                    <a:lnTo>
                      <a:pt x="57" y="111"/>
                    </a:lnTo>
                    <a:close/>
                    <a:moveTo>
                      <a:pt x="10" y="75"/>
                    </a:moveTo>
                    <a:lnTo>
                      <a:pt x="48" y="94"/>
                    </a:lnTo>
                    <a:lnTo>
                      <a:pt x="48" y="16"/>
                    </a:lnTo>
                    <a:lnTo>
                      <a:pt x="10" y="35"/>
                    </a:lnTo>
                    <a:lnTo>
                      <a:pt x="10" y="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79" name="Freeform 1955"/>
              <p:cNvSpPr>
                <a:spLocks noEditPoints="1"/>
              </p:cNvSpPr>
              <p:nvPr/>
            </p:nvSpPr>
            <p:spPr bwMode="auto">
              <a:xfrm>
                <a:off x="1046163" y="188913"/>
                <a:ext cx="114300" cy="109538"/>
              </a:xfrm>
              <a:custGeom>
                <a:avLst/>
                <a:gdLst>
                  <a:gd name="T0" fmla="*/ 2147483647 w 30"/>
                  <a:gd name="T1" fmla="*/ 2147483647 h 29"/>
                  <a:gd name="T2" fmla="*/ 0 w 30"/>
                  <a:gd name="T3" fmla="*/ 2147483647 h 29"/>
                  <a:gd name="T4" fmla="*/ 2147483647 w 30"/>
                  <a:gd name="T5" fmla="*/ 0 h 29"/>
                  <a:gd name="T6" fmla="*/ 2147483647 w 30"/>
                  <a:gd name="T7" fmla="*/ 2147483647 h 29"/>
                  <a:gd name="T8" fmla="*/ 2147483647 w 30"/>
                  <a:gd name="T9" fmla="*/ 2147483647 h 29"/>
                  <a:gd name="T10" fmla="*/ 2147483647 w 30"/>
                  <a:gd name="T11" fmla="*/ 2147483647 h 29"/>
                  <a:gd name="T12" fmla="*/ 2147483647 w 30"/>
                  <a:gd name="T13" fmla="*/ 2147483647 h 29"/>
                  <a:gd name="T14" fmla="*/ 2147483647 w 30"/>
                  <a:gd name="T15" fmla="*/ 2147483647 h 29"/>
                  <a:gd name="T16" fmla="*/ 2147483647 w 30"/>
                  <a:gd name="T17" fmla="*/ 2147483647 h 29"/>
                  <a:gd name="T18" fmla="*/ 2147483647 w 30"/>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9">
                    <a:moveTo>
                      <a:pt x="15" y="29"/>
                    </a:moveTo>
                    <a:cubicBezTo>
                      <a:pt x="7" y="29"/>
                      <a:pt x="0" y="23"/>
                      <a:pt x="0" y="15"/>
                    </a:cubicBezTo>
                    <a:cubicBezTo>
                      <a:pt x="0" y="6"/>
                      <a:pt x="7" y="0"/>
                      <a:pt x="15" y="0"/>
                    </a:cubicBezTo>
                    <a:cubicBezTo>
                      <a:pt x="24" y="0"/>
                      <a:pt x="30" y="6"/>
                      <a:pt x="30" y="15"/>
                    </a:cubicBezTo>
                    <a:cubicBezTo>
                      <a:pt x="30" y="23"/>
                      <a:pt x="24" y="29"/>
                      <a:pt x="15" y="29"/>
                    </a:cubicBezTo>
                    <a:close/>
                    <a:moveTo>
                      <a:pt x="15" y="4"/>
                    </a:moveTo>
                    <a:cubicBezTo>
                      <a:pt x="10" y="4"/>
                      <a:pt x="5" y="9"/>
                      <a:pt x="5" y="15"/>
                    </a:cubicBezTo>
                    <a:cubicBezTo>
                      <a:pt x="5" y="20"/>
                      <a:pt x="10" y="25"/>
                      <a:pt x="15" y="25"/>
                    </a:cubicBezTo>
                    <a:cubicBezTo>
                      <a:pt x="21" y="25"/>
                      <a:pt x="26" y="20"/>
                      <a:pt x="26" y="15"/>
                    </a:cubicBezTo>
                    <a:cubicBezTo>
                      <a:pt x="26" y="9"/>
                      <a:pt x="21" y="4"/>
                      <a:pt x="15"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0" name="Freeform 1956"/>
              <p:cNvSpPr>
                <a:spLocks noEditPoints="1"/>
              </p:cNvSpPr>
              <p:nvPr/>
            </p:nvSpPr>
            <p:spPr bwMode="auto">
              <a:xfrm>
                <a:off x="1152525" y="188913"/>
                <a:ext cx="109538" cy="109538"/>
              </a:xfrm>
              <a:custGeom>
                <a:avLst/>
                <a:gdLst>
                  <a:gd name="T0" fmla="*/ 2147483647 w 29"/>
                  <a:gd name="T1" fmla="*/ 2147483647 h 29"/>
                  <a:gd name="T2" fmla="*/ 0 w 29"/>
                  <a:gd name="T3" fmla="*/ 2147483647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15" y="29"/>
                    </a:moveTo>
                    <a:cubicBezTo>
                      <a:pt x="6" y="29"/>
                      <a:pt x="0" y="23"/>
                      <a:pt x="0" y="15"/>
                    </a:cubicBezTo>
                    <a:cubicBezTo>
                      <a:pt x="0" y="6"/>
                      <a:pt x="6" y="0"/>
                      <a:pt x="15" y="0"/>
                    </a:cubicBezTo>
                    <a:cubicBezTo>
                      <a:pt x="23" y="0"/>
                      <a:pt x="29" y="6"/>
                      <a:pt x="29" y="15"/>
                    </a:cubicBezTo>
                    <a:cubicBezTo>
                      <a:pt x="29" y="23"/>
                      <a:pt x="23" y="29"/>
                      <a:pt x="15" y="29"/>
                    </a:cubicBezTo>
                    <a:close/>
                    <a:moveTo>
                      <a:pt x="15" y="4"/>
                    </a:moveTo>
                    <a:cubicBezTo>
                      <a:pt x="9" y="4"/>
                      <a:pt x="4" y="9"/>
                      <a:pt x="4" y="15"/>
                    </a:cubicBezTo>
                    <a:cubicBezTo>
                      <a:pt x="4" y="20"/>
                      <a:pt x="9" y="25"/>
                      <a:pt x="15" y="25"/>
                    </a:cubicBezTo>
                    <a:cubicBezTo>
                      <a:pt x="20" y="25"/>
                      <a:pt x="25" y="20"/>
                      <a:pt x="25" y="15"/>
                    </a:cubicBezTo>
                    <a:cubicBezTo>
                      <a:pt x="25" y="9"/>
                      <a:pt x="20" y="4"/>
                      <a:pt x="15"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1" name="Freeform 1957"/>
              <p:cNvSpPr>
                <a:spLocks noEditPoints="1"/>
              </p:cNvSpPr>
              <p:nvPr/>
            </p:nvSpPr>
            <p:spPr bwMode="auto">
              <a:xfrm>
                <a:off x="1814513" y="211138"/>
                <a:ext cx="166688" cy="161925"/>
              </a:xfrm>
              <a:custGeom>
                <a:avLst/>
                <a:gdLst>
                  <a:gd name="T0" fmla="*/ 2147483647 w 44"/>
                  <a:gd name="T1" fmla="*/ 2147483647 h 43"/>
                  <a:gd name="T2" fmla="*/ 2147483647 w 44"/>
                  <a:gd name="T3" fmla="*/ 2147483647 h 43"/>
                  <a:gd name="T4" fmla="*/ 0 w 44"/>
                  <a:gd name="T5" fmla="*/ 2147483647 h 43"/>
                  <a:gd name="T6" fmla="*/ 2147483647 w 44"/>
                  <a:gd name="T7" fmla="*/ 2147483647 h 43"/>
                  <a:gd name="T8" fmla="*/ 2147483647 w 44"/>
                  <a:gd name="T9" fmla="*/ 0 h 43"/>
                  <a:gd name="T10" fmla="*/ 2147483647 w 44"/>
                  <a:gd name="T11" fmla="*/ 2147483647 h 43"/>
                  <a:gd name="T12" fmla="*/ 2147483647 w 44"/>
                  <a:gd name="T13" fmla="*/ 2147483647 h 43"/>
                  <a:gd name="T14" fmla="*/ 2147483647 w 44"/>
                  <a:gd name="T15" fmla="*/ 2147483647 h 43"/>
                  <a:gd name="T16" fmla="*/ 2147483647 w 44"/>
                  <a:gd name="T17" fmla="*/ 2147483647 h 43"/>
                  <a:gd name="T18" fmla="*/ 2147483647 w 44"/>
                  <a:gd name="T19" fmla="*/ 2147483647 h 43"/>
                  <a:gd name="T20" fmla="*/ 2147483647 w 44"/>
                  <a:gd name="T21" fmla="*/ 2147483647 h 43"/>
                  <a:gd name="T22" fmla="*/ 2147483647 w 44"/>
                  <a:gd name="T23" fmla="*/ 2147483647 h 43"/>
                  <a:gd name="T24" fmla="*/ 2147483647 w 44"/>
                  <a:gd name="T25" fmla="*/ 2147483647 h 43"/>
                  <a:gd name="T26" fmla="*/ 2147483647 w 44"/>
                  <a:gd name="T27" fmla="*/ 2147483647 h 43"/>
                  <a:gd name="T28" fmla="*/ 2147483647 w 44"/>
                  <a:gd name="T29" fmla="*/ 2147483647 h 43"/>
                  <a:gd name="T30" fmla="*/ 2147483647 w 44"/>
                  <a:gd name="T31" fmla="*/ 2147483647 h 43"/>
                  <a:gd name="T32" fmla="*/ 2147483647 w 44"/>
                  <a:gd name="T33" fmla="*/ 2147483647 h 43"/>
                  <a:gd name="T34" fmla="*/ 2147483647 w 44"/>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43">
                    <a:moveTo>
                      <a:pt x="22" y="43"/>
                    </a:moveTo>
                    <a:cubicBezTo>
                      <a:pt x="16" y="43"/>
                      <a:pt x="11" y="41"/>
                      <a:pt x="7" y="37"/>
                    </a:cubicBezTo>
                    <a:cubicBezTo>
                      <a:pt x="2" y="33"/>
                      <a:pt x="0" y="27"/>
                      <a:pt x="0" y="21"/>
                    </a:cubicBezTo>
                    <a:cubicBezTo>
                      <a:pt x="0" y="16"/>
                      <a:pt x="2" y="10"/>
                      <a:pt x="7" y="6"/>
                    </a:cubicBezTo>
                    <a:cubicBezTo>
                      <a:pt x="11" y="2"/>
                      <a:pt x="16" y="0"/>
                      <a:pt x="22" y="0"/>
                    </a:cubicBezTo>
                    <a:cubicBezTo>
                      <a:pt x="28" y="0"/>
                      <a:pt x="33" y="2"/>
                      <a:pt x="37" y="6"/>
                    </a:cubicBezTo>
                    <a:cubicBezTo>
                      <a:pt x="41" y="10"/>
                      <a:pt x="44" y="16"/>
                      <a:pt x="44" y="21"/>
                    </a:cubicBezTo>
                    <a:cubicBezTo>
                      <a:pt x="44" y="27"/>
                      <a:pt x="41" y="33"/>
                      <a:pt x="37" y="37"/>
                    </a:cubicBezTo>
                    <a:cubicBezTo>
                      <a:pt x="33" y="41"/>
                      <a:pt x="28" y="43"/>
                      <a:pt x="22" y="43"/>
                    </a:cubicBezTo>
                    <a:close/>
                    <a:moveTo>
                      <a:pt x="22" y="4"/>
                    </a:moveTo>
                    <a:cubicBezTo>
                      <a:pt x="17" y="4"/>
                      <a:pt x="13" y="6"/>
                      <a:pt x="10" y="9"/>
                    </a:cubicBezTo>
                    <a:cubicBezTo>
                      <a:pt x="6" y="12"/>
                      <a:pt x="5" y="17"/>
                      <a:pt x="5" y="21"/>
                    </a:cubicBezTo>
                    <a:cubicBezTo>
                      <a:pt x="5" y="26"/>
                      <a:pt x="6" y="30"/>
                      <a:pt x="10" y="34"/>
                    </a:cubicBezTo>
                    <a:cubicBezTo>
                      <a:pt x="13" y="37"/>
                      <a:pt x="17" y="39"/>
                      <a:pt x="22" y="39"/>
                    </a:cubicBezTo>
                    <a:cubicBezTo>
                      <a:pt x="26" y="39"/>
                      <a:pt x="31" y="37"/>
                      <a:pt x="34" y="34"/>
                    </a:cubicBezTo>
                    <a:cubicBezTo>
                      <a:pt x="37" y="30"/>
                      <a:pt x="39" y="26"/>
                      <a:pt x="39" y="21"/>
                    </a:cubicBezTo>
                    <a:cubicBezTo>
                      <a:pt x="39" y="17"/>
                      <a:pt x="37" y="12"/>
                      <a:pt x="34" y="9"/>
                    </a:cubicBezTo>
                    <a:cubicBezTo>
                      <a:pt x="31" y="6"/>
                      <a:pt x="26" y="4"/>
                      <a:pt x="2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2" name="Freeform 1958"/>
              <p:cNvSpPr>
                <a:spLocks/>
              </p:cNvSpPr>
              <p:nvPr/>
            </p:nvSpPr>
            <p:spPr bwMode="auto">
              <a:xfrm>
                <a:off x="1943100" y="180975"/>
                <a:ext cx="63500" cy="63500"/>
              </a:xfrm>
              <a:custGeom>
                <a:avLst/>
                <a:gdLst>
                  <a:gd name="T0" fmla="*/ 2147483647 w 40"/>
                  <a:gd name="T1" fmla="*/ 2147483647 h 40"/>
                  <a:gd name="T2" fmla="*/ 0 w 40"/>
                  <a:gd name="T3" fmla="*/ 2147483647 h 40"/>
                  <a:gd name="T4" fmla="*/ 2147483647 w 40"/>
                  <a:gd name="T5" fmla="*/ 0 h 40"/>
                  <a:gd name="T6" fmla="*/ 2147483647 w 40"/>
                  <a:gd name="T7" fmla="*/ 2147483647 h 40"/>
                  <a:gd name="T8" fmla="*/ 2147483647 w 4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7" y="40"/>
                    </a:moveTo>
                    <a:lnTo>
                      <a:pt x="0" y="33"/>
                    </a:lnTo>
                    <a:lnTo>
                      <a:pt x="33" y="0"/>
                    </a:lnTo>
                    <a:lnTo>
                      <a:pt x="40" y="10"/>
                    </a:lnTo>
                    <a:lnTo>
                      <a:pt x="7"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3" name="Freeform 1959"/>
              <p:cNvSpPr>
                <a:spLocks/>
              </p:cNvSpPr>
              <p:nvPr/>
            </p:nvSpPr>
            <p:spPr bwMode="auto">
              <a:xfrm>
                <a:off x="1943100" y="180975"/>
                <a:ext cx="68263" cy="63500"/>
              </a:xfrm>
              <a:custGeom>
                <a:avLst/>
                <a:gdLst>
                  <a:gd name="T0" fmla="*/ 2147483647 w 43"/>
                  <a:gd name="T1" fmla="*/ 2147483647 h 40"/>
                  <a:gd name="T2" fmla="*/ 2147483647 w 43"/>
                  <a:gd name="T3" fmla="*/ 2147483647 h 40"/>
                  <a:gd name="T4" fmla="*/ 2147483647 w 43"/>
                  <a:gd name="T5" fmla="*/ 2147483647 h 40"/>
                  <a:gd name="T6" fmla="*/ 0 w 43"/>
                  <a:gd name="T7" fmla="*/ 2147483647 h 40"/>
                  <a:gd name="T8" fmla="*/ 0 w 43"/>
                  <a:gd name="T9" fmla="*/ 0 h 40"/>
                  <a:gd name="T10" fmla="*/ 2147483647 w 43"/>
                  <a:gd name="T11" fmla="*/ 0 h 40"/>
                  <a:gd name="T12" fmla="*/ 2147483647 w 43"/>
                  <a:gd name="T13" fmla="*/ 214748364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0">
                    <a:moveTo>
                      <a:pt x="43" y="40"/>
                    </a:moveTo>
                    <a:lnTo>
                      <a:pt x="31" y="40"/>
                    </a:lnTo>
                    <a:lnTo>
                      <a:pt x="31" y="10"/>
                    </a:lnTo>
                    <a:lnTo>
                      <a:pt x="0" y="10"/>
                    </a:lnTo>
                    <a:lnTo>
                      <a:pt x="0" y="0"/>
                    </a:lnTo>
                    <a:lnTo>
                      <a:pt x="43" y="0"/>
                    </a:lnTo>
                    <a:lnTo>
                      <a:pt x="43"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4" name="Freeform 1960"/>
              <p:cNvSpPr>
                <a:spLocks noEditPoints="1"/>
              </p:cNvSpPr>
              <p:nvPr/>
            </p:nvSpPr>
            <p:spPr bwMode="auto">
              <a:xfrm>
                <a:off x="188913" y="576263"/>
                <a:ext cx="173038" cy="161925"/>
              </a:xfrm>
              <a:custGeom>
                <a:avLst/>
                <a:gdLst>
                  <a:gd name="T0" fmla="*/ 2147483647 w 46"/>
                  <a:gd name="T1" fmla="*/ 2147483647 h 43"/>
                  <a:gd name="T2" fmla="*/ 2147483647 w 46"/>
                  <a:gd name="T3" fmla="*/ 2147483647 h 43"/>
                  <a:gd name="T4" fmla="*/ 2147483647 w 46"/>
                  <a:gd name="T5" fmla="*/ 2147483647 h 43"/>
                  <a:gd name="T6" fmla="*/ 2147483647 w 46"/>
                  <a:gd name="T7" fmla="*/ 0 h 43"/>
                  <a:gd name="T8" fmla="*/ 2147483647 w 46"/>
                  <a:gd name="T9" fmla="*/ 2147483647 h 43"/>
                  <a:gd name="T10" fmla="*/ 2147483647 w 46"/>
                  <a:gd name="T11" fmla="*/ 2147483647 h 43"/>
                  <a:gd name="T12" fmla="*/ 2147483647 w 46"/>
                  <a:gd name="T13" fmla="*/ 2147483647 h 43"/>
                  <a:gd name="T14" fmla="*/ 2147483647 w 46"/>
                  <a:gd name="T15" fmla="*/ 2147483647 h 43"/>
                  <a:gd name="T16" fmla="*/ 2147483647 w 46"/>
                  <a:gd name="T17" fmla="*/ 2147483647 h 43"/>
                  <a:gd name="T18" fmla="*/ 2147483647 w 46"/>
                  <a:gd name="T19" fmla="*/ 2147483647 h 43"/>
                  <a:gd name="T20" fmla="*/ 2147483647 w 46"/>
                  <a:gd name="T21" fmla="*/ 2147483647 h 43"/>
                  <a:gd name="T22" fmla="*/ 2147483647 w 46"/>
                  <a:gd name="T23" fmla="*/ 2147483647 h 43"/>
                  <a:gd name="T24" fmla="*/ 2147483647 w 46"/>
                  <a:gd name="T25" fmla="*/ 2147483647 h 43"/>
                  <a:gd name="T26" fmla="*/ 2147483647 w 46"/>
                  <a:gd name="T27" fmla="*/ 2147483647 h 43"/>
                  <a:gd name="T28" fmla="*/ 2147483647 w 46"/>
                  <a:gd name="T29" fmla="*/ 2147483647 h 43"/>
                  <a:gd name="T30" fmla="*/ 2147483647 w 46"/>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43">
                    <a:moveTo>
                      <a:pt x="24" y="43"/>
                    </a:moveTo>
                    <a:cubicBezTo>
                      <a:pt x="18" y="43"/>
                      <a:pt x="13" y="41"/>
                      <a:pt x="9" y="37"/>
                    </a:cubicBezTo>
                    <a:cubicBezTo>
                      <a:pt x="0" y="28"/>
                      <a:pt x="0" y="15"/>
                      <a:pt x="9" y="6"/>
                    </a:cubicBezTo>
                    <a:cubicBezTo>
                      <a:pt x="13" y="2"/>
                      <a:pt x="18" y="0"/>
                      <a:pt x="24" y="0"/>
                    </a:cubicBezTo>
                    <a:cubicBezTo>
                      <a:pt x="30" y="0"/>
                      <a:pt x="35" y="2"/>
                      <a:pt x="40" y="6"/>
                    </a:cubicBezTo>
                    <a:cubicBezTo>
                      <a:pt x="44" y="10"/>
                      <a:pt x="46" y="16"/>
                      <a:pt x="46" y="21"/>
                    </a:cubicBezTo>
                    <a:cubicBezTo>
                      <a:pt x="46" y="27"/>
                      <a:pt x="44" y="33"/>
                      <a:pt x="40" y="37"/>
                    </a:cubicBezTo>
                    <a:cubicBezTo>
                      <a:pt x="35" y="41"/>
                      <a:pt x="30" y="43"/>
                      <a:pt x="24" y="43"/>
                    </a:cubicBezTo>
                    <a:close/>
                    <a:moveTo>
                      <a:pt x="24" y="4"/>
                    </a:moveTo>
                    <a:cubicBezTo>
                      <a:pt x="20" y="4"/>
                      <a:pt x="15" y="6"/>
                      <a:pt x="12" y="9"/>
                    </a:cubicBezTo>
                    <a:cubicBezTo>
                      <a:pt x="5" y="16"/>
                      <a:pt x="5" y="27"/>
                      <a:pt x="12" y="34"/>
                    </a:cubicBezTo>
                    <a:cubicBezTo>
                      <a:pt x="15" y="37"/>
                      <a:pt x="20" y="39"/>
                      <a:pt x="24" y="39"/>
                    </a:cubicBezTo>
                    <a:cubicBezTo>
                      <a:pt x="29" y="39"/>
                      <a:pt x="33" y="37"/>
                      <a:pt x="36" y="34"/>
                    </a:cubicBezTo>
                    <a:cubicBezTo>
                      <a:pt x="40" y="30"/>
                      <a:pt x="42" y="26"/>
                      <a:pt x="42" y="21"/>
                    </a:cubicBezTo>
                    <a:cubicBezTo>
                      <a:pt x="42" y="17"/>
                      <a:pt x="40" y="12"/>
                      <a:pt x="36" y="9"/>
                    </a:cubicBezTo>
                    <a:cubicBezTo>
                      <a:pt x="33" y="6"/>
                      <a:pt x="29" y="4"/>
                      <a:pt x="2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5" name="Freeform 1961"/>
              <p:cNvSpPr>
                <a:spLocks/>
              </p:cNvSpPr>
              <p:nvPr/>
            </p:nvSpPr>
            <p:spPr bwMode="auto">
              <a:xfrm>
                <a:off x="169863" y="704850"/>
                <a:ext cx="63500" cy="60325"/>
              </a:xfrm>
              <a:custGeom>
                <a:avLst/>
                <a:gdLst>
                  <a:gd name="T0" fmla="*/ 2147483647 w 40"/>
                  <a:gd name="T1" fmla="*/ 2147483647 h 38"/>
                  <a:gd name="T2" fmla="*/ 0 w 40"/>
                  <a:gd name="T3" fmla="*/ 2147483647 h 38"/>
                  <a:gd name="T4" fmla="*/ 2147483647 w 40"/>
                  <a:gd name="T5" fmla="*/ 0 h 38"/>
                  <a:gd name="T6" fmla="*/ 2147483647 w 40"/>
                  <a:gd name="T7" fmla="*/ 2147483647 h 38"/>
                  <a:gd name="T8" fmla="*/ 2147483647 w 40"/>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7" y="38"/>
                    </a:moveTo>
                    <a:lnTo>
                      <a:pt x="0" y="31"/>
                    </a:lnTo>
                    <a:lnTo>
                      <a:pt x="33" y="0"/>
                    </a:lnTo>
                    <a:lnTo>
                      <a:pt x="40" y="7"/>
                    </a:lnTo>
                    <a:lnTo>
                      <a:pt x="7"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6" name="Freeform 1962"/>
              <p:cNvSpPr>
                <a:spLocks/>
              </p:cNvSpPr>
              <p:nvPr/>
            </p:nvSpPr>
            <p:spPr bwMode="auto">
              <a:xfrm>
                <a:off x="169863" y="704850"/>
                <a:ext cx="63500" cy="60325"/>
              </a:xfrm>
              <a:custGeom>
                <a:avLst/>
                <a:gdLst>
                  <a:gd name="T0" fmla="*/ 2147483647 w 40"/>
                  <a:gd name="T1" fmla="*/ 2147483647 h 38"/>
                  <a:gd name="T2" fmla="*/ 0 w 40"/>
                  <a:gd name="T3" fmla="*/ 2147483647 h 38"/>
                  <a:gd name="T4" fmla="*/ 2147483647 w 40"/>
                  <a:gd name="T5" fmla="*/ 0 h 38"/>
                  <a:gd name="T6" fmla="*/ 2147483647 w 40"/>
                  <a:gd name="T7" fmla="*/ 2147483647 h 38"/>
                  <a:gd name="T8" fmla="*/ 2147483647 w 40"/>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33" y="38"/>
                    </a:moveTo>
                    <a:lnTo>
                      <a:pt x="0" y="7"/>
                    </a:lnTo>
                    <a:lnTo>
                      <a:pt x="7" y="0"/>
                    </a:lnTo>
                    <a:lnTo>
                      <a:pt x="40" y="31"/>
                    </a:lnTo>
                    <a:lnTo>
                      <a:pt x="33"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7" name="Freeform 1963"/>
              <p:cNvSpPr>
                <a:spLocks noEditPoints="1"/>
              </p:cNvSpPr>
              <p:nvPr/>
            </p:nvSpPr>
            <p:spPr bwMode="auto">
              <a:xfrm>
                <a:off x="1528763" y="2179638"/>
                <a:ext cx="384175" cy="331788"/>
              </a:xfrm>
              <a:custGeom>
                <a:avLst/>
                <a:gdLst>
                  <a:gd name="T0" fmla="*/ 2147483647 w 102"/>
                  <a:gd name="T1" fmla="*/ 2147483647 h 88"/>
                  <a:gd name="T2" fmla="*/ 2147483647 w 102"/>
                  <a:gd name="T3" fmla="*/ 2147483647 h 88"/>
                  <a:gd name="T4" fmla="*/ 2147483647 w 102"/>
                  <a:gd name="T5" fmla="*/ 2147483647 h 88"/>
                  <a:gd name="T6" fmla="*/ 0 w 102"/>
                  <a:gd name="T7" fmla="*/ 2147483647 h 88"/>
                  <a:gd name="T8" fmla="*/ 0 w 102"/>
                  <a:gd name="T9" fmla="*/ 2147483647 h 88"/>
                  <a:gd name="T10" fmla="*/ 2147483647 w 102"/>
                  <a:gd name="T11" fmla="*/ 0 h 88"/>
                  <a:gd name="T12" fmla="*/ 2147483647 w 102"/>
                  <a:gd name="T13" fmla="*/ 0 h 88"/>
                  <a:gd name="T14" fmla="*/ 2147483647 w 102"/>
                  <a:gd name="T15" fmla="*/ 2147483647 h 88"/>
                  <a:gd name="T16" fmla="*/ 2147483647 w 102"/>
                  <a:gd name="T17" fmla="*/ 2147483647 h 88"/>
                  <a:gd name="T18" fmla="*/ 2147483647 w 102"/>
                  <a:gd name="T19" fmla="*/ 2147483647 h 88"/>
                  <a:gd name="T20" fmla="*/ 2147483647 w 102"/>
                  <a:gd name="T21" fmla="*/ 2147483647 h 88"/>
                  <a:gd name="T22" fmla="*/ 2147483647 w 102"/>
                  <a:gd name="T23" fmla="*/ 2147483647 h 88"/>
                  <a:gd name="T24" fmla="*/ 2147483647 w 102"/>
                  <a:gd name="T25" fmla="*/ 2147483647 h 88"/>
                  <a:gd name="T26" fmla="*/ 2147483647 w 102"/>
                  <a:gd name="T27" fmla="*/ 2147483647 h 88"/>
                  <a:gd name="T28" fmla="*/ 2147483647 w 102"/>
                  <a:gd name="T29" fmla="*/ 2147483647 h 88"/>
                  <a:gd name="T30" fmla="*/ 2147483647 w 102"/>
                  <a:gd name="T31" fmla="*/ 2147483647 h 88"/>
                  <a:gd name="T32" fmla="*/ 2147483647 w 102"/>
                  <a:gd name="T33" fmla="*/ 2147483647 h 88"/>
                  <a:gd name="T34" fmla="*/ 2147483647 w 102"/>
                  <a:gd name="T35" fmla="*/ 2147483647 h 88"/>
                  <a:gd name="T36" fmla="*/ 2147483647 w 102"/>
                  <a:gd name="T37" fmla="*/ 2147483647 h 88"/>
                  <a:gd name="T38" fmla="*/ 2147483647 w 102"/>
                  <a:gd name="T39" fmla="*/ 2147483647 h 88"/>
                  <a:gd name="T40" fmla="*/ 2147483647 w 102"/>
                  <a:gd name="T41" fmla="*/ 2147483647 h 88"/>
                  <a:gd name="T42" fmla="*/ 2147483647 w 102"/>
                  <a:gd name="T43" fmla="*/ 2147483647 h 88"/>
                  <a:gd name="T44" fmla="*/ 2147483647 w 102"/>
                  <a:gd name="T45" fmla="*/ 2147483647 h 88"/>
                  <a:gd name="T46" fmla="*/ 2147483647 w 10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8" y="0"/>
                      <a:pt x="102" y="3"/>
                      <a:pt x="102" y="7"/>
                    </a:cubicBezTo>
                    <a:cubicBezTo>
                      <a:pt x="102" y="61"/>
                      <a:pt x="102" y="61"/>
                      <a:pt x="102" y="61"/>
                    </a:cubicBezTo>
                    <a:cubicBezTo>
                      <a:pt x="102" y="65"/>
                      <a:pt x="98" y="68"/>
                      <a:pt x="95" y="68"/>
                    </a:cubicBezTo>
                    <a:cubicBezTo>
                      <a:pt x="46" y="68"/>
                      <a:pt x="46" y="68"/>
                      <a:pt x="46" y="68"/>
                    </a:cubicBezTo>
                    <a:lnTo>
                      <a:pt x="20" y="88"/>
                    </a:lnTo>
                    <a:close/>
                    <a:moveTo>
                      <a:pt x="7" y="4"/>
                    </a:moveTo>
                    <a:cubicBezTo>
                      <a:pt x="5" y="4"/>
                      <a:pt x="4" y="5"/>
                      <a:pt x="4" y="7"/>
                    </a:cubicBezTo>
                    <a:cubicBezTo>
                      <a:pt x="4" y="61"/>
                      <a:pt x="4" y="61"/>
                      <a:pt x="4" y="61"/>
                    </a:cubicBezTo>
                    <a:cubicBezTo>
                      <a:pt x="4" y="63"/>
                      <a:pt x="5" y="64"/>
                      <a:pt x="7" y="64"/>
                    </a:cubicBezTo>
                    <a:cubicBezTo>
                      <a:pt x="24" y="64"/>
                      <a:pt x="24" y="64"/>
                      <a:pt x="24" y="64"/>
                    </a:cubicBezTo>
                    <a:cubicBezTo>
                      <a:pt x="24" y="80"/>
                      <a:pt x="24" y="80"/>
                      <a:pt x="24" y="80"/>
                    </a:cubicBezTo>
                    <a:cubicBezTo>
                      <a:pt x="44" y="64"/>
                      <a:pt x="44" y="64"/>
                      <a:pt x="44" y="64"/>
                    </a:cubicBezTo>
                    <a:cubicBezTo>
                      <a:pt x="95" y="64"/>
                      <a:pt x="95" y="64"/>
                      <a:pt x="95" y="64"/>
                    </a:cubicBezTo>
                    <a:cubicBezTo>
                      <a:pt x="96" y="64"/>
                      <a:pt x="97" y="63"/>
                      <a:pt x="97" y="61"/>
                    </a:cubicBezTo>
                    <a:cubicBezTo>
                      <a:pt x="97" y="7"/>
                      <a:pt x="97" y="7"/>
                      <a:pt x="97" y="7"/>
                    </a:cubicBezTo>
                    <a:cubicBezTo>
                      <a:pt x="97" y="5"/>
                      <a:pt x="96" y="4"/>
                      <a:pt x="95" y="4"/>
                    </a:cubicBezTo>
                    <a:lnTo>
                      <a:pt x="7"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88" name="Rectangle 1964"/>
              <p:cNvSpPr>
                <a:spLocks noChangeArrowheads="1"/>
              </p:cNvSpPr>
              <p:nvPr/>
            </p:nvSpPr>
            <p:spPr bwMode="auto">
              <a:xfrm>
                <a:off x="1622425" y="2270125"/>
                <a:ext cx="20320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89" name="Rectangle 1965"/>
              <p:cNvSpPr>
                <a:spLocks noChangeArrowheads="1"/>
              </p:cNvSpPr>
              <p:nvPr/>
            </p:nvSpPr>
            <p:spPr bwMode="auto">
              <a:xfrm>
                <a:off x="1622425" y="2327275"/>
                <a:ext cx="20320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90" name="Freeform 1966"/>
              <p:cNvSpPr>
                <a:spLocks noEditPoints="1"/>
              </p:cNvSpPr>
              <p:nvPr/>
            </p:nvSpPr>
            <p:spPr bwMode="auto">
              <a:xfrm>
                <a:off x="0" y="1047750"/>
                <a:ext cx="112713" cy="85725"/>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8"/>
                    </a:cubicBezTo>
                    <a:cubicBezTo>
                      <a:pt x="0" y="13"/>
                      <a:pt x="5" y="6"/>
                      <a:pt x="13" y="2"/>
                    </a:cubicBezTo>
                    <a:cubicBezTo>
                      <a:pt x="16" y="1"/>
                      <a:pt x="19" y="0"/>
                      <a:pt x="21" y="0"/>
                    </a:cubicBezTo>
                    <a:cubicBezTo>
                      <a:pt x="26" y="0"/>
                      <a:pt x="29" y="2"/>
                      <a:pt x="29" y="6"/>
                    </a:cubicBezTo>
                    <a:cubicBezTo>
                      <a:pt x="30" y="11"/>
                      <a:pt x="25" y="18"/>
                      <a:pt x="17" y="21"/>
                    </a:cubicBezTo>
                    <a:cubicBezTo>
                      <a:pt x="14" y="23"/>
                      <a:pt x="12" y="23"/>
                      <a:pt x="9" y="23"/>
                    </a:cubicBezTo>
                    <a:close/>
                    <a:moveTo>
                      <a:pt x="21" y="5"/>
                    </a:moveTo>
                    <a:cubicBezTo>
                      <a:pt x="19" y="5"/>
                      <a:pt x="17" y="5"/>
                      <a:pt x="15" y="6"/>
                    </a:cubicBezTo>
                    <a:cubicBezTo>
                      <a:pt x="8" y="9"/>
                      <a:pt x="5" y="14"/>
                      <a:pt x="5" y="17"/>
                    </a:cubicBezTo>
                    <a:cubicBezTo>
                      <a:pt x="5" y="19"/>
                      <a:pt x="8" y="19"/>
                      <a:pt x="9" y="19"/>
                    </a:cubicBezTo>
                    <a:cubicBezTo>
                      <a:pt x="11" y="19"/>
                      <a:pt x="13" y="19"/>
                      <a:pt x="16" y="17"/>
                    </a:cubicBezTo>
                    <a:cubicBezTo>
                      <a:pt x="22" y="14"/>
                      <a:pt x="26" y="9"/>
                      <a:pt x="25" y="7"/>
                    </a:cubicBezTo>
                    <a:cubicBezTo>
                      <a:pt x="25" y="5"/>
                      <a:pt x="23" y="5"/>
                      <a:pt x="21"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91" name="Rectangle 1967"/>
              <p:cNvSpPr>
                <a:spLocks noChangeArrowheads="1"/>
              </p:cNvSpPr>
              <p:nvPr/>
            </p:nvSpPr>
            <p:spPr bwMode="auto">
              <a:xfrm>
                <a:off x="93663" y="889000"/>
                <a:ext cx="1587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92" name="Freeform 1968"/>
              <p:cNvSpPr>
                <a:spLocks noEditPoints="1"/>
              </p:cNvSpPr>
              <p:nvPr/>
            </p:nvSpPr>
            <p:spPr bwMode="auto">
              <a:xfrm>
                <a:off x="195263" y="1001713"/>
                <a:ext cx="112713" cy="87313"/>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7"/>
                    </a:cubicBezTo>
                    <a:cubicBezTo>
                      <a:pt x="0" y="12"/>
                      <a:pt x="5" y="5"/>
                      <a:pt x="13" y="2"/>
                    </a:cubicBezTo>
                    <a:cubicBezTo>
                      <a:pt x="16" y="0"/>
                      <a:pt x="19" y="0"/>
                      <a:pt x="21" y="0"/>
                    </a:cubicBezTo>
                    <a:cubicBezTo>
                      <a:pt x="26" y="0"/>
                      <a:pt x="29" y="2"/>
                      <a:pt x="29" y="5"/>
                    </a:cubicBezTo>
                    <a:cubicBezTo>
                      <a:pt x="30" y="10"/>
                      <a:pt x="25" y="17"/>
                      <a:pt x="17" y="21"/>
                    </a:cubicBezTo>
                    <a:cubicBezTo>
                      <a:pt x="14" y="22"/>
                      <a:pt x="12" y="23"/>
                      <a:pt x="9" y="23"/>
                    </a:cubicBezTo>
                    <a:close/>
                    <a:moveTo>
                      <a:pt x="21" y="4"/>
                    </a:moveTo>
                    <a:cubicBezTo>
                      <a:pt x="19" y="4"/>
                      <a:pt x="17" y="5"/>
                      <a:pt x="15" y="6"/>
                    </a:cubicBezTo>
                    <a:cubicBezTo>
                      <a:pt x="8" y="9"/>
                      <a:pt x="5" y="14"/>
                      <a:pt x="5" y="17"/>
                    </a:cubicBezTo>
                    <a:cubicBezTo>
                      <a:pt x="5" y="18"/>
                      <a:pt x="8" y="19"/>
                      <a:pt x="9" y="19"/>
                    </a:cubicBezTo>
                    <a:cubicBezTo>
                      <a:pt x="11" y="19"/>
                      <a:pt x="13" y="18"/>
                      <a:pt x="16" y="17"/>
                    </a:cubicBezTo>
                    <a:cubicBezTo>
                      <a:pt x="22" y="14"/>
                      <a:pt x="26" y="9"/>
                      <a:pt x="25" y="6"/>
                    </a:cubicBezTo>
                    <a:cubicBezTo>
                      <a:pt x="25" y="4"/>
                      <a:pt x="23" y="4"/>
                      <a:pt x="21"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93" name="Rectangle 1969"/>
              <p:cNvSpPr>
                <a:spLocks noChangeArrowheads="1"/>
              </p:cNvSpPr>
              <p:nvPr/>
            </p:nvSpPr>
            <p:spPr bwMode="auto">
              <a:xfrm>
                <a:off x="290513" y="839788"/>
                <a:ext cx="142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94" name="Freeform 1970"/>
              <p:cNvSpPr>
                <a:spLocks noEditPoints="1"/>
              </p:cNvSpPr>
              <p:nvPr/>
            </p:nvSpPr>
            <p:spPr bwMode="auto">
              <a:xfrm>
                <a:off x="93663" y="831850"/>
                <a:ext cx="211138" cy="128588"/>
              </a:xfrm>
              <a:custGeom>
                <a:avLst/>
                <a:gdLst>
                  <a:gd name="T0" fmla="*/ 0 w 133"/>
                  <a:gd name="T1" fmla="*/ 2147483647 h 81"/>
                  <a:gd name="T2" fmla="*/ 0 w 133"/>
                  <a:gd name="T3" fmla="*/ 2147483647 h 81"/>
                  <a:gd name="T4" fmla="*/ 2147483647 w 133"/>
                  <a:gd name="T5" fmla="*/ 0 h 81"/>
                  <a:gd name="T6" fmla="*/ 2147483647 w 133"/>
                  <a:gd name="T7" fmla="*/ 2147483647 h 81"/>
                  <a:gd name="T8" fmla="*/ 0 w 133"/>
                  <a:gd name="T9" fmla="*/ 2147483647 h 81"/>
                  <a:gd name="T10" fmla="*/ 2147483647 w 133"/>
                  <a:gd name="T11" fmla="*/ 2147483647 h 81"/>
                  <a:gd name="T12" fmla="*/ 2147483647 w 133"/>
                  <a:gd name="T13" fmla="*/ 2147483647 h 81"/>
                  <a:gd name="T14" fmla="*/ 2147483647 w 133"/>
                  <a:gd name="T15" fmla="*/ 2147483647 h 81"/>
                  <a:gd name="T16" fmla="*/ 2147483647 w 133"/>
                  <a:gd name="T17" fmla="*/ 2147483647 h 81"/>
                  <a:gd name="T18" fmla="*/ 2147483647 w 133"/>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81">
                    <a:moveTo>
                      <a:pt x="0" y="81"/>
                    </a:moveTo>
                    <a:lnTo>
                      <a:pt x="0" y="31"/>
                    </a:lnTo>
                    <a:lnTo>
                      <a:pt x="133" y="0"/>
                    </a:lnTo>
                    <a:lnTo>
                      <a:pt x="133" y="48"/>
                    </a:lnTo>
                    <a:lnTo>
                      <a:pt x="0" y="81"/>
                    </a:lnTo>
                    <a:close/>
                    <a:moveTo>
                      <a:pt x="10" y="41"/>
                    </a:moveTo>
                    <a:lnTo>
                      <a:pt x="10" y="69"/>
                    </a:lnTo>
                    <a:lnTo>
                      <a:pt x="124" y="41"/>
                    </a:lnTo>
                    <a:lnTo>
                      <a:pt x="124" y="12"/>
                    </a:lnTo>
                    <a:lnTo>
                      <a:pt x="1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95" name="Freeform 1971"/>
              <p:cNvSpPr>
                <a:spLocks noEditPoints="1"/>
              </p:cNvSpPr>
              <p:nvPr/>
            </p:nvSpPr>
            <p:spPr bwMode="auto">
              <a:xfrm>
                <a:off x="0" y="1047750"/>
                <a:ext cx="112713" cy="85725"/>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8"/>
                    </a:cubicBezTo>
                    <a:cubicBezTo>
                      <a:pt x="0" y="13"/>
                      <a:pt x="5" y="6"/>
                      <a:pt x="13" y="2"/>
                    </a:cubicBezTo>
                    <a:cubicBezTo>
                      <a:pt x="16" y="1"/>
                      <a:pt x="19" y="0"/>
                      <a:pt x="21" y="0"/>
                    </a:cubicBezTo>
                    <a:cubicBezTo>
                      <a:pt x="26" y="0"/>
                      <a:pt x="29" y="2"/>
                      <a:pt x="29" y="6"/>
                    </a:cubicBezTo>
                    <a:cubicBezTo>
                      <a:pt x="30" y="11"/>
                      <a:pt x="25" y="18"/>
                      <a:pt x="17" y="21"/>
                    </a:cubicBezTo>
                    <a:cubicBezTo>
                      <a:pt x="14" y="23"/>
                      <a:pt x="12" y="23"/>
                      <a:pt x="9" y="23"/>
                    </a:cubicBezTo>
                    <a:close/>
                    <a:moveTo>
                      <a:pt x="21" y="5"/>
                    </a:moveTo>
                    <a:cubicBezTo>
                      <a:pt x="19" y="5"/>
                      <a:pt x="17" y="5"/>
                      <a:pt x="15" y="6"/>
                    </a:cubicBezTo>
                    <a:cubicBezTo>
                      <a:pt x="8" y="9"/>
                      <a:pt x="5" y="14"/>
                      <a:pt x="5" y="17"/>
                    </a:cubicBezTo>
                    <a:cubicBezTo>
                      <a:pt x="5" y="19"/>
                      <a:pt x="8" y="19"/>
                      <a:pt x="9" y="19"/>
                    </a:cubicBezTo>
                    <a:cubicBezTo>
                      <a:pt x="11" y="19"/>
                      <a:pt x="13" y="19"/>
                      <a:pt x="16" y="17"/>
                    </a:cubicBezTo>
                    <a:cubicBezTo>
                      <a:pt x="22" y="14"/>
                      <a:pt x="26" y="9"/>
                      <a:pt x="25" y="7"/>
                    </a:cubicBezTo>
                    <a:cubicBezTo>
                      <a:pt x="25" y="5"/>
                      <a:pt x="23" y="5"/>
                      <a:pt x="21"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96" name="Rectangle 1972"/>
              <p:cNvSpPr>
                <a:spLocks noChangeArrowheads="1"/>
              </p:cNvSpPr>
              <p:nvPr/>
            </p:nvSpPr>
            <p:spPr bwMode="auto">
              <a:xfrm>
                <a:off x="93663" y="889000"/>
                <a:ext cx="1587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97" name="Freeform 1973"/>
              <p:cNvSpPr>
                <a:spLocks noEditPoints="1"/>
              </p:cNvSpPr>
              <p:nvPr/>
            </p:nvSpPr>
            <p:spPr bwMode="auto">
              <a:xfrm>
                <a:off x="195263" y="1001713"/>
                <a:ext cx="112713" cy="87313"/>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7"/>
                    </a:cubicBezTo>
                    <a:cubicBezTo>
                      <a:pt x="0" y="12"/>
                      <a:pt x="5" y="5"/>
                      <a:pt x="13" y="2"/>
                    </a:cubicBezTo>
                    <a:cubicBezTo>
                      <a:pt x="16" y="0"/>
                      <a:pt x="19" y="0"/>
                      <a:pt x="21" y="0"/>
                    </a:cubicBezTo>
                    <a:cubicBezTo>
                      <a:pt x="26" y="0"/>
                      <a:pt x="29" y="2"/>
                      <a:pt x="29" y="5"/>
                    </a:cubicBezTo>
                    <a:cubicBezTo>
                      <a:pt x="30" y="10"/>
                      <a:pt x="25" y="17"/>
                      <a:pt x="17" y="21"/>
                    </a:cubicBezTo>
                    <a:cubicBezTo>
                      <a:pt x="14" y="22"/>
                      <a:pt x="12" y="23"/>
                      <a:pt x="9" y="23"/>
                    </a:cubicBezTo>
                    <a:close/>
                    <a:moveTo>
                      <a:pt x="21" y="4"/>
                    </a:moveTo>
                    <a:cubicBezTo>
                      <a:pt x="19" y="4"/>
                      <a:pt x="17" y="5"/>
                      <a:pt x="15" y="6"/>
                    </a:cubicBezTo>
                    <a:cubicBezTo>
                      <a:pt x="8" y="9"/>
                      <a:pt x="5" y="14"/>
                      <a:pt x="5" y="17"/>
                    </a:cubicBezTo>
                    <a:cubicBezTo>
                      <a:pt x="5" y="18"/>
                      <a:pt x="8" y="19"/>
                      <a:pt x="9" y="19"/>
                    </a:cubicBezTo>
                    <a:cubicBezTo>
                      <a:pt x="11" y="19"/>
                      <a:pt x="13" y="18"/>
                      <a:pt x="16" y="17"/>
                    </a:cubicBezTo>
                    <a:cubicBezTo>
                      <a:pt x="22" y="14"/>
                      <a:pt x="26" y="9"/>
                      <a:pt x="25" y="6"/>
                    </a:cubicBezTo>
                    <a:cubicBezTo>
                      <a:pt x="25" y="4"/>
                      <a:pt x="23" y="4"/>
                      <a:pt x="21"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98" name="Rectangle 1974"/>
              <p:cNvSpPr>
                <a:spLocks noChangeArrowheads="1"/>
              </p:cNvSpPr>
              <p:nvPr/>
            </p:nvSpPr>
            <p:spPr bwMode="auto">
              <a:xfrm>
                <a:off x="290513" y="839788"/>
                <a:ext cx="142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499" name="Freeform 1975"/>
              <p:cNvSpPr>
                <a:spLocks noEditPoints="1"/>
              </p:cNvSpPr>
              <p:nvPr/>
            </p:nvSpPr>
            <p:spPr bwMode="auto">
              <a:xfrm>
                <a:off x="93663" y="831850"/>
                <a:ext cx="211138" cy="128588"/>
              </a:xfrm>
              <a:custGeom>
                <a:avLst/>
                <a:gdLst>
                  <a:gd name="T0" fmla="*/ 0 w 133"/>
                  <a:gd name="T1" fmla="*/ 2147483647 h 81"/>
                  <a:gd name="T2" fmla="*/ 0 w 133"/>
                  <a:gd name="T3" fmla="*/ 2147483647 h 81"/>
                  <a:gd name="T4" fmla="*/ 2147483647 w 133"/>
                  <a:gd name="T5" fmla="*/ 0 h 81"/>
                  <a:gd name="T6" fmla="*/ 2147483647 w 133"/>
                  <a:gd name="T7" fmla="*/ 2147483647 h 81"/>
                  <a:gd name="T8" fmla="*/ 0 w 133"/>
                  <a:gd name="T9" fmla="*/ 2147483647 h 81"/>
                  <a:gd name="T10" fmla="*/ 2147483647 w 133"/>
                  <a:gd name="T11" fmla="*/ 2147483647 h 81"/>
                  <a:gd name="T12" fmla="*/ 2147483647 w 133"/>
                  <a:gd name="T13" fmla="*/ 2147483647 h 81"/>
                  <a:gd name="T14" fmla="*/ 2147483647 w 133"/>
                  <a:gd name="T15" fmla="*/ 2147483647 h 81"/>
                  <a:gd name="T16" fmla="*/ 2147483647 w 133"/>
                  <a:gd name="T17" fmla="*/ 2147483647 h 81"/>
                  <a:gd name="T18" fmla="*/ 2147483647 w 133"/>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81">
                    <a:moveTo>
                      <a:pt x="0" y="81"/>
                    </a:moveTo>
                    <a:lnTo>
                      <a:pt x="0" y="31"/>
                    </a:lnTo>
                    <a:lnTo>
                      <a:pt x="133" y="0"/>
                    </a:lnTo>
                    <a:lnTo>
                      <a:pt x="133" y="48"/>
                    </a:lnTo>
                    <a:lnTo>
                      <a:pt x="0" y="81"/>
                    </a:lnTo>
                    <a:close/>
                    <a:moveTo>
                      <a:pt x="10" y="41"/>
                    </a:moveTo>
                    <a:lnTo>
                      <a:pt x="10" y="69"/>
                    </a:lnTo>
                    <a:lnTo>
                      <a:pt x="124" y="41"/>
                    </a:lnTo>
                    <a:lnTo>
                      <a:pt x="124" y="12"/>
                    </a:lnTo>
                    <a:lnTo>
                      <a:pt x="1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0" name="Freeform 1976"/>
              <p:cNvSpPr>
                <a:spLocks noEditPoints="1"/>
              </p:cNvSpPr>
              <p:nvPr/>
            </p:nvSpPr>
            <p:spPr bwMode="auto">
              <a:xfrm>
                <a:off x="850900" y="2289175"/>
                <a:ext cx="301625" cy="266700"/>
              </a:xfrm>
              <a:custGeom>
                <a:avLst/>
                <a:gdLst>
                  <a:gd name="T0" fmla="*/ 2147483647 w 80"/>
                  <a:gd name="T1" fmla="*/ 2147483647 h 71"/>
                  <a:gd name="T2" fmla="*/ 2147483647 w 80"/>
                  <a:gd name="T3" fmla="*/ 2147483647 h 71"/>
                  <a:gd name="T4" fmla="*/ 2147483647 w 80"/>
                  <a:gd name="T5" fmla="*/ 2147483647 h 71"/>
                  <a:gd name="T6" fmla="*/ 2147483647 w 80"/>
                  <a:gd name="T7" fmla="*/ 2147483647 h 71"/>
                  <a:gd name="T8" fmla="*/ 2147483647 w 80"/>
                  <a:gd name="T9" fmla="*/ 2147483647 h 71"/>
                  <a:gd name="T10" fmla="*/ 2147483647 w 80"/>
                  <a:gd name="T11" fmla="*/ 2147483647 h 71"/>
                  <a:gd name="T12" fmla="*/ 2147483647 w 80"/>
                  <a:gd name="T13" fmla="*/ 2147483647 h 71"/>
                  <a:gd name="T14" fmla="*/ 2147483647 w 80"/>
                  <a:gd name="T15" fmla="*/ 2147483647 h 71"/>
                  <a:gd name="T16" fmla="*/ 2147483647 w 80"/>
                  <a:gd name="T17" fmla="*/ 2147483647 h 71"/>
                  <a:gd name="T18" fmla="*/ 2147483647 w 80"/>
                  <a:gd name="T19" fmla="*/ 2147483647 h 71"/>
                  <a:gd name="T20" fmla="*/ 2147483647 w 80"/>
                  <a:gd name="T21" fmla="*/ 0 h 71"/>
                  <a:gd name="T22" fmla="*/ 2147483647 w 80"/>
                  <a:gd name="T23" fmla="*/ 0 h 71"/>
                  <a:gd name="T24" fmla="*/ 2147483647 w 80"/>
                  <a:gd name="T25" fmla="*/ 2147483647 h 71"/>
                  <a:gd name="T26" fmla="*/ 2147483647 w 80"/>
                  <a:gd name="T27" fmla="*/ 2147483647 h 71"/>
                  <a:gd name="T28" fmla="*/ 2147483647 w 80"/>
                  <a:gd name="T29" fmla="*/ 2147483647 h 71"/>
                  <a:gd name="T30" fmla="*/ 2147483647 w 80"/>
                  <a:gd name="T31" fmla="*/ 2147483647 h 71"/>
                  <a:gd name="T32" fmla="*/ 2147483647 w 80"/>
                  <a:gd name="T33" fmla="*/ 2147483647 h 71"/>
                  <a:gd name="T34" fmla="*/ 2147483647 w 80"/>
                  <a:gd name="T35" fmla="*/ 2147483647 h 71"/>
                  <a:gd name="T36" fmla="*/ 2147483647 w 80"/>
                  <a:gd name="T37" fmla="*/ 2147483647 h 71"/>
                  <a:gd name="T38" fmla="*/ 2147483647 w 80"/>
                  <a:gd name="T39" fmla="*/ 2147483647 h 71"/>
                  <a:gd name="T40" fmla="*/ 2147483647 w 80"/>
                  <a:gd name="T41" fmla="*/ 2147483647 h 71"/>
                  <a:gd name="T42" fmla="*/ 2147483647 w 80"/>
                  <a:gd name="T43" fmla="*/ 2147483647 h 71"/>
                  <a:gd name="T44" fmla="*/ 2147483647 w 80"/>
                  <a:gd name="T45" fmla="*/ 2147483647 h 71"/>
                  <a:gd name="T46" fmla="*/ 2147483647 w 80"/>
                  <a:gd name="T47" fmla="*/ 2147483647 h 71"/>
                  <a:gd name="T48" fmla="*/ 2147483647 w 80"/>
                  <a:gd name="T49" fmla="*/ 2147483647 h 71"/>
                  <a:gd name="T50" fmla="*/ 2147483647 w 80"/>
                  <a:gd name="T51" fmla="*/ 2147483647 h 71"/>
                  <a:gd name="T52" fmla="*/ 2147483647 w 80"/>
                  <a:gd name="T53" fmla="*/ 2147483647 h 71"/>
                  <a:gd name="T54" fmla="*/ 2147483647 w 80"/>
                  <a:gd name="T55" fmla="*/ 2147483647 h 71"/>
                  <a:gd name="T56" fmla="*/ 2147483647 w 80"/>
                  <a:gd name="T57" fmla="*/ 2147483647 h 71"/>
                  <a:gd name="T58" fmla="*/ 2147483647 w 80"/>
                  <a:gd name="T59" fmla="*/ 2147483647 h 71"/>
                  <a:gd name="T60" fmla="*/ 2147483647 w 80"/>
                  <a:gd name="T61" fmla="*/ 2147483647 h 71"/>
                  <a:gd name="T62" fmla="*/ 2147483647 w 80"/>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71">
                    <a:moveTo>
                      <a:pt x="39" y="71"/>
                    </a:moveTo>
                    <a:cubicBezTo>
                      <a:pt x="39" y="68"/>
                      <a:pt x="39" y="68"/>
                      <a:pt x="39" y="68"/>
                    </a:cubicBezTo>
                    <a:cubicBezTo>
                      <a:pt x="39" y="68"/>
                      <a:pt x="39" y="68"/>
                      <a:pt x="39" y="68"/>
                    </a:cubicBezTo>
                    <a:cubicBezTo>
                      <a:pt x="36" y="66"/>
                      <a:pt x="30" y="62"/>
                      <a:pt x="26" y="59"/>
                    </a:cubicBezTo>
                    <a:cubicBezTo>
                      <a:pt x="11" y="47"/>
                      <a:pt x="3" y="39"/>
                      <a:pt x="2" y="32"/>
                    </a:cubicBezTo>
                    <a:cubicBezTo>
                      <a:pt x="1" y="30"/>
                      <a:pt x="1" y="28"/>
                      <a:pt x="1" y="25"/>
                    </a:cubicBezTo>
                    <a:cubicBezTo>
                      <a:pt x="0" y="18"/>
                      <a:pt x="3" y="12"/>
                      <a:pt x="8" y="7"/>
                    </a:cubicBezTo>
                    <a:cubicBezTo>
                      <a:pt x="12" y="3"/>
                      <a:pt x="17" y="1"/>
                      <a:pt x="23" y="1"/>
                    </a:cubicBezTo>
                    <a:cubicBezTo>
                      <a:pt x="23" y="1"/>
                      <a:pt x="23" y="1"/>
                      <a:pt x="23" y="1"/>
                    </a:cubicBezTo>
                    <a:cubicBezTo>
                      <a:pt x="30" y="1"/>
                      <a:pt x="36" y="4"/>
                      <a:pt x="40" y="9"/>
                    </a:cubicBezTo>
                    <a:cubicBezTo>
                      <a:pt x="44" y="4"/>
                      <a:pt x="51" y="0"/>
                      <a:pt x="58" y="0"/>
                    </a:cubicBezTo>
                    <a:cubicBezTo>
                      <a:pt x="58" y="0"/>
                      <a:pt x="58" y="0"/>
                      <a:pt x="58" y="0"/>
                    </a:cubicBezTo>
                    <a:cubicBezTo>
                      <a:pt x="70" y="0"/>
                      <a:pt x="80" y="11"/>
                      <a:pt x="80" y="24"/>
                    </a:cubicBezTo>
                    <a:cubicBezTo>
                      <a:pt x="80" y="27"/>
                      <a:pt x="80" y="29"/>
                      <a:pt x="79" y="32"/>
                    </a:cubicBezTo>
                    <a:cubicBezTo>
                      <a:pt x="78" y="38"/>
                      <a:pt x="70" y="47"/>
                      <a:pt x="56" y="59"/>
                    </a:cubicBezTo>
                    <a:cubicBezTo>
                      <a:pt x="50" y="63"/>
                      <a:pt x="46" y="67"/>
                      <a:pt x="42" y="69"/>
                    </a:cubicBezTo>
                    <a:lnTo>
                      <a:pt x="39" y="71"/>
                    </a:lnTo>
                    <a:close/>
                    <a:moveTo>
                      <a:pt x="23" y="5"/>
                    </a:moveTo>
                    <a:cubicBezTo>
                      <a:pt x="18" y="5"/>
                      <a:pt x="14" y="7"/>
                      <a:pt x="11" y="10"/>
                    </a:cubicBezTo>
                    <a:cubicBezTo>
                      <a:pt x="7" y="14"/>
                      <a:pt x="5" y="20"/>
                      <a:pt x="5" y="25"/>
                    </a:cubicBezTo>
                    <a:cubicBezTo>
                      <a:pt x="5" y="27"/>
                      <a:pt x="5" y="29"/>
                      <a:pt x="6" y="31"/>
                    </a:cubicBezTo>
                    <a:cubicBezTo>
                      <a:pt x="7" y="35"/>
                      <a:pt x="11" y="42"/>
                      <a:pt x="29" y="55"/>
                    </a:cubicBezTo>
                    <a:cubicBezTo>
                      <a:pt x="32" y="58"/>
                      <a:pt x="38" y="63"/>
                      <a:pt x="41" y="64"/>
                    </a:cubicBezTo>
                    <a:cubicBezTo>
                      <a:pt x="41" y="64"/>
                      <a:pt x="41" y="64"/>
                      <a:pt x="41" y="64"/>
                    </a:cubicBezTo>
                    <a:cubicBezTo>
                      <a:pt x="44" y="62"/>
                      <a:pt x="48" y="59"/>
                      <a:pt x="53" y="55"/>
                    </a:cubicBezTo>
                    <a:cubicBezTo>
                      <a:pt x="71" y="41"/>
                      <a:pt x="74" y="33"/>
                      <a:pt x="75" y="31"/>
                    </a:cubicBezTo>
                    <a:cubicBezTo>
                      <a:pt x="76" y="28"/>
                      <a:pt x="76" y="26"/>
                      <a:pt x="76" y="24"/>
                    </a:cubicBezTo>
                    <a:cubicBezTo>
                      <a:pt x="76" y="13"/>
                      <a:pt x="68" y="5"/>
                      <a:pt x="58" y="5"/>
                    </a:cubicBezTo>
                    <a:cubicBezTo>
                      <a:pt x="51" y="5"/>
                      <a:pt x="45" y="8"/>
                      <a:pt x="42" y="14"/>
                    </a:cubicBezTo>
                    <a:cubicBezTo>
                      <a:pt x="40" y="17"/>
                      <a:pt x="40" y="17"/>
                      <a:pt x="40" y="17"/>
                    </a:cubicBezTo>
                    <a:cubicBezTo>
                      <a:pt x="38" y="14"/>
                      <a:pt x="38" y="14"/>
                      <a:pt x="38" y="14"/>
                    </a:cubicBezTo>
                    <a:cubicBezTo>
                      <a:pt x="35" y="8"/>
                      <a:pt x="29" y="5"/>
                      <a:pt x="23"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1" name="Freeform 1977"/>
              <p:cNvSpPr>
                <a:spLocks/>
              </p:cNvSpPr>
              <p:nvPr/>
            </p:nvSpPr>
            <p:spPr bwMode="auto">
              <a:xfrm>
                <a:off x="1069975" y="2330450"/>
                <a:ext cx="44450" cy="68263"/>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0 w 12"/>
                  <a:gd name="T9" fmla="*/ 2147483647 h 18"/>
                  <a:gd name="T10" fmla="*/ 0 w 12"/>
                  <a:gd name="T11" fmla="*/ 0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1" y="18"/>
                    </a:moveTo>
                    <a:cubicBezTo>
                      <a:pt x="7" y="17"/>
                      <a:pt x="7" y="17"/>
                      <a:pt x="7" y="17"/>
                    </a:cubicBezTo>
                    <a:cubicBezTo>
                      <a:pt x="7" y="16"/>
                      <a:pt x="7" y="16"/>
                      <a:pt x="7" y="16"/>
                    </a:cubicBezTo>
                    <a:cubicBezTo>
                      <a:pt x="7" y="15"/>
                      <a:pt x="8" y="14"/>
                      <a:pt x="8" y="13"/>
                    </a:cubicBezTo>
                    <a:cubicBezTo>
                      <a:pt x="7" y="8"/>
                      <a:pt x="4" y="4"/>
                      <a:pt x="0" y="4"/>
                    </a:cubicBezTo>
                    <a:cubicBezTo>
                      <a:pt x="0" y="0"/>
                      <a:pt x="0" y="0"/>
                      <a:pt x="0" y="0"/>
                    </a:cubicBezTo>
                    <a:cubicBezTo>
                      <a:pt x="6" y="0"/>
                      <a:pt x="12" y="6"/>
                      <a:pt x="12" y="13"/>
                    </a:cubicBezTo>
                    <a:cubicBezTo>
                      <a:pt x="12" y="15"/>
                      <a:pt x="12" y="16"/>
                      <a:pt x="11"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2" name="Freeform 1978"/>
              <p:cNvSpPr>
                <a:spLocks noEditPoints="1"/>
              </p:cNvSpPr>
              <p:nvPr/>
            </p:nvSpPr>
            <p:spPr bwMode="auto">
              <a:xfrm>
                <a:off x="1446213" y="0"/>
                <a:ext cx="312738" cy="373063"/>
              </a:xfrm>
              <a:custGeom>
                <a:avLst/>
                <a:gdLst>
                  <a:gd name="T0" fmla="*/ 2147483647 w 83"/>
                  <a:gd name="T1" fmla="*/ 2147483647 h 99"/>
                  <a:gd name="T2" fmla="*/ 2147483647 w 83"/>
                  <a:gd name="T3" fmla="*/ 2147483647 h 99"/>
                  <a:gd name="T4" fmla="*/ 2147483647 w 83"/>
                  <a:gd name="T5" fmla="*/ 2147483647 h 99"/>
                  <a:gd name="T6" fmla="*/ 2147483647 w 83"/>
                  <a:gd name="T7" fmla="*/ 2147483647 h 99"/>
                  <a:gd name="T8" fmla="*/ 0 w 83"/>
                  <a:gd name="T9" fmla="*/ 2147483647 h 99"/>
                  <a:gd name="T10" fmla="*/ 2147483647 w 83"/>
                  <a:gd name="T11" fmla="*/ 0 h 99"/>
                  <a:gd name="T12" fmla="*/ 2147483647 w 83"/>
                  <a:gd name="T13" fmla="*/ 2147483647 h 99"/>
                  <a:gd name="T14" fmla="*/ 2147483647 w 83"/>
                  <a:gd name="T15" fmla="*/ 2147483647 h 99"/>
                  <a:gd name="T16" fmla="*/ 2147483647 w 83"/>
                  <a:gd name="T17" fmla="*/ 2147483647 h 99"/>
                  <a:gd name="T18" fmla="*/ 2147483647 w 83"/>
                  <a:gd name="T19" fmla="*/ 2147483647 h 99"/>
                  <a:gd name="T20" fmla="*/ 2147483647 w 83"/>
                  <a:gd name="T21" fmla="*/ 2147483647 h 99"/>
                  <a:gd name="T22" fmla="*/ 2147483647 w 83"/>
                  <a:gd name="T23" fmla="*/ 2147483647 h 99"/>
                  <a:gd name="T24" fmla="*/ 2147483647 w 83"/>
                  <a:gd name="T25" fmla="*/ 2147483647 h 99"/>
                  <a:gd name="T26" fmla="*/ 2147483647 w 83"/>
                  <a:gd name="T27" fmla="*/ 2147483647 h 99"/>
                  <a:gd name="T28" fmla="*/ 2147483647 w 83"/>
                  <a:gd name="T29" fmla="*/ 2147483647 h 99"/>
                  <a:gd name="T30" fmla="*/ 2147483647 w 83"/>
                  <a:gd name="T31" fmla="*/ 2147483647 h 99"/>
                  <a:gd name="T32" fmla="*/ 2147483647 w 83"/>
                  <a:gd name="T33" fmla="*/ 2147483647 h 99"/>
                  <a:gd name="T34" fmla="*/ 2147483647 w 83"/>
                  <a:gd name="T35" fmla="*/ 2147483647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99">
                    <a:moveTo>
                      <a:pt x="64" y="99"/>
                    </a:moveTo>
                    <a:cubicBezTo>
                      <a:pt x="19" y="99"/>
                      <a:pt x="19" y="99"/>
                      <a:pt x="19" y="99"/>
                    </a:cubicBezTo>
                    <a:cubicBezTo>
                      <a:pt x="19" y="97"/>
                      <a:pt x="19" y="97"/>
                      <a:pt x="19" y="97"/>
                    </a:cubicBezTo>
                    <a:cubicBezTo>
                      <a:pt x="20" y="94"/>
                      <a:pt x="19" y="85"/>
                      <a:pt x="16" y="81"/>
                    </a:cubicBezTo>
                    <a:cubicBezTo>
                      <a:pt x="0" y="61"/>
                      <a:pt x="0" y="41"/>
                      <a:pt x="0" y="41"/>
                    </a:cubicBezTo>
                    <a:cubicBezTo>
                      <a:pt x="0" y="18"/>
                      <a:pt x="19" y="0"/>
                      <a:pt x="41" y="0"/>
                    </a:cubicBezTo>
                    <a:cubicBezTo>
                      <a:pt x="64" y="0"/>
                      <a:pt x="83" y="18"/>
                      <a:pt x="83" y="41"/>
                    </a:cubicBezTo>
                    <a:cubicBezTo>
                      <a:pt x="83" y="41"/>
                      <a:pt x="82" y="61"/>
                      <a:pt x="67" y="81"/>
                    </a:cubicBezTo>
                    <a:cubicBezTo>
                      <a:pt x="64" y="85"/>
                      <a:pt x="63" y="94"/>
                      <a:pt x="64" y="97"/>
                    </a:cubicBezTo>
                    <a:lnTo>
                      <a:pt x="64" y="99"/>
                    </a:lnTo>
                    <a:close/>
                    <a:moveTo>
                      <a:pt x="24" y="95"/>
                    </a:moveTo>
                    <a:cubicBezTo>
                      <a:pt x="59" y="95"/>
                      <a:pt x="59" y="95"/>
                      <a:pt x="59" y="95"/>
                    </a:cubicBezTo>
                    <a:cubicBezTo>
                      <a:pt x="59" y="91"/>
                      <a:pt x="60" y="83"/>
                      <a:pt x="63" y="78"/>
                    </a:cubicBezTo>
                    <a:cubicBezTo>
                      <a:pt x="78" y="59"/>
                      <a:pt x="78" y="41"/>
                      <a:pt x="78" y="41"/>
                    </a:cubicBezTo>
                    <a:cubicBezTo>
                      <a:pt x="78" y="21"/>
                      <a:pt x="62" y="4"/>
                      <a:pt x="41" y="4"/>
                    </a:cubicBezTo>
                    <a:cubicBezTo>
                      <a:pt x="21" y="4"/>
                      <a:pt x="4" y="21"/>
                      <a:pt x="4" y="41"/>
                    </a:cubicBezTo>
                    <a:cubicBezTo>
                      <a:pt x="4" y="41"/>
                      <a:pt x="5" y="59"/>
                      <a:pt x="20" y="78"/>
                    </a:cubicBezTo>
                    <a:cubicBezTo>
                      <a:pt x="23" y="83"/>
                      <a:pt x="24" y="91"/>
                      <a:pt x="24" y="9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3" name="Rectangle 1979"/>
              <p:cNvSpPr>
                <a:spLocks noChangeArrowheads="1"/>
              </p:cNvSpPr>
              <p:nvPr/>
            </p:nvSpPr>
            <p:spPr bwMode="auto">
              <a:xfrm>
                <a:off x="1525588" y="400050"/>
                <a:ext cx="153988"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04" name="Rectangle 1980"/>
              <p:cNvSpPr>
                <a:spLocks noChangeArrowheads="1"/>
              </p:cNvSpPr>
              <p:nvPr/>
            </p:nvSpPr>
            <p:spPr bwMode="auto">
              <a:xfrm>
                <a:off x="1544638" y="444500"/>
                <a:ext cx="115888"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05" name="Freeform 1981"/>
              <p:cNvSpPr>
                <a:spLocks/>
              </p:cNvSpPr>
              <p:nvPr/>
            </p:nvSpPr>
            <p:spPr bwMode="auto">
              <a:xfrm>
                <a:off x="1544638" y="150813"/>
                <a:ext cx="41275" cy="211138"/>
              </a:xfrm>
              <a:custGeom>
                <a:avLst/>
                <a:gdLst>
                  <a:gd name="T0" fmla="*/ 2147483647 w 26"/>
                  <a:gd name="T1" fmla="*/ 2147483647 h 133"/>
                  <a:gd name="T2" fmla="*/ 0 w 26"/>
                  <a:gd name="T3" fmla="*/ 2147483647 h 133"/>
                  <a:gd name="T4" fmla="*/ 2147483647 w 26"/>
                  <a:gd name="T5" fmla="*/ 0 h 133"/>
                  <a:gd name="T6" fmla="*/ 2147483647 w 26"/>
                  <a:gd name="T7" fmla="*/ 2147483647 h 133"/>
                  <a:gd name="T8" fmla="*/ 2147483647 w 26"/>
                  <a:gd name="T9" fmla="*/ 2147483647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3">
                    <a:moveTo>
                      <a:pt x="14" y="133"/>
                    </a:moveTo>
                    <a:lnTo>
                      <a:pt x="0" y="3"/>
                    </a:lnTo>
                    <a:lnTo>
                      <a:pt x="9" y="0"/>
                    </a:lnTo>
                    <a:lnTo>
                      <a:pt x="26" y="131"/>
                    </a:lnTo>
                    <a:lnTo>
                      <a:pt x="14" y="1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6" name="Freeform 1982"/>
              <p:cNvSpPr>
                <a:spLocks/>
              </p:cNvSpPr>
              <p:nvPr/>
            </p:nvSpPr>
            <p:spPr bwMode="auto">
              <a:xfrm>
                <a:off x="1619250" y="150813"/>
                <a:ext cx="41275" cy="211138"/>
              </a:xfrm>
              <a:custGeom>
                <a:avLst/>
                <a:gdLst>
                  <a:gd name="T0" fmla="*/ 2147483647 w 26"/>
                  <a:gd name="T1" fmla="*/ 2147483647 h 133"/>
                  <a:gd name="T2" fmla="*/ 0 w 26"/>
                  <a:gd name="T3" fmla="*/ 2147483647 h 133"/>
                  <a:gd name="T4" fmla="*/ 2147483647 w 26"/>
                  <a:gd name="T5" fmla="*/ 0 h 133"/>
                  <a:gd name="T6" fmla="*/ 2147483647 w 26"/>
                  <a:gd name="T7" fmla="*/ 2147483647 h 133"/>
                  <a:gd name="T8" fmla="*/ 2147483647 w 26"/>
                  <a:gd name="T9" fmla="*/ 2147483647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3">
                    <a:moveTo>
                      <a:pt x="9" y="133"/>
                    </a:moveTo>
                    <a:lnTo>
                      <a:pt x="0" y="131"/>
                    </a:lnTo>
                    <a:lnTo>
                      <a:pt x="17" y="0"/>
                    </a:lnTo>
                    <a:lnTo>
                      <a:pt x="26" y="3"/>
                    </a:lnTo>
                    <a:lnTo>
                      <a:pt x="9" y="1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7" name="Freeform 1983"/>
              <p:cNvSpPr>
                <a:spLocks/>
              </p:cNvSpPr>
              <p:nvPr/>
            </p:nvSpPr>
            <p:spPr bwMode="auto">
              <a:xfrm>
                <a:off x="1547813" y="169863"/>
                <a:ext cx="104775" cy="33338"/>
              </a:xfrm>
              <a:custGeom>
                <a:avLst/>
                <a:gdLst>
                  <a:gd name="T0" fmla="*/ 2147483647 w 28"/>
                  <a:gd name="T1" fmla="*/ 2147483647 h 9"/>
                  <a:gd name="T2" fmla="*/ 2147483647 w 28"/>
                  <a:gd name="T3" fmla="*/ 2147483647 h 9"/>
                  <a:gd name="T4" fmla="*/ 2147483647 w 28"/>
                  <a:gd name="T5" fmla="*/ 2147483647 h 9"/>
                  <a:gd name="T6" fmla="*/ 2147483647 w 28"/>
                  <a:gd name="T7" fmla="*/ 2147483647 h 9"/>
                  <a:gd name="T8" fmla="*/ 2147483647 w 28"/>
                  <a:gd name="T9" fmla="*/ 2147483647 h 9"/>
                  <a:gd name="T10" fmla="*/ 2147483647 w 28"/>
                  <a:gd name="T11" fmla="*/ 2147483647 h 9"/>
                  <a:gd name="T12" fmla="*/ 2147483647 w 28"/>
                  <a:gd name="T13" fmla="*/ 2147483647 h 9"/>
                  <a:gd name="T14" fmla="*/ 2147483647 w 28"/>
                  <a:gd name="T15" fmla="*/ 2147483647 h 9"/>
                  <a:gd name="T16" fmla="*/ 0 w 28"/>
                  <a:gd name="T17" fmla="*/ 2147483647 h 9"/>
                  <a:gd name="T18" fmla="*/ 2147483647 w 28"/>
                  <a:gd name="T19" fmla="*/ 2147483647 h 9"/>
                  <a:gd name="T20" fmla="*/ 2147483647 w 28"/>
                  <a:gd name="T21" fmla="*/ 0 h 9"/>
                  <a:gd name="T22" fmla="*/ 2147483647 w 28"/>
                  <a:gd name="T23" fmla="*/ 2147483647 h 9"/>
                  <a:gd name="T24" fmla="*/ 2147483647 w 28"/>
                  <a:gd name="T25" fmla="*/ 0 h 9"/>
                  <a:gd name="T26" fmla="*/ 2147483647 w 28"/>
                  <a:gd name="T27" fmla="*/ 2147483647 h 9"/>
                  <a:gd name="T28" fmla="*/ 2147483647 w 28"/>
                  <a:gd name="T29" fmla="*/ 0 h 9"/>
                  <a:gd name="T30" fmla="*/ 2147483647 w 28"/>
                  <a:gd name="T31" fmla="*/ 2147483647 h 9"/>
                  <a:gd name="T32" fmla="*/ 2147483647 w 28"/>
                  <a:gd name="T33" fmla="*/ 0 h 9"/>
                  <a:gd name="T34" fmla="*/ 2147483647 w 28"/>
                  <a:gd name="T35" fmla="*/ 2147483647 h 9"/>
                  <a:gd name="T36" fmla="*/ 2147483647 w 28"/>
                  <a:gd name="T37" fmla="*/ 0 h 9"/>
                  <a:gd name="T38" fmla="*/ 2147483647 w 28"/>
                  <a:gd name="T39" fmla="*/ 2147483647 h 9"/>
                  <a:gd name="T40" fmla="*/ 2147483647 w 28"/>
                  <a:gd name="T41" fmla="*/ 2147483647 h 9"/>
                  <a:gd name="T42" fmla="*/ 2147483647 w 28"/>
                  <a:gd name="T43" fmla="*/ 2147483647 h 9"/>
                  <a:gd name="T44" fmla="*/ 2147483647 w 28"/>
                  <a:gd name="T45" fmla="*/ 2147483647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9">
                    <a:moveTo>
                      <a:pt x="24" y="9"/>
                    </a:moveTo>
                    <a:cubicBezTo>
                      <a:pt x="22" y="9"/>
                      <a:pt x="21" y="7"/>
                      <a:pt x="21" y="6"/>
                    </a:cubicBezTo>
                    <a:cubicBezTo>
                      <a:pt x="20" y="7"/>
                      <a:pt x="19" y="9"/>
                      <a:pt x="17" y="9"/>
                    </a:cubicBezTo>
                    <a:cubicBezTo>
                      <a:pt x="16" y="9"/>
                      <a:pt x="15" y="7"/>
                      <a:pt x="14" y="6"/>
                    </a:cubicBezTo>
                    <a:cubicBezTo>
                      <a:pt x="14" y="7"/>
                      <a:pt x="13" y="9"/>
                      <a:pt x="11" y="9"/>
                    </a:cubicBezTo>
                    <a:cubicBezTo>
                      <a:pt x="9" y="9"/>
                      <a:pt x="8" y="7"/>
                      <a:pt x="8" y="6"/>
                    </a:cubicBezTo>
                    <a:cubicBezTo>
                      <a:pt x="7" y="7"/>
                      <a:pt x="6" y="9"/>
                      <a:pt x="4" y="9"/>
                    </a:cubicBezTo>
                    <a:cubicBezTo>
                      <a:pt x="2" y="9"/>
                      <a:pt x="1" y="6"/>
                      <a:pt x="1" y="5"/>
                    </a:cubicBezTo>
                    <a:cubicBezTo>
                      <a:pt x="0" y="5"/>
                      <a:pt x="0" y="5"/>
                      <a:pt x="0" y="5"/>
                    </a:cubicBezTo>
                    <a:cubicBezTo>
                      <a:pt x="0" y="5"/>
                      <a:pt x="1" y="5"/>
                      <a:pt x="1" y="5"/>
                    </a:cubicBezTo>
                    <a:cubicBezTo>
                      <a:pt x="1" y="0"/>
                      <a:pt x="1" y="0"/>
                      <a:pt x="1" y="0"/>
                    </a:cubicBezTo>
                    <a:cubicBezTo>
                      <a:pt x="3" y="0"/>
                      <a:pt x="4" y="2"/>
                      <a:pt x="4" y="3"/>
                    </a:cubicBezTo>
                    <a:cubicBezTo>
                      <a:pt x="5" y="2"/>
                      <a:pt x="6" y="0"/>
                      <a:pt x="8" y="0"/>
                    </a:cubicBezTo>
                    <a:cubicBezTo>
                      <a:pt x="9" y="0"/>
                      <a:pt x="10" y="2"/>
                      <a:pt x="11" y="3"/>
                    </a:cubicBezTo>
                    <a:cubicBezTo>
                      <a:pt x="11" y="2"/>
                      <a:pt x="12" y="0"/>
                      <a:pt x="14" y="0"/>
                    </a:cubicBezTo>
                    <a:cubicBezTo>
                      <a:pt x="16" y="0"/>
                      <a:pt x="17" y="2"/>
                      <a:pt x="17" y="3"/>
                    </a:cubicBezTo>
                    <a:cubicBezTo>
                      <a:pt x="18" y="2"/>
                      <a:pt x="19" y="0"/>
                      <a:pt x="21" y="0"/>
                    </a:cubicBezTo>
                    <a:cubicBezTo>
                      <a:pt x="22" y="0"/>
                      <a:pt x="23" y="2"/>
                      <a:pt x="24" y="3"/>
                    </a:cubicBezTo>
                    <a:cubicBezTo>
                      <a:pt x="24" y="2"/>
                      <a:pt x="25" y="0"/>
                      <a:pt x="27" y="0"/>
                    </a:cubicBezTo>
                    <a:cubicBezTo>
                      <a:pt x="27" y="5"/>
                      <a:pt x="27" y="5"/>
                      <a:pt x="27" y="5"/>
                    </a:cubicBezTo>
                    <a:cubicBezTo>
                      <a:pt x="28" y="5"/>
                      <a:pt x="28" y="5"/>
                      <a:pt x="28" y="5"/>
                    </a:cubicBezTo>
                    <a:cubicBezTo>
                      <a:pt x="27" y="5"/>
                      <a:pt x="27" y="5"/>
                      <a:pt x="27" y="5"/>
                    </a:cubicBezTo>
                    <a:cubicBezTo>
                      <a:pt x="27" y="6"/>
                      <a:pt x="26" y="9"/>
                      <a:pt x="24"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8" name="Freeform 1984"/>
              <p:cNvSpPr>
                <a:spLocks/>
              </p:cNvSpPr>
              <p:nvPr/>
            </p:nvSpPr>
            <p:spPr bwMode="auto">
              <a:xfrm>
                <a:off x="2286000" y="592138"/>
                <a:ext cx="131763" cy="112713"/>
              </a:xfrm>
              <a:custGeom>
                <a:avLst/>
                <a:gdLst>
                  <a:gd name="T0" fmla="*/ 2147483647 w 35"/>
                  <a:gd name="T1" fmla="*/ 2147483647 h 30"/>
                  <a:gd name="T2" fmla="*/ 2147483647 w 35"/>
                  <a:gd name="T3" fmla="*/ 2147483647 h 30"/>
                  <a:gd name="T4" fmla="*/ 2147483647 w 35"/>
                  <a:gd name="T5" fmla="*/ 2147483647 h 30"/>
                  <a:gd name="T6" fmla="*/ 2147483647 w 35"/>
                  <a:gd name="T7" fmla="*/ 2147483647 h 30"/>
                  <a:gd name="T8" fmla="*/ 2147483647 w 35"/>
                  <a:gd name="T9" fmla="*/ 2147483647 h 30"/>
                  <a:gd name="T10" fmla="*/ 2147483647 w 35"/>
                  <a:gd name="T11" fmla="*/ 2147483647 h 30"/>
                  <a:gd name="T12" fmla="*/ 0 w 35"/>
                  <a:gd name="T13" fmla="*/ 2147483647 h 30"/>
                  <a:gd name="T14" fmla="*/ 0 w 35"/>
                  <a:gd name="T15" fmla="*/ 2147483647 h 30"/>
                  <a:gd name="T16" fmla="*/ 2147483647 w 35"/>
                  <a:gd name="T17" fmla="*/ 0 h 30"/>
                  <a:gd name="T18" fmla="*/ 2147483647 w 35"/>
                  <a:gd name="T19" fmla="*/ 2147483647 h 30"/>
                  <a:gd name="T20" fmla="*/ 2147483647 w 35"/>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0">
                    <a:moveTo>
                      <a:pt x="35" y="30"/>
                    </a:moveTo>
                    <a:cubicBezTo>
                      <a:pt x="31" y="30"/>
                      <a:pt x="31" y="30"/>
                      <a:pt x="31" y="30"/>
                    </a:cubicBezTo>
                    <a:cubicBezTo>
                      <a:pt x="31" y="18"/>
                      <a:pt x="31" y="18"/>
                      <a:pt x="31" y="18"/>
                    </a:cubicBezTo>
                    <a:cubicBezTo>
                      <a:pt x="31" y="10"/>
                      <a:pt x="25" y="4"/>
                      <a:pt x="17"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7" y="0"/>
                    </a:cubicBezTo>
                    <a:cubicBezTo>
                      <a:pt x="27" y="0"/>
                      <a:pt x="35" y="8"/>
                      <a:pt x="35" y="18"/>
                    </a:cubicBezTo>
                    <a:lnTo>
                      <a:pt x="35"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09" name="Freeform 1985"/>
              <p:cNvSpPr>
                <a:spLocks/>
              </p:cNvSpPr>
              <p:nvPr/>
            </p:nvSpPr>
            <p:spPr bwMode="auto">
              <a:xfrm>
                <a:off x="2413000" y="644525"/>
                <a:ext cx="34925" cy="66675"/>
              </a:xfrm>
              <a:custGeom>
                <a:avLst/>
                <a:gdLst>
                  <a:gd name="T0" fmla="*/ 0 w 9"/>
                  <a:gd name="T1" fmla="*/ 2147483647 h 18"/>
                  <a:gd name="T2" fmla="*/ 0 w 9"/>
                  <a:gd name="T3" fmla="*/ 2147483647 h 18"/>
                  <a:gd name="T4" fmla="*/ 2147483647 w 9"/>
                  <a:gd name="T5" fmla="*/ 2147483647 h 18"/>
                  <a:gd name="T6" fmla="*/ 0 w 9"/>
                  <a:gd name="T7" fmla="*/ 2147483647 h 18"/>
                  <a:gd name="T8" fmla="*/ 0 w 9"/>
                  <a:gd name="T9" fmla="*/ 0 h 18"/>
                  <a:gd name="T10" fmla="*/ 2147483647 w 9"/>
                  <a:gd name="T11" fmla="*/ 2147483647 h 18"/>
                  <a:gd name="T12" fmla="*/ 0 w 9"/>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8">
                    <a:moveTo>
                      <a:pt x="0" y="18"/>
                    </a:moveTo>
                    <a:cubicBezTo>
                      <a:pt x="0" y="14"/>
                      <a:pt x="0" y="14"/>
                      <a:pt x="0" y="14"/>
                    </a:cubicBezTo>
                    <a:cubicBezTo>
                      <a:pt x="2" y="14"/>
                      <a:pt x="5" y="12"/>
                      <a:pt x="5" y="9"/>
                    </a:cubicBezTo>
                    <a:cubicBezTo>
                      <a:pt x="5" y="6"/>
                      <a:pt x="2" y="4"/>
                      <a:pt x="0" y="4"/>
                    </a:cubicBezTo>
                    <a:cubicBezTo>
                      <a:pt x="0" y="0"/>
                      <a:pt x="0" y="0"/>
                      <a:pt x="0" y="0"/>
                    </a:cubicBezTo>
                    <a:cubicBezTo>
                      <a:pt x="5" y="0"/>
                      <a:pt x="9" y="4"/>
                      <a:pt x="9" y="9"/>
                    </a:cubicBezTo>
                    <a:cubicBezTo>
                      <a:pt x="9" y="14"/>
                      <a:pt x="5" y="18"/>
                      <a:pt x="0"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10" name="Freeform 1986"/>
              <p:cNvSpPr>
                <a:spLocks/>
              </p:cNvSpPr>
              <p:nvPr/>
            </p:nvSpPr>
            <p:spPr bwMode="auto">
              <a:xfrm>
                <a:off x="2255838" y="644525"/>
                <a:ext cx="33338" cy="66675"/>
              </a:xfrm>
              <a:custGeom>
                <a:avLst/>
                <a:gdLst>
                  <a:gd name="T0" fmla="*/ 2147483647 w 9"/>
                  <a:gd name="T1" fmla="*/ 2147483647 h 18"/>
                  <a:gd name="T2" fmla="*/ 0 w 9"/>
                  <a:gd name="T3" fmla="*/ 2147483647 h 18"/>
                  <a:gd name="T4" fmla="*/ 2147483647 w 9"/>
                  <a:gd name="T5" fmla="*/ 0 h 18"/>
                  <a:gd name="T6" fmla="*/ 2147483647 w 9"/>
                  <a:gd name="T7" fmla="*/ 2147483647 h 18"/>
                  <a:gd name="T8" fmla="*/ 2147483647 w 9"/>
                  <a:gd name="T9" fmla="*/ 2147483647 h 18"/>
                  <a:gd name="T10" fmla="*/ 2147483647 w 9"/>
                  <a:gd name="T11" fmla="*/ 2147483647 h 18"/>
                  <a:gd name="T12" fmla="*/ 2147483647 w 9"/>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8">
                    <a:moveTo>
                      <a:pt x="9" y="18"/>
                    </a:moveTo>
                    <a:cubicBezTo>
                      <a:pt x="4" y="18"/>
                      <a:pt x="0" y="14"/>
                      <a:pt x="0" y="9"/>
                    </a:cubicBezTo>
                    <a:cubicBezTo>
                      <a:pt x="0" y="4"/>
                      <a:pt x="4" y="0"/>
                      <a:pt x="9" y="0"/>
                    </a:cubicBezTo>
                    <a:cubicBezTo>
                      <a:pt x="9" y="4"/>
                      <a:pt x="9" y="4"/>
                      <a:pt x="9" y="4"/>
                    </a:cubicBezTo>
                    <a:cubicBezTo>
                      <a:pt x="6" y="4"/>
                      <a:pt x="4" y="6"/>
                      <a:pt x="4" y="9"/>
                    </a:cubicBezTo>
                    <a:cubicBezTo>
                      <a:pt x="4" y="12"/>
                      <a:pt x="6" y="14"/>
                      <a:pt x="9" y="14"/>
                    </a:cubicBezTo>
                    <a:lnTo>
                      <a:pt x="9"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11" name="Freeform 1987"/>
              <p:cNvSpPr>
                <a:spLocks/>
              </p:cNvSpPr>
              <p:nvPr/>
            </p:nvSpPr>
            <p:spPr bwMode="auto">
              <a:xfrm>
                <a:off x="2376488" y="704850"/>
                <a:ext cx="41275" cy="33338"/>
              </a:xfrm>
              <a:custGeom>
                <a:avLst/>
                <a:gdLst>
                  <a:gd name="T0" fmla="*/ 0 w 11"/>
                  <a:gd name="T1" fmla="*/ 2147483647 h 9"/>
                  <a:gd name="T2" fmla="*/ 0 w 11"/>
                  <a:gd name="T3" fmla="*/ 2147483647 h 9"/>
                  <a:gd name="T4" fmla="*/ 0 w 11"/>
                  <a:gd name="T5" fmla="*/ 2147483647 h 9"/>
                  <a:gd name="T6" fmla="*/ 2147483647 w 11"/>
                  <a:gd name="T7" fmla="*/ 2147483647 h 9"/>
                  <a:gd name="T8" fmla="*/ 2147483647 w 11"/>
                  <a:gd name="T9" fmla="*/ 0 h 9"/>
                  <a:gd name="T10" fmla="*/ 2147483647 w 11"/>
                  <a:gd name="T11" fmla="*/ 0 h 9"/>
                  <a:gd name="T12" fmla="*/ 2147483647 w 11"/>
                  <a:gd name="T13" fmla="*/ 2147483647 h 9"/>
                  <a:gd name="T14" fmla="*/ 0 w 11"/>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9">
                    <a:moveTo>
                      <a:pt x="0" y="9"/>
                    </a:moveTo>
                    <a:cubicBezTo>
                      <a:pt x="0" y="9"/>
                      <a:pt x="0" y="9"/>
                      <a:pt x="0" y="9"/>
                    </a:cubicBezTo>
                    <a:cubicBezTo>
                      <a:pt x="0" y="5"/>
                      <a:pt x="0" y="5"/>
                      <a:pt x="0" y="5"/>
                    </a:cubicBezTo>
                    <a:cubicBezTo>
                      <a:pt x="3" y="5"/>
                      <a:pt x="4" y="4"/>
                      <a:pt x="6" y="3"/>
                    </a:cubicBezTo>
                    <a:cubicBezTo>
                      <a:pt x="7" y="2"/>
                      <a:pt x="7" y="1"/>
                      <a:pt x="7" y="0"/>
                    </a:cubicBezTo>
                    <a:cubicBezTo>
                      <a:pt x="11" y="0"/>
                      <a:pt x="11" y="0"/>
                      <a:pt x="11" y="0"/>
                    </a:cubicBezTo>
                    <a:cubicBezTo>
                      <a:pt x="11" y="1"/>
                      <a:pt x="11" y="4"/>
                      <a:pt x="9" y="6"/>
                    </a:cubicBezTo>
                    <a:cubicBezTo>
                      <a:pt x="7" y="8"/>
                      <a:pt x="4" y="9"/>
                      <a:pt x="0"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12" name="Oval 1988"/>
              <p:cNvSpPr>
                <a:spLocks noChangeArrowheads="1"/>
              </p:cNvSpPr>
              <p:nvPr/>
            </p:nvSpPr>
            <p:spPr bwMode="auto">
              <a:xfrm>
                <a:off x="2357438" y="715963"/>
                <a:ext cx="26988"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513" name="Freeform 1989"/>
              <p:cNvSpPr>
                <a:spLocks noEditPoints="1"/>
              </p:cNvSpPr>
              <p:nvPr/>
            </p:nvSpPr>
            <p:spPr bwMode="auto">
              <a:xfrm>
                <a:off x="2206625" y="776288"/>
                <a:ext cx="241300" cy="228600"/>
              </a:xfrm>
              <a:custGeom>
                <a:avLst/>
                <a:gdLst>
                  <a:gd name="T0" fmla="*/ 2147483647 w 152"/>
                  <a:gd name="T1" fmla="*/ 2147483647 h 144"/>
                  <a:gd name="T2" fmla="*/ 2147483647 w 152"/>
                  <a:gd name="T3" fmla="*/ 2147483647 h 144"/>
                  <a:gd name="T4" fmla="*/ 2147483647 w 152"/>
                  <a:gd name="T5" fmla="*/ 2147483647 h 144"/>
                  <a:gd name="T6" fmla="*/ 2147483647 w 152"/>
                  <a:gd name="T7" fmla="*/ 2147483647 h 144"/>
                  <a:gd name="T8" fmla="*/ 0 w 152"/>
                  <a:gd name="T9" fmla="*/ 2147483647 h 144"/>
                  <a:gd name="T10" fmla="*/ 2147483647 w 152"/>
                  <a:gd name="T11" fmla="*/ 2147483647 h 144"/>
                  <a:gd name="T12" fmla="*/ 2147483647 w 152"/>
                  <a:gd name="T13" fmla="*/ 0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144">
                    <a:moveTo>
                      <a:pt x="123" y="144"/>
                    </a:moveTo>
                    <a:lnTo>
                      <a:pt x="76" y="111"/>
                    </a:lnTo>
                    <a:lnTo>
                      <a:pt x="28" y="144"/>
                    </a:lnTo>
                    <a:lnTo>
                      <a:pt x="47" y="90"/>
                    </a:lnTo>
                    <a:lnTo>
                      <a:pt x="0" y="54"/>
                    </a:lnTo>
                    <a:lnTo>
                      <a:pt x="59" y="54"/>
                    </a:lnTo>
                    <a:lnTo>
                      <a:pt x="76" y="0"/>
                    </a:lnTo>
                    <a:lnTo>
                      <a:pt x="95" y="54"/>
                    </a:lnTo>
                    <a:lnTo>
                      <a:pt x="152" y="54"/>
                    </a:lnTo>
                    <a:lnTo>
                      <a:pt x="104" y="90"/>
                    </a:lnTo>
                    <a:lnTo>
                      <a:pt x="123" y="144"/>
                    </a:lnTo>
                    <a:close/>
                    <a:moveTo>
                      <a:pt x="33" y="66"/>
                    </a:moveTo>
                    <a:lnTo>
                      <a:pt x="59" y="85"/>
                    </a:lnTo>
                    <a:lnTo>
                      <a:pt x="50" y="118"/>
                    </a:lnTo>
                    <a:lnTo>
                      <a:pt x="76" y="97"/>
                    </a:lnTo>
                    <a:lnTo>
                      <a:pt x="104" y="118"/>
                    </a:lnTo>
                    <a:lnTo>
                      <a:pt x="93" y="85"/>
                    </a:lnTo>
                    <a:lnTo>
                      <a:pt x="121" y="66"/>
                    </a:lnTo>
                    <a:lnTo>
                      <a:pt x="88" y="66"/>
                    </a:lnTo>
                    <a:lnTo>
                      <a:pt x="76" y="33"/>
                    </a:lnTo>
                    <a:lnTo>
                      <a:pt x="66" y="66"/>
                    </a:lnTo>
                    <a:lnTo>
                      <a:pt x="33"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14" name="Freeform 1990"/>
              <p:cNvSpPr>
                <a:spLocks/>
              </p:cNvSpPr>
              <p:nvPr/>
            </p:nvSpPr>
            <p:spPr bwMode="auto">
              <a:xfrm>
                <a:off x="219075" y="1663700"/>
                <a:ext cx="82550" cy="79375"/>
              </a:xfrm>
              <a:custGeom>
                <a:avLst/>
                <a:gdLst>
                  <a:gd name="T0" fmla="*/ 2147483647 w 52"/>
                  <a:gd name="T1" fmla="*/ 2147483647 h 50"/>
                  <a:gd name="T2" fmla="*/ 0 w 52"/>
                  <a:gd name="T3" fmla="*/ 2147483647 h 50"/>
                  <a:gd name="T4" fmla="*/ 0 w 52"/>
                  <a:gd name="T5" fmla="*/ 0 h 50"/>
                  <a:gd name="T6" fmla="*/ 2147483647 w 52"/>
                  <a:gd name="T7" fmla="*/ 0 h 50"/>
                  <a:gd name="T8" fmla="*/ 2147483647 w 52"/>
                  <a:gd name="T9" fmla="*/ 2147483647 h 50"/>
                  <a:gd name="T10" fmla="*/ 2147483647 w 52"/>
                  <a:gd name="T11" fmla="*/ 2147483647 h 50"/>
                  <a:gd name="T12" fmla="*/ 2147483647 w 52"/>
                  <a:gd name="T13" fmla="*/ 214748364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50">
                    <a:moveTo>
                      <a:pt x="11" y="50"/>
                    </a:moveTo>
                    <a:lnTo>
                      <a:pt x="0" y="50"/>
                    </a:lnTo>
                    <a:lnTo>
                      <a:pt x="0" y="0"/>
                    </a:lnTo>
                    <a:lnTo>
                      <a:pt x="52" y="0"/>
                    </a:lnTo>
                    <a:lnTo>
                      <a:pt x="52" y="10"/>
                    </a:lnTo>
                    <a:lnTo>
                      <a:pt x="11" y="10"/>
                    </a:lnTo>
                    <a:lnTo>
                      <a:pt x="11"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15" name="Freeform 1991"/>
              <p:cNvSpPr>
                <a:spLocks noEditPoints="1"/>
              </p:cNvSpPr>
              <p:nvPr/>
            </p:nvSpPr>
            <p:spPr bwMode="auto">
              <a:xfrm>
                <a:off x="93663" y="1487488"/>
                <a:ext cx="214313" cy="266700"/>
              </a:xfrm>
              <a:custGeom>
                <a:avLst/>
                <a:gdLst>
                  <a:gd name="T0" fmla="*/ 2147483647 w 135"/>
                  <a:gd name="T1" fmla="*/ 2147483647 h 168"/>
                  <a:gd name="T2" fmla="*/ 0 w 135"/>
                  <a:gd name="T3" fmla="*/ 2147483647 h 168"/>
                  <a:gd name="T4" fmla="*/ 0 w 135"/>
                  <a:gd name="T5" fmla="*/ 0 h 168"/>
                  <a:gd name="T6" fmla="*/ 2147483647 w 135"/>
                  <a:gd name="T7" fmla="*/ 0 h 168"/>
                  <a:gd name="T8" fmla="*/ 2147483647 w 135"/>
                  <a:gd name="T9" fmla="*/ 2147483647 h 168"/>
                  <a:gd name="T10" fmla="*/ 2147483647 w 135"/>
                  <a:gd name="T11" fmla="*/ 2147483647 h 168"/>
                  <a:gd name="T12" fmla="*/ 2147483647 w 135"/>
                  <a:gd name="T13" fmla="*/ 2147483647 h 168"/>
                  <a:gd name="T14" fmla="*/ 2147483647 w 135"/>
                  <a:gd name="T15" fmla="*/ 2147483647 h 168"/>
                  <a:gd name="T16" fmla="*/ 2147483647 w 135"/>
                  <a:gd name="T17" fmla="*/ 2147483647 h 168"/>
                  <a:gd name="T18" fmla="*/ 2147483647 w 135"/>
                  <a:gd name="T19" fmla="*/ 2147483647 h 168"/>
                  <a:gd name="T20" fmla="*/ 2147483647 w 135"/>
                  <a:gd name="T21" fmla="*/ 2147483647 h 168"/>
                  <a:gd name="T22" fmla="*/ 2147483647 w 135"/>
                  <a:gd name="T23" fmla="*/ 2147483647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168">
                    <a:moveTo>
                      <a:pt x="86" y="168"/>
                    </a:moveTo>
                    <a:lnTo>
                      <a:pt x="0" y="168"/>
                    </a:lnTo>
                    <a:lnTo>
                      <a:pt x="0" y="0"/>
                    </a:lnTo>
                    <a:lnTo>
                      <a:pt x="135" y="0"/>
                    </a:lnTo>
                    <a:lnTo>
                      <a:pt x="135" y="119"/>
                    </a:lnTo>
                    <a:lnTo>
                      <a:pt x="86" y="168"/>
                    </a:lnTo>
                    <a:close/>
                    <a:moveTo>
                      <a:pt x="10" y="156"/>
                    </a:moveTo>
                    <a:lnTo>
                      <a:pt x="83" y="156"/>
                    </a:lnTo>
                    <a:lnTo>
                      <a:pt x="126" y="114"/>
                    </a:lnTo>
                    <a:lnTo>
                      <a:pt x="126" y="9"/>
                    </a:lnTo>
                    <a:lnTo>
                      <a:pt x="10" y="9"/>
                    </a:lnTo>
                    <a:lnTo>
                      <a:pt x="10" y="1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16" name="Rectangle 1992"/>
              <p:cNvSpPr>
                <a:spLocks noChangeArrowheads="1"/>
              </p:cNvSpPr>
              <p:nvPr/>
            </p:nvSpPr>
            <p:spPr bwMode="auto">
              <a:xfrm>
                <a:off x="142875" y="1531938"/>
                <a:ext cx="71438"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17" name="Rectangle 1993"/>
              <p:cNvSpPr>
                <a:spLocks noChangeArrowheads="1"/>
              </p:cNvSpPr>
              <p:nvPr/>
            </p:nvSpPr>
            <p:spPr bwMode="auto">
              <a:xfrm>
                <a:off x="142875" y="1562100"/>
                <a:ext cx="11747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18" name="Rectangle 1994"/>
              <p:cNvSpPr>
                <a:spLocks noChangeArrowheads="1"/>
              </p:cNvSpPr>
              <p:nvPr/>
            </p:nvSpPr>
            <p:spPr bwMode="auto">
              <a:xfrm>
                <a:off x="142875" y="1592263"/>
                <a:ext cx="11747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19" name="Rectangle 1995"/>
              <p:cNvSpPr>
                <a:spLocks noChangeArrowheads="1"/>
              </p:cNvSpPr>
              <p:nvPr/>
            </p:nvSpPr>
            <p:spPr bwMode="auto">
              <a:xfrm>
                <a:off x="142875" y="1622425"/>
                <a:ext cx="49213"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20" name="Freeform 1996"/>
              <p:cNvSpPr>
                <a:spLocks noEditPoints="1"/>
              </p:cNvSpPr>
              <p:nvPr/>
            </p:nvSpPr>
            <p:spPr bwMode="auto">
              <a:xfrm>
                <a:off x="52388" y="1268413"/>
                <a:ext cx="173038" cy="95250"/>
              </a:xfrm>
              <a:custGeom>
                <a:avLst/>
                <a:gdLst>
                  <a:gd name="T0" fmla="*/ 2147483647 w 109"/>
                  <a:gd name="T1" fmla="*/ 2147483647 h 60"/>
                  <a:gd name="T2" fmla="*/ 2147483647 w 109"/>
                  <a:gd name="T3" fmla="*/ 2147483647 h 60"/>
                  <a:gd name="T4" fmla="*/ 0 w 109"/>
                  <a:gd name="T5" fmla="*/ 0 h 60"/>
                  <a:gd name="T6" fmla="*/ 2147483647 w 109"/>
                  <a:gd name="T7" fmla="*/ 0 h 60"/>
                  <a:gd name="T8" fmla="*/ 2147483647 w 109"/>
                  <a:gd name="T9" fmla="*/ 2147483647 h 60"/>
                  <a:gd name="T10" fmla="*/ 2147483647 w 109"/>
                  <a:gd name="T11" fmla="*/ 2147483647 h 60"/>
                  <a:gd name="T12" fmla="*/ 2147483647 w 109"/>
                  <a:gd name="T13" fmla="*/ 2147483647 h 60"/>
                  <a:gd name="T14" fmla="*/ 2147483647 w 109"/>
                  <a:gd name="T15" fmla="*/ 2147483647 h 60"/>
                  <a:gd name="T16" fmla="*/ 2147483647 w 109"/>
                  <a:gd name="T17" fmla="*/ 2147483647 h 60"/>
                  <a:gd name="T18" fmla="*/ 2147483647 w 109"/>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60">
                    <a:moveTo>
                      <a:pt x="95" y="60"/>
                    </a:moveTo>
                    <a:lnTo>
                      <a:pt x="17" y="60"/>
                    </a:lnTo>
                    <a:lnTo>
                      <a:pt x="0" y="0"/>
                    </a:lnTo>
                    <a:lnTo>
                      <a:pt x="109" y="0"/>
                    </a:lnTo>
                    <a:lnTo>
                      <a:pt x="95" y="60"/>
                    </a:lnTo>
                    <a:close/>
                    <a:moveTo>
                      <a:pt x="24" y="48"/>
                    </a:moveTo>
                    <a:lnTo>
                      <a:pt x="86" y="48"/>
                    </a:lnTo>
                    <a:lnTo>
                      <a:pt x="97" y="10"/>
                    </a:lnTo>
                    <a:lnTo>
                      <a:pt x="14" y="10"/>
                    </a:lnTo>
                    <a:lnTo>
                      <a:pt x="24"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1" name="Freeform 1997"/>
              <p:cNvSpPr>
                <a:spLocks/>
              </p:cNvSpPr>
              <p:nvPr/>
            </p:nvSpPr>
            <p:spPr bwMode="auto">
              <a:xfrm>
                <a:off x="26988" y="1238250"/>
                <a:ext cx="66675" cy="117475"/>
              </a:xfrm>
              <a:custGeom>
                <a:avLst/>
                <a:gdLst>
                  <a:gd name="T0" fmla="*/ 2147483647 w 42"/>
                  <a:gd name="T1" fmla="*/ 2147483647 h 74"/>
                  <a:gd name="T2" fmla="*/ 2147483647 w 42"/>
                  <a:gd name="T3" fmla="*/ 2147483647 h 74"/>
                  <a:gd name="T4" fmla="*/ 0 w 42"/>
                  <a:gd name="T5" fmla="*/ 2147483647 h 74"/>
                  <a:gd name="T6" fmla="*/ 0 w 42"/>
                  <a:gd name="T7" fmla="*/ 0 h 74"/>
                  <a:gd name="T8" fmla="*/ 2147483647 w 42"/>
                  <a:gd name="T9" fmla="*/ 0 h 74"/>
                  <a:gd name="T10" fmla="*/ 2147483647 w 42"/>
                  <a:gd name="T11" fmla="*/ 2147483647 h 74"/>
                  <a:gd name="T12" fmla="*/ 2147483647 w 42"/>
                  <a:gd name="T13" fmla="*/ 2147483647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4">
                    <a:moveTo>
                      <a:pt x="33" y="74"/>
                    </a:moveTo>
                    <a:lnTo>
                      <a:pt x="14" y="10"/>
                    </a:lnTo>
                    <a:lnTo>
                      <a:pt x="0" y="10"/>
                    </a:lnTo>
                    <a:lnTo>
                      <a:pt x="0" y="0"/>
                    </a:lnTo>
                    <a:lnTo>
                      <a:pt x="23" y="0"/>
                    </a:lnTo>
                    <a:lnTo>
                      <a:pt x="42" y="72"/>
                    </a:lnTo>
                    <a:lnTo>
                      <a:pt x="33"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2" name="Freeform 1998"/>
              <p:cNvSpPr>
                <a:spLocks noEditPoints="1"/>
              </p:cNvSpPr>
              <p:nvPr/>
            </p:nvSpPr>
            <p:spPr bwMode="auto">
              <a:xfrm>
                <a:off x="82550" y="1363663"/>
                <a:ext cx="46038" cy="44450"/>
              </a:xfrm>
              <a:custGeom>
                <a:avLst/>
                <a:gdLst>
                  <a:gd name="T0" fmla="*/ 2147483647 w 12"/>
                  <a:gd name="T1" fmla="*/ 2147483647 h 12"/>
                  <a:gd name="T2" fmla="*/ 0 w 12"/>
                  <a:gd name="T3" fmla="*/ 2147483647 h 12"/>
                  <a:gd name="T4" fmla="*/ 2147483647 w 12"/>
                  <a:gd name="T5" fmla="*/ 0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2">
                    <a:moveTo>
                      <a:pt x="6" y="12"/>
                    </a:moveTo>
                    <a:cubicBezTo>
                      <a:pt x="3" y="12"/>
                      <a:pt x="0" y="10"/>
                      <a:pt x="0" y="6"/>
                    </a:cubicBezTo>
                    <a:cubicBezTo>
                      <a:pt x="0" y="3"/>
                      <a:pt x="3" y="0"/>
                      <a:pt x="6" y="0"/>
                    </a:cubicBezTo>
                    <a:cubicBezTo>
                      <a:pt x="9" y="0"/>
                      <a:pt x="12" y="3"/>
                      <a:pt x="12" y="6"/>
                    </a:cubicBezTo>
                    <a:cubicBezTo>
                      <a:pt x="12" y="10"/>
                      <a:pt x="9" y="12"/>
                      <a:pt x="6" y="12"/>
                    </a:cubicBezTo>
                    <a:close/>
                    <a:moveTo>
                      <a:pt x="6" y="5"/>
                    </a:moveTo>
                    <a:cubicBezTo>
                      <a:pt x="5" y="5"/>
                      <a:pt x="4" y="6"/>
                      <a:pt x="4" y="6"/>
                    </a:cubicBezTo>
                    <a:cubicBezTo>
                      <a:pt x="4" y="7"/>
                      <a:pt x="5" y="8"/>
                      <a:pt x="6" y="8"/>
                    </a:cubicBezTo>
                    <a:cubicBezTo>
                      <a:pt x="7" y="8"/>
                      <a:pt x="7" y="7"/>
                      <a:pt x="7" y="6"/>
                    </a:cubicBezTo>
                    <a:cubicBezTo>
                      <a:pt x="7" y="6"/>
                      <a:pt x="7" y="5"/>
                      <a:pt x="6"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3" name="Freeform 1999"/>
              <p:cNvSpPr>
                <a:spLocks noEditPoints="1"/>
              </p:cNvSpPr>
              <p:nvPr/>
            </p:nvSpPr>
            <p:spPr bwMode="auto">
              <a:xfrm>
                <a:off x="150813" y="1363663"/>
                <a:ext cx="44450" cy="44450"/>
              </a:xfrm>
              <a:custGeom>
                <a:avLst/>
                <a:gdLst>
                  <a:gd name="T0" fmla="*/ 2147483647 w 12"/>
                  <a:gd name="T1" fmla="*/ 2147483647 h 12"/>
                  <a:gd name="T2" fmla="*/ 0 w 12"/>
                  <a:gd name="T3" fmla="*/ 2147483647 h 12"/>
                  <a:gd name="T4" fmla="*/ 2147483647 w 12"/>
                  <a:gd name="T5" fmla="*/ 0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2">
                    <a:moveTo>
                      <a:pt x="6" y="12"/>
                    </a:moveTo>
                    <a:cubicBezTo>
                      <a:pt x="3" y="12"/>
                      <a:pt x="0" y="10"/>
                      <a:pt x="0" y="6"/>
                    </a:cubicBezTo>
                    <a:cubicBezTo>
                      <a:pt x="0" y="3"/>
                      <a:pt x="3" y="0"/>
                      <a:pt x="6" y="0"/>
                    </a:cubicBezTo>
                    <a:cubicBezTo>
                      <a:pt x="9" y="0"/>
                      <a:pt x="12" y="3"/>
                      <a:pt x="12" y="6"/>
                    </a:cubicBezTo>
                    <a:cubicBezTo>
                      <a:pt x="12" y="10"/>
                      <a:pt x="9" y="12"/>
                      <a:pt x="6" y="12"/>
                    </a:cubicBezTo>
                    <a:close/>
                    <a:moveTo>
                      <a:pt x="6" y="5"/>
                    </a:moveTo>
                    <a:cubicBezTo>
                      <a:pt x="5" y="5"/>
                      <a:pt x="4" y="6"/>
                      <a:pt x="4" y="6"/>
                    </a:cubicBezTo>
                    <a:cubicBezTo>
                      <a:pt x="4" y="7"/>
                      <a:pt x="5" y="8"/>
                      <a:pt x="6" y="8"/>
                    </a:cubicBezTo>
                    <a:cubicBezTo>
                      <a:pt x="7" y="8"/>
                      <a:pt x="8" y="7"/>
                      <a:pt x="8" y="6"/>
                    </a:cubicBezTo>
                    <a:cubicBezTo>
                      <a:pt x="8" y="6"/>
                      <a:pt x="7" y="5"/>
                      <a:pt x="6"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4" name="Freeform 2000"/>
              <p:cNvSpPr>
                <a:spLocks/>
              </p:cNvSpPr>
              <p:nvPr/>
            </p:nvSpPr>
            <p:spPr bwMode="auto">
              <a:xfrm>
                <a:off x="614363" y="2220913"/>
                <a:ext cx="134938" cy="38100"/>
              </a:xfrm>
              <a:custGeom>
                <a:avLst/>
                <a:gdLst>
                  <a:gd name="T0" fmla="*/ 2147483647 w 36"/>
                  <a:gd name="T1" fmla="*/ 2147483647 h 10"/>
                  <a:gd name="T2" fmla="*/ 0 w 36"/>
                  <a:gd name="T3" fmla="*/ 2147483647 h 10"/>
                  <a:gd name="T4" fmla="*/ 0 w 36"/>
                  <a:gd name="T5" fmla="*/ 2147483647 h 10"/>
                  <a:gd name="T6" fmla="*/ 2147483647 w 36"/>
                  <a:gd name="T7" fmla="*/ 2147483647 h 10"/>
                  <a:gd name="T8" fmla="*/ 2147483647 w 36"/>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
                    <a:moveTo>
                      <a:pt x="34" y="10"/>
                    </a:moveTo>
                    <a:cubicBezTo>
                      <a:pt x="23" y="6"/>
                      <a:pt x="12" y="4"/>
                      <a:pt x="0" y="6"/>
                    </a:cubicBezTo>
                    <a:cubicBezTo>
                      <a:pt x="0" y="2"/>
                      <a:pt x="0" y="2"/>
                      <a:pt x="0" y="2"/>
                    </a:cubicBezTo>
                    <a:cubicBezTo>
                      <a:pt x="12" y="0"/>
                      <a:pt x="24" y="2"/>
                      <a:pt x="36" y="6"/>
                    </a:cubicBezTo>
                    <a:lnTo>
                      <a:pt x="34"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5" name="Freeform 2001"/>
              <p:cNvSpPr>
                <a:spLocks/>
              </p:cNvSpPr>
              <p:nvPr/>
            </p:nvSpPr>
            <p:spPr bwMode="auto">
              <a:xfrm>
                <a:off x="519113" y="2244725"/>
                <a:ext cx="34925" cy="25400"/>
              </a:xfrm>
              <a:custGeom>
                <a:avLst/>
                <a:gdLst>
                  <a:gd name="T0" fmla="*/ 2147483647 w 9"/>
                  <a:gd name="T1" fmla="*/ 2147483647 h 7"/>
                  <a:gd name="T2" fmla="*/ 0 w 9"/>
                  <a:gd name="T3" fmla="*/ 2147483647 h 7"/>
                  <a:gd name="T4" fmla="*/ 2147483647 w 9"/>
                  <a:gd name="T5" fmla="*/ 0 h 7"/>
                  <a:gd name="T6" fmla="*/ 2147483647 w 9"/>
                  <a:gd name="T7" fmla="*/ 2147483647 h 7"/>
                  <a:gd name="T8" fmla="*/ 2147483647 w 9"/>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2" y="7"/>
                    </a:moveTo>
                    <a:cubicBezTo>
                      <a:pt x="0" y="4"/>
                      <a:pt x="0" y="4"/>
                      <a:pt x="0" y="4"/>
                    </a:cubicBezTo>
                    <a:cubicBezTo>
                      <a:pt x="2" y="2"/>
                      <a:pt x="5" y="1"/>
                      <a:pt x="8" y="0"/>
                    </a:cubicBezTo>
                    <a:cubicBezTo>
                      <a:pt x="9" y="4"/>
                      <a:pt x="9" y="4"/>
                      <a:pt x="9" y="4"/>
                    </a:cubicBezTo>
                    <a:cubicBezTo>
                      <a:pt x="7" y="5"/>
                      <a:pt x="4" y="6"/>
                      <a:pt x="2"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6" name="Freeform 2002"/>
              <p:cNvSpPr>
                <a:spLocks/>
              </p:cNvSpPr>
              <p:nvPr/>
            </p:nvSpPr>
            <p:spPr bwMode="auto">
              <a:xfrm>
                <a:off x="565150" y="2108200"/>
                <a:ext cx="131763" cy="230188"/>
              </a:xfrm>
              <a:custGeom>
                <a:avLst/>
                <a:gdLst>
                  <a:gd name="T0" fmla="*/ 2147483647 w 35"/>
                  <a:gd name="T1" fmla="*/ 2147483647 h 61"/>
                  <a:gd name="T2" fmla="*/ 2147483647 w 35"/>
                  <a:gd name="T3" fmla="*/ 2147483647 h 61"/>
                  <a:gd name="T4" fmla="*/ 0 w 35"/>
                  <a:gd name="T5" fmla="*/ 2147483647 h 61"/>
                  <a:gd name="T6" fmla="*/ 2147483647 w 35"/>
                  <a:gd name="T7" fmla="*/ 0 h 61"/>
                  <a:gd name="T8" fmla="*/ 2147483647 w 35"/>
                  <a:gd name="T9" fmla="*/ 214748364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61">
                    <a:moveTo>
                      <a:pt x="35" y="61"/>
                    </a:moveTo>
                    <a:cubicBezTo>
                      <a:pt x="30" y="61"/>
                      <a:pt x="30" y="61"/>
                      <a:pt x="30" y="61"/>
                    </a:cubicBezTo>
                    <a:cubicBezTo>
                      <a:pt x="30" y="38"/>
                      <a:pt x="19" y="17"/>
                      <a:pt x="0" y="4"/>
                    </a:cubicBezTo>
                    <a:cubicBezTo>
                      <a:pt x="2" y="0"/>
                      <a:pt x="2" y="0"/>
                      <a:pt x="2" y="0"/>
                    </a:cubicBezTo>
                    <a:cubicBezTo>
                      <a:pt x="23" y="14"/>
                      <a:pt x="35" y="37"/>
                      <a:pt x="35"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7" name="Freeform 2004"/>
              <p:cNvSpPr>
                <a:spLocks/>
              </p:cNvSpPr>
              <p:nvPr/>
            </p:nvSpPr>
            <p:spPr bwMode="auto">
              <a:xfrm>
                <a:off x="598488" y="2082800"/>
                <a:ext cx="79375" cy="74613"/>
              </a:xfrm>
              <a:custGeom>
                <a:avLst/>
                <a:gdLst>
                  <a:gd name="T0" fmla="*/ 2147483647 w 21"/>
                  <a:gd name="T1" fmla="*/ 2147483647 h 20"/>
                  <a:gd name="T2" fmla="*/ 0 w 21"/>
                  <a:gd name="T3" fmla="*/ 2147483647 h 20"/>
                  <a:gd name="T4" fmla="*/ 2147483647 w 21"/>
                  <a:gd name="T5" fmla="*/ 0 h 20"/>
                  <a:gd name="T6" fmla="*/ 2147483647 w 21"/>
                  <a:gd name="T7" fmla="*/ 2147483647 h 20"/>
                  <a:gd name="T8" fmla="*/ 2147483647 w 21"/>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0">
                    <a:moveTo>
                      <a:pt x="18" y="20"/>
                    </a:moveTo>
                    <a:cubicBezTo>
                      <a:pt x="11" y="15"/>
                      <a:pt x="5" y="9"/>
                      <a:pt x="0" y="3"/>
                    </a:cubicBezTo>
                    <a:cubicBezTo>
                      <a:pt x="4" y="0"/>
                      <a:pt x="4" y="0"/>
                      <a:pt x="4" y="0"/>
                    </a:cubicBezTo>
                    <a:cubicBezTo>
                      <a:pt x="9" y="6"/>
                      <a:pt x="14" y="12"/>
                      <a:pt x="21" y="16"/>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8" name="Freeform 2005"/>
              <p:cNvSpPr>
                <a:spLocks/>
              </p:cNvSpPr>
              <p:nvPr/>
            </p:nvSpPr>
            <p:spPr bwMode="auto">
              <a:xfrm>
                <a:off x="719138" y="2168525"/>
                <a:ext cx="63500" cy="30163"/>
              </a:xfrm>
              <a:custGeom>
                <a:avLst/>
                <a:gdLst>
                  <a:gd name="T0" fmla="*/ 2147483647 w 17"/>
                  <a:gd name="T1" fmla="*/ 2147483647 h 8"/>
                  <a:gd name="T2" fmla="*/ 0 w 17"/>
                  <a:gd name="T3" fmla="*/ 2147483647 h 8"/>
                  <a:gd name="T4" fmla="*/ 2147483647 w 17"/>
                  <a:gd name="T5" fmla="*/ 0 h 8"/>
                  <a:gd name="T6" fmla="*/ 2147483647 w 17"/>
                  <a:gd name="T7" fmla="*/ 2147483647 h 8"/>
                  <a:gd name="T8" fmla="*/ 2147483647 w 17"/>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6" y="8"/>
                    </a:moveTo>
                    <a:cubicBezTo>
                      <a:pt x="11" y="8"/>
                      <a:pt x="6" y="6"/>
                      <a:pt x="0" y="4"/>
                    </a:cubicBezTo>
                    <a:cubicBezTo>
                      <a:pt x="2" y="0"/>
                      <a:pt x="2" y="0"/>
                      <a:pt x="2" y="0"/>
                    </a:cubicBezTo>
                    <a:cubicBezTo>
                      <a:pt x="7" y="2"/>
                      <a:pt x="12" y="3"/>
                      <a:pt x="17" y="4"/>
                    </a:cubicBezTo>
                    <a:lnTo>
                      <a:pt x="16"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29" name="Freeform 2006"/>
              <p:cNvSpPr>
                <a:spLocks noEditPoints="1"/>
              </p:cNvSpPr>
              <p:nvPr/>
            </p:nvSpPr>
            <p:spPr bwMode="auto">
              <a:xfrm>
                <a:off x="658813" y="2127250"/>
                <a:ext cx="76200" cy="71438"/>
              </a:xfrm>
              <a:custGeom>
                <a:avLst/>
                <a:gdLst>
                  <a:gd name="T0" fmla="*/ 2147483647 w 20"/>
                  <a:gd name="T1" fmla="*/ 2147483647 h 19"/>
                  <a:gd name="T2" fmla="*/ 0 w 20"/>
                  <a:gd name="T3" fmla="*/ 2147483647 h 19"/>
                  <a:gd name="T4" fmla="*/ 2147483647 w 20"/>
                  <a:gd name="T5" fmla="*/ 0 h 19"/>
                  <a:gd name="T6" fmla="*/ 2147483647 w 20"/>
                  <a:gd name="T7" fmla="*/ 2147483647 h 19"/>
                  <a:gd name="T8" fmla="*/ 2147483647 w 20"/>
                  <a:gd name="T9" fmla="*/ 2147483647 h 19"/>
                  <a:gd name="T10" fmla="*/ 2147483647 w 20"/>
                  <a:gd name="T11" fmla="*/ 2147483647 h 19"/>
                  <a:gd name="T12" fmla="*/ 2147483647 w 20"/>
                  <a:gd name="T13" fmla="*/ 2147483647 h 19"/>
                  <a:gd name="T14" fmla="*/ 2147483647 w 20"/>
                  <a:gd name="T15" fmla="*/ 2147483647 h 19"/>
                  <a:gd name="T16" fmla="*/ 2147483647 w 20"/>
                  <a:gd name="T17" fmla="*/ 2147483647 h 19"/>
                  <a:gd name="T18" fmla="*/ 2147483647 w 2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close/>
                    <a:moveTo>
                      <a:pt x="10" y="4"/>
                    </a:moveTo>
                    <a:cubicBezTo>
                      <a:pt x="7" y="4"/>
                      <a:pt x="5" y="7"/>
                      <a:pt x="5" y="10"/>
                    </a:cubicBezTo>
                    <a:cubicBezTo>
                      <a:pt x="5" y="13"/>
                      <a:pt x="7" y="15"/>
                      <a:pt x="10" y="15"/>
                    </a:cubicBezTo>
                    <a:cubicBezTo>
                      <a:pt x="13" y="15"/>
                      <a:pt x="16" y="13"/>
                      <a:pt x="16" y="10"/>
                    </a:cubicBezTo>
                    <a:cubicBezTo>
                      <a:pt x="16" y="7"/>
                      <a:pt x="13"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0" name="Freeform 2007"/>
              <p:cNvSpPr>
                <a:spLocks noEditPoints="1"/>
              </p:cNvSpPr>
              <p:nvPr/>
            </p:nvSpPr>
            <p:spPr bwMode="auto">
              <a:xfrm>
                <a:off x="735013" y="2228850"/>
                <a:ext cx="74613" cy="76200"/>
              </a:xfrm>
              <a:custGeom>
                <a:avLst/>
                <a:gdLst>
                  <a:gd name="T0" fmla="*/ 2147483647 w 20"/>
                  <a:gd name="T1" fmla="*/ 2147483647 h 20"/>
                  <a:gd name="T2" fmla="*/ 0 w 20"/>
                  <a:gd name="T3" fmla="*/ 2147483647 h 20"/>
                  <a:gd name="T4" fmla="*/ 2147483647 w 20"/>
                  <a:gd name="T5" fmla="*/ 0 h 20"/>
                  <a:gd name="T6" fmla="*/ 2147483647 w 20"/>
                  <a:gd name="T7" fmla="*/ 2147483647 h 20"/>
                  <a:gd name="T8" fmla="*/ 2147483647 w 20"/>
                  <a:gd name="T9" fmla="*/ 2147483647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5" y="13"/>
                      <a:pt x="15" y="10"/>
                    </a:cubicBezTo>
                    <a:cubicBezTo>
                      <a:pt x="15" y="7"/>
                      <a:pt x="13"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1" name="Freeform 2008"/>
              <p:cNvSpPr>
                <a:spLocks/>
              </p:cNvSpPr>
              <p:nvPr/>
            </p:nvSpPr>
            <p:spPr bwMode="auto">
              <a:xfrm>
                <a:off x="504825" y="2074863"/>
                <a:ext cx="285750" cy="285750"/>
              </a:xfrm>
              <a:custGeom>
                <a:avLst/>
                <a:gdLst>
                  <a:gd name="T0" fmla="*/ 2147483647 w 76"/>
                  <a:gd name="T1" fmla="*/ 2147483647 h 76"/>
                  <a:gd name="T2" fmla="*/ 0 w 76"/>
                  <a:gd name="T3" fmla="*/ 2147483647 h 76"/>
                  <a:gd name="T4" fmla="*/ 2147483647 w 76"/>
                  <a:gd name="T5" fmla="*/ 0 h 76"/>
                  <a:gd name="T6" fmla="*/ 2147483647 w 76"/>
                  <a:gd name="T7" fmla="*/ 2147483647 h 76"/>
                  <a:gd name="T8" fmla="*/ 2147483647 w 76"/>
                  <a:gd name="T9" fmla="*/ 2147483647 h 76"/>
                  <a:gd name="T10" fmla="*/ 2147483647 w 76"/>
                  <a:gd name="T11" fmla="*/ 2147483647 h 76"/>
                  <a:gd name="T12" fmla="*/ 2147483647 w 76"/>
                  <a:gd name="T13" fmla="*/ 2147483647 h 76"/>
                  <a:gd name="T14" fmla="*/ 2147483647 w 76"/>
                  <a:gd name="T15" fmla="*/ 2147483647 h 76"/>
                  <a:gd name="T16" fmla="*/ 2147483647 w 76"/>
                  <a:gd name="T17" fmla="*/ 2147483647 h 76"/>
                  <a:gd name="T18" fmla="*/ 2147483647 w 76"/>
                  <a:gd name="T19" fmla="*/ 2147483647 h 76"/>
                  <a:gd name="T20" fmla="*/ 2147483647 w 76"/>
                  <a:gd name="T21" fmla="*/ 2147483647 h 76"/>
                  <a:gd name="T22" fmla="*/ 2147483647 w 76"/>
                  <a:gd name="T23" fmla="*/ 2147483647 h 76"/>
                  <a:gd name="T24" fmla="*/ 2147483647 w 76"/>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6" y="44"/>
                    </a:cubicBezTo>
                    <a:cubicBezTo>
                      <a:pt x="71" y="43"/>
                      <a:pt x="71" y="43"/>
                      <a:pt x="71" y="43"/>
                    </a:cubicBezTo>
                    <a:cubicBezTo>
                      <a:pt x="72" y="41"/>
                      <a:pt x="72" y="40"/>
                      <a:pt x="72" y="38"/>
                    </a:cubicBezTo>
                    <a:cubicBezTo>
                      <a:pt x="72" y="19"/>
                      <a:pt x="57" y="4"/>
                      <a:pt x="38" y="4"/>
                    </a:cubicBezTo>
                    <a:cubicBezTo>
                      <a:pt x="20" y="4"/>
                      <a:pt x="4" y="19"/>
                      <a:pt x="4" y="38"/>
                    </a:cubicBezTo>
                    <a:cubicBezTo>
                      <a:pt x="4" y="57"/>
                      <a:pt x="20" y="72"/>
                      <a:pt x="38" y="72"/>
                    </a:cubicBezTo>
                    <a:cubicBezTo>
                      <a:pt x="49" y="72"/>
                      <a:pt x="60" y="66"/>
                      <a:pt x="66" y="57"/>
                    </a:cubicBezTo>
                    <a:cubicBezTo>
                      <a:pt x="70" y="59"/>
                      <a:pt x="70" y="59"/>
                      <a:pt x="70" y="59"/>
                    </a:cubicBezTo>
                    <a:cubicBezTo>
                      <a:pt x="63" y="70"/>
                      <a:pt x="51" y="76"/>
                      <a:pt x="38"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2" name="Freeform 2009"/>
              <p:cNvSpPr>
                <a:spLocks noEditPoints="1"/>
              </p:cNvSpPr>
              <p:nvPr/>
            </p:nvSpPr>
            <p:spPr bwMode="auto">
              <a:xfrm>
                <a:off x="546100" y="2209800"/>
                <a:ext cx="74613" cy="71438"/>
              </a:xfrm>
              <a:custGeom>
                <a:avLst/>
                <a:gdLst>
                  <a:gd name="T0" fmla="*/ 2147483647 w 20"/>
                  <a:gd name="T1" fmla="*/ 2147483647 h 19"/>
                  <a:gd name="T2" fmla="*/ 0 w 20"/>
                  <a:gd name="T3" fmla="*/ 2147483647 h 19"/>
                  <a:gd name="T4" fmla="*/ 2147483647 w 20"/>
                  <a:gd name="T5" fmla="*/ 0 h 19"/>
                  <a:gd name="T6" fmla="*/ 2147483647 w 20"/>
                  <a:gd name="T7" fmla="*/ 2147483647 h 19"/>
                  <a:gd name="T8" fmla="*/ 2147483647 w 20"/>
                  <a:gd name="T9" fmla="*/ 2147483647 h 19"/>
                  <a:gd name="T10" fmla="*/ 2147483647 w 20"/>
                  <a:gd name="T11" fmla="*/ 2147483647 h 19"/>
                  <a:gd name="T12" fmla="*/ 2147483647 w 20"/>
                  <a:gd name="T13" fmla="*/ 2147483647 h 19"/>
                  <a:gd name="T14" fmla="*/ 2147483647 w 20"/>
                  <a:gd name="T15" fmla="*/ 2147483647 h 19"/>
                  <a:gd name="T16" fmla="*/ 2147483647 w 20"/>
                  <a:gd name="T17" fmla="*/ 2147483647 h 19"/>
                  <a:gd name="T18" fmla="*/ 2147483647 w 2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9">
                    <a:moveTo>
                      <a:pt x="10" y="19"/>
                    </a:moveTo>
                    <a:cubicBezTo>
                      <a:pt x="5" y="19"/>
                      <a:pt x="0" y="15"/>
                      <a:pt x="0" y="9"/>
                    </a:cubicBezTo>
                    <a:cubicBezTo>
                      <a:pt x="0" y="4"/>
                      <a:pt x="5" y="0"/>
                      <a:pt x="10" y="0"/>
                    </a:cubicBezTo>
                    <a:cubicBezTo>
                      <a:pt x="15" y="0"/>
                      <a:pt x="20" y="4"/>
                      <a:pt x="20" y="9"/>
                    </a:cubicBezTo>
                    <a:cubicBezTo>
                      <a:pt x="20" y="15"/>
                      <a:pt x="15" y="19"/>
                      <a:pt x="10" y="19"/>
                    </a:cubicBezTo>
                    <a:close/>
                    <a:moveTo>
                      <a:pt x="10" y="4"/>
                    </a:moveTo>
                    <a:cubicBezTo>
                      <a:pt x="7" y="4"/>
                      <a:pt x="4" y="6"/>
                      <a:pt x="4" y="9"/>
                    </a:cubicBezTo>
                    <a:cubicBezTo>
                      <a:pt x="4" y="12"/>
                      <a:pt x="7" y="15"/>
                      <a:pt x="10" y="15"/>
                    </a:cubicBezTo>
                    <a:cubicBezTo>
                      <a:pt x="13" y="15"/>
                      <a:pt x="16" y="12"/>
                      <a:pt x="16" y="9"/>
                    </a:cubicBezTo>
                    <a:cubicBezTo>
                      <a:pt x="16" y="6"/>
                      <a:pt x="13"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3" name="Freeform 2010"/>
              <p:cNvSpPr>
                <a:spLocks noEditPoints="1"/>
              </p:cNvSpPr>
              <p:nvPr/>
            </p:nvSpPr>
            <p:spPr bwMode="auto">
              <a:xfrm>
                <a:off x="1227138" y="2443163"/>
                <a:ext cx="65088" cy="65088"/>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9" y="17"/>
                    </a:moveTo>
                    <a:cubicBezTo>
                      <a:pt x="4" y="17"/>
                      <a:pt x="0" y="13"/>
                      <a:pt x="0" y="8"/>
                    </a:cubicBezTo>
                    <a:cubicBezTo>
                      <a:pt x="0" y="4"/>
                      <a:pt x="4" y="0"/>
                      <a:pt x="9" y="0"/>
                    </a:cubicBezTo>
                    <a:cubicBezTo>
                      <a:pt x="13" y="0"/>
                      <a:pt x="17" y="4"/>
                      <a:pt x="17" y="8"/>
                    </a:cubicBezTo>
                    <a:cubicBezTo>
                      <a:pt x="17" y="13"/>
                      <a:pt x="13" y="17"/>
                      <a:pt x="9" y="17"/>
                    </a:cubicBezTo>
                    <a:close/>
                    <a:moveTo>
                      <a:pt x="9" y="4"/>
                    </a:moveTo>
                    <a:cubicBezTo>
                      <a:pt x="6" y="4"/>
                      <a:pt x="5" y="6"/>
                      <a:pt x="5" y="8"/>
                    </a:cubicBezTo>
                    <a:cubicBezTo>
                      <a:pt x="5" y="11"/>
                      <a:pt x="6" y="12"/>
                      <a:pt x="9" y="12"/>
                    </a:cubicBezTo>
                    <a:cubicBezTo>
                      <a:pt x="11" y="12"/>
                      <a:pt x="13" y="11"/>
                      <a:pt x="13" y="8"/>
                    </a:cubicBezTo>
                    <a:cubicBezTo>
                      <a:pt x="13" y="6"/>
                      <a:pt x="11" y="4"/>
                      <a:pt x="9"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4" name="Freeform 2011"/>
              <p:cNvSpPr>
                <a:spLocks noEditPoints="1"/>
              </p:cNvSpPr>
              <p:nvPr/>
            </p:nvSpPr>
            <p:spPr bwMode="auto">
              <a:xfrm>
                <a:off x="1358900" y="2371725"/>
                <a:ext cx="65088" cy="65088"/>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8" y="17"/>
                    </a:moveTo>
                    <a:cubicBezTo>
                      <a:pt x="4" y="17"/>
                      <a:pt x="0" y="13"/>
                      <a:pt x="0" y="9"/>
                    </a:cubicBezTo>
                    <a:cubicBezTo>
                      <a:pt x="0" y="4"/>
                      <a:pt x="4" y="0"/>
                      <a:pt x="8" y="0"/>
                    </a:cubicBezTo>
                    <a:cubicBezTo>
                      <a:pt x="13" y="0"/>
                      <a:pt x="17" y="4"/>
                      <a:pt x="17" y="9"/>
                    </a:cubicBezTo>
                    <a:cubicBezTo>
                      <a:pt x="17"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5" name="Freeform 2012"/>
              <p:cNvSpPr>
                <a:spLocks noEditPoints="1"/>
              </p:cNvSpPr>
              <p:nvPr/>
            </p:nvSpPr>
            <p:spPr bwMode="auto">
              <a:xfrm>
                <a:off x="1358900" y="2511425"/>
                <a:ext cx="65088" cy="63500"/>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8" y="17"/>
                    </a:moveTo>
                    <a:cubicBezTo>
                      <a:pt x="4" y="17"/>
                      <a:pt x="0" y="14"/>
                      <a:pt x="0" y="9"/>
                    </a:cubicBezTo>
                    <a:cubicBezTo>
                      <a:pt x="0" y="4"/>
                      <a:pt x="4" y="0"/>
                      <a:pt x="8" y="0"/>
                    </a:cubicBezTo>
                    <a:cubicBezTo>
                      <a:pt x="13" y="0"/>
                      <a:pt x="17" y="4"/>
                      <a:pt x="17" y="9"/>
                    </a:cubicBezTo>
                    <a:cubicBezTo>
                      <a:pt x="17" y="14"/>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6" name="Freeform 2013"/>
              <p:cNvSpPr>
                <a:spLocks/>
              </p:cNvSpPr>
              <p:nvPr/>
            </p:nvSpPr>
            <p:spPr bwMode="auto">
              <a:xfrm>
                <a:off x="1276350" y="2478088"/>
                <a:ext cx="93663" cy="60325"/>
              </a:xfrm>
              <a:custGeom>
                <a:avLst/>
                <a:gdLst>
                  <a:gd name="T0" fmla="*/ 2147483647 w 59"/>
                  <a:gd name="T1" fmla="*/ 2147483647 h 38"/>
                  <a:gd name="T2" fmla="*/ 0 w 59"/>
                  <a:gd name="T3" fmla="*/ 2147483647 h 38"/>
                  <a:gd name="T4" fmla="*/ 2147483647 w 59"/>
                  <a:gd name="T5" fmla="*/ 0 h 38"/>
                  <a:gd name="T6" fmla="*/ 2147483647 w 59"/>
                  <a:gd name="T7" fmla="*/ 2147483647 h 38"/>
                  <a:gd name="T8" fmla="*/ 2147483647 w 59"/>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8">
                    <a:moveTo>
                      <a:pt x="55" y="38"/>
                    </a:moveTo>
                    <a:lnTo>
                      <a:pt x="0" y="9"/>
                    </a:lnTo>
                    <a:lnTo>
                      <a:pt x="7" y="0"/>
                    </a:lnTo>
                    <a:lnTo>
                      <a:pt x="59" y="30"/>
                    </a:lnTo>
                    <a:lnTo>
                      <a:pt x="55"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7" name="Freeform 2014"/>
              <p:cNvSpPr>
                <a:spLocks/>
              </p:cNvSpPr>
              <p:nvPr/>
            </p:nvSpPr>
            <p:spPr bwMode="auto">
              <a:xfrm>
                <a:off x="1276350" y="2409825"/>
                <a:ext cx="93663" cy="63500"/>
              </a:xfrm>
              <a:custGeom>
                <a:avLst/>
                <a:gdLst>
                  <a:gd name="T0" fmla="*/ 2147483647 w 59"/>
                  <a:gd name="T1" fmla="*/ 2147483647 h 40"/>
                  <a:gd name="T2" fmla="*/ 0 w 59"/>
                  <a:gd name="T3" fmla="*/ 2147483647 h 40"/>
                  <a:gd name="T4" fmla="*/ 2147483647 w 59"/>
                  <a:gd name="T5" fmla="*/ 0 h 40"/>
                  <a:gd name="T6" fmla="*/ 2147483647 w 59"/>
                  <a:gd name="T7" fmla="*/ 2147483647 h 40"/>
                  <a:gd name="T8" fmla="*/ 2147483647 w 59"/>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0">
                    <a:moveTo>
                      <a:pt x="7" y="40"/>
                    </a:moveTo>
                    <a:lnTo>
                      <a:pt x="0" y="31"/>
                    </a:lnTo>
                    <a:lnTo>
                      <a:pt x="55" y="0"/>
                    </a:lnTo>
                    <a:lnTo>
                      <a:pt x="59" y="9"/>
                    </a:lnTo>
                    <a:lnTo>
                      <a:pt x="7"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38" name="Rectangle 2015"/>
              <p:cNvSpPr>
                <a:spLocks noChangeArrowheads="1"/>
              </p:cNvSpPr>
              <p:nvPr/>
            </p:nvSpPr>
            <p:spPr bwMode="auto">
              <a:xfrm>
                <a:off x="266700" y="1163638"/>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39" name="Rectangle 2016"/>
              <p:cNvSpPr>
                <a:spLocks noChangeArrowheads="1"/>
              </p:cNvSpPr>
              <p:nvPr/>
            </p:nvSpPr>
            <p:spPr bwMode="auto">
              <a:xfrm>
                <a:off x="244475" y="1190625"/>
                <a:ext cx="6350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0" name="Rectangle 2017"/>
              <p:cNvSpPr>
                <a:spLocks noChangeArrowheads="1"/>
              </p:cNvSpPr>
              <p:nvPr/>
            </p:nvSpPr>
            <p:spPr bwMode="auto">
              <a:xfrm>
                <a:off x="219075" y="1849438"/>
                <a:ext cx="17463"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1" name="Rectangle 2018"/>
              <p:cNvSpPr>
                <a:spLocks noChangeArrowheads="1"/>
              </p:cNvSpPr>
              <p:nvPr/>
            </p:nvSpPr>
            <p:spPr bwMode="auto">
              <a:xfrm>
                <a:off x="195263" y="1871663"/>
                <a:ext cx="65088"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2" name="Rectangle 2019"/>
              <p:cNvSpPr>
                <a:spLocks noChangeArrowheads="1"/>
              </p:cNvSpPr>
              <p:nvPr/>
            </p:nvSpPr>
            <p:spPr bwMode="auto">
              <a:xfrm>
                <a:off x="681038" y="180975"/>
                <a:ext cx="19050"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3" name="Rectangle 2020"/>
              <p:cNvSpPr>
                <a:spLocks noChangeArrowheads="1"/>
              </p:cNvSpPr>
              <p:nvPr/>
            </p:nvSpPr>
            <p:spPr bwMode="auto">
              <a:xfrm>
                <a:off x="658813" y="207963"/>
                <a:ext cx="6350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4" name="Rectangle 2021"/>
              <p:cNvSpPr>
                <a:spLocks noChangeArrowheads="1"/>
              </p:cNvSpPr>
              <p:nvPr/>
            </p:nvSpPr>
            <p:spPr bwMode="auto">
              <a:xfrm>
                <a:off x="2138363" y="711200"/>
                <a:ext cx="19050"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5" name="Rectangle 2022"/>
              <p:cNvSpPr>
                <a:spLocks noChangeArrowheads="1"/>
              </p:cNvSpPr>
              <p:nvPr/>
            </p:nvSpPr>
            <p:spPr bwMode="auto">
              <a:xfrm>
                <a:off x="2116138" y="735013"/>
                <a:ext cx="63500"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6" name="Rectangle 2023"/>
              <p:cNvSpPr>
                <a:spLocks noChangeArrowheads="1"/>
              </p:cNvSpPr>
              <p:nvPr/>
            </p:nvSpPr>
            <p:spPr bwMode="auto">
              <a:xfrm>
                <a:off x="2538413" y="1344613"/>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7" name="Rectangle 2024"/>
              <p:cNvSpPr>
                <a:spLocks noChangeArrowheads="1"/>
              </p:cNvSpPr>
              <p:nvPr/>
            </p:nvSpPr>
            <p:spPr bwMode="auto">
              <a:xfrm>
                <a:off x="2516188" y="1370013"/>
                <a:ext cx="6350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8" name="Rectangle 2025"/>
              <p:cNvSpPr>
                <a:spLocks noChangeArrowheads="1"/>
              </p:cNvSpPr>
              <p:nvPr/>
            </p:nvSpPr>
            <p:spPr bwMode="auto">
              <a:xfrm>
                <a:off x="2266950" y="1303338"/>
                <a:ext cx="14288"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49" name="Rectangle 2026"/>
              <p:cNvSpPr>
                <a:spLocks noChangeArrowheads="1"/>
              </p:cNvSpPr>
              <p:nvPr/>
            </p:nvSpPr>
            <p:spPr bwMode="auto">
              <a:xfrm>
                <a:off x="2239963" y="1325563"/>
                <a:ext cx="68263"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0" name="Rectangle 2027"/>
              <p:cNvSpPr>
                <a:spLocks noChangeArrowheads="1"/>
              </p:cNvSpPr>
              <p:nvPr/>
            </p:nvSpPr>
            <p:spPr bwMode="auto">
              <a:xfrm>
                <a:off x="1298575" y="7938"/>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1" name="Rectangle 2028"/>
              <p:cNvSpPr>
                <a:spLocks noChangeArrowheads="1"/>
              </p:cNvSpPr>
              <p:nvPr/>
            </p:nvSpPr>
            <p:spPr bwMode="auto">
              <a:xfrm>
                <a:off x="1276350" y="30163"/>
                <a:ext cx="63500"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2" name="Rectangle 2029"/>
              <p:cNvSpPr>
                <a:spLocks noChangeArrowheads="1"/>
              </p:cNvSpPr>
              <p:nvPr/>
            </p:nvSpPr>
            <p:spPr bwMode="auto">
              <a:xfrm>
                <a:off x="1249363" y="2239963"/>
                <a:ext cx="19050"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3" name="Rectangle 2030"/>
              <p:cNvSpPr>
                <a:spLocks noChangeArrowheads="1"/>
              </p:cNvSpPr>
              <p:nvPr/>
            </p:nvSpPr>
            <p:spPr bwMode="auto">
              <a:xfrm>
                <a:off x="1227138" y="2262188"/>
                <a:ext cx="65088"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4" name="Rectangle 2031"/>
              <p:cNvSpPr>
                <a:spLocks noChangeArrowheads="1"/>
              </p:cNvSpPr>
              <p:nvPr/>
            </p:nvSpPr>
            <p:spPr bwMode="auto">
              <a:xfrm>
                <a:off x="1031875" y="531813"/>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5" name="Rectangle 2032"/>
              <p:cNvSpPr>
                <a:spLocks noChangeArrowheads="1"/>
              </p:cNvSpPr>
              <p:nvPr/>
            </p:nvSpPr>
            <p:spPr bwMode="auto">
              <a:xfrm>
                <a:off x="1009650" y="557213"/>
                <a:ext cx="6350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56" name="Freeform 2033"/>
              <p:cNvSpPr>
                <a:spLocks noEditPoints="1"/>
              </p:cNvSpPr>
              <p:nvPr/>
            </p:nvSpPr>
            <p:spPr bwMode="auto">
              <a:xfrm>
                <a:off x="373063" y="2085975"/>
                <a:ext cx="60325" cy="90488"/>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2147483647 w 16"/>
                  <a:gd name="T25" fmla="*/ 2147483647 h 24"/>
                  <a:gd name="T26" fmla="*/ 2147483647 w 16"/>
                  <a:gd name="T27" fmla="*/ 2147483647 h 24"/>
                  <a:gd name="T28" fmla="*/ 2147483647 w 16"/>
                  <a:gd name="T29" fmla="*/ 2147483647 h 24"/>
                  <a:gd name="T30" fmla="*/ 2147483647 w 16"/>
                  <a:gd name="T31" fmla="*/ 2147483647 h 24"/>
                  <a:gd name="T32" fmla="*/ 2147483647 w 16"/>
                  <a:gd name="T33" fmla="*/ 2147483647 h 24"/>
                  <a:gd name="T34" fmla="*/ 2147483647 w 16"/>
                  <a:gd name="T35" fmla="*/ 2147483647 h 24"/>
                  <a:gd name="T36" fmla="*/ 2147483647 w 16"/>
                  <a:gd name="T37" fmla="*/ 2147483647 h 24"/>
                  <a:gd name="T38" fmla="*/ 2147483647 w 16"/>
                  <a:gd name="T39" fmla="*/ 2147483647 h 24"/>
                  <a:gd name="T40" fmla="*/ 2147483647 w 16"/>
                  <a:gd name="T41" fmla="*/ 2147483647 h 24"/>
                  <a:gd name="T42" fmla="*/ 2147483647 w 16"/>
                  <a:gd name="T43" fmla="*/ 2147483647 h 24"/>
                  <a:gd name="T44" fmla="*/ 2147483647 w 16"/>
                  <a:gd name="T45" fmla="*/ 2147483647 h 24"/>
                  <a:gd name="T46" fmla="*/ 2147483647 w 16"/>
                  <a:gd name="T47" fmla="*/ 2147483647 h 24"/>
                  <a:gd name="T48" fmla="*/ 2147483647 w 16"/>
                  <a:gd name="T49" fmla="*/ 2147483647 h 24"/>
                  <a:gd name="T50" fmla="*/ 2147483647 w 16"/>
                  <a:gd name="T51" fmla="*/ 2147483647 h 24"/>
                  <a:gd name="T52" fmla="*/ 2147483647 w 16"/>
                  <a:gd name="T53" fmla="*/ 2147483647 h 24"/>
                  <a:gd name="T54" fmla="*/ 2147483647 w 16"/>
                  <a:gd name="T55" fmla="*/ 2147483647 h 24"/>
                  <a:gd name="T56" fmla="*/ 0 w 16"/>
                  <a:gd name="T57" fmla="*/ 2147483647 h 24"/>
                  <a:gd name="T58" fmla="*/ 0 w 16"/>
                  <a:gd name="T59" fmla="*/ 2147483647 h 24"/>
                  <a:gd name="T60" fmla="*/ 2147483647 w 16"/>
                  <a:gd name="T61" fmla="*/ 2147483647 h 24"/>
                  <a:gd name="T62" fmla="*/ 2147483647 w 16"/>
                  <a:gd name="T63" fmla="*/ 2147483647 h 24"/>
                  <a:gd name="T64" fmla="*/ 2147483647 w 16"/>
                  <a:gd name="T65" fmla="*/ 2147483647 h 24"/>
                  <a:gd name="T66" fmla="*/ 2147483647 w 16"/>
                  <a:gd name="T67" fmla="*/ 2147483647 h 24"/>
                  <a:gd name="T68" fmla="*/ 2147483647 w 16"/>
                  <a:gd name="T69" fmla="*/ 2147483647 h 24"/>
                  <a:gd name="T70" fmla="*/ 2147483647 w 16"/>
                  <a:gd name="T71" fmla="*/ 2147483647 h 24"/>
                  <a:gd name="T72" fmla="*/ 2147483647 w 16"/>
                  <a:gd name="T73" fmla="*/ 2147483647 h 24"/>
                  <a:gd name="T74" fmla="*/ 2147483647 w 16"/>
                  <a:gd name="T75" fmla="*/ 2147483647 h 24"/>
                  <a:gd name="T76" fmla="*/ 2147483647 w 1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 h="24">
                    <a:moveTo>
                      <a:pt x="0" y="6"/>
                    </a:moveTo>
                    <a:cubicBezTo>
                      <a:pt x="0" y="5"/>
                      <a:pt x="0" y="4"/>
                      <a:pt x="1" y="3"/>
                    </a:cubicBezTo>
                    <a:cubicBezTo>
                      <a:pt x="1" y="2"/>
                      <a:pt x="2" y="1"/>
                      <a:pt x="4" y="1"/>
                    </a:cubicBezTo>
                    <a:cubicBezTo>
                      <a:pt x="5" y="0"/>
                      <a:pt x="6" y="0"/>
                      <a:pt x="8" y="0"/>
                    </a:cubicBezTo>
                    <a:cubicBezTo>
                      <a:pt x="10" y="0"/>
                      <a:pt x="11" y="0"/>
                      <a:pt x="12" y="0"/>
                    </a:cubicBezTo>
                    <a:cubicBezTo>
                      <a:pt x="13" y="1"/>
                      <a:pt x="14" y="2"/>
                      <a:pt x="15" y="3"/>
                    </a:cubicBezTo>
                    <a:cubicBezTo>
                      <a:pt x="16" y="4"/>
                      <a:pt x="16" y="5"/>
                      <a:pt x="16" y="6"/>
                    </a:cubicBezTo>
                    <a:cubicBezTo>
                      <a:pt x="16" y="7"/>
                      <a:pt x="16" y="8"/>
                      <a:pt x="15" y="8"/>
                    </a:cubicBezTo>
                    <a:cubicBezTo>
                      <a:pt x="15" y="9"/>
                      <a:pt x="14" y="10"/>
                      <a:pt x="14" y="10"/>
                    </a:cubicBezTo>
                    <a:cubicBezTo>
                      <a:pt x="13" y="11"/>
                      <a:pt x="13" y="12"/>
                      <a:pt x="11" y="13"/>
                    </a:cubicBezTo>
                    <a:cubicBezTo>
                      <a:pt x="11" y="13"/>
                      <a:pt x="11" y="13"/>
                      <a:pt x="10" y="14"/>
                    </a:cubicBezTo>
                    <a:cubicBezTo>
                      <a:pt x="10" y="14"/>
                      <a:pt x="10" y="14"/>
                      <a:pt x="10" y="14"/>
                    </a:cubicBezTo>
                    <a:cubicBezTo>
                      <a:pt x="10" y="15"/>
                      <a:pt x="10" y="15"/>
                      <a:pt x="10" y="15"/>
                    </a:cubicBezTo>
                    <a:cubicBezTo>
                      <a:pt x="10" y="15"/>
                      <a:pt x="9" y="16"/>
                      <a:pt x="9" y="16"/>
                    </a:cubicBezTo>
                    <a:cubicBezTo>
                      <a:pt x="9" y="17"/>
                      <a:pt x="8" y="18"/>
                      <a:pt x="7" y="18"/>
                    </a:cubicBezTo>
                    <a:cubicBezTo>
                      <a:pt x="7" y="18"/>
                      <a:pt x="6" y="18"/>
                      <a:pt x="6" y="17"/>
                    </a:cubicBezTo>
                    <a:cubicBezTo>
                      <a:pt x="6" y="17"/>
                      <a:pt x="5" y="16"/>
                      <a:pt x="5" y="16"/>
                    </a:cubicBezTo>
                    <a:cubicBezTo>
                      <a:pt x="5" y="15"/>
                      <a:pt x="6" y="14"/>
                      <a:pt x="6" y="13"/>
                    </a:cubicBezTo>
                    <a:cubicBezTo>
                      <a:pt x="6" y="13"/>
                      <a:pt x="6" y="12"/>
                      <a:pt x="7" y="11"/>
                    </a:cubicBezTo>
                    <a:cubicBezTo>
                      <a:pt x="7" y="11"/>
                      <a:pt x="8" y="10"/>
                      <a:pt x="9" y="10"/>
                    </a:cubicBezTo>
                    <a:cubicBezTo>
                      <a:pt x="9" y="9"/>
                      <a:pt x="10" y="9"/>
                      <a:pt x="10" y="8"/>
                    </a:cubicBezTo>
                    <a:cubicBezTo>
                      <a:pt x="11" y="8"/>
                      <a:pt x="11" y="8"/>
                      <a:pt x="11" y="7"/>
                    </a:cubicBezTo>
                    <a:cubicBezTo>
                      <a:pt x="11" y="7"/>
                      <a:pt x="11" y="7"/>
                      <a:pt x="11" y="6"/>
                    </a:cubicBezTo>
                    <a:cubicBezTo>
                      <a:pt x="11" y="5"/>
                      <a:pt x="11" y="4"/>
                      <a:pt x="10" y="4"/>
                    </a:cubicBezTo>
                    <a:cubicBezTo>
                      <a:pt x="10" y="3"/>
                      <a:pt x="9" y="3"/>
                      <a:pt x="8" y="3"/>
                    </a:cubicBezTo>
                    <a:cubicBezTo>
                      <a:pt x="7" y="3"/>
                      <a:pt x="6" y="3"/>
                      <a:pt x="5" y="4"/>
                    </a:cubicBezTo>
                    <a:cubicBezTo>
                      <a:pt x="5" y="5"/>
                      <a:pt x="4" y="5"/>
                      <a:pt x="4" y="7"/>
                    </a:cubicBezTo>
                    <a:cubicBezTo>
                      <a:pt x="4" y="8"/>
                      <a:pt x="3" y="8"/>
                      <a:pt x="2" y="8"/>
                    </a:cubicBezTo>
                    <a:cubicBezTo>
                      <a:pt x="1" y="8"/>
                      <a:pt x="1" y="8"/>
                      <a:pt x="0" y="8"/>
                    </a:cubicBezTo>
                    <a:cubicBezTo>
                      <a:pt x="0" y="7"/>
                      <a:pt x="0" y="7"/>
                      <a:pt x="0" y="6"/>
                    </a:cubicBezTo>
                    <a:close/>
                    <a:moveTo>
                      <a:pt x="8" y="24"/>
                    </a:moveTo>
                    <a:cubicBezTo>
                      <a:pt x="7" y="24"/>
                      <a:pt x="6" y="24"/>
                      <a:pt x="6" y="23"/>
                    </a:cubicBezTo>
                    <a:cubicBezTo>
                      <a:pt x="5" y="23"/>
                      <a:pt x="5" y="22"/>
                      <a:pt x="5" y="22"/>
                    </a:cubicBezTo>
                    <a:cubicBezTo>
                      <a:pt x="5" y="21"/>
                      <a:pt x="5" y="20"/>
                      <a:pt x="6" y="20"/>
                    </a:cubicBezTo>
                    <a:cubicBezTo>
                      <a:pt x="6" y="19"/>
                      <a:pt x="7" y="19"/>
                      <a:pt x="8" y="19"/>
                    </a:cubicBezTo>
                    <a:cubicBezTo>
                      <a:pt x="8" y="19"/>
                      <a:pt x="9" y="19"/>
                      <a:pt x="9" y="20"/>
                    </a:cubicBezTo>
                    <a:cubicBezTo>
                      <a:pt x="10" y="20"/>
                      <a:pt x="10" y="21"/>
                      <a:pt x="10" y="22"/>
                    </a:cubicBezTo>
                    <a:cubicBezTo>
                      <a:pt x="10" y="22"/>
                      <a:pt x="10" y="23"/>
                      <a:pt x="9" y="23"/>
                    </a:cubicBezTo>
                    <a:cubicBezTo>
                      <a:pt x="9" y="24"/>
                      <a:pt x="8" y="24"/>
                      <a:pt x="8"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57" name="Freeform 2034"/>
              <p:cNvSpPr>
                <a:spLocks/>
              </p:cNvSpPr>
              <p:nvPr/>
            </p:nvSpPr>
            <p:spPr bwMode="auto">
              <a:xfrm>
                <a:off x="2000250" y="2124075"/>
                <a:ext cx="198438" cy="52388"/>
              </a:xfrm>
              <a:custGeom>
                <a:avLst/>
                <a:gdLst>
                  <a:gd name="T0" fmla="*/ 2147483647 w 53"/>
                  <a:gd name="T1" fmla="*/ 2147483647 h 14"/>
                  <a:gd name="T2" fmla="*/ 0 w 53"/>
                  <a:gd name="T3" fmla="*/ 2147483647 h 14"/>
                  <a:gd name="T4" fmla="*/ 2147483647 w 53"/>
                  <a:gd name="T5" fmla="*/ 0 h 14"/>
                  <a:gd name="T6" fmla="*/ 2147483647 w 53"/>
                  <a:gd name="T7" fmla="*/ 2147483647 h 14"/>
                  <a:gd name="T8" fmla="*/ 2147483647 w 53"/>
                  <a:gd name="T9" fmla="*/ 2147483647 h 14"/>
                  <a:gd name="T10" fmla="*/ 2147483647 w 53"/>
                  <a:gd name="T11" fmla="*/ 2147483647 h 14"/>
                  <a:gd name="T12" fmla="*/ 2147483647 w 5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4">
                    <a:moveTo>
                      <a:pt x="3" y="14"/>
                    </a:moveTo>
                    <a:cubicBezTo>
                      <a:pt x="0" y="10"/>
                      <a:pt x="0" y="10"/>
                      <a:pt x="0" y="10"/>
                    </a:cubicBezTo>
                    <a:cubicBezTo>
                      <a:pt x="7" y="3"/>
                      <a:pt x="17" y="0"/>
                      <a:pt x="27" y="0"/>
                    </a:cubicBezTo>
                    <a:cubicBezTo>
                      <a:pt x="37" y="0"/>
                      <a:pt x="46" y="3"/>
                      <a:pt x="53" y="10"/>
                    </a:cubicBezTo>
                    <a:cubicBezTo>
                      <a:pt x="50" y="14"/>
                      <a:pt x="50" y="14"/>
                      <a:pt x="50" y="14"/>
                    </a:cubicBezTo>
                    <a:cubicBezTo>
                      <a:pt x="44" y="7"/>
                      <a:pt x="35" y="4"/>
                      <a:pt x="27" y="4"/>
                    </a:cubicBezTo>
                    <a:cubicBezTo>
                      <a:pt x="18" y="4"/>
                      <a:pt x="10" y="7"/>
                      <a:pt x="3"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58" name="Freeform 2035"/>
              <p:cNvSpPr>
                <a:spLocks/>
              </p:cNvSpPr>
              <p:nvPr/>
            </p:nvSpPr>
            <p:spPr bwMode="auto">
              <a:xfrm>
                <a:off x="2030413" y="2160588"/>
                <a:ext cx="142875" cy="42863"/>
              </a:xfrm>
              <a:custGeom>
                <a:avLst/>
                <a:gdLst>
                  <a:gd name="T0" fmla="*/ 2147483647 w 38"/>
                  <a:gd name="T1" fmla="*/ 2147483647 h 11"/>
                  <a:gd name="T2" fmla="*/ 0 w 38"/>
                  <a:gd name="T3" fmla="*/ 2147483647 h 11"/>
                  <a:gd name="T4" fmla="*/ 2147483647 w 38"/>
                  <a:gd name="T5" fmla="*/ 0 h 11"/>
                  <a:gd name="T6" fmla="*/ 2147483647 w 38"/>
                  <a:gd name="T7" fmla="*/ 2147483647 h 11"/>
                  <a:gd name="T8" fmla="*/ 2147483647 w 38"/>
                  <a:gd name="T9" fmla="*/ 2147483647 h 11"/>
                  <a:gd name="T10" fmla="*/ 2147483647 w 38"/>
                  <a:gd name="T11" fmla="*/ 2147483647 h 11"/>
                  <a:gd name="T12" fmla="*/ 2147483647 w 38"/>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
                    <a:moveTo>
                      <a:pt x="3" y="11"/>
                    </a:moveTo>
                    <a:cubicBezTo>
                      <a:pt x="0" y="8"/>
                      <a:pt x="0" y="8"/>
                      <a:pt x="0" y="8"/>
                    </a:cubicBezTo>
                    <a:cubicBezTo>
                      <a:pt x="5" y="3"/>
                      <a:pt x="11" y="0"/>
                      <a:pt x="19" y="0"/>
                    </a:cubicBezTo>
                    <a:cubicBezTo>
                      <a:pt x="26" y="0"/>
                      <a:pt x="33" y="3"/>
                      <a:pt x="38" y="8"/>
                    </a:cubicBezTo>
                    <a:cubicBezTo>
                      <a:pt x="35" y="11"/>
                      <a:pt x="35" y="11"/>
                      <a:pt x="35" y="11"/>
                    </a:cubicBezTo>
                    <a:cubicBezTo>
                      <a:pt x="30" y="7"/>
                      <a:pt x="25" y="4"/>
                      <a:pt x="19" y="4"/>
                    </a:cubicBezTo>
                    <a:cubicBezTo>
                      <a:pt x="13" y="4"/>
                      <a:pt x="7" y="7"/>
                      <a:pt x="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59" name="Freeform 2036"/>
              <p:cNvSpPr>
                <a:spLocks/>
              </p:cNvSpPr>
              <p:nvPr/>
            </p:nvSpPr>
            <p:spPr bwMode="auto">
              <a:xfrm>
                <a:off x="2055813" y="2195513"/>
                <a:ext cx="87313" cy="38100"/>
              </a:xfrm>
              <a:custGeom>
                <a:avLst/>
                <a:gdLst>
                  <a:gd name="T0" fmla="*/ 2147483647 w 23"/>
                  <a:gd name="T1" fmla="*/ 2147483647 h 10"/>
                  <a:gd name="T2" fmla="*/ 0 w 23"/>
                  <a:gd name="T3" fmla="*/ 2147483647 h 10"/>
                  <a:gd name="T4" fmla="*/ 2147483647 w 23"/>
                  <a:gd name="T5" fmla="*/ 2147483647 h 10"/>
                  <a:gd name="T6" fmla="*/ 2147483647 w 23"/>
                  <a:gd name="T7" fmla="*/ 2147483647 h 10"/>
                  <a:gd name="T8" fmla="*/ 2147483647 w 2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
                    <a:moveTo>
                      <a:pt x="3" y="10"/>
                    </a:moveTo>
                    <a:cubicBezTo>
                      <a:pt x="0" y="6"/>
                      <a:pt x="0" y="6"/>
                      <a:pt x="0" y="6"/>
                    </a:cubicBezTo>
                    <a:cubicBezTo>
                      <a:pt x="6" y="0"/>
                      <a:pt x="17" y="0"/>
                      <a:pt x="23" y="6"/>
                    </a:cubicBezTo>
                    <a:cubicBezTo>
                      <a:pt x="20" y="10"/>
                      <a:pt x="20" y="10"/>
                      <a:pt x="20" y="10"/>
                    </a:cubicBezTo>
                    <a:cubicBezTo>
                      <a:pt x="15" y="5"/>
                      <a:pt x="8" y="5"/>
                      <a:pt x="3"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0" name="Freeform 2037"/>
              <p:cNvSpPr>
                <a:spLocks noEditPoints="1"/>
              </p:cNvSpPr>
              <p:nvPr/>
            </p:nvSpPr>
            <p:spPr bwMode="auto">
              <a:xfrm>
                <a:off x="2078038" y="2244725"/>
                <a:ext cx="41275" cy="36513"/>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0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10">
                    <a:moveTo>
                      <a:pt x="6" y="4"/>
                    </a:moveTo>
                    <a:cubicBezTo>
                      <a:pt x="6" y="4"/>
                      <a:pt x="6" y="4"/>
                      <a:pt x="6" y="4"/>
                    </a:cubicBezTo>
                    <a:cubicBezTo>
                      <a:pt x="6" y="5"/>
                      <a:pt x="6" y="5"/>
                      <a:pt x="6" y="5"/>
                    </a:cubicBezTo>
                    <a:cubicBezTo>
                      <a:pt x="6" y="5"/>
                      <a:pt x="6" y="5"/>
                      <a:pt x="6" y="5"/>
                    </a:cubicBezTo>
                    <a:cubicBezTo>
                      <a:pt x="6" y="5"/>
                      <a:pt x="6" y="5"/>
                      <a:pt x="6" y="5"/>
                    </a:cubicBezTo>
                    <a:cubicBezTo>
                      <a:pt x="5" y="5"/>
                      <a:pt x="5" y="5"/>
                      <a:pt x="5" y="5"/>
                    </a:cubicBezTo>
                    <a:cubicBezTo>
                      <a:pt x="5" y="5"/>
                      <a:pt x="5" y="5"/>
                      <a:pt x="5" y="5"/>
                    </a:cubicBezTo>
                    <a:cubicBezTo>
                      <a:pt x="5" y="4"/>
                      <a:pt x="5" y="4"/>
                      <a:pt x="5" y="4"/>
                    </a:cubicBezTo>
                    <a:cubicBezTo>
                      <a:pt x="6" y="4"/>
                      <a:pt x="6" y="4"/>
                      <a:pt x="6" y="4"/>
                    </a:cubicBezTo>
                    <a:moveTo>
                      <a:pt x="6" y="0"/>
                    </a:moveTo>
                    <a:cubicBezTo>
                      <a:pt x="4" y="0"/>
                      <a:pt x="3" y="0"/>
                      <a:pt x="2" y="1"/>
                    </a:cubicBezTo>
                    <a:cubicBezTo>
                      <a:pt x="0" y="3"/>
                      <a:pt x="0" y="6"/>
                      <a:pt x="2" y="8"/>
                    </a:cubicBezTo>
                    <a:cubicBezTo>
                      <a:pt x="3" y="9"/>
                      <a:pt x="4" y="10"/>
                      <a:pt x="6" y="10"/>
                    </a:cubicBezTo>
                    <a:cubicBezTo>
                      <a:pt x="7" y="10"/>
                      <a:pt x="8" y="9"/>
                      <a:pt x="9" y="8"/>
                    </a:cubicBezTo>
                    <a:cubicBezTo>
                      <a:pt x="11" y="6"/>
                      <a:pt x="11" y="3"/>
                      <a:pt x="9" y="1"/>
                    </a:cubicBezTo>
                    <a:cubicBezTo>
                      <a:pt x="8" y="0"/>
                      <a:pt x="7"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1" name="Freeform 2038"/>
              <p:cNvSpPr>
                <a:spLocks/>
              </p:cNvSpPr>
              <p:nvPr/>
            </p:nvSpPr>
            <p:spPr bwMode="auto">
              <a:xfrm>
                <a:off x="1951038" y="1693863"/>
                <a:ext cx="60325" cy="98425"/>
              </a:xfrm>
              <a:custGeom>
                <a:avLst/>
                <a:gdLst>
                  <a:gd name="T0" fmla="*/ 2147483647 w 38"/>
                  <a:gd name="T1" fmla="*/ 2147483647 h 62"/>
                  <a:gd name="T2" fmla="*/ 0 w 38"/>
                  <a:gd name="T3" fmla="*/ 2147483647 h 62"/>
                  <a:gd name="T4" fmla="*/ 2147483647 w 38"/>
                  <a:gd name="T5" fmla="*/ 0 h 62"/>
                  <a:gd name="T6" fmla="*/ 2147483647 w 38"/>
                  <a:gd name="T7" fmla="*/ 2147483647 h 62"/>
                  <a:gd name="T8" fmla="*/ 2147483647 w 38"/>
                  <a:gd name="T9" fmla="*/ 2147483647 h 62"/>
                  <a:gd name="T10" fmla="*/ 2147483647 w 38"/>
                  <a:gd name="T11" fmla="*/ 2147483647 h 62"/>
                  <a:gd name="T12" fmla="*/ 2147483647 w 38"/>
                  <a:gd name="T13" fmla="*/ 2147483647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2">
                    <a:moveTo>
                      <a:pt x="31" y="62"/>
                    </a:moveTo>
                    <a:lnTo>
                      <a:pt x="0" y="31"/>
                    </a:lnTo>
                    <a:lnTo>
                      <a:pt x="31" y="0"/>
                    </a:lnTo>
                    <a:lnTo>
                      <a:pt x="38" y="8"/>
                    </a:lnTo>
                    <a:lnTo>
                      <a:pt x="14" y="31"/>
                    </a:lnTo>
                    <a:lnTo>
                      <a:pt x="38" y="55"/>
                    </a:lnTo>
                    <a:lnTo>
                      <a:pt x="31"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2" name="Rectangle 2039"/>
              <p:cNvSpPr>
                <a:spLocks noChangeArrowheads="1"/>
              </p:cNvSpPr>
              <p:nvPr/>
            </p:nvSpPr>
            <p:spPr bwMode="auto">
              <a:xfrm>
                <a:off x="1973263" y="1735138"/>
                <a:ext cx="15875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63" name="Freeform 2040"/>
              <p:cNvSpPr>
                <a:spLocks/>
              </p:cNvSpPr>
              <p:nvPr/>
            </p:nvSpPr>
            <p:spPr bwMode="auto">
              <a:xfrm>
                <a:off x="2082800" y="1603375"/>
                <a:ext cx="63500" cy="98425"/>
              </a:xfrm>
              <a:custGeom>
                <a:avLst/>
                <a:gdLst>
                  <a:gd name="T0" fmla="*/ 2147483647 w 40"/>
                  <a:gd name="T1" fmla="*/ 2147483647 h 62"/>
                  <a:gd name="T2" fmla="*/ 0 w 40"/>
                  <a:gd name="T3" fmla="*/ 2147483647 h 62"/>
                  <a:gd name="T4" fmla="*/ 2147483647 w 40"/>
                  <a:gd name="T5" fmla="*/ 2147483647 h 62"/>
                  <a:gd name="T6" fmla="*/ 0 w 40"/>
                  <a:gd name="T7" fmla="*/ 2147483647 h 62"/>
                  <a:gd name="T8" fmla="*/ 2147483647 w 40"/>
                  <a:gd name="T9" fmla="*/ 0 h 62"/>
                  <a:gd name="T10" fmla="*/ 2147483647 w 40"/>
                  <a:gd name="T11" fmla="*/ 2147483647 h 62"/>
                  <a:gd name="T12" fmla="*/ 2147483647 w 40"/>
                  <a:gd name="T13" fmla="*/ 2147483647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2">
                    <a:moveTo>
                      <a:pt x="7" y="62"/>
                    </a:moveTo>
                    <a:lnTo>
                      <a:pt x="0" y="55"/>
                    </a:lnTo>
                    <a:lnTo>
                      <a:pt x="23" y="31"/>
                    </a:lnTo>
                    <a:lnTo>
                      <a:pt x="0" y="8"/>
                    </a:lnTo>
                    <a:lnTo>
                      <a:pt x="7" y="0"/>
                    </a:lnTo>
                    <a:lnTo>
                      <a:pt x="40" y="31"/>
                    </a:lnTo>
                    <a:lnTo>
                      <a:pt x="7"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4" name="Rectangle 2041"/>
              <p:cNvSpPr>
                <a:spLocks noChangeArrowheads="1"/>
              </p:cNvSpPr>
              <p:nvPr/>
            </p:nvSpPr>
            <p:spPr bwMode="auto">
              <a:xfrm>
                <a:off x="1962150" y="1646238"/>
                <a:ext cx="157163"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6565" name="Freeform 2042"/>
              <p:cNvSpPr>
                <a:spLocks noEditPoints="1"/>
              </p:cNvSpPr>
              <p:nvPr/>
            </p:nvSpPr>
            <p:spPr bwMode="auto">
              <a:xfrm>
                <a:off x="1951038" y="1860550"/>
                <a:ext cx="192088" cy="192088"/>
              </a:xfrm>
              <a:custGeom>
                <a:avLst/>
                <a:gdLst>
                  <a:gd name="T0" fmla="*/ 2147483647 w 51"/>
                  <a:gd name="T1" fmla="*/ 2147483647 h 51"/>
                  <a:gd name="T2" fmla="*/ 2147483647 w 51"/>
                  <a:gd name="T3" fmla="*/ 2147483647 h 51"/>
                  <a:gd name="T4" fmla="*/ 2147483647 w 51"/>
                  <a:gd name="T5" fmla="*/ 2147483647 h 51"/>
                  <a:gd name="T6" fmla="*/ 0 w 51"/>
                  <a:gd name="T7" fmla="*/ 2147483647 h 51"/>
                  <a:gd name="T8" fmla="*/ 0 w 51"/>
                  <a:gd name="T9" fmla="*/ 2147483647 h 51"/>
                  <a:gd name="T10" fmla="*/ 0 w 51"/>
                  <a:gd name="T11" fmla="*/ 2147483647 h 51"/>
                  <a:gd name="T12" fmla="*/ 2147483647 w 51"/>
                  <a:gd name="T13" fmla="*/ 2147483647 h 51"/>
                  <a:gd name="T14" fmla="*/ 2147483647 w 51"/>
                  <a:gd name="T15" fmla="*/ 2147483647 h 51"/>
                  <a:gd name="T16" fmla="*/ 2147483647 w 51"/>
                  <a:gd name="T17" fmla="*/ 0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2147483647 w 51"/>
                  <a:gd name="T43" fmla="*/ 2147483647 h 51"/>
                  <a:gd name="T44" fmla="*/ 2147483647 w 51"/>
                  <a:gd name="T45" fmla="*/ 2147483647 h 51"/>
                  <a:gd name="T46" fmla="*/ 2147483647 w 51"/>
                  <a:gd name="T47" fmla="*/ 2147483647 h 51"/>
                  <a:gd name="T48" fmla="*/ 2147483647 w 51"/>
                  <a:gd name="T49" fmla="*/ 2147483647 h 51"/>
                  <a:gd name="T50" fmla="*/ 2147483647 w 51"/>
                  <a:gd name="T51" fmla="*/ 2147483647 h 51"/>
                  <a:gd name="T52" fmla="*/ 2147483647 w 51"/>
                  <a:gd name="T53" fmla="*/ 2147483647 h 51"/>
                  <a:gd name="T54" fmla="*/ 2147483647 w 51"/>
                  <a:gd name="T55" fmla="*/ 2147483647 h 51"/>
                  <a:gd name="T56" fmla="*/ 2147483647 w 51"/>
                  <a:gd name="T57" fmla="*/ 2147483647 h 51"/>
                  <a:gd name="T58" fmla="*/ 2147483647 w 51"/>
                  <a:gd name="T59" fmla="*/ 2147483647 h 51"/>
                  <a:gd name="T60" fmla="*/ 2147483647 w 51"/>
                  <a:gd name="T61" fmla="*/ 2147483647 h 51"/>
                  <a:gd name="T62" fmla="*/ 2147483647 w 51"/>
                  <a:gd name="T63" fmla="*/ 2147483647 h 51"/>
                  <a:gd name="T64" fmla="*/ 2147483647 w 51"/>
                  <a:gd name="T65" fmla="*/ 2147483647 h 51"/>
                  <a:gd name="T66" fmla="*/ 2147483647 w 51"/>
                  <a:gd name="T67" fmla="*/ 2147483647 h 51"/>
                  <a:gd name="T68" fmla="*/ 2147483647 w 51"/>
                  <a:gd name="T69" fmla="*/ 2147483647 h 51"/>
                  <a:gd name="T70" fmla="*/ 2147483647 w 51"/>
                  <a:gd name="T71" fmla="*/ 2147483647 h 51"/>
                  <a:gd name="T72" fmla="*/ 2147483647 w 51"/>
                  <a:gd name="T73" fmla="*/ 2147483647 h 51"/>
                  <a:gd name="T74" fmla="*/ 2147483647 w 51"/>
                  <a:gd name="T75" fmla="*/ 2147483647 h 51"/>
                  <a:gd name="T76" fmla="*/ 2147483647 w 51"/>
                  <a:gd name="T77" fmla="*/ 2147483647 h 51"/>
                  <a:gd name="T78" fmla="*/ 2147483647 w 51"/>
                  <a:gd name="T79" fmla="*/ 2147483647 h 51"/>
                  <a:gd name="T80" fmla="*/ 2147483647 w 51"/>
                  <a:gd name="T81" fmla="*/ 2147483647 h 51"/>
                  <a:gd name="T82" fmla="*/ 2147483647 w 51"/>
                  <a:gd name="T83" fmla="*/ 2147483647 h 51"/>
                  <a:gd name="T84" fmla="*/ 2147483647 w 51"/>
                  <a:gd name="T85" fmla="*/ 2147483647 h 51"/>
                  <a:gd name="T86" fmla="*/ 2147483647 w 51"/>
                  <a:gd name="T87" fmla="*/ 2147483647 h 51"/>
                  <a:gd name="T88" fmla="*/ 2147483647 w 51"/>
                  <a:gd name="T89" fmla="*/ 2147483647 h 51"/>
                  <a:gd name="T90" fmla="*/ 2147483647 w 51"/>
                  <a:gd name="T91" fmla="*/ 2147483647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51">
                    <a:moveTo>
                      <a:pt x="40" y="51"/>
                    </a:moveTo>
                    <a:cubicBezTo>
                      <a:pt x="30" y="51"/>
                      <a:pt x="20" y="47"/>
                      <a:pt x="12" y="39"/>
                    </a:cubicBezTo>
                    <a:cubicBezTo>
                      <a:pt x="12" y="38"/>
                      <a:pt x="12" y="38"/>
                      <a:pt x="12" y="38"/>
                    </a:cubicBezTo>
                    <a:cubicBezTo>
                      <a:pt x="4" y="30"/>
                      <a:pt x="0" y="20"/>
                      <a:pt x="0" y="10"/>
                    </a:cubicBezTo>
                    <a:cubicBezTo>
                      <a:pt x="0" y="10"/>
                      <a:pt x="0" y="10"/>
                      <a:pt x="0" y="10"/>
                    </a:cubicBezTo>
                    <a:cubicBezTo>
                      <a:pt x="0" y="9"/>
                      <a:pt x="0" y="9"/>
                      <a:pt x="0" y="9"/>
                    </a:cubicBezTo>
                    <a:cubicBezTo>
                      <a:pt x="1" y="8"/>
                      <a:pt x="2" y="7"/>
                      <a:pt x="2" y="7"/>
                    </a:cubicBezTo>
                    <a:cubicBezTo>
                      <a:pt x="5" y="4"/>
                      <a:pt x="8" y="2"/>
                      <a:pt x="12" y="1"/>
                    </a:cubicBezTo>
                    <a:cubicBezTo>
                      <a:pt x="12" y="1"/>
                      <a:pt x="12" y="0"/>
                      <a:pt x="13" y="0"/>
                    </a:cubicBezTo>
                    <a:cubicBezTo>
                      <a:pt x="14" y="0"/>
                      <a:pt x="17" y="1"/>
                      <a:pt x="17" y="3"/>
                    </a:cubicBezTo>
                    <a:cubicBezTo>
                      <a:pt x="19" y="6"/>
                      <a:pt x="20" y="10"/>
                      <a:pt x="21" y="15"/>
                    </a:cubicBezTo>
                    <a:cubicBezTo>
                      <a:pt x="22" y="16"/>
                      <a:pt x="21" y="19"/>
                      <a:pt x="20" y="20"/>
                    </a:cubicBezTo>
                    <a:cubicBezTo>
                      <a:pt x="16" y="22"/>
                      <a:pt x="16" y="22"/>
                      <a:pt x="16" y="22"/>
                    </a:cubicBezTo>
                    <a:cubicBezTo>
                      <a:pt x="16" y="22"/>
                      <a:pt x="16" y="23"/>
                      <a:pt x="16" y="23"/>
                    </a:cubicBezTo>
                    <a:cubicBezTo>
                      <a:pt x="18" y="25"/>
                      <a:pt x="20" y="27"/>
                      <a:pt x="21" y="29"/>
                    </a:cubicBezTo>
                    <a:cubicBezTo>
                      <a:pt x="23" y="31"/>
                      <a:pt x="25" y="33"/>
                      <a:pt x="27" y="34"/>
                    </a:cubicBezTo>
                    <a:cubicBezTo>
                      <a:pt x="28" y="35"/>
                      <a:pt x="28" y="35"/>
                      <a:pt x="29" y="35"/>
                    </a:cubicBezTo>
                    <a:cubicBezTo>
                      <a:pt x="31" y="31"/>
                      <a:pt x="31" y="31"/>
                      <a:pt x="31" y="31"/>
                    </a:cubicBezTo>
                    <a:cubicBezTo>
                      <a:pt x="32" y="29"/>
                      <a:pt x="35" y="29"/>
                      <a:pt x="35" y="29"/>
                    </a:cubicBezTo>
                    <a:cubicBezTo>
                      <a:pt x="36" y="29"/>
                      <a:pt x="36" y="29"/>
                      <a:pt x="36" y="29"/>
                    </a:cubicBezTo>
                    <a:cubicBezTo>
                      <a:pt x="40" y="30"/>
                      <a:pt x="44" y="31"/>
                      <a:pt x="48" y="33"/>
                    </a:cubicBezTo>
                    <a:cubicBezTo>
                      <a:pt x="50" y="34"/>
                      <a:pt x="51" y="37"/>
                      <a:pt x="50" y="39"/>
                    </a:cubicBezTo>
                    <a:cubicBezTo>
                      <a:pt x="49" y="43"/>
                      <a:pt x="47" y="46"/>
                      <a:pt x="44" y="48"/>
                    </a:cubicBezTo>
                    <a:cubicBezTo>
                      <a:pt x="43" y="49"/>
                      <a:pt x="42" y="50"/>
                      <a:pt x="42" y="51"/>
                    </a:cubicBezTo>
                    <a:cubicBezTo>
                      <a:pt x="41" y="51"/>
                      <a:pt x="41" y="51"/>
                      <a:pt x="41" y="51"/>
                    </a:cubicBezTo>
                    <a:lnTo>
                      <a:pt x="40" y="51"/>
                    </a:lnTo>
                    <a:close/>
                    <a:moveTo>
                      <a:pt x="15" y="36"/>
                    </a:moveTo>
                    <a:cubicBezTo>
                      <a:pt x="22" y="43"/>
                      <a:pt x="31" y="47"/>
                      <a:pt x="40" y="47"/>
                    </a:cubicBezTo>
                    <a:cubicBezTo>
                      <a:pt x="40" y="46"/>
                      <a:pt x="41" y="46"/>
                      <a:pt x="41" y="45"/>
                    </a:cubicBezTo>
                    <a:cubicBezTo>
                      <a:pt x="43" y="43"/>
                      <a:pt x="45" y="41"/>
                      <a:pt x="46" y="38"/>
                    </a:cubicBezTo>
                    <a:cubicBezTo>
                      <a:pt x="46" y="37"/>
                      <a:pt x="46" y="37"/>
                      <a:pt x="46" y="37"/>
                    </a:cubicBezTo>
                    <a:cubicBezTo>
                      <a:pt x="42" y="36"/>
                      <a:pt x="40" y="35"/>
                      <a:pt x="35" y="34"/>
                    </a:cubicBezTo>
                    <a:cubicBezTo>
                      <a:pt x="35" y="34"/>
                      <a:pt x="35" y="34"/>
                      <a:pt x="35" y="34"/>
                    </a:cubicBezTo>
                    <a:cubicBezTo>
                      <a:pt x="32" y="37"/>
                      <a:pt x="32" y="37"/>
                      <a:pt x="32" y="37"/>
                    </a:cubicBezTo>
                    <a:cubicBezTo>
                      <a:pt x="31" y="39"/>
                      <a:pt x="27" y="40"/>
                      <a:pt x="25" y="38"/>
                    </a:cubicBezTo>
                    <a:cubicBezTo>
                      <a:pt x="23" y="36"/>
                      <a:pt x="20" y="34"/>
                      <a:pt x="18" y="32"/>
                    </a:cubicBezTo>
                    <a:cubicBezTo>
                      <a:pt x="16" y="30"/>
                      <a:pt x="14" y="28"/>
                      <a:pt x="13" y="26"/>
                    </a:cubicBezTo>
                    <a:cubicBezTo>
                      <a:pt x="12" y="24"/>
                      <a:pt x="11" y="23"/>
                      <a:pt x="12" y="21"/>
                    </a:cubicBezTo>
                    <a:cubicBezTo>
                      <a:pt x="12" y="20"/>
                      <a:pt x="13" y="19"/>
                      <a:pt x="14" y="18"/>
                    </a:cubicBezTo>
                    <a:cubicBezTo>
                      <a:pt x="17" y="16"/>
                      <a:pt x="17" y="16"/>
                      <a:pt x="17" y="16"/>
                    </a:cubicBezTo>
                    <a:cubicBezTo>
                      <a:pt x="17" y="16"/>
                      <a:pt x="17" y="16"/>
                      <a:pt x="17" y="16"/>
                    </a:cubicBezTo>
                    <a:cubicBezTo>
                      <a:pt x="16" y="12"/>
                      <a:pt x="15" y="8"/>
                      <a:pt x="14" y="5"/>
                    </a:cubicBezTo>
                    <a:cubicBezTo>
                      <a:pt x="13" y="5"/>
                      <a:pt x="13" y="5"/>
                      <a:pt x="13" y="5"/>
                    </a:cubicBezTo>
                    <a:cubicBezTo>
                      <a:pt x="10" y="6"/>
                      <a:pt x="8" y="8"/>
                      <a:pt x="5" y="10"/>
                    </a:cubicBezTo>
                    <a:cubicBezTo>
                      <a:pt x="5" y="10"/>
                      <a:pt x="5" y="11"/>
                      <a:pt x="4" y="11"/>
                    </a:cubicBezTo>
                    <a:cubicBezTo>
                      <a:pt x="4" y="20"/>
                      <a:pt x="8" y="29"/>
                      <a:pt x="15"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6" name="Freeform 2043"/>
              <p:cNvSpPr>
                <a:spLocks/>
              </p:cNvSpPr>
              <p:nvPr/>
            </p:nvSpPr>
            <p:spPr bwMode="auto">
              <a:xfrm>
                <a:off x="2071688" y="1879600"/>
                <a:ext cx="47625" cy="52388"/>
              </a:xfrm>
              <a:custGeom>
                <a:avLst/>
                <a:gdLst>
                  <a:gd name="T0" fmla="*/ 2147483647 w 30"/>
                  <a:gd name="T1" fmla="*/ 2147483647 h 33"/>
                  <a:gd name="T2" fmla="*/ 2147483647 w 30"/>
                  <a:gd name="T3" fmla="*/ 2147483647 h 33"/>
                  <a:gd name="T4" fmla="*/ 0 w 30"/>
                  <a:gd name="T5" fmla="*/ 2147483647 h 33"/>
                  <a:gd name="T6" fmla="*/ 0 w 30"/>
                  <a:gd name="T7" fmla="*/ 0 h 33"/>
                  <a:gd name="T8" fmla="*/ 2147483647 w 30"/>
                  <a:gd name="T9" fmla="*/ 2147483647 h 33"/>
                  <a:gd name="T10" fmla="*/ 2147483647 w 30"/>
                  <a:gd name="T11" fmla="*/ 2147483647 h 33"/>
                  <a:gd name="T12" fmla="*/ 2147483647 w 30"/>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3">
                    <a:moveTo>
                      <a:pt x="21" y="33"/>
                    </a:moveTo>
                    <a:lnTo>
                      <a:pt x="19" y="11"/>
                    </a:lnTo>
                    <a:lnTo>
                      <a:pt x="0" y="9"/>
                    </a:lnTo>
                    <a:lnTo>
                      <a:pt x="0" y="0"/>
                    </a:lnTo>
                    <a:lnTo>
                      <a:pt x="28" y="2"/>
                    </a:lnTo>
                    <a:lnTo>
                      <a:pt x="30" y="33"/>
                    </a:lnTo>
                    <a:lnTo>
                      <a:pt x="21"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7" name="Freeform 2044"/>
              <p:cNvSpPr>
                <a:spLocks/>
              </p:cNvSpPr>
              <p:nvPr/>
            </p:nvSpPr>
            <p:spPr bwMode="auto">
              <a:xfrm>
                <a:off x="2055813" y="1885950"/>
                <a:ext cx="57150" cy="60325"/>
              </a:xfrm>
              <a:custGeom>
                <a:avLst/>
                <a:gdLst>
                  <a:gd name="T0" fmla="*/ 2147483647 w 36"/>
                  <a:gd name="T1" fmla="*/ 2147483647 h 38"/>
                  <a:gd name="T2" fmla="*/ 0 w 36"/>
                  <a:gd name="T3" fmla="*/ 2147483647 h 38"/>
                  <a:gd name="T4" fmla="*/ 2147483647 w 36"/>
                  <a:gd name="T5" fmla="*/ 0 h 38"/>
                  <a:gd name="T6" fmla="*/ 2147483647 w 36"/>
                  <a:gd name="T7" fmla="*/ 2147483647 h 38"/>
                  <a:gd name="T8" fmla="*/ 2147483647 w 36"/>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8">
                    <a:moveTo>
                      <a:pt x="7" y="38"/>
                    </a:moveTo>
                    <a:lnTo>
                      <a:pt x="0" y="29"/>
                    </a:lnTo>
                    <a:lnTo>
                      <a:pt x="29" y="0"/>
                    </a:lnTo>
                    <a:lnTo>
                      <a:pt x="36" y="10"/>
                    </a:lnTo>
                    <a:lnTo>
                      <a:pt x="7"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8" name="Freeform 2045"/>
              <p:cNvSpPr>
                <a:spLocks/>
              </p:cNvSpPr>
              <p:nvPr/>
            </p:nvSpPr>
            <p:spPr bwMode="auto">
              <a:xfrm>
                <a:off x="1411288" y="790575"/>
                <a:ext cx="833438" cy="754063"/>
              </a:xfrm>
              <a:custGeom>
                <a:avLst/>
                <a:gdLst>
                  <a:gd name="T0" fmla="*/ 2147483647 w 221"/>
                  <a:gd name="T1" fmla="*/ 0 h 200"/>
                  <a:gd name="T2" fmla="*/ 2147483647 w 221"/>
                  <a:gd name="T3" fmla="*/ 2147483647 h 200"/>
                  <a:gd name="T4" fmla="*/ 2147483647 w 221"/>
                  <a:gd name="T5" fmla="*/ 2147483647 h 200"/>
                  <a:gd name="T6" fmla="*/ 2147483647 w 221"/>
                  <a:gd name="T7" fmla="*/ 2147483647 h 200"/>
                  <a:gd name="T8" fmla="*/ 2147483647 w 221"/>
                  <a:gd name="T9" fmla="*/ 2147483647 h 200"/>
                  <a:gd name="T10" fmla="*/ 2147483647 w 221"/>
                  <a:gd name="T11" fmla="*/ 2147483647 h 200"/>
                  <a:gd name="T12" fmla="*/ 2147483647 w 221"/>
                  <a:gd name="T13" fmla="*/ 2147483647 h 200"/>
                  <a:gd name="T14" fmla="*/ 0 w 221"/>
                  <a:gd name="T15" fmla="*/ 2147483647 h 200"/>
                  <a:gd name="T16" fmla="*/ 2147483647 w 221"/>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200">
                    <a:moveTo>
                      <a:pt x="110" y="0"/>
                    </a:moveTo>
                    <a:cubicBezTo>
                      <a:pt x="171" y="0"/>
                      <a:pt x="221" y="39"/>
                      <a:pt x="221" y="87"/>
                    </a:cubicBezTo>
                    <a:cubicBezTo>
                      <a:pt x="221" y="122"/>
                      <a:pt x="195" y="152"/>
                      <a:pt x="157" y="166"/>
                    </a:cubicBezTo>
                    <a:cubicBezTo>
                      <a:pt x="158" y="167"/>
                      <a:pt x="159" y="169"/>
                      <a:pt x="160" y="170"/>
                    </a:cubicBezTo>
                    <a:cubicBezTo>
                      <a:pt x="167" y="183"/>
                      <a:pt x="178" y="192"/>
                      <a:pt x="190" y="198"/>
                    </a:cubicBezTo>
                    <a:cubicBezTo>
                      <a:pt x="162" y="200"/>
                      <a:pt x="136" y="192"/>
                      <a:pt x="119" y="174"/>
                    </a:cubicBezTo>
                    <a:cubicBezTo>
                      <a:pt x="116" y="174"/>
                      <a:pt x="113" y="174"/>
                      <a:pt x="110" y="174"/>
                    </a:cubicBezTo>
                    <a:cubicBezTo>
                      <a:pt x="49" y="174"/>
                      <a:pt x="0" y="135"/>
                      <a:pt x="0" y="87"/>
                    </a:cubicBezTo>
                    <a:cubicBezTo>
                      <a:pt x="0" y="39"/>
                      <a:pt x="49" y="0"/>
                      <a:pt x="110" y="0"/>
                    </a:cubicBezTo>
                    <a:close/>
                  </a:path>
                </a:pathLst>
              </a:custGeom>
              <a:solidFill>
                <a:srgbClr val="72BC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69" name="Freeform 2046"/>
              <p:cNvSpPr>
                <a:spLocks/>
              </p:cNvSpPr>
              <p:nvPr/>
            </p:nvSpPr>
            <p:spPr bwMode="auto">
              <a:xfrm>
                <a:off x="1411288" y="790575"/>
                <a:ext cx="592138" cy="565150"/>
              </a:xfrm>
              <a:custGeom>
                <a:avLst/>
                <a:gdLst>
                  <a:gd name="T0" fmla="*/ 2147483647 w 157"/>
                  <a:gd name="T1" fmla="*/ 2147483647 h 150"/>
                  <a:gd name="T2" fmla="*/ 2147483647 w 157"/>
                  <a:gd name="T3" fmla="*/ 2147483647 h 150"/>
                  <a:gd name="T4" fmla="*/ 2147483647 w 157"/>
                  <a:gd name="T5" fmla="*/ 2147483647 h 150"/>
                  <a:gd name="T6" fmla="*/ 2147483647 w 157"/>
                  <a:gd name="T7" fmla="*/ 0 h 150"/>
                  <a:gd name="T8" fmla="*/ 0 w 157"/>
                  <a:gd name="T9" fmla="*/ 2147483647 h 150"/>
                  <a:gd name="T10" fmla="*/ 2147483647 w 157"/>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50">
                    <a:moveTo>
                      <a:pt x="34" y="150"/>
                    </a:moveTo>
                    <a:cubicBezTo>
                      <a:pt x="102" y="149"/>
                      <a:pt x="157" y="105"/>
                      <a:pt x="157" y="50"/>
                    </a:cubicBezTo>
                    <a:cubicBezTo>
                      <a:pt x="157" y="33"/>
                      <a:pt x="152" y="18"/>
                      <a:pt x="143" y="4"/>
                    </a:cubicBezTo>
                    <a:cubicBezTo>
                      <a:pt x="132" y="1"/>
                      <a:pt x="121" y="0"/>
                      <a:pt x="110" y="0"/>
                    </a:cubicBezTo>
                    <a:cubicBezTo>
                      <a:pt x="49" y="0"/>
                      <a:pt x="0" y="39"/>
                      <a:pt x="0" y="87"/>
                    </a:cubicBezTo>
                    <a:cubicBezTo>
                      <a:pt x="0" y="112"/>
                      <a:pt x="13" y="134"/>
                      <a:pt x="34" y="150"/>
                    </a:cubicBezTo>
                    <a:close/>
                  </a:path>
                </a:pathLst>
              </a:custGeom>
              <a:solidFill>
                <a:srgbClr val="5F9C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70" name="Freeform 2047"/>
              <p:cNvSpPr>
                <a:spLocks/>
              </p:cNvSpPr>
              <p:nvPr/>
            </p:nvSpPr>
            <p:spPr bwMode="auto">
              <a:xfrm>
                <a:off x="993775" y="520700"/>
                <a:ext cx="957263" cy="865188"/>
              </a:xfrm>
              <a:custGeom>
                <a:avLst/>
                <a:gdLst>
                  <a:gd name="T0" fmla="*/ 2147483647 w 254"/>
                  <a:gd name="T1" fmla="*/ 0 h 230"/>
                  <a:gd name="T2" fmla="*/ 0 w 254"/>
                  <a:gd name="T3" fmla="*/ 2147483647 h 230"/>
                  <a:gd name="T4" fmla="*/ 2147483647 w 254"/>
                  <a:gd name="T5" fmla="*/ 2147483647 h 230"/>
                  <a:gd name="T6" fmla="*/ 2147483647 w 254"/>
                  <a:gd name="T7" fmla="*/ 2147483647 h 230"/>
                  <a:gd name="T8" fmla="*/ 2147483647 w 254"/>
                  <a:gd name="T9" fmla="*/ 2147483647 h 230"/>
                  <a:gd name="T10" fmla="*/ 2147483647 w 254"/>
                  <a:gd name="T11" fmla="*/ 2147483647 h 230"/>
                  <a:gd name="T12" fmla="*/ 2147483647 w 254"/>
                  <a:gd name="T13" fmla="*/ 2147483647 h 230"/>
                  <a:gd name="T14" fmla="*/ 2147483647 w 254"/>
                  <a:gd name="T15" fmla="*/ 2147483647 h 230"/>
                  <a:gd name="T16" fmla="*/ 2147483647 w 254"/>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 h="230">
                    <a:moveTo>
                      <a:pt x="127" y="0"/>
                    </a:moveTo>
                    <a:cubicBezTo>
                      <a:pt x="57" y="0"/>
                      <a:pt x="0" y="45"/>
                      <a:pt x="0" y="100"/>
                    </a:cubicBezTo>
                    <a:cubicBezTo>
                      <a:pt x="0" y="140"/>
                      <a:pt x="30" y="175"/>
                      <a:pt x="72" y="191"/>
                    </a:cubicBezTo>
                    <a:cubicBezTo>
                      <a:pt x="72" y="192"/>
                      <a:pt x="71" y="194"/>
                      <a:pt x="70" y="196"/>
                    </a:cubicBezTo>
                    <a:cubicBezTo>
                      <a:pt x="61" y="210"/>
                      <a:pt x="49" y="221"/>
                      <a:pt x="35" y="228"/>
                    </a:cubicBezTo>
                    <a:cubicBezTo>
                      <a:pt x="67" y="230"/>
                      <a:pt x="97" y="220"/>
                      <a:pt x="117" y="200"/>
                    </a:cubicBezTo>
                    <a:cubicBezTo>
                      <a:pt x="120" y="200"/>
                      <a:pt x="123" y="200"/>
                      <a:pt x="127" y="200"/>
                    </a:cubicBezTo>
                    <a:cubicBezTo>
                      <a:pt x="197" y="200"/>
                      <a:pt x="254" y="156"/>
                      <a:pt x="254" y="100"/>
                    </a:cubicBezTo>
                    <a:cubicBezTo>
                      <a:pt x="254" y="45"/>
                      <a:pt x="197"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71" name="Freeform 2048"/>
              <p:cNvSpPr>
                <a:spLocks/>
              </p:cNvSpPr>
              <p:nvPr/>
            </p:nvSpPr>
            <p:spPr bwMode="auto">
              <a:xfrm>
                <a:off x="993775" y="900113"/>
                <a:ext cx="957263" cy="485775"/>
              </a:xfrm>
              <a:custGeom>
                <a:avLst/>
                <a:gdLst>
                  <a:gd name="T0" fmla="*/ 0 w 254"/>
                  <a:gd name="T1" fmla="*/ 0 h 129"/>
                  <a:gd name="T2" fmla="*/ 2147483647 w 254"/>
                  <a:gd name="T3" fmla="*/ 2147483647 h 129"/>
                  <a:gd name="T4" fmla="*/ 2147483647 w 254"/>
                  <a:gd name="T5" fmla="*/ 2147483647 h 129"/>
                  <a:gd name="T6" fmla="*/ 2147483647 w 254"/>
                  <a:gd name="T7" fmla="*/ 2147483647 h 129"/>
                  <a:gd name="T8" fmla="*/ 2147483647 w 254"/>
                  <a:gd name="T9" fmla="*/ 2147483647 h 129"/>
                  <a:gd name="T10" fmla="*/ 2147483647 w 254"/>
                  <a:gd name="T11" fmla="*/ 2147483647 h 129"/>
                  <a:gd name="T12" fmla="*/ 2147483647 w 254"/>
                  <a:gd name="T13" fmla="*/ 0 h 129"/>
                  <a:gd name="T14" fmla="*/ 0 w 254"/>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 h="129">
                    <a:moveTo>
                      <a:pt x="0" y="0"/>
                    </a:moveTo>
                    <a:cubicBezTo>
                      <a:pt x="0" y="39"/>
                      <a:pt x="30" y="74"/>
                      <a:pt x="72" y="90"/>
                    </a:cubicBezTo>
                    <a:cubicBezTo>
                      <a:pt x="72" y="91"/>
                      <a:pt x="71" y="93"/>
                      <a:pt x="70" y="95"/>
                    </a:cubicBezTo>
                    <a:cubicBezTo>
                      <a:pt x="61" y="109"/>
                      <a:pt x="49" y="120"/>
                      <a:pt x="35" y="127"/>
                    </a:cubicBezTo>
                    <a:cubicBezTo>
                      <a:pt x="67" y="129"/>
                      <a:pt x="97" y="119"/>
                      <a:pt x="117" y="99"/>
                    </a:cubicBezTo>
                    <a:cubicBezTo>
                      <a:pt x="120" y="99"/>
                      <a:pt x="123" y="99"/>
                      <a:pt x="127" y="99"/>
                    </a:cubicBezTo>
                    <a:cubicBezTo>
                      <a:pt x="197" y="99"/>
                      <a:pt x="253" y="55"/>
                      <a:pt x="254" y="0"/>
                    </a:cubicBezTo>
                    <a:lnTo>
                      <a:pt x="0" y="0"/>
                    </a:ln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72" name="Oval 2049"/>
              <p:cNvSpPr>
                <a:spLocks noChangeArrowheads="1"/>
              </p:cNvSpPr>
              <p:nvPr/>
            </p:nvSpPr>
            <p:spPr bwMode="auto">
              <a:xfrm>
                <a:off x="1201738" y="836613"/>
                <a:ext cx="131763" cy="134938"/>
              </a:xfrm>
              <a:prstGeom prst="ellipse">
                <a:avLst/>
              </a:pr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573" name="Oval 2050"/>
              <p:cNvSpPr>
                <a:spLocks noChangeArrowheads="1"/>
              </p:cNvSpPr>
              <p:nvPr/>
            </p:nvSpPr>
            <p:spPr bwMode="auto">
              <a:xfrm>
                <a:off x="1404938" y="836613"/>
                <a:ext cx="134938" cy="134938"/>
              </a:xfrm>
              <a:prstGeom prst="ellipse">
                <a:avLst/>
              </a:pr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574" name="Oval 2051"/>
              <p:cNvSpPr>
                <a:spLocks noChangeArrowheads="1"/>
              </p:cNvSpPr>
              <p:nvPr/>
            </p:nvSpPr>
            <p:spPr bwMode="auto">
              <a:xfrm>
                <a:off x="1611313" y="836613"/>
                <a:ext cx="131763" cy="134938"/>
              </a:xfrm>
              <a:prstGeom prst="ellipse">
                <a:avLst/>
              </a:pr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solidFill>
                    <a:srgbClr val="000000"/>
                  </a:solidFill>
                </a:endParaRPr>
              </a:p>
            </p:txBody>
          </p:sp>
          <p:sp>
            <p:nvSpPr>
              <p:cNvPr id="6575" name="Freeform 2052"/>
              <p:cNvSpPr>
                <a:spLocks/>
              </p:cNvSpPr>
              <p:nvPr/>
            </p:nvSpPr>
            <p:spPr bwMode="auto">
              <a:xfrm>
                <a:off x="1201738" y="836613"/>
                <a:ext cx="131763" cy="63500"/>
              </a:xfrm>
              <a:custGeom>
                <a:avLst/>
                <a:gdLst>
                  <a:gd name="T0" fmla="*/ 0 w 35"/>
                  <a:gd name="T1" fmla="*/ 2147483647 h 17"/>
                  <a:gd name="T2" fmla="*/ 2147483647 w 35"/>
                  <a:gd name="T3" fmla="*/ 2147483647 h 17"/>
                  <a:gd name="T4" fmla="*/ 2147483647 w 35"/>
                  <a:gd name="T5" fmla="*/ 0 h 17"/>
                  <a:gd name="T6" fmla="*/ 0 w 35"/>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7">
                    <a:moveTo>
                      <a:pt x="0" y="17"/>
                    </a:moveTo>
                    <a:cubicBezTo>
                      <a:pt x="35" y="17"/>
                      <a:pt x="35" y="17"/>
                      <a:pt x="35" y="17"/>
                    </a:cubicBezTo>
                    <a:cubicBezTo>
                      <a:pt x="34" y="8"/>
                      <a:pt x="27" y="0"/>
                      <a:pt x="17" y="0"/>
                    </a:cubicBezTo>
                    <a:cubicBezTo>
                      <a:pt x="8" y="0"/>
                      <a:pt x="1" y="8"/>
                      <a:pt x="0" y="17"/>
                    </a:cubicBez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76" name="Freeform 2053"/>
              <p:cNvSpPr>
                <a:spLocks/>
              </p:cNvSpPr>
              <p:nvPr/>
            </p:nvSpPr>
            <p:spPr bwMode="auto">
              <a:xfrm>
                <a:off x="1404938" y="836613"/>
                <a:ext cx="134938" cy="63500"/>
              </a:xfrm>
              <a:custGeom>
                <a:avLst/>
                <a:gdLst>
                  <a:gd name="T0" fmla="*/ 0 w 36"/>
                  <a:gd name="T1" fmla="*/ 2147483647 h 17"/>
                  <a:gd name="T2" fmla="*/ 2147483647 w 36"/>
                  <a:gd name="T3" fmla="*/ 2147483647 h 17"/>
                  <a:gd name="T4" fmla="*/ 2147483647 w 36"/>
                  <a:gd name="T5" fmla="*/ 0 h 17"/>
                  <a:gd name="T6" fmla="*/ 0 w 36"/>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7">
                    <a:moveTo>
                      <a:pt x="0" y="17"/>
                    </a:moveTo>
                    <a:cubicBezTo>
                      <a:pt x="36" y="17"/>
                      <a:pt x="36" y="17"/>
                      <a:pt x="36" y="17"/>
                    </a:cubicBezTo>
                    <a:cubicBezTo>
                      <a:pt x="35" y="8"/>
                      <a:pt x="27" y="0"/>
                      <a:pt x="18" y="0"/>
                    </a:cubicBezTo>
                    <a:cubicBezTo>
                      <a:pt x="9" y="0"/>
                      <a:pt x="1" y="8"/>
                      <a:pt x="0" y="17"/>
                    </a:cubicBez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77" name="Freeform 2054"/>
              <p:cNvSpPr>
                <a:spLocks/>
              </p:cNvSpPr>
              <p:nvPr/>
            </p:nvSpPr>
            <p:spPr bwMode="auto">
              <a:xfrm>
                <a:off x="1611313" y="836613"/>
                <a:ext cx="131763" cy="63500"/>
              </a:xfrm>
              <a:custGeom>
                <a:avLst/>
                <a:gdLst>
                  <a:gd name="T0" fmla="*/ 0 w 35"/>
                  <a:gd name="T1" fmla="*/ 2147483647 h 17"/>
                  <a:gd name="T2" fmla="*/ 2147483647 w 35"/>
                  <a:gd name="T3" fmla="*/ 2147483647 h 17"/>
                  <a:gd name="T4" fmla="*/ 2147483647 w 35"/>
                  <a:gd name="T5" fmla="*/ 0 h 17"/>
                  <a:gd name="T6" fmla="*/ 0 w 35"/>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7">
                    <a:moveTo>
                      <a:pt x="0" y="17"/>
                    </a:moveTo>
                    <a:cubicBezTo>
                      <a:pt x="35" y="17"/>
                      <a:pt x="35" y="17"/>
                      <a:pt x="35" y="17"/>
                    </a:cubicBezTo>
                    <a:cubicBezTo>
                      <a:pt x="35" y="8"/>
                      <a:pt x="27" y="0"/>
                      <a:pt x="18" y="0"/>
                    </a:cubicBezTo>
                    <a:cubicBezTo>
                      <a:pt x="8" y="0"/>
                      <a:pt x="1" y="8"/>
                      <a:pt x="0" y="17"/>
                    </a:cubicBez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5124" name="文本框 1691"/>
          <p:cNvSpPr txBox="1">
            <a:spLocks noChangeArrowheads="1"/>
          </p:cNvSpPr>
          <p:nvPr/>
        </p:nvSpPr>
        <p:spPr bwMode="auto">
          <a:xfrm>
            <a:off x="2470312" y="4640262"/>
            <a:ext cx="778604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4400" b="1" dirty="0">
                <a:latin typeface="微软雅黑" pitchFamily="34" charset="-122"/>
                <a:ea typeface="微软雅黑" pitchFamily="34" charset="-122"/>
              </a:rPr>
              <a:t>【 </a:t>
            </a:r>
            <a:r>
              <a:rPr lang="zh-CN" altLang="en-US" sz="4400" b="1" dirty="0">
                <a:latin typeface="微软雅黑" pitchFamily="34" charset="-122"/>
                <a:ea typeface="微软雅黑" pitchFamily="34" charset="-122"/>
              </a:rPr>
              <a:t>Company Team Profile </a:t>
            </a:r>
            <a:r>
              <a:rPr lang="en-US" altLang="zh-CN" sz="4400" b="1" dirty="0">
                <a:latin typeface="微软雅黑" pitchFamily="34" charset="-122"/>
                <a:ea typeface="微软雅黑" pitchFamily="34" charset="-122"/>
              </a:rPr>
              <a:t>】</a:t>
            </a:r>
            <a:endParaRPr lang="zh-CN" altLang="en-US" sz="4400" b="1"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占位符 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7171" name="Round Same Side Corner Rectangle 5"/>
          <p:cNvSpPr>
            <a:spLocks/>
          </p:cNvSpPr>
          <p:nvPr/>
        </p:nvSpPr>
        <p:spPr bwMode="auto">
          <a:xfrm rot="5400000">
            <a:off x="-305593" y="1415256"/>
            <a:ext cx="4648200" cy="4027487"/>
          </a:xfrm>
          <a:custGeom>
            <a:avLst/>
            <a:gdLst>
              <a:gd name="T0" fmla="*/ 210383 w 4648200"/>
              <a:gd name="T1" fmla="*/ 0 h 4028017"/>
              <a:gd name="T2" fmla="*/ 4437817 w 4648200"/>
              <a:gd name="T3" fmla="*/ 0 h 4028017"/>
              <a:gd name="T4" fmla="*/ 4648200 w 4648200"/>
              <a:gd name="T5" fmla="*/ 210299 h 4028017"/>
              <a:gd name="T6" fmla="*/ 4648200 w 4648200"/>
              <a:gd name="T7" fmla="*/ 4026427 h 4028017"/>
              <a:gd name="T8" fmla="*/ 4648200 w 4648200"/>
              <a:gd name="T9" fmla="*/ 4026427 h 4028017"/>
              <a:gd name="T10" fmla="*/ 0 w 4648200"/>
              <a:gd name="T11" fmla="*/ 4026427 h 4028017"/>
              <a:gd name="T12" fmla="*/ 0 w 4648200"/>
              <a:gd name="T13" fmla="*/ 4026427 h 4028017"/>
              <a:gd name="T14" fmla="*/ 0 w 4648200"/>
              <a:gd name="T15" fmla="*/ 210299 h 4028017"/>
              <a:gd name="T16" fmla="*/ 210383 w 4648200"/>
              <a:gd name="T17" fmla="*/ 0 h 40280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8200" h="4028017">
                <a:moveTo>
                  <a:pt x="210383" y="0"/>
                </a:moveTo>
                <a:lnTo>
                  <a:pt x="4437817" y="0"/>
                </a:lnTo>
                <a:cubicBezTo>
                  <a:pt x="4554008" y="0"/>
                  <a:pt x="4648200" y="94192"/>
                  <a:pt x="4648200" y="210383"/>
                </a:cubicBezTo>
                <a:lnTo>
                  <a:pt x="4648200" y="4028017"/>
                </a:lnTo>
                <a:lnTo>
                  <a:pt x="0" y="4028017"/>
                </a:lnTo>
                <a:lnTo>
                  <a:pt x="0" y="210383"/>
                </a:lnTo>
                <a:cubicBezTo>
                  <a:pt x="0" y="94192"/>
                  <a:pt x="94192" y="0"/>
                  <a:pt x="210383" y="0"/>
                </a:cubicBezTo>
                <a:close/>
              </a:path>
            </a:pathLst>
          </a:custGeom>
          <a:solidFill>
            <a:srgbClr val="FFC557">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172" name="Rounded Rectangle 6"/>
          <p:cNvSpPr>
            <a:spLocks noChangeArrowheads="1"/>
          </p:cNvSpPr>
          <p:nvPr/>
        </p:nvSpPr>
        <p:spPr bwMode="auto">
          <a:xfrm>
            <a:off x="9393238" y="2312988"/>
            <a:ext cx="1089025"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49325" eaLnBrk="1" hangingPunct="1"/>
            <a:endParaRPr lang="zh-CN" altLang="zh-CN" sz="1600">
              <a:solidFill>
                <a:srgbClr val="297F9D"/>
              </a:solidFill>
            </a:endParaRPr>
          </a:p>
        </p:txBody>
      </p:sp>
      <p:sp>
        <p:nvSpPr>
          <p:cNvPr id="7173" name="Rounded Rectangle 26"/>
          <p:cNvSpPr>
            <a:spLocks noChangeArrowheads="1"/>
          </p:cNvSpPr>
          <p:nvPr/>
        </p:nvSpPr>
        <p:spPr bwMode="auto">
          <a:xfrm>
            <a:off x="10520363" y="2312988"/>
            <a:ext cx="1087437"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49325" eaLnBrk="1" hangingPunct="1"/>
            <a:endParaRPr lang="zh-CN" altLang="zh-CN" sz="1600">
              <a:solidFill>
                <a:srgbClr val="297F9D"/>
              </a:solidFill>
            </a:endParaRPr>
          </a:p>
        </p:txBody>
      </p:sp>
      <p:sp>
        <p:nvSpPr>
          <p:cNvPr id="7174" name="Rounded Rectangle 27"/>
          <p:cNvSpPr>
            <a:spLocks noChangeArrowheads="1"/>
          </p:cNvSpPr>
          <p:nvPr/>
        </p:nvSpPr>
        <p:spPr bwMode="auto">
          <a:xfrm>
            <a:off x="9393238" y="3436938"/>
            <a:ext cx="1089025"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49325" eaLnBrk="1" hangingPunct="1"/>
            <a:endParaRPr lang="zh-CN" altLang="zh-CN" sz="1600">
              <a:solidFill>
                <a:srgbClr val="297F9D"/>
              </a:solidFill>
            </a:endParaRPr>
          </a:p>
        </p:txBody>
      </p:sp>
      <p:sp>
        <p:nvSpPr>
          <p:cNvPr id="7175" name="Rounded Rectangle 28"/>
          <p:cNvSpPr>
            <a:spLocks noChangeArrowheads="1"/>
          </p:cNvSpPr>
          <p:nvPr/>
        </p:nvSpPr>
        <p:spPr bwMode="auto">
          <a:xfrm>
            <a:off x="10520363" y="3436938"/>
            <a:ext cx="1087437"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49325" eaLnBrk="1" hangingPunct="1"/>
            <a:endParaRPr lang="zh-CN" altLang="zh-CN" sz="1600">
              <a:solidFill>
                <a:srgbClr val="297F9D"/>
              </a:solidFill>
            </a:endParaRPr>
          </a:p>
        </p:txBody>
      </p:sp>
      <p:sp>
        <p:nvSpPr>
          <p:cNvPr id="7176" name="Freeform 106"/>
          <p:cNvSpPr>
            <a:spLocks noEditPoints="1"/>
          </p:cNvSpPr>
          <p:nvPr/>
        </p:nvSpPr>
        <p:spPr bwMode="auto">
          <a:xfrm>
            <a:off x="10909300" y="2660650"/>
            <a:ext cx="309563" cy="395288"/>
          </a:xfrm>
          <a:custGeom>
            <a:avLst/>
            <a:gdLst>
              <a:gd name="T0" fmla="*/ 2147483647 w 402"/>
              <a:gd name="T1" fmla="*/ 0 h 512"/>
              <a:gd name="T2" fmla="*/ 2147483647 w 402"/>
              <a:gd name="T3" fmla="*/ 2147483647 h 512"/>
              <a:gd name="T4" fmla="*/ 2147483647 w 402"/>
              <a:gd name="T5" fmla="*/ 2147483647 h 512"/>
              <a:gd name="T6" fmla="*/ 2147483647 w 402"/>
              <a:gd name="T7" fmla="*/ 2147483647 h 512"/>
              <a:gd name="T8" fmla="*/ 2147483647 w 402"/>
              <a:gd name="T9" fmla="*/ 2147483647 h 512"/>
              <a:gd name="T10" fmla="*/ 2147483647 w 402"/>
              <a:gd name="T11" fmla="*/ 2147483647 h 512"/>
              <a:gd name="T12" fmla="*/ 2147483647 w 402"/>
              <a:gd name="T13" fmla="*/ 2147483647 h 512"/>
              <a:gd name="T14" fmla="*/ 2147483647 w 402"/>
              <a:gd name="T15" fmla="*/ 2147483647 h 512"/>
              <a:gd name="T16" fmla="*/ 2147483647 w 402"/>
              <a:gd name="T17" fmla="*/ 2147483647 h 512"/>
              <a:gd name="T18" fmla="*/ 2147483647 w 402"/>
              <a:gd name="T19" fmla="*/ 2147483647 h 512"/>
              <a:gd name="T20" fmla="*/ 2147483647 w 402"/>
              <a:gd name="T21" fmla="*/ 2147483647 h 512"/>
              <a:gd name="T22" fmla="*/ 2147483647 w 402"/>
              <a:gd name="T23" fmla="*/ 2147483647 h 512"/>
              <a:gd name="T24" fmla="*/ 2147483647 w 402"/>
              <a:gd name="T25" fmla="*/ 2147483647 h 512"/>
              <a:gd name="T26" fmla="*/ 2147483647 w 402"/>
              <a:gd name="T27" fmla="*/ 2147483647 h 512"/>
              <a:gd name="T28" fmla="*/ 2147483647 w 402"/>
              <a:gd name="T29" fmla="*/ 2147483647 h 512"/>
              <a:gd name="T30" fmla="*/ 2147483647 w 402"/>
              <a:gd name="T31" fmla="*/ 2147483647 h 512"/>
              <a:gd name="T32" fmla="*/ 2147483647 w 402"/>
              <a:gd name="T33" fmla="*/ 2147483647 h 512"/>
              <a:gd name="T34" fmla="*/ 2147483647 w 402"/>
              <a:gd name="T35" fmla="*/ 2147483647 h 512"/>
              <a:gd name="T36" fmla="*/ 2147483647 w 402"/>
              <a:gd name="T37" fmla="*/ 2147483647 h 512"/>
              <a:gd name="T38" fmla="*/ 2147483647 w 402"/>
              <a:gd name="T39" fmla="*/ 2147483647 h 512"/>
              <a:gd name="T40" fmla="*/ 2147483647 w 402"/>
              <a:gd name="T41" fmla="*/ 2147483647 h 512"/>
              <a:gd name="T42" fmla="*/ 2147483647 w 402"/>
              <a:gd name="T43" fmla="*/ 2147483647 h 512"/>
              <a:gd name="T44" fmla="*/ 2147483647 w 402"/>
              <a:gd name="T45" fmla="*/ 2147483647 h 512"/>
              <a:gd name="T46" fmla="*/ 2147483647 w 402"/>
              <a:gd name="T47" fmla="*/ 2147483647 h 512"/>
              <a:gd name="T48" fmla="*/ 2147483647 w 402"/>
              <a:gd name="T49" fmla="*/ 2147483647 h 512"/>
              <a:gd name="T50" fmla="*/ 2147483647 w 402"/>
              <a:gd name="T51" fmla="*/ 2147483647 h 512"/>
              <a:gd name="T52" fmla="*/ 2147483647 w 402"/>
              <a:gd name="T53" fmla="*/ 2147483647 h 512"/>
              <a:gd name="T54" fmla="*/ 2147483647 w 402"/>
              <a:gd name="T55" fmla="*/ 2147483647 h 512"/>
              <a:gd name="T56" fmla="*/ 2147483647 w 402"/>
              <a:gd name="T57" fmla="*/ 2147483647 h 512"/>
              <a:gd name="T58" fmla="*/ 2147483647 w 402"/>
              <a:gd name="T59" fmla="*/ 2147483647 h 512"/>
              <a:gd name="T60" fmla="*/ 2147483647 w 402"/>
              <a:gd name="T61" fmla="*/ 2147483647 h 512"/>
              <a:gd name="T62" fmla="*/ 2147483647 w 402"/>
              <a:gd name="T63" fmla="*/ 2147483647 h 512"/>
              <a:gd name="T64" fmla="*/ 2147483647 w 402"/>
              <a:gd name="T65" fmla="*/ 2147483647 h 512"/>
              <a:gd name="T66" fmla="*/ 2147483647 w 402"/>
              <a:gd name="T67" fmla="*/ 2147483647 h 512"/>
              <a:gd name="T68" fmla="*/ 2147483647 w 402"/>
              <a:gd name="T69" fmla="*/ 2147483647 h 512"/>
              <a:gd name="T70" fmla="*/ 2147483647 w 402"/>
              <a:gd name="T71" fmla="*/ 2147483647 h 512"/>
              <a:gd name="T72" fmla="*/ 2147483647 w 402"/>
              <a:gd name="T73" fmla="*/ 2147483647 h 512"/>
              <a:gd name="T74" fmla="*/ 2147483647 w 402"/>
              <a:gd name="T75" fmla="*/ 2147483647 h 512"/>
              <a:gd name="T76" fmla="*/ 2147483647 w 402"/>
              <a:gd name="T77" fmla="*/ 2147483647 h 512"/>
              <a:gd name="T78" fmla="*/ 2147483647 w 402"/>
              <a:gd name="T79" fmla="*/ 2147483647 h 512"/>
              <a:gd name="T80" fmla="*/ 2147483647 w 402"/>
              <a:gd name="T81" fmla="*/ 2147483647 h 512"/>
              <a:gd name="T82" fmla="*/ 2147483647 w 402"/>
              <a:gd name="T83" fmla="*/ 2147483647 h 512"/>
              <a:gd name="T84" fmla="*/ 2147483647 w 402"/>
              <a:gd name="T85" fmla="*/ 2147483647 h 512"/>
              <a:gd name="T86" fmla="*/ 2147483647 w 402"/>
              <a:gd name="T87" fmla="*/ 2147483647 h 512"/>
              <a:gd name="T88" fmla="*/ 2147483647 w 402"/>
              <a:gd name="T89" fmla="*/ 2147483647 h 512"/>
              <a:gd name="T90" fmla="*/ 2147483647 w 402"/>
              <a:gd name="T91" fmla="*/ 2147483647 h 512"/>
              <a:gd name="T92" fmla="*/ 2147483647 w 402"/>
              <a:gd name="T93" fmla="*/ 2147483647 h 512"/>
              <a:gd name="T94" fmla="*/ 2147483647 w 402"/>
              <a:gd name="T95" fmla="*/ 2147483647 h 512"/>
              <a:gd name="T96" fmla="*/ 2147483647 w 402"/>
              <a:gd name="T97" fmla="*/ 2147483647 h 512"/>
              <a:gd name="T98" fmla="*/ 2147483647 w 402"/>
              <a:gd name="T99" fmla="*/ 2147483647 h 512"/>
              <a:gd name="T100" fmla="*/ 2147483647 w 402"/>
              <a:gd name="T101" fmla="*/ 2147483647 h 512"/>
              <a:gd name="T102" fmla="*/ 2147483647 w 402"/>
              <a:gd name="T103" fmla="*/ 2147483647 h 5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2" h="512">
                <a:moveTo>
                  <a:pt x="0" y="494"/>
                </a:moveTo>
                <a:cubicBezTo>
                  <a:pt x="0" y="18"/>
                  <a:pt x="0" y="18"/>
                  <a:pt x="0" y="18"/>
                </a:cubicBezTo>
                <a:cubicBezTo>
                  <a:pt x="0" y="13"/>
                  <a:pt x="2" y="9"/>
                  <a:pt x="5" y="5"/>
                </a:cubicBezTo>
                <a:cubicBezTo>
                  <a:pt x="9" y="2"/>
                  <a:pt x="13" y="0"/>
                  <a:pt x="18" y="0"/>
                </a:cubicBezTo>
                <a:cubicBezTo>
                  <a:pt x="384" y="0"/>
                  <a:pt x="384" y="0"/>
                  <a:pt x="384" y="0"/>
                </a:cubicBezTo>
                <a:cubicBezTo>
                  <a:pt x="389" y="0"/>
                  <a:pt x="393" y="2"/>
                  <a:pt x="397" y="5"/>
                </a:cubicBezTo>
                <a:cubicBezTo>
                  <a:pt x="400" y="9"/>
                  <a:pt x="402" y="13"/>
                  <a:pt x="402" y="18"/>
                </a:cubicBezTo>
                <a:cubicBezTo>
                  <a:pt x="402" y="494"/>
                  <a:pt x="402" y="494"/>
                  <a:pt x="402" y="494"/>
                </a:cubicBezTo>
                <a:cubicBezTo>
                  <a:pt x="402" y="499"/>
                  <a:pt x="400" y="503"/>
                  <a:pt x="397" y="507"/>
                </a:cubicBezTo>
                <a:cubicBezTo>
                  <a:pt x="393" y="510"/>
                  <a:pt x="389" y="512"/>
                  <a:pt x="384" y="512"/>
                </a:cubicBezTo>
                <a:cubicBezTo>
                  <a:pt x="18" y="512"/>
                  <a:pt x="18" y="512"/>
                  <a:pt x="18" y="512"/>
                </a:cubicBezTo>
                <a:cubicBezTo>
                  <a:pt x="13" y="512"/>
                  <a:pt x="9" y="510"/>
                  <a:pt x="5" y="507"/>
                </a:cubicBezTo>
                <a:cubicBezTo>
                  <a:pt x="2" y="503"/>
                  <a:pt x="0" y="499"/>
                  <a:pt x="0" y="494"/>
                </a:cubicBezTo>
                <a:close/>
                <a:moveTo>
                  <a:pt x="73" y="393"/>
                </a:moveTo>
                <a:cubicBezTo>
                  <a:pt x="73" y="396"/>
                  <a:pt x="74" y="398"/>
                  <a:pt x="76" y="400"/>
                </a:cubicBezTo>
                <a:cubicBezTo>
                  <a:pt x="77" y="401"/>
                  <a:pt x="80" y="402"/>
                  <a:pt x="82" y="402"/>
                </a:cubicBezTo>
                <a:cubicBezTo>
                  <a:pt x="101" y="402"/>
                  <a:pt x="101" y="402"/>
                  <a:pt x="101" y="402"/>
                </a:cubicBezTo>
                <a:cubicBezTo>
                  <a:pt x="103" y="402"/>
                  <a:pt x="105" y="401"/>
                  <a:pt x="107" y="400"/>
                </a:cubicBezTo>
                <a:cubicBezTo>
                  <a:pt x="109" y="398"/>
                  <a:pt x="110" y="396"/>
                  <a:pt x="110" y="393"/>
                </a:cubicBezTo>
                <a:cubicBezTo>
                  <a:pt x="110" y="375"/>
                  <a:pt x="110" y="375"/>
                  <a:pt x="110" y="375"/>
                </a:cubicBezTo>
                <a:cubicBezTo>
                  <a:pt x="110" y="372"/>
                  <a:pt x="109" y="370"/>
                  <a:pt x="107" y="368"/>
                </a:cubicBezTo>
                <a:cubicBezTo>
                  <a:pt x="105" y="367"/>
                  <a:pt x="103" y="366"/>
                  <a:pt x="101" y="366"/>
                </a:cubicBezTo>
                <a:cubicBezTo>
                  <a:pt x="82" y="366"/>
                  <a:pt x="82" y="366"/>
                  <a:pt x="82" y="366"/>
                </a:cubicBezTo>
                <a:cubicBezTo>
                  <a:pt x="80" y="366"/>
                  <a:pt x="77" y="367"/>
                  <a:pt x="76" y="368"/>
                </a:cubicBezTo>
                <a:cubicBezTo>
                  <a:pt x="74" y="370"/>
                  <a:pt x="73" y="372"/>
                  <a:pt x="73" y="375"/>
                </a:cubicBezTo>
                <a:lnTo>
                  <a:pt x="73" y="393"/>
                </a:lnTo>
                <a:close/>
                <a:moveTo>
                  <a:pt x="73" y="320"/>
                </a:moveTo>
                <a:cubicBezTo>
                  <a:pt x="73" y="323"/>
                  <a:pt x="74" y="325"/>
                  <a:pt x="76" y="327"/>
                </a:cubicBezTo>
                <a:cubicBezTo>
                  <a:pt x="77" y="328"/>
                  <a:pt x="80" y="329"/>
                  <a:pt x="82" y="329"/>
                </a:cubicBezTo>
                <a:cubicBezTo>
                  <a:pt x="101" y="329"/>
                  <a:pt x="101" y="329"/>
                  <a:pt x="101" y="329"/>
                </a:cubicBezTo>
                <a:cubicBezTo>
                  <a:pt x="103" y="329"/>
                  <a:pt x="105" y="328"/>
                  <a:pt x="107" y="327"/>
                </a:cubicBezTo>
                <a:cubicBezTo>
                  <a:pt x="109" y="325"/>
                  <a:pt x="110" y="323"/>
                  <a:pt x="110" y="320"/>
                </a:cubicBezTo>
                <a:cubicBezTo>
                  <a:pt x="110" y="302"/>
                  <a:pt x="110" y="302"/>
                  <a:pt x="110" y="302"/>
                </a:cubicBezTo>
                <a:cubicBezTo>
                  <a:pt x="110" y="299"/>
                  <a:pt x="109" y="297"/>
                  <a:pt x="107" y="295"/>
                </a:cubicBezTo>
                <a:cubicBezTo>
                  <a:pt x="105" y="293"/>
                  <a:pt x="103" y="293"/>
                  <a:pt x="101" y="293"/>
                </a:cubicBezTo>
                <a:cubicBezTo>
                  <a:pt x="82" y="293"/>
                  <a:pt x="82" y="293"/>
                  <a:pt x="82" y="293"/>
                </a:cubicBezTo>
                <a:cubicBezTo>
                  <a:pt x="80" y="293"/>
                  <a:pt x="77" y="293"/>
                  <a:pt x="76" y="295"/>
                </a:cubicBezTo>
                <a:cubicBezTo>
                  <a:pt x="74" y="297"/>
                  <a:pt x="73" y="299"/>
                  <a:pt x="73" y="302"/>
                </a:cubicBezTo>
                <a:lnTo>
                  <a:pt x="73" y="320"/>
                </a:lnTo>
                <a:close/>
                <a:moveTo>
                  <a:pt x="73" y="247"/>
                </a:moveTo>
                <a:cubicBezTo>
                  <a:pt x="73" y="250"/>
                  <a:pt x="74" y="252"/>
                  <a:pt x="76" y="253"/>
                </a:cubicBezTo>
                <a:cubicBezTo>
                  <a:pt x="77" y="255"/>
                  <a:pt x="80" y="256"/>
                  <a:pt x="82" y="256"/>
                </a:cubicBezTo>
                <a:cubicBezTo>
                  <a:pt x="101" y="256"/>
                  <a:pt x="101" y="256"/>
                  <a:pt x="101" y="256"/>
                </a:cubicBezTo>
                <a:cubicBezTo>
                  <a:pt x="103" y="256"/>
                  <a:pt x="105" y="255"/>
                  <a:pt x="107" y="253"/>
                </a:cubicBezTo>
                <a:cubicBezTo>
                  <a:pt x="109" y="252"/>
                  <a:pt x="110" y="250"/>
                  <a:pt x="110" y="247"/>
                </a:cubicBezTo>
                <a:cubicBezTo>
                  <a:pt x="110" y="229"/>
                  <a:pt x="110" y="229"/>
                  <a:pt x="110" y="229"/>
                </a:cubicBezTo>
                <a:cubicBezTo>
                  <a:pt x="110" y="226"/>
                  <a:pt x="109" y="224"/>
                  <a:pt x="107" y="222"/>
                </a:cubicBezTo>
                <a:cubicBezTo>
                  <a:pt x="105" y="220"/>
                  <a:pt x="103" y="219"/>
                  <a:pt x="101" y="219"/>
                </a:cubicBezTo>
                <a:cubicBezTo>
                  <a:pt x="82" y="219"/>
                  <a:pt x="82" y="219"/>
                  <a:pt x="82" y="219"/>
                </a:cubicBezTo>
                <a:cubicBezTo>
                  <a:pt x="80" y="219"/>
                  <a:pt x="77" y="220"/>
                  <a:pt x="76" y="222"/>
                </a:cubicBezTo>
                <a:cubicBezTo>
                  <a:pt x="74" y="224"/>
                  <a:pt x="73" y="226"/>
                  <a:pt x="73" y="229"/>
                </a:cubicBezTo>
                <a:lnTo>
                  <a:pt x="73" y="247"/>
                </a:lnTo>
                <a:close/>
                <a:moveTo>
                  <a:pt x="73" y="174"/>
                </a:moveTo>
                <a:cubicBezTo>
                  <a:pt x="73" y="176"/>
                  <a:pt x="74" y="179"/>
                  <a:pt x="76" y="180"/>
                </a:cubicBezTo>
                <a:cubicBezTo>
                  <a:pt x="77" y="182"/>
                  <a:pt x="80" y="183"/>
                  <a:pt x="82" y="183"/>
                </a:cubicBezTo>
                <a:cubicBezTo>
                  <a:pt x="101" y="183"/>
                  <a:pt x="101" y="183"/>
                  <a:pt x="101" y="183"/>
                </a:cubicBezTo>
                <a:cubicBezTo>
                  <a:pt x="103" y="183"/>
                  <a:pt x="105" y="182"/>
                  <a:pt x="107" y="180"/>
                </a:cubicBezTo>
                <a:cubicBezTo>
                  <a:pt x="109" y="179"/>
                  <a:pt x="110" y="176"/>
                  <a:pt x="110" y="174"/>
                </a:cubicBezTo>
                <a:cubicBezTo>
                  <a:pt x="110" y="155"/>
                  <a:pt x="110" y="155"/>
                  <a:pt x="110" y="155"/>
                </a:cubicBezTo>
                <a:cubicBezTo>
                  <a:pt x="110" y="153"/>
                  <a:pt x="109" y="151"/>
                  <a:pt x="107" y="149"/>
                </a:cubicBezTo>
                <a:cubicBezTo>
                  <a:pt x="105" y="147"/>
                  <a:pt x="103" y="146"/>
                  <a:pt x="101" y="146"/>
                </a:cubicBezTo>
                <a:cubicBezTo>
                  <a:pt x="82" y="146"/>
                  <a:pt x="82" y="146"/>
                  <a:pt x="82" y="146"/>
                </a:cubicBezTo>
                <a:cubicBezTo>
                  <a:pt x="80" y="146"/>
                  <a:pt x="77" y="147"/>
                  <a:pt x="76" y="149"/>
                </a:cubicBezTo>
                <a:cubicBezTo>
                  <a:pt x="74" y="151"/>
                  <a:pt x="73" y="153"/>
                  <a:pt x="73" y="155"/>
                </a:cubicBezTo>
                <a:lnTo>
                  <a:pt x="73" y="174"/>
                </a:lnTo>
                <a:close/>
                <a:moveTo>
                  <a:pt x="73" y="101"/>
                </a:moveTo>
                <a:cubicBezTo>
                  <a:pt x="73" y="103"/>
                  <a:pt x="74" y="105"/>
                  <a:pt x="76" y="107"/>
                </a:cubicBezTo>
                <a:cubicBezTo>
                  <a:pt x="77" y="109"/>
                  <a:pt x="80" y="110"/>
                  <a:pt x="82" y="110"/>
                </a:cubicBezTo>
                <a:cubicBezTo>
                  <a:pt x="101" y="110"/>
                  <a:pt x="101" y="110"/>
                  <a:pt x="101" y="110"/>
                </a:cubicBezTo>
                <a:cubicBezTo>
                  <a:pt x="103" y="110"/>
                  <a:pt x="105" y="109"/>
                  <a:pt x="107" y="107"/>
                </a:cubicBezTo>
                <a:cubicBezTo>
                  <a:pt x="109" y="105"/>
                  <a:pt x="110" y="103"/>
                  <a:pt x="110" y="101"/>
                </a:cubicBezTo>
                <a:cubicBezTo>
                  <a:pt x="110" y="82"/>
                  <a:pt x="110" y="82"/>
                  <a:pt x="110" y="82"/>
                </a:cubicBezTo>
                <a:cubicBezTo>
                  <a:pt x="110" y="80"/>
                  <a:pt x="109" y="77"/>
                  <a:pt x="107" y="76"/>
                </a:cubicBezTo>
                <a:cubicBezTo>
                  <a:pt x="105" y="74"/>
                  <a:pt x="103" y="73"/>
                  <a:pt x="101" y="73"/>
                </a:cubicBezTo>
                <a:cubicBezTo>
                  <a:pt x="82" y="73"/>
                  <a:pt x="82" y="73"/>
                  <a:pt x="82" y="73"/>
                </a:cubicBezTo>
                <a:cubicBezTo>
                  <a:pt x="80" y="73"/>
                  <a:pt x="77" y="74"/>
                  <a:pt x="76" y="76"/>
                </a:cubicBezTo>
                <a:cubicBezTo>
                  <a:pt x="74" y="77"/>
                  <a:pt x="73" y="80"/>
                  <a:pt x="73" y="82"/>
                </a:cubicBezTo>
                <a:lnTo>
                  <a:pt x="73" y="101"/>
                </a:lnTo>
                <a:close/>
                <a:moveTo>
                  <a:pt x="146" y="411"/>
                </a:moveTo>
                <a:cubicBezTo>
                  <a:pt x="146" y="466"/>
                  <a:pt x="146" y="466"/>
                  <a:pt x="146" y="466"/>
                </a:cubicBezTo>
                <a:cubicBezTo>
                  <a:pt x="146" y="469"/>
                  <a:pt x="147" y="471"/>
                  <a:pt x="149" y="473"/>
                </a:cubicBezTo>
                <a:cubicBezTo>
                  <a:pt x="151" y="475"/>
                  <a:pt x="153" y="475"/>
                  <a:pt x="155" y="475"/>
                </a:cubicBezTo>
                <a:cubicBezTo>
                  <a:pt x="247" y="475"/>
                  <a:pt x="247" y="475"/>
                  <a:pt x="247" y="475"/>
                </a:cubicBezTo>
                <a:cubicBezTo>
                  <a:pt x="250" y="475"/>
                  <a:pt x="252" y="475"/>
                  <a:pt x="253" y="473"/>
                </a:cubicBezTo>
                <a:cubicBezTo>
                  <a:pt x="255" y="471"/>
                  <a:pt x="256" y="469"/>
                  <a:pt x="256" y="466"/>
                </a:cubicBezTo>
                <a:cubicBezTo>
                  <a:pt x="256" y="411"/>
                  <a:pt x="256" y="411"/>
                  <a:pt x="256" y="411"/>
                </a:cubicBezTo>
                <a:cubicBezTo>
                  <a:pt x="256" y="409"/>
                  <a:pt x="255" y="407"/>
                  <a:pt x="253" y="405"/>
                </a:cubicBezTo>
                <a:cubicBezTo>
                  <a:pt x="252" y="403"/>
                  <a:pt x="250" y="402"/>
                  <a:pt x="247" y="402"/>
                </a:cubicBezTo>
                <a:cubicBezTo>
                  <a:pt x="155" y="402"/>
                  <a:pt x="155" y="402"/>
                  <a:pt x="155" y="402"/>
                </a:cubicBezTo>
                <a:cubicBezTo>
                  <a:pt x="153" y="402"/>
                  <a:pt x="151" y="403"/>
                  <a:pt x="149" y="405"/>
                </a:cubicBezTo>
                <a:cubicBezTo>
                  <a:pt x="147" y="407"/>
                  <a:pt x="146" y="409"/>
                  <a:pt x="146" y="411"/>
                </a:cubicBezTo>
                <a:close/>
                <a:moveTo>
                  <a:pt x="146" y="320"/>
                </a:moveTo>
                <a:cubicBezTo>
                  <a:pt x="146" y="323"/>
                  <a:pt x="147" y="325"/>
                  <a:pt x="149" y="327"/>
                </a:cubicBezTo>
                <a:cubicBezTo>
                  <a:pt x="151" y="328"/>
                  <a:pt x="153" y="329"/>
                  <a:pt x="155" y="329"/>
                </a:cubicBezTo>
                <a:cubicBezTo>
                  <a:pt x="174" y="329"/>
                  <a:pt x="174" y="329"/>
                  <a:pt x="174" y="329"/>
                </a:cubicBezTo>
                <a:cubicBezTo>
                  <a:pt x="176" y="329"/>
                  <a:pt x="179" y="328"/>
                  <a:pt x="180" y="327"/>
                </a:cubicBezTo>
                <a:cubicBezTo>
                  <a:pt x="182" y="325"/>
                  <a:pt x="183" y="323"/>
                  <a:pt x="183" y="320"/>
                </a:cubicBezTo>
                <a:cubicBezTo>
                  <a:pt x="183" y="302"/>
                  <a:pt x="183" y="302"/>
                  <a:pt x="183" y="302"/>
                </a:cubicBezTo>
                <a:cubicBezTo>
                  <a:pt x="183" y="299"/>
                  <a:pt x="182" y="297"/>
                  <a:pt x="180" y="295"/>
                </a:cubicBezTo>
                <a:cubicBezTo>
                  <a:pt x="179" y="293"/>
                  <a:pt x="176" y="293"/>
                  <a:pt x="174" y="293"/>
                </a:cubicBezTo>
                <a:cubicBezTo>
                  <a:pt x="155" y="293"/>
                  <a:pt x="155" y="293"/>
                  <a:pt x="155" y="293"/>
                </a:cubicBezTo>
                <a:cubicBezTo>
                  <a:pt x="153" y="293"/>
                  <a:pt x="151" y="293"/>
                  <a:pt x="149" y="295"/>
                </a:cubicBezTo>
                <a:cubicBezTo>
                  <a:pt x="147" y="297"/>
                  <a:pt x="146" y="299"/>
                  <a:pt x="146" y="302"/>
                </a:cubicBezTo>
                <a:lnTo>
                  <a:pt x="146" y="320"/>
                </a:lnTo>
                <a:close/>
                <a:moveTo>
                  <a:pt x="146" y="247"/>
                </a:moveTo>
                <a:cubicBezTo>
                  <a:pt x="146" y="250"/>
                  <a:pt x="147" y="252"/>
                  <a:pt x="149" y="253"/>
                </a:cubicBezTo>
                <a:cubicBezTo>
                  <a:pt x="151" y="255"/>
                  <a:pt x="153" y="256"/>
                  <a:pt x="155" y="256"/>
                </a:cubicBezTo>
                <a:cubicBezTo>
                  <a:pt x="174" y="256"/>
                  <a:pt x="174" y="256"/>
                  <a:pt x="174" y="256"/>
                </a:cubicBezTo>
                <a:cubicBezTo>
                  <a:pt x="176" y="256"/>
                  <a:pt x="179" y="255"/>
                  <a:pt x="180" y="253"/>
                </a:cubicBezTo>
                <a:cubicBezTo>
                  <a:pt x="182" y="252"/>
                  <a:pt x="183" y="250"/>
                  <a:pt x="183" y="247"/>
                </a:cubicBezTo>
                <a:cubicBezTo>
                  <a:pt x="183" y="229"/>
                  <a:pt x="183" y="229"/>
                  <a:pt x="183" y="229"/>
                </a:cubicBezTo>
                <a:cubicBezTo>
                  <a:pt x="183" y="226"/>
                  <a:pt x="182" y="224"/>
                  <a:pt x="180" y="222"/>
                </a:cubicBezTo>
                <a:cubicBezTo>
                  <a:pt x="179" y="220"/>
                  <a:pt x="176" y="219"/>
                  <a:pt x="174" y="219"/>
                </a:cubicBezTo>
                <a:cubicBezTo>
                  <a:pt x="155" y="219"/>
                  <a:pt x="155" y="219"/>
                  <a:pt x="155" y="219"/>
                </a:cubicBezTo>
                <a:cubicBezTo>
                  <a:pt x="153" y="219"/>
                  <a:pt x="151" y="220"/>
                  <a:pt x="149" y="222"/>
                </a:cubicBezTo>
                <a:cubicBezTo>
                  <a:pt x="147" y="224"/>
                  <a:pt x="146" y="226"/>
                  <a:pt x="146" y="229"/>
                </a:cubicBezTo>
                <a:lnTo>
                  <a:pt x="146" y="247"/>
                </a:lnTo>
                <a:close/>
                <a:moveTo>
                  <a:pt x="146" y="174"/>
                </a:moveTo>
                <a:cubicBezTo>
                  <a:pt x="146" y="176"/>
                  <a:pt x="147" y="179"/>
                  <a:pt x="149" y="180"/>
                </a:cubicBezTo>
                <a:cubicBezTo>
                  <a:pt x="151" y="182"/>
                  <a:pt x="153" y="183"/>
                  <a:pt x="155" y="183"/>
                </a:cubicBezTo>
                <a:cubicBezTo>
                  <a:pt x="174" y="183"/>
                  <a:pt x="174" y="183"/>
                  <a:pt x="174" y="183"/>
                </a:cubicBezTo>
                <a:cubicBezTo>
                  <a:pt x="176" y="183"/>
                  <a:pt x="179" y="182"/>
                  <a:pt x="180" y="180"/>
                </a:cubicBezTo>
                <a:cubicBezTo>
                  <a:pt x="182" y="179"/>
                  <a:pt x="183" y="176"/>
                  <a:pt x="183" y="174"/>
                </a:cubicBezTo>
                <a:cubicBezTo>
                  <a:pt x="183" y="155"/>
                  <a:pt x="183" y="155"/>
                  <a:pt x="183" y="155"/>
                </a:cubicBezTo>
                <a:cubicBezTo>
                  <a:pt x="183" y="153"/>
                  <a:pt x="182" y="151"/>
                  <a:pt x="180" y="149"/>
                </a:cubicBezTo>
                <a:cubicBezTo>
                  <a:pt x="179" y="147"/>
                  <a:pt x="176" y="146"/>
                  <a:pt x="174" y="146"/>
                </a:cubicBezTo>
                <a:cubicBezTo>
                  <a:pt x="155" y="146"/>
                  <a:pt x="155" y="146"/>
                  <a:pt x="155" y="146"/>
                </a:cubicBezTo>
                <a:cubicBezTo>
                  <a:pt x="153" y="146"/>
                  <a:pt x="151" y="147"/>
                  <a:pt x="149" y="149"/>
                </a:cubicBezTo>
                <a:cubicBezTo>
                  <a:pt x="147" y="151"/>
                  <a:pt x="146" y="153"/>
                  <a:pt x="146" y="155"/>
                </a:cubicBezTo>
                <a:lnTo>
                  <a:pt x="146" y="174"/>
                </a:lnTo>
                <a:close/>
                <a:moveTo>
                  <a:pt x="146" y="101"/>
                </a:moveTo>
                <a:cubicBezTo>
                  <a:pt x="146" y="103"/>
                  <a:pt x="147" y="105"/>
                  <a:pt x="149" y="107"/>
                </a:cubicBezTo>
                <a:cubicBezTo>
                  <a:pt x="151" y="109"/>
                  <a:pt x="153" y="110"/>
                  <a:pt x="155" y="110"/>
                </a:cubicBezTo>
                <a:cubicBezTo>
                  <a:pt x="174" y="110"/>
                  <a:pt x="174" y="110"/>
                  <a:pt x="174" y="110"/>
                </a:cubicBezTo>
                <a:cubicBezTo>
                  <a:pt x="176" y="110"/>
                  <a:pt x="179" y="109"/>
                  <a:pt x="180" y="107"/>
                </a:cubicBezTo>
                <a:cubicBezTo>
                  <a:pt x="182" y="105"/>
                  <a:pt x="183" y="103"/>
                  <a:pt x="183" y="101"/>
                </a:cubicBezTo>
                <a:cubicBezTo>
                  <a:pt x="183" y="82"/>
                  <a:pt x="183" y="82"/>
                  <a:pt x="183" y="82"/>
                </a:cubicBezTo>
                <a:cubicBezTo>
                  <a:pt x="183" y="80"/>
                  <a:pt x="182" y="77"/>
                  <a:pt x="180" y="76"/>
                </a:cubicBezTo>
                <a:cubicBezTo>
                  <a:pt x="179" y="74"/>
                  <a:pt x="176" y="73"/>
                  <a:pt x="174" y="73"/>
                </a:cubicBezTo>
                <a:cubicBezTo>
                  <a:pt x="155" y="73"/>
                  <a:pt x="155" y="73"/>
                  <a:pt x="155" y="73"/>
                </a:cubicBezTo>
                <a:cubicBezTo>
                  <a:pt x="153" y="73"/>
                  <a:pt x="151" y="74"/>
                  <a:pt x="149" y="76"/>
                </a:cubicBezTo>
                <a:cubicBezTo>
                  <a:pt x="147" y="77"/>
                  <a:pt x="146" y="80"/>
                  <a:pt x="146" y="82"/>
                </a:cubicBezTo>
                <a:lnTo>
                  <a:pt x="146" y="101"/>
                </a:lnTo>
                <a:close/>
                <a:moveTo>
                  <a:pt x="219" y="320"/>
                </a:moveTo>
                <a:cubicBezTo>
                  <a:pt x="219" y="323"/>
                  <a:pt x="220" y="325"/>
                  <a:pt x="222" y="327"/>
                </a:cubicBezTo>
                <a:cubicBezTo>
                  <a:pt x="224" y="328"/>
                  <a:pt x="226" y="329"/>
                  <a:pt x="229" y="329"/>
                </a:cubicBezTo>
                <a:cubicBezTo>
                  <a:pt x="247" y="329"/>
                  <a:pt x="247" y="329"/>
                  <a:pt x="247" y="329"/>
                </a:cubicBezTo>
                <a:cubicBezTo>
                  <a:pt x="250" y="329"/>
                  <a:pt x="252" y="328"/>
                  <a:pt x="253" y="327"/>
                </a:cubicBezTo>
                <a:cubicBezTo>
                  <a:pt x="255" y="325"/>
                  <a:pt x="256" y="323"/>
                  <a:pt x="256" y="320"/>
                </a:cubicBezTo>
                <a:cubicBezTo>
                  <a:pt x="256" y="302"/>
                  <a:pt x="256" y="302"/>
                  <a:pt x="256" y="302"/>
                </a:cubicBezTo>
                <a:cubicBezTo>
                  <a:pt x="256" y="299"/>
                  <a:pt x="255" y="297"/>
                  <a:pt x="253" y="295"/>
                </a:cubicBezTo>
                <a:cubicBezTo>
                  <a:pt x="252" y="293"/>
                  <a:pt x="250" y="293"/>
                  <a:pt x="247" y="293"/>
                </a:cubicBezTo>
                <a:cubicBezTo>
                  <a:pt x="229" y="293"/>
                  <a:pt x="229" y="293"/>
                  <a:pt x="229" y="293"/>
                </a:cubicBezTo>
                <a:cubicBezTo>
                  <a:pt x="226" y="293"/>
                  <a:pt x="224" y="293"/>
                  <a:pt x="222" y="295"/>
                </a:cubicBezTo>
                <a:cubicBezTo>
                  <a:pt x="220" y="297"/>
                  <a:pt x="219" y="299"/>
                  <a:pt x="219" y="302"/>
                </a:cubicBezTo>
                <a:lnTo>
                  <a:pt x="219" y="320"/>
                </a:lnTo>
                <a:close/>
                <a:moveTo>
                  <a:pt x="219" y="247"/>
                </a:moveTo>
                <a:cubicBezTo>
                  <a:pt x="219" y="250"/>
                  <a:pt x="220" y="252"/>
                  <a:pt x="222" y="253"/>
                </a:cubicBezTo>
                <a:cubicBezTo>
                  <a:pt x="224" y="255"/>
                  <a:pt x="226" y="256"/>
                  <a:pt x="229" y="256"/>
                </a:cubicBezTo>
                <a:cubicBezTo>
                  <a:pt x="247" y="256"/>
                  <a:pt x="247" y="256"/>
                  <a:pt x="247" y="256"/>
                </a:cubicBezTo>
                <a:cubicBezTo>
                  <a:pt x="250" y="256"/>
                  <a:pt x="252" y="255"/>
                  <a:pt x="253" y="253"/>
                </a:cubicBezTo>
                <a:cubicBezTo>
                  <a:pt x="255" y="252"/>
                  <a:pt x="256" y="250"/>
                  <a:pt x="256" y="247"/>
                </a:cubicBezTo>
                <a:cubicBezTo>
                  <a:pt x="256" y="229"/>
                  <a:pt x="256" y="229"/>
                  <a:pt x="256" y="229"/>
                </a:cubicBezTo>
                <a:cubicBezTo>
                  <a:pt x="256" y="226"/>
                  <a:pt x="255" y="224"/>
                  <a:pt x="253" y="222"/>
                </a:cubicBezTo>
                <a:cubicBezTo>
                  <a:pt x="252" y="220"/>
                  <a:pt x="250" y="219"/>
                  <a:pt x="247" y="219"/>
                </a:cubicBezTo>
                <a:cubicBezTo>
                  <a:pt x="229" y="219"/>
                  <a:pt x="229" y="219"/>
                  <a:pt x="229" y="219"/>
                </a:cubicBezTo>
                <a:cubicBezTo>
                  <a:pt x="226" y="219"/>
                  <a:pt x="224" y="220"/>
                  <a:pt x="222" y="222"/>
                </a:cubicBezTo>
                <a:cubicBezTo>
                  <a:pt x="220" y="224"/>
                  <a:pt x="219" y="226"/>
                  <a:pt x="219" y="229"/>
                </a:cubicBezTo>
                <a:lnTo>
                  <a:pt x="219" y="247"/>
                </a:lnTo>
                <a:close/>
                <a:moveTo>
                  <a:pt x="219" y="174"/>
                </a:moveTo>
                <a:cubicBezTo>
                  <a:pt x="219" y="176"/>
                  <a:pt x="220" y="179"/>
                  <a:pt x="222" y="180"/>
                </a:cubicBezTo>
                <a:cubicBezTo>
                  <a:pt x="224" y="182"/>
                  <a:pt x="226" y="183"/>
                  <a:pt x="229" y="183"/>
                </a:cubicBezTo>
                <a:cubicBezTo>
                  <a:pt x="247" y="183"/>
                  <a:pt x="247" y="183"/>
                  <a:pt x="247" y="183"/>
                </a:cubicBezTo>
                <a:cubicBezTo>
                  <a:pt x="250" y="183"/>
                  <a:pt x="252" y="182"/>
                  <a:pt x="253" y="180"/>
                </a:cubicBezTo>
                <a:cubicBezTo>
                  <a:pt x="255" y="179"/>
                  <a:pt x="256" y="176"/>
                  <a:pt x="256" y="174"/>
                </a:cubicBezTo>
                <a:cubicBezTo>
                  <a:pt x="256" y="155"/>
                  <a:pt x="256" y="155"/>
                  <a:pt x="256" y="155"/>
                </a:cubicBezTo>
                <a:cubicBezTo>
                  <a:pt x="256" y="153"/>
                  <a:pt x="255" y="151"/>
                  <a:pt x="253" y="149"/>
                </a:cubicBezTo>
                <a:cubicBezTo>
                  <a:pt x="252" y="147"/>
                  <a:pt x="250" y="146"/>
                  <a:pt x="247" y="146"/>
                </a:cubicBezTo>
                <a:cubicBezTo>
                  <a:pt x="229" y="146"/>
                  <a:pt x="229" y="146"/>
                  <a:pt x="229" y="146"/>
                </a:cubicBezTo>
                <a:cubicBezTo>
                  <a:pt x="226" y="146"/>
                  <a:pt x="224" y="147"/>
                  <a:pt x="222" y="149"/>
                </a:cubicBezTo>
                <a:cubicBezTo>
                  <a:pt x="220" y="151"/>
                  <a:pt x="219" y="153"/>
                  <a:pt x="219" y="155"/>
                </a:cubicBezTo>
                <a:lnTo>
                  <a:pt x="219" y="174"/>
                </a:lnTo>
                <a:close/>
                <a:moveTo>
                  <a:pt x="219" y="101"/>
                </a:moveTo>
                <a:cubicBezTo>
                  <a:pt x="219" y="103"/>
                  <a:pt x="220" y="105"/>
                  <a:pt x="222" y="107"/>
                </a:cubicBezTo>
                <a:cubicBezTo>
                  <a:pt x="224" y="109"/>
                  <a:pt x="226" y="110"/>
                  <a:pt x="229" y="110"/>
                </a:cubicBezTo>
                <a:cubicBezTo>
                  <a:pt x="247" y="110"/>
                  <a:pt x="247" y="110"/>
                  <a:pt x="247" y="110"/>
                </a:cubicBezTo>
                <a:cubicBezTo>
                  <a:pt x="250" y="110"/>
                  <a:pt x="252" y="109"/>
                  <a:pt x="253" y="107"/>
                </a:cubicBezTo>
                <a:cubicBezTo>
                  <a:pt x="255" y="105"/>
                  <a:pt x="256" y="103"/>
                  <a:pt x="256" y="101"/>
                </a:cubicBezTo>
                <a:cubicBezTo>
                  <a:pt x="256" y="82"/>
                  <a:pt x="256" y="82"/>
                  <a:pt x="256" y="82"/>
                </a:cubicBezTo>
                <a:cubicBezTo>
                  <a:pt x="256" y="80"/>
                  <a:pt x="255" y="77"/>
                  <a:pt x="253" y="76"/>
                </a:cubicBezTo>
                <a:cubicBezTo>
                  <a:pt x="252" y="74"/>
                  <a:pt x="250" y="73"/>
                  <a:pt x="247" y="73"/>
                </a:cubicBezTo>
                <a:cubicBezTo>
                  <a:pt x="229" y="73"/>
                  <a:pt x="229" y="73"/>
                  <a:pt x="229" y="73"/>
                </a:cubicBezTo>
                <a:cubicBezTo>
                  <a:pt x="226" y="73"/>
                  <a:pt x="224" y="74"/>
                  <a:pt x="222" y="76"/>
                </a:cubicBezTo>
                <a:cubicBezTo>
                  <a:pt x="220" y="77"/>
                  <a:pt x="219" y="80"/>
                  <a:pt x="219" y="82"/>
                </a:cubicBezTo>
                <a:lnTo>
                  <a:pt x="219" y="101"/>
                </a:lnTo>
                <a:close/>
                <a:moveTo>
                  <a:pt x="293" y="393"/>
                </a:moveTo>
                <a:cubicBezTo>
                  <a:pt x="293" y="396"/>
                  <a:pt x="293" y="398"/>
                  <a:pt x="295" y="400"/>
                </a:cubicBezTo>
                <a:cubicBezTo>
                  <a:pt x="297" y="401"/>
                  <a:pt x="299" y="402"/>
                  <a:pt x="302" y="402"/>
                </a:cubicBezTo>
                <a:cubicBezTo>
                  <a:pt x="320" y="402"/>
                  <a:pt x="320" y="402"/>
                  <a:pt x="320" y="402"/>
                </a:cubicBezTo>
                <a:cubicBezTo>
                  <a:pt x="323" y="402"/>
                  <a:pt x="325" y="401"/>
                  <a:pt x="327" y="400"/>
                </a:cubicBezTo>
                <a:cubicBezTo>
                  <a:pt x="328" y="398"/>
                  <a:pt x="329" y="396"/>
                  <a:pt x="329" y="393"/>
                </a:cubicBezTo>
                <a:cubicBezTo>
                  <a:pt x="329" y="375"/>
                  <a:pt x="329" y="375"/>
                  <a:pt x="329" y="375"/>
                </a:cubicBezTo>
                <a:cubicBezTo>
                  <a:pt x="329" y="372"/>
                  <a:pt x="328" y="370"/>
                  <a:pt x="327" y="368"/>
                </a:cubicBezTo>
                <a:cubicBezTo>
                  <a:pt x="325" y="367"/>
                  <a:pt x="323" y="366"/>
                  <a:pt x="320" y="366"/>
                </a:cubicBezTo>
                <a:cubicBezTo>
                  <a:pt x="302" y="366"/>
                  <a:pt x="302" y="366"/>
                  <a:pt x="302" y="366"/>
                </a:cubicBezTo>
                <a:cubicBezTo>
                  <a:pt x="299" y="366"/>
                  <a:pt x="297" y="367"/>
                  <a:pt x="295" y="368"/>
                </a:cubicBezTo>
                <a:cubicBezTo>
                  <a:pt x="293" y="370"/>
                  <a:pt x="293" y="372"/>
                  <a:pt x="293" y="375"/>
                </a:cubicBezTo>
                <a:lnTo>
                  <a:pt x="293" y="393"/>
                </a:lnTo>
                <a:close/>
                <a:moveTo>
                  <a:pt x="293" y="320"/>
                </a:moveTo>
                <a:cubicBezTo>
                  <a:pt x="293" y="323"/>
                  <a:pt x="293" y="325"/>
                  <a:pt x="295" y="327"/>
                </a:cubicBezTo>
                <a:cubicBezTo>
                  <a:pt x="297" y="328"/>
                  <a:pt x="299" y="329"/>
                  <a:pt x="302" y="329"/>
                </a:cubicBezTo>
                <a:cubicBezTo>
                  <a:pt x="320" y="329"/>
                  <a:pt x="320" y="329"/>
                  <a:pt x="320" y="329"/>
                </a:cubicBezTo>
                <a:cubicBezTo>
                  <a:pt x="323" y="329"/>
                  <a:pt x="325" y="328"/>
                  <a:pt x="327" y="327"/>
                </a:cubicBezTo>
                <a:cubicBezTo>
                  <a:pt x="328" y="325"/>
                  <a:pt x="329" y="323"/>
                  <a:pt x="329" y="320"/>
                </a:cubicBezTo>
                <a:cubicBezTo>
                  <a:pt x="329" y="302"/>
                  <a:pt x="329" y="302"/>
                  <a:pt x="329" y="302"/>
                </a:cubicBezTo>
                <a:cubicBezTo>
                  <a:pt x="329" y="299"/>
                  <a:pt x="328" y="297"/>
                  <a:pt x="327" y="295"/>
                </a:cubicBezTo>
                <a:cubicBezTo>
                  <a:pt x="325" y="293"/>
                  <a:pt x="323" y="293"/>
                  <a:pt x="320" y="293"/>
                </a:cubicBezTo>
                <a:cubicBezTo>
                  <a:pt x="302" y="293"/>
                  <a:pt x="302" y="293"/>
                  <a:pt x="302" y="293"/>
                </a:cubicBezTo>
                <a:cubicBezTo>
                  <a:pt x="299" y="293"/>
                  <a:pt x="297" y="293"/>
                  <a:pt x="295" y="295"/>
                </a:cubicBezTo>
                <a:cubicBezTo>
                  <a:pt x="293" y="297"/>
                  <a:pt x="293" y="299"/>
                  <a:pt x="293" y="302"/>
                </a:cubicBezTo>
                <a:lnTo>
                  <a:pt x="293" y="320"/>
                </a:lnTo>
                <a:close/>
                <a:moveTo>
                  <a:pt x="293" y="247"/>
                </a:moveTo>
                <a:cubicBezTo>
                  <a:pt x="293" y="250"/>
                  <a:pt x="293" y="252"/>
                  <a:pt x="295" y="253"/>
                </a:cubicBezTo>
                <a:cubicBezTo>
                  <a:pt x="297" y="255"/>
                  <a:pt x="299" y="256"/>
                  <a:pt x="302" y="256"/>
                </a:cubicBezTo>
                <a:cubicBezTo>
                  <a:pt x="320" y="256"/>
                  <a:pt x="320" y="256"/>
                  <a:pt x="320" y="256"/>
                </a:cubicBezTo>
                <a:cubicBezTo>
                  <a:pt x="323" y="256"/>
                  <a:pt x="325" y="255"/>
                  <a:pt x="327" y="253"/>
                </a:cubicBezTo>
                <a:cubicBezTo>
                  <a:pt x="328" y="252"/>
                  <a:pt x="329" y="250"/>
                  <a:pt x="329" y="247"/>
                </a:cubicBezTo>
                <a:cubicBezTo>
                  <a:pt x="329" y="229"/>
                  <a:pt x="329" y="229"/>
                  <a:pt x="329" y="229"/>
                </a:cubicBezTo>
                <a:cubicBezTo>
                  <a:pt x="329" y="226"/>
                  <a:pt x="328" y="224"/>
                  <a:pt x="327" y="222"/>
                </a:cubicBezTo>
                <a:cubicBezTo>
                  <a:pt x="325" y="220"/>
                  <a:pt x="323" y="219"/>
                  <a:pt x="320" y="219"/>
                </a:cubicBezTo>
                <a:cubicBezTo>
                  <a:pt x="302" y="219"/>
                  <a:pt x="302" y="219"/>
                  <a:pt x="302" y="219"/>
                </a:cubicBezTo>
                <a:cubicBezTo>
                  <a:pt x="299" y="219"/>
                  <a:pt x="297" y="220"/>
                  <a:pt x="295" y="222"/>
                </a:cubicBezTo>
                <a:cubicBezTo>
                  <a:pt x="293" y="224"/>
                  <a:pt x="293" y="226"/>
                  <a:pt x="293" y="229"/>
                </a:cubicBezTo>
                <a:lnTo>
                  <a:pt x="293" y="247"/>
                </a:lnTo>
                <a:close/>
                <a:moveTo>
                  <a:pt x="293" y="174"/>
                </a:moveTo>
                <a:cubicBezTo>
                  <a:pt x="293" y="176"/>
                  <a:pt x="293" y="179"/>
                  <a:pt x="295" y="180"/>
                </a:cubicBezTo>
                <a:cubicBezTo>
                  <a:pt x="297" y="182"/>
                  <a:pt x="299" y="183"/>
                  <a:pt x="302" y="183"/>
                </a:cubicBezTo>
                <a:cubicBezTo>
                  <a:pt x="320" y="183"/>
                  <a:pt x="320" y="183"/>
                  <a:pt x="320" y="183"/>
                </a:cubicBezTo>
                <a:cubicBezTo>
                  <a:pt x="323" y="183"/>
                  <a:pt x="325" y="182"/>
                  <a:pt x="327" y="180"/>
                </a:cubicBezTo>
                <a:cubicBezTo>
                  <a:pt x="328" y="179"/>
                  <a:pt x="329" y="176"/>
                  <a:pt x="329" y="174"/>
                </a:cubicBezTo>
                <a:cubicBezTo>
                  <a:pt x="329" y="155"/>
                  <a:pt x="329" y="155"/>
                  <a:pt x="329" y="155"/>
                </a:cubicBezTo>
                <a:cubicBezTo>
                  <a:pt x="329" y="153"/>
                  <a:pt x="328" y="151"/>
                  <a:pt x="327" y="149"/>
                </a:cubicBezTo>
                <a:cubicBezTo>
                  <a:pt x="325" y="147"/>
                  <a:pt x="323" y="146"/>
                  <a:pt x="320" y="146"/>
                </a:cubicBezTo>
                <a:cubicBezTo>
                  <a:pt x="302" y="146"/>
                  <a:pt x="302" y="146"/>
                  <a:pt x="302" y="146"/>
                </a:cubicBezTo>
                <a:cubicBezTo>
                  <a:pt x="299" y="146"/>
                  <a:pt x="297" y="147"/>
                  <a:pt x="295" y="149"/>
                </a:cubicBezTo>
                <a:cubicBezTo>
                  <a:pt x="293" y="151"/>
                  <a:pt x="293" y="153"/>
                  <a:pt x="293" y="155"/>
                </a:cubicBezTo>
                <a:lnTo>
                  <a:pt x="293" y="174"/>
                </a:lnTo>
                <a:close/>
                <a:moveTo>
                  <a:pt x="293" y="101"/>
                </a:moveTo>
                <a:cubicBezTo>
                  <a:pt x="293" y="103"/>
                  <a:pt x="293" y="105"/>
                  <a:pt x="295" y="107"/>
                </a:cubicBezTo>
                <a:cubicBezTo>
                  <a:pt x="297" y="109"/>
                  <a:pt x="299" y="110"/>
                  <a:pt x="302" y="110"/>
                </a:cubicBezTo>
                <a:cubicBezTo>
                  <a:pt x="320" y="110"/>
                  <a:pt x="320" y="110"/>
                  <a:pt x="320" y="110"/>
                </a:cubicBezTo>
                <a:cubicBezTo>
                  <a:pt x="323" y="110"/>
                  <a:pt x="325" y="109"/>
                  <a:pt x="327" y="107"/>
                </a:cubicBezTo>
                <a:cubicBezTo>
                  <a:pt x="328" y="105"/>
                  <a:pt x="329" y="103"/>
                  <a:pt x="329" y="101"/>
                </a:cubicBezTo>
                <a:cubicBezTo>
                  <a:pt x="329" y="82"/>
                  <a:pt x="329" y="82"/>
                  <a:pt x="329" y="82"/>
                </a:cubicBezTo>
                <a:cubicBezTo>
                  <a:pt x="329" y="80"/>
                  <a:pt x="328" y="77"/>
                  <a:pt x="327" y="76"/>
                </a:cubicBezTo>
                <a:cubicBezTo>
                  <a:pt x="325" y="74"/>
                  <a:pt x="323" y="73"/>
                  <a:pt x="320" y="73"/>
                </a:cubicBezTo>
                <a:cubicBezTo>
                  <a:pt x="302" y="73"/>
                  <a:pt x="302" y="73"/>
                  <a:pt x="302" y="73"/>
                </a:cubicBezTo>
                <a:cubicBezTo>
                  <a:pt x="299" y="73"/>
                  <a:pt x="297" y="74"/>
                  <a:pt x="295" y="76"/>
                </a:cubicBezTo>
                <a:cubicBezTo>
                  <a:pt x="293" y="77"/>
                  <a:pt x="293" y="80"/>
                  <a:pt x="293" y="82"/>
                </a:cubicBezTo>
                <a:lnTo>
                  <a:pt x="293" y="10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7177" name="Freeform 278"/>
          <p:cNvSpPr>
            <a:spLocks/>
          </p:cNvSpPr>
          <p:nvPr/>
        </p:nvSpPr>
        <p:spPr bwMode="auto">
          <a:xfrm>
            <a:off x="9710738" y="2667000"/>
            <a:ext cx="454025" cy="382588"/>
          </a:xfrm>
          <a:custGeom>
            <a:avLst/>
            <a:gdLst>
              <a:gd name="T0" fmla="*/ 2147483647 w 282"/>
              <a:gd name="T1" fmla="*/ 2147483647 h 239"/>
              <a:gd name="T2" fmla="*/ 2147483647 w 282"/>
              <a:gd name="T3" fmla="*/ 2147483647 h 239"/>
              <a:gd name="T4" fmla="*/ 2147483647 w 282"/>
              <a:gd name="T5" fmla="*/ 2147483647 h 239"/>
              <a:gd name="T6" fmla="*/ 2147483647 w 282"/>
              <a:gd name="T7" fmla="*/ 2147483647 h 239"/>
              <a:gd name="T8" fmla="*/ 2147483647 w 282"/>
              <a:gd name="T9" fmla="*/ 2147483647 h 239"/>
              <a:gd name="T10" fmla="*/ 2147483647 w 282"/>
              <a:gd name="T11" fmla="*/ 0 h 239"/>
              <a:gd name="T12" fmla="*/ 0 w 282"/>
              <a:gd name="T13" fmla="*/ 2147483647 h 239"/>
              <a:gd name="T14" fmla="*/ 0 w 282"/>
              <a:gd name="T15" fmla="*/ 2147483647 h 239"/>
              <a:gd name="T16" fmla="*/ 2147483647 w 282"/>
              <a:gd name="T17" fmla="*/ 2147483647 h 239"/>
              <a:gd name="T18" fmla="*/ 2147483647 w 282"/>
              <a:gd name="T19" fmla="*/ 2147483647 h 239"/>
              <a:gd name="T20" fmla="*/ 2147483647 w 282"/>
              <a:gd name="T21" fmla="*/ 2147483647 h 239"/>
              <a:gd name="T22" fmla="*/ 2147483647 w 282"/>
              <a:gd name="T23" fmla="*/ 2147483647 h 239"/>
              <a:gd name="T24" fmla="*/ 2147483647 w 282"/>
              <a:gd name="T25" fmla="*/ 2147483647 h 239"/>
              <a:gd name="T26" fmla="*/ 2147483647 w 282"/>
              <a:gd name="T27" fmla="*/ 2147483647 h 239"/>
              <a:gd name="T28" fmla="*/ 2147483647 w 282"/>
              <a:gd name="T29" fmla="*/ 2147483647 h 239"/>
              <a:gd name="T30" fmla="*/ 2147483647 w 282"/>
              <a:gd name="T31" fmla="*/ 2147483647 h 239"/>
              <a:gd name="T32" fmla="*/ 2147483647 w 282"/>
              <a:gd name="T33" fmla="*/ 2147483647 h 239"/>
              <a:gd name="T34" fmla="*/ 2147483647 w 282"/>
              <a:gd name="T35" fmla="*/ 2147483647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2" h="239">
                <a:moveTo>
                  <a:pt x="282" y="142"/>
                </a:moveTo>
                <a:lnTo>
                  <a:pt x="229" y="89"/>
                </a:lnTo>
                <a:lnTo>
                  <a:pt x="229" y="9"/>
                </a:lnTo>
                <a:lnTo>
                  <a:pt x="194" y="9"/>
                </a:lnTo>
                <a:lnTo>
                  <a:pt x="194" y="53"/>
                </a:lnTo>
                <a:lnTo>
                  <a:pt x="141" y="0"/>
                </a:lnTo>
                <a:lnTo>
                  <a:pt x="0" y="142"/>
                </a:lnTo>
                <a:lnTo>
                  <a:pt x="0" y="150"/>
                </a:lnTo>
                <a:lnTo>
                  <a:pt x="35" y="150"/>
                </a:lnTo>
                <a:lnTo>
                  <a:pt x="35" y="239"/>
                </a:lnTo>
                <a:lnTo>
                  <a:pt x="123" y="239"/>
                </a:lnTo>
                <a:lnTo>
                  <a:pt x="123" y="186"/>
                </a:lnTo>
                <a:lnTo>
                  <a:pt x="159" y="186"/>
                </a:lnTo>
                <a:lnTo>
                  <a:pt x="159" y="239"/>
                </a:lnTo>
                <a:lnTo>
                  <a:pt x="247" y="239"/>
                </a:lnTo>
                <a:lnTo>
                  <a:pt x="247" y="150"/>
                </a:lnTo>
                <a:lnTo>
                  <a:pt x="282" y="150"/>
                </a:lnTo>
                <a:lnTo>
                  <a:pt x="282"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7178" name="Freeform 280"/>
          <p:cNvSpPr>
            <a:spLocks noEditPoints="1"/>
          </p:cNvSpPr>
          <p:nvPr/>
        </p:nvSpPr>
        <p:spPr bwMode="auto">
          <a:xfrm>
            <a:off x="9717088" y="3802063"/>
            <a:ext cx="442912" cy="358775"/>
          </a:xfrm>
          <a:custGeom>
            <a:avLst/>
            <a:gdLst>
              <a:gd name="T0" fmla="*/ 0 w 283"/>
              <a:gd name="T1" fmla="*/ 2147483647 h 282"/>
              <a:gd name="T2" fmla="*/ 2147483647 w 283"/>
              <a:gd name="T3" fmla="*/ 2147483647 h 282"/>
              <a:gd name="T4" fmla="*/ 2147483647 w 283"/>
              <a:gd name="T5" fmla="*/ 0 h 282"/>
              <a:gd name="T6" fmla="*/ 0 w 283"/>
              <a:gd name="T7" fmla="*/ 0 h 282"/>
              <a:gd name="T8" fmla="*/ 0 w 283"/>
              <a:gd name="T9" fmla="*/ 2147483647 h 282"/>
              <a:gd name="T10" fmla="*/ 2147483647 w 283"/>
              <a:gd name="T11" fmla="*/ 2147483647 h 282"/>
              <a:gd name="T12" fmla="*/ 2147483647 w 283"/>
              <a:gd name="T13" fmla="*/ 2147483647 h 282"/>
              <a:gd name="T14" fmla="*/ 2147483647 w 283"/>
              <a:gd name="T15" fmla="*/ 2147483647 h 282"/>
              <a:gd name="T16" fmla="*/ 2147483647 w 283"/>
              <a:gd name="T17" fmla="*/ 2147483647 h 282"/>
              <a:gd name="T18" fmla="*/ 2147483647 w 283"/>
              <a:gd name="T19" fmla="*/ 2147483647 h 282"/>
              <a:gd name="T20" fmla="*/ 2147483647 w 283"/>
              <a:gd name="T21" fmla="*/ 2147483647 h 282"/>
              <a:gd name="T22" fmla="*/ 2147483647 w 283"/>
              <a:gd name="T23" fmla="*/ 2147483647 h 282"/>
              <a:gd name="T24" fmla="*/ 2147483647 w 283"/>
              <a:gd name="T25" fmla="*/ 2147483647 h 282"/>
              <a:gd name="T26" fmla="*/ 2147483647 w 283"/>
              <a:gd name="T27" fmla="*/ 2147483647 h 282"/>
              <a:gd name="T28" fmla="*/ 2147483647 w 283"/>
              <a:gd name="T29" fmla="*/ 2147483647 h 282"/>
              <a:gd name="T30" fmla="*/ 2147483647 w 283"/>
              <a:gd name="T31" fmla="*/ 2147483647 h 282"/>
              <a:gd name="T32" fmla="*/ 2147483647 w 283"/>
              <a:gd name="T33" fmla="*/ 2147483647 h 282"/>
              <a:gd name="T34" fmla="*/ 2147483647 w 283"/>
              <a:gd name="T35" fmla="*/ 2147483647 h 282"/>
              <a:gd name="T36" fmla="*/ 2147483647 w 283"/>
              <a:gd name="T37" fmla="*/ 2147483647 h 282"/>
              <a:gd name="T38" fmla="*/ 2147483647 w 283"/>
              <a:gd name="T39" fmla="*/ 2147483647 h 282"/>
              <a:gd name="T40" fmla="*/ 2147483647 w 283"/>
              <a:gd name="T41" fmla="*/ 2147483647 h 282"/>
              <a:gd name="T42" fmla="*/ 2147483647 w 283"/>
              <a:gd name="T43" fmla="*/ 2147483647 h 282"/>
              <a:gd name="T44" fmla="*/ 2147483647 w 283"/>
              <a:gd name="T45" fmla="*/ 2147483647 h 282"/>
              <a:gd name="T46" fmla="*/ 2147483647 w 283"/>
              <a:gd name="T47" fmla="*/ 2147483647 h 282"/>
              <a:gd name="T48" fmla="*/ 2147483647 w 283"/>
              <a:gd name="T49" fmla="*/ 2147483647 h 282"/>
              <a:gd name="T50" fmla="*/ 2147483647 w 283"/>
              <a:gd name="T51" fmla="*/ 2147483647 h 282"/>
              <a:gd name="T52" fmla="*/ 2147483647 w 283"/>
              <a:gd name="T53" fmla="*/ 2147483647 h 282"/>
              <a:gd name="T54" fmla="*/ 2147483647 w 283"/>
              <a:gd name="T55" fmla="*/ 2147483647 h 282"/>
              <a:gd name="T56" fmla="*/ 2147483647 w 283"/>
              <a:gd name="T57" fmla="*/ 2147483647 h 282"/>
              <a:gd name="T58" fmla="*/ 2147483647 w 283"/>
              <a:gd name="T59" fmla="*/ 2147483647 h 282"/>
              <a:gd name="T60" fmla="*/ 2147483647 w 283"/>
              <a:gd name="T61" fmla="*/ 2147483647 h 282"/>
              <a:gd name="T62" fmla="*/ 2147483647 w 283"/>
              <a:gd name="T63" fmla="*/ 2147483647 h 282"/>
              <a:gd name="T64" fmla="*/ 2147483647 w 283"/>
              <a:gd name="T65" fmla="*/ 2147483647 h 282"/>
              <a:gd name="T66" fmla="*/ 2147483647 w 283"/>
              <a:gd name="T67" fmla="*/ 2147483647 h 282"/>
              <a:gd name="T68" fmla="*/ 2147483647 w 283"/>
              <a:gd name="T69" fmla="*/ 2147483647 h 282"/>
              <a:gd name="T70" fmla="*/ 2147483647 w 283"/>
              <a:gd name="T71" fmla="*/ 2147483647 h 282"/>
              <a:gd name="T72" fmla="*/ 2147483647 w 283"/>
              <a:gd name="T73" fmla="*/ 2147483647 h 282"/>
              <a:gd name="T74" fmla="*/ 2147483647 w 283"/>
              <a:gd name="T75" fmla="*/ 2147483647 h 282"/>
              <a:gd name="T76" fmla="*/ 2147483647 w 283"/>
              <a:gd name="T77" fmla="*/ 2147483647 h 282"/>
              <a:gd name="T78" fmla="*/ 2147483647 w 283"/>
              <a:gd name="T79" fmla="*/ 2147483647 h 282"/>
              <a:gd name="T80" fmla="*/ 2147483647 w 283"/>
              <a:gd name="T81" fmla="*/ 2147483647 h 282"/>
              <a:gd name="T82" fmla="*/ 2147483647 w 283"/>
              <a:gd name="T83" fmla="*/ 2147483647 h 282"/>
              <a:gd name="T84" fmla="*/ 2147483647 w 283"/>
              <a:gd name="T85" fmla="*/ 2147483647 h 282"/>
              <a:gd name="T86" fmla="*/ 2147483647 w 283"/>
              <a:gd name="T87" fmla="*/ 2147483647 h 282"/>
              <a:gd name="T88" fmla="*/ 2147483647 w 283"/>
              <a:gd name="T89" fmla="*/ 2147483647 h 282"/>
              <a:gd name="T90" fmla="*/ 2147483647 w 283"/>
              <a:gd name="T91" fmla="*/ 2147483647 h 282"/>
              <a:gd name="T92" fmla="*/ 2147483647 w 283"/>
              <a:gd name="T93" fmla="*/ 2147483647 h 282"/>
              <a:gd name="T94" fmla="*/ 2147483647 w 283"/>
              <a:gd name="T95" fmla="*/ 2147483647 h 282"/>
              <a:gd name="T96" fmla="*/ 2147483647 w 283"/>
              <a:gd name="T97" fmla="*/ 2147483647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3" h="282">
                <a:moveTo>
                  <a:pt x="0" y="282"/>
                </a:moveTo>
                <a:lnTo>
                  <a:pt x="142" y="282"/>
                </a:lnTo>
                <a:lnTo>
                  <a:pt x="142" y="0"/>
                </a:lnTo>
                <a:lnTo>
                  <a:pt x="0" y="0"/>
                </a:lnTo>
                <a:lnTo>
                  <a:pt x="0" y="282"/>
                </a:lnTo>
                <a:close/>
                <a:moveTo>
                  <a:pt x="89" y="35"/>
                </a:moveTo>
                <a:lnTo>
                  <a:pt x="124" y="35"/>
                </a:lnTo>
                <a:lnTo>
                  <a:pt x="124" y="70"/>
                </a:lnTo>
                <a:lnTo>
                  <a:pt x="89" y="70"/>
                </a:lnTo>
                <a:lnTo>
                  <a:pt x="89" y="35"/>
                </a:lnTo>
                <a:close/>
                <a:moveTo>
                  <a:pt x="89" y="106"/>
                </a:moveTo>
                <a:lnTo>
                  <a:pt x="124" y="106"/>
                </a:lnTo>
                <a:lnTo>
                  <a:pt x="124" y="141"/>
                </a:lnTo>
                <a:lnTo>
                  <a:pt x="89" y="141"/>
                </a:lnTo>
                <a:lnTo>
                  <a:pt x="89" y="106"/>
                </a:lnTo>
                <a:close/>
                <a:moveTo>
                  <a:pt x="89" y="176"/>
                </a:moveTo>
                <a:lnTo>
                  <a:pt x="124" y="176"/>
                </a:lnTo>
                <a:lnTo>
                  <a:pt x="124" y="212"/>
                </a:lnTo>
                <a:lnTo>
                  <a:pt x="89" y="212"/>
                </a:lnTo>
                <a:lnTo>
                  <a:pt x="89" y="176"/>
                </a:lnTo>
                <a:close/>
                <a:moveTo>
                  <a:pt x="18" y="35"/>
                </a:moveTo>
                <a:lnTo>
                  <a:pt x="53" y="35"/>
                </a:lnTo>
                <a:lnTo>
                  <a:pt x="53" y="70"/>
                </a:lnTo>
                <a:lnTo>
                  <a:pt x="18" y="70"/>
                </a:lnTo>
                <a:lnTo>
                  <a:pt x="18" y="35"/>
                </a:lnTo>
                <a:close/>
                <a:moveTo>
                  <a:pt x="18" y="106"/>
                </a:moveTo>
                <a:lnTo>
                  <a:pt x="53" y="106"/>
                </a:lnTo>
                <a:lnTo>
                  <a:pt x="53" y="141"/>
                </a:lnTo>
                <a:lnTo>
                  <a:pt x="18" y="141"/>
                </a:lnTo>
                <a:lnTo>
                  <a:pt x="18" y="106"/>
                </a:lnTo>
                <a:close/>
                <a:moveTo>
                  <a:pt x="18" y="176"/>
                </a:moveTo>
                <a:lnTo>
                  <a:pt x="53" y="176"/>
                </a:lnTo>
                <a:lnTo>
                  <a:pt x="53" y="212"/>
                </a:lnTo>
                <a:lnTo>
                  <a:pt x="18" y="212"/>
                </a:lnTo>
                <a:lnTo>
                  <a:pt x="18" y="176"/>
                </a:lnTo>
                <a:close/>
                <a:moveTo>
                  <a:pt x="159" y="88"/>
                </a:moveTo>
                <a:lnTo>
                  <a:pt x="283" y="88"/>
                </a:lnTo>
                <a:lnTo>
                  <a:pt x="283" y="106"/>
                </a:lnTo>
                <a:lnTo>
                  <a:pt x="159" y="106"/>
                </a:lnTo>
                <a:lnTo>
                  <a:pt x="159" y="88"/>
                </a:lnTo>
                <a:close/>
                <a:moveTo>
                  <a:pt x="159" y="282"/>
                </a:moveTo>
                <a:lnTo>
                  <a:pt x="195" y="282"/>
                </a:lnTo>
                <a:lnTo>
                  <a:pt x="195" y="212"/>
                </a:lnTo>
                <a:lnTo>
                  <a:pt x="248" y="212"/>
                </a:lnTo>
                <a:lnTo>
                  <a:pt x="248" y="282"/>
                </a:lnTo>
                <a:lnTo>
                  <a:pt x="283" y="282"/>
                </a:lnTo>
                <a:lnTo>
                  <a:pt x="283" y="123"/>
                </a:lnTo>
                <a:lnTo>
                  <a:pt x="159" y="123"/>
                </a:lnTo>
                <a:lnTo>
                  <a:pt x="159" y="2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7179" name="Freeform 308"/>
          <p:cNvSpPr>
            <a:spLocks noEditPoints="1"/>
          </p:cNvSpPr>
          <p:nvPr/>
        </p:nvSpPr>
        <p:spPr bwMode="auto">
          <a:xfrm>
            <a:off x="10909300" y="3805238"/>
            <a:ext cx="309563" cy="354012"/>
          </a:xfrm>
          <a:custGeom>
            <a:avLst/>
            <a:gdLst>
              <a:gd name="T0" fmla="*/ 2147483647 w 448"/>
              <a:gd name="T1" fmla="*/ 2147483647 h 512"/>
              <a:gd name="T2" fmla="*/ 2147483647 w 448"/>
              <a:gd name="T3" fmla="*/ 2147483647 h 512"/>
              <a:gd name="T4" fmla="*/ 2147483647 w 448"/>
              <a:gd name="T5" fmla="*/ 2147483647 h 512"/>
              <a:gd name="T6" fmla="*/ 2147483647 w 448"/>
              <a:gd name="T7" fmla="*/ 2147483647 h 512"/>
              <a:gd name="T8" fmla="*/ 2147483647 w 448"/>
              <a:gd name="T9" fmla="*/ 2147483647 h 512"/>
              <a:gd name="T10" fmla="*/ 2147483647 w 448"/>
              <a:gd name="T11" fmla="*/ 2147483647 h 512"/>
              <a:gd name="T12" fmla="*/ 2147483647 w 448"/>
              <a:gd name="T13" fmla="*/ 0 h 512"/>
              <a:gd name="T14" fmla="*/ 2147483647 w 448"/>
              <a:gd name="T15" fmla="*/ 0 h 512"/>
              <a:gd name="T16" fmla="*/ 0 w 448"/>
              <a:gd name="T17" fmla="*/ 2147483647 h 512"/>
              <a:gd name="T18" fmla="*/ 0 w 448"/>
              <a:gd name="T19" fmla="*/ 2147483647 h 512"/>
              <a:gd name="T20" fmla="*/ 2147483647 w 448"/>
              <a:gd name="T21" fmla="*/ 2147483647 h 512"/>
              <a:gd name="T22" fmla="*/ 2147483647 w 448"/>
              <a:gd name="T23" fmla="*/ 2147483647 h 512"/>
              <a:gd name="T24" fmla="*/ 2147483647 w 448"/>
              <a:gd name="T25" fmla="*/ 2147483647 h 512"/>
              <a:gd name="T26" fmla="*/ 2147483647 w 448"/>
              <a:gd name="T27" fmla="*/ 2147483647 h 512"/>
              <a:gd name="T28" fmla="*/ 2147483647 w 448"/>
              <a:gd name="T29" fmla="*/ 2147483647 h 512"/>
              <a:gd name="T30" fmla="*/ 2147483647 w 448"/>
              <a:gd name="T31" fmla="*/ 2147483647 h 512"/>
              <a:gd name="T32" fmla="*/ 2147483647 w 448"/>
              <a:gd name="T33" fmla="*/ 2147483647 h 512"/>
              <a:gd name="T34" fmla="*/ 2147483647 w 448"/>
              <a:gd name="T35" fmla="*/ 2147483647 h 512"/>
              <a:gd name="T36" fmla="*/ 2147483647 w 448"/>
              <a:gd name="T37" fmla="*/ 2147483647 h 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8" h="512">
                <a:moveTo>
                  <a:pt x="416" y="64"/>
                </a:moveTo>
                <a:cubicBezTo>
                  <a:pt x="416" y="480"/>
                  <a:pt x="416" y="480"/>
                  <a:pt x="416" y="480"/>
                </a:cubicBezTo>
                <a:cubicBezTo>
                  <a:pt x="80" y="480"/>
                  <a:pt x="80" y="480"/>
                  <a:pt x="80" y="480"/>
                </a:cubicBezTo>
                <a:cubicBezTo>
                  <a:pt x="53" y="480"/>
                  <a:pt x="32" y="459"/>
                  <a:pt x="32" y="432"/>
                </a:cubicBezTo>
                <a:cubicBezTo>
                  <a:pt x="32" y="405"/>
                  <a:pt x="53" y="384"/>
                  <a:pt x="80" y="384"/>
                </a:cubicBezTo>
                <a:cubicBezTo>
                  <a:pt x="384" y="384"/>
                  <a:pt x="384" y="384"/>
                  <a:pt x="384" y="384"/>
                </a:cubicBezTo>
                <a:cubicBezTo>
                  <a:pt x="384" y="0"/>
                  <a:pt x="384" y="0"/>
                  <a:pt x="384" y="0"/>
                </a:cubicBezTo>
                <a:cubicBezTo>
                  <a:pt x="64" y="0"/>
                  <a:pt x="64" y="0"/>
                  <a:pt x="64" y="0"/>
                </a:cubicBezTo>
                <a:cubicBezTo>
                  <a:pt x="29" y="0"/>
                  <a:pt x="0" y="29"/>
                  <a:pt x="0" y="64"/>
                </a:cubicBezTo>
                <a:cubicBezTo>
                  <a:pt x="0" y="448"/>
                  <a:pt x="0" y="448"/>
                  <a:pt x="0" y="448"/>
                </a:cubicBezTo>
                <a:cubicBezTo>
                  <a:pt x="0" y="483"/>
                  <a:pt x="29" y="512"/>
                  <a:pt x="64" y="512"/>
                </a:cubicBezTo>
                <a:cubicBezTo>
                  <a:pt x="448" y="512"/>
                  <a:pt x="448" y="512"/>
                  <a:pt x="448" y="512"/>
                </a:cubicBezTo>
                <a:cubicBezTo>
                  <a:pt x="448" y="64"/>
                  <a:pt x="448" y="64"/>
                  <a:pt x="448" y="64"/>
                </a:cubicBezTo>
                <a:lnTo>
                  <a:pt x="416" y="64"/>
                </a:lnTo>
                <a:close/>
                <a:moveTo>
                  <a:pt x="96" y="416"/>
                </a:moveTo>
                <a:cubicBezTo>
                  <a:pt x="384" y="416"/>
                  <a:pt x="384" y="416"/>
                  <a:pt x="384" y="416"/>
                </a:cubicBezTo>
                <a:cubicBezTo>
                  <a:pt x="384" y="448"/>
                  <a:pt x="384" y="448"/>
                  <a:pt x="384" y="448"/>
                </a:cubicBezTo>
                <a:cubicBezTo>
                  <a:pt x="96" y="448"/>
                  <a:pt x="96" y="448"/>
                  <a:pt x="96" y="448"/>
                </a:cubicBezTo>
                <a:lnTo>
                  <a:pt x="96" y="4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7180" name="TextBox 35"/>
          <p:cNvSpPr txBox="1">
            <a:spLocks noChangeArrowheads="1"/>
          </p:cNvSpPr>
          <p:nvPr/>
        </p:nvSpPr>
        <p:spPr bwMode="auto">
          <a:xfrm>
            <a:off x="339671" y="2454185"/>
            <a:ext cx="3421935"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49325">
              <a:defRPr>
                <a:solidFill>
                  <a:schemeClr val="tx1"/>
                </a:solidFill>
                <a:latin typeface="Calibri" pitchFamily="34" charset="0"/>
                <a:ea typeface="宋体" pitchFamily="2" charset="-122"/>
              </a:defRPr>
            </a:lvl1pPr>
            <a:lvl2pPr marL="742950" indent="-285750" defTabSz="949325">
              <a:defRPr>
                <a:solidFill>
                  <a:schemeClr val="tx1"/>
                </a:solidFill>
                <a:latin typeface="Calibri" pitchFamily="34" charset="0"/>
                <a:ea typeface="宋体" pitchFamily="2" charset="-122"/>
              </a:defRPr>
            </a:lvl2pPr>
            <a:lvl3pPr marL="1143000" indent="-228600" defTabSz="949325">
              <a:defRPr>
                <a:solidFill>
                  <a:schemeClr val="tx1"/>
                </a:solidFill>
                <a:latin typeface="Calibri" pitchFamily="34" charset="0"/>
                <a:ea typeface="宋体" pitchFamily="2" charset="-122"/>
              </a:defRPr>
            </a:lvl3pPr>
            <a:lvl4pPr marL="1600200" indent="-228600" defTabSz="949325">
              <a:defRPr>
                <a:solidFill>
                  <a:schemeClr val="tx1"/>
                </a:solidFill>
                <a:latin typeface="Calibri" pitchFamily="34" charset="0"/>
                <a:ea typeface="宋体" pitchFamily="2" charset="-122"/>
              </a:defRPr>
            </a:lvl4pPr>
            <a:lvl5pPr marL="2057400" indent="-228600" defTabSz="949325">
              <a:defRPr>
                <a:solidFill>
                  <a:schemeClr val="tx1"/>
                </a:solidFill>
                <a:latin typeface="Calibri" pitchFamily="34" charset="0"/>
                <a:ea typeface="宋体" pitchFamily="2" charset="-122"/>
              </a:defRPr>
            </a:lvl5pPr>
            <a:lvl6pPr marL="2514600" indent="-228600" defTabSz="9493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9493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9493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9493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50000"/>
              </a:lnSpc>
            </a:pPr>
            <a:r>
              <a:rPr lang="zh-CN" altLang="en-US" sz="1400" dirty="0">
                <a:solidFill>
                  <a:srgbClr val="262626"/>
                </a:solidFill>
                <a:latin typeface="微软雅黑" pitchFamily="34" charset="-122"/>
                <a:ea typeface="微软雅黑" pitchFamily="34" charset="-122"/>
                <a:sym typeface="Gill Sans"/>
              </a:rPr>
              <a:t>Click on input text Click Into text Click To enter text</a:t>
            </a:r>
            <a:endParaRPr lang="en-US" altLang="zh-CN" sz="1400" dirty="0">
              <a:solidFill>
                <a:srgbClr val="262626"/>
              </a:solidFill>
              <a:latin typeface="微软雅黑" pitchFamily="34" charset="-122"/>
              <a:ea typeface="微软雅黑" pitchFamily="34" charset="-122"/>
              <a:sym typeface="Gill Sans"/>
            </a:endParaRPr>
          </a:p>
          <a:p>
            <a:pPr>
              <a:lnSpc>
                <a:spcPct val="150000"/>
              </a:lnSpc>
            </a:pPr>
            <a:r>
              <a:rPr lang="zh-CN" altLang="en-US" sz="1400" dirty="0">
                <a:solidFill>
                  <a:srgbClr val="262626"/>
                </a:solidFill>
                <a:latin typeface="微软雅黑" pitchFamily="34" charset="-122"/>
                <a:ea typeface="微软雅黑" pitchFamily="34" charset="-122"/>
                <a:sym typeface="Gill Sans"/>
              </a:rPr>
              <a:t>Click on input text Click Into text Click To enter text</a:t>
            </a:r>
            <a:endParaRPr lang="en-US" altLang="zh-CN" sz="1400" dirty="0">
              <a:solidFill>
                <a:srgbClr val="262626"/>
              </a:solidFill>
              <a:latin typeface="微软雅黑" pitchFamily="34" charset="-122"/>
              <a:ea typeface="微软雅黑" pitchFamily="34" charset="-122"/>
              <a:sym typeface="Gill Sans"/>
            </a:endParaRPr>
          </a:p>
          <a:p>
            <a:pPr>
              <a:lnSpc>
                <a:spcPct val="150000"/>
              </a:lnSpc>
            </a:pPr>
            <a:r>
              <a:rPr lang="zh-CN" altLang="en-US" sz="1400" dirty="0">
                <a:solidFill>
                  <a:srgbClr val="262626"/>
                </a:solidFill>
                <a:latin typeface="微软雅黑" pitchFamily="34" charset="-122"/>
                <a:ea typeface="微软雅黑" pitchFamily="34" charset="-122"/>
                <a:sym typeface="Gill Sans"/>
              </a:rPr>
              <a:t>Click on input text Click Into text Click To enter text</a:t>
            </a:r>
            <a:endParaRPr lang="en-US" altLang="zh-CN" sz="1400" dirty="0">
              <a:solidFill>
                <a:srgbClr val="262626"/>
              </a:solidFill>
              <a:latin typeface="微软雅黑" pitchFamily="34" charset="-122"/>
              <a:ea typeface="微软雅黑" pitchFamily="34" charset="-122"/>
              <a:sym typeface="Gill Sans"/>
            </a:endParaRPr>
          </a:p>
          <a:p>
            <a:pPr>
              <a:lnSpc>
                <a:spcPct val="150000"/>
              </a:lnSpc>
            </a:pPr>
            <a:r>
              <a:rPr lang="zh-CN" altLang="en-US" sz="1400" dirty="0">
                <a:solidFill>
                  <a:srgbClr val="262626"/>
                </a:solidFill>
                <a:latin typeface="微软雅黑" pitchFamily="34" charset="-122"/>
                <a:ea typeface="微软雅黑" pitchFamily="34" charset="-122"/>
                <a:sym typeface="Gill Sans"/>
              </a:rPr>
              <a:t>Click on input text Click Into text Click To enter text</a:t>
            </a:r>
            <a:endParaRPr lang="en-US" altLang="zh-CN" sz="1400" dirty="0">
              <a:solidFill>
                <a:srgbClr val="262626"/>
              </a:solidFill>
              <a:latin typeface="微软雅黑" pitchFamily="34" charset="-122"/>
              <a:ea typeface="微软雅黑" pitchFamily="34" charset="-122"/>
              <a:sym typeface="Gill Sans"/>
            </a:endParaRPr>
          </a:p>
          <a:p>
            <a:pPr>
              <a:lnSpc>
                <a:spcPct val="150000"/>
              </a:lnSpc>
            </a:pPr>
            <a:r>
              <a:rPr lang="zh-CN" altLang="en-US" sz="1400" dirty="0">
                <a:solidFill>
                  <a:srgbClr val="262626"/>
                </a:solidFill>
                <a:latin typeface="微软雅黑" pitchFamily="34" charset="-122"/>
                <a:ea typeface="微软雅黑" pitchFamily="34" charset="-122"/>
                <a:sym typeface="Gill Sans"/>
              </a:rPr>
              <a:t>Click on input text Click Into text Click To enter text</a:t>
            </a:r>
            <a:endParaRPr lang="en-US" altLang="zh-CN" sz="1400" dirty="0">
              <a:solidFill>
                <a:srgbClr val="262626"/>
              </a:solidFill>
              <a:latin typeface="微软雅黑" pitchFamily="34" charset="-122"/>
              <a:ea typeface="微软雅黑" pitchFamily="34" charset="-122"/>
              <a:sym typeface="Gill Sans"/>
            </a:endParaRPr>
          </a:p>
        </p:txBody>
      </p:sp>
      <p:sp>
        <p:nvSpPr>
          <p:cNvPr id="7181" name="Title 1"/>
          <p:cNvSpPr txBox="1">
            <a:spLocks noChangeArrowheads="1"/>
          </p:cNvSpPr>
          <p:nvPr/>
        </p:nvSpPr>
        <p:spPr bwMode="auto">
          <a:xfrm>
            <a:off x="273377" y="1908175"/>
            <a:ext cx="3065136"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90000"/>
              </a:lnSpc>
            </a:pPr>
            <a:r>
              <a:rPr lang="zh-CN" altLang="en-US" sz="2400" b="1" dirty="0">
                <a:solidFill>
                  <a:srgbClr val="262626"/>
                </a:solidFill>
                <a:latin typeface="微软雅黑" pitchFamily="34" charset="-122"/>
                <a:ea typeface="微软雅黑" pitchFamily="34" charset="-122"/>
                <a:sym typeface="Gill Sans"/>
              </a:rPr>
              <a:t>Extreme No Shore</a:t>
            </a:r>
          </a:p>
        </p:txBody>
      </p:sp>
    </p:spTree>
  </p:cSld>
  <p:clrMapOvr>
    <a:masterClrMapping/>
  </p:clrMapOvr>
  <p:transition spd="slow"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8"/>
          <p:cNvSpPr txBox="1">
            <a:spLocks noChangeArrowheads="1"/>
          </p:cNvSpPr>
          <p:nvPr/>
        </p:nvSpPr>
        <p:spPr bwMode="auto">
          <a:xfrm>
            <a:off x="142874" y="114300"/>
            <a:ext cx="464594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sp>
        <p:nvSpPr>
          <p:cNvPr id="9219" name="Oval 47"/>
          <p:cNvSpPr>
            <a:spLocks noChangeArrowheads="1"/>
          </p:cNvSpPr>
          <p:nvPr/>
        </p:nvSpPr>
        <p:spPr bwMode="auto">
          <a:xfrm>
            <a:off x="1404938" y="205740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US" altLang="zh-CN" sz="3100">
              <a:solidFill>
                <a:srgbClr val="FFFFFF"/>
              </a:solidFill>
            </a:endParaRPr>
          </a:p>
        </p:txBody>
      </p:sp>
      <p:sp>
        <p:nvSpPr>
          <p:cNvPr id="9220" name="TextBox 42"/>
          <p:cNvSpPr txBox="1">
            <a:spLocks noChangeArrowheads="1"/>
          </p:cNvSpPr>
          <p:nvPr/>
        </p:nvSpPr>
        <p:spPr bwMode="auto">
          <a:xfrm>
            <a:off x="1404938" y="3816350"/>
            <a:ext cx="1219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300" b="1">
                <a:latin typeface="微软雅黑" pitchFamily="34" charset="-122"/>
                <a:ea typeface="微软雅黑" pitchFamily="34" charset="-122"/>
              </a:rPr>
              <a:t>Click to add a title</a:t>
            </a:r>
            <a:endParaRPr lang="en-US" sz="1300" b="1">
              <a:latin typeface="微软雅黑" pitchFamily="34" charset="-122"/>
              <a:ea typeface="微软雅黑" pitchFamily="34" charset="-122"/>
            </a:endParaRPr>
          </a:p>
        </p:txBody>
      </p:sp>
      <p:cxnSp>
        <p:nvCxnSpPr>
          <p:cNvPr id="12293" name="Straight Arrow Connector 37"/>
          <p:cNvCxnSpPr>
            <a:cxnSpLocks noChangeShapeType="1"/>
          </p:cNvCxnSpPr>
          <p:nvPr/>
        </p:nvCxnSpPr>
        <p:spPr bwMode="auto">
          <a:xfrm>
            <a:off x="2846388" y="3435350"/>
            <a:ext cx="303212" cy="0"/>
          </a:xfrm>
          <a:prstGeom prst="straightConnector1">
            <a:avLst/>
          </a:prstGeom>
          <a:noFill/>
          <a:ln w="6350">
            <a:solidFill>
              <a:srgbClr val="262626"/>
            </a:solidFill>
            <a:round/>
            <a:headEnd/>
            <a:tailEnd type="arrow" w="med" len="med"/>
          </a:ln>
          <a:extLst>
            <a:ext uri="{909E8E84-426E-40DD-AFC4-6F175D3DCCD1}">
              <a14:hiddenFill xmlns:a14="http://schemas.microsoft.com/office/drawing/2010/main">
                <a:noFill/>
              </a14:hiddenFill>
            </a:ext>
          </a:extLst>
        </p:spPr>
      </p:cxnSp>
      <p:sp>
        <p:nvSpPr>
          <p:cNvPr id="9222" name="Oval 48"/>
          <p:cNvSpPr>
            <a:spLocks noChangeArrowheads="1"/>
          </p:cNvSpPr>
          <p:nvPr/>
        </p:nvSpPr>
        <p:spPr bwMode="auto">
          <a:xfrm>
            <a:off x="3454400" y="206375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US" altLang="zh-CN" sz="3100">
              <a:solidFill>
                <a:srgbClr val="7ACDEF"/>
              </a:solidFill>
            </a:endParaRPr>
          </a:p>
        </p:txBody>
      </p:sp>
      <p:sp>
        <p:nvSpPr>
          <p:cNvPr id="9223" name="TextBox 43"/>
          <p:cNvSpPr txBox="1">
            <a:spLocks noChangeArrowheads="1"/>
          </p:cNvSpPr>
          <p:nvPr/>
        </p:nvSpPr>
        <p:spPr bwMode="auto">
          <a:xfrm>
            <a:off x="3454400" y="3810000"/>
            <a:ext cx="1219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300" b="1">
                <a:latin typeface="微软雅黑" pitchFamily="34" charset="-122"/>
                <a:ea typeface="微软雅黑" pitchFamily="34" charset="-122"/>
              </a:rPr>
              <a:t>Click to add a title</a:t>
            </a:r>
            <a:endParaRPr lang="en-US" sz="1300" b="1">
              <a:latin typeface="微软雅黑" pitchFamily="34" charset="-122"/>
              <a:ea typeface="微软雅黑" pitchFamily="34" charset="-122"/>
            </a:endParaRPr>
          </a:p>
        </p:txBody>
      </p:sp>
      <p:cxnSp>
        <p:nvCxnSpPr>
          <p:cNvPr id="12296" name="Straight Arrow Connector 39"/>
          <p:cNvCxnSpPr>
            <a:cxnSpLocks noChangeShapeType="1"/>
          </p:cNvCxnSpPr>
          <p:nvPr/>
        </p:nvCxnSpPr>
        <p:spPr bwMode="auto">
          <a:xfrm>
            <a:off x="4876800" y="3435350"/>
            <a:ext cx="304800" cy="0"/>
          </a:xfrm>
          <a:prstGeom prst="straightConnector1">
            <a:avLst/>
          </a:prstGeom>
          <a:noFill/>
          <a:ln w="6350">
            <a:solidFill>
              <a:srgbClr val="262626"/>
            </a:solidFill>
            <a:round/>
            <a:headEnd/>
            <a:tailEnd type="arrow" w="med" len="med"/>
          </a:ln>
          <a:extLst>
            <a:ext uri="{909E8E84-426E-40DD-AFC4-6F175D3DCCD1}">
              <a14:hiddenFill xmlns:a14="http://schemas.microsoft.com/office/drawing/2010/main">
                <a:noFill/>
              </a14:hiddenFill>
            </a:ext>
          </a:extLst>
        </p:spPr>
      </p:cxnSp>
      <p:sp>
        <p:nvSpPr>
          <p:cNvPr id="9225" name="Oval 49"/>
          <p:cNvSpPr>
            <a:spLocks noChangeArrowheads="1"/>
          </p:cNvSpPr>
          <p:nvPr/>
        </p:nvSpPr>
        <p:spPr bwMode="auto">
          <a:xfrm>
            <a:off x="5468938" y="2011363"/>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US" altLang="zh-CN" sz="3100">
              <a:solidFill>
                <a:srgbClr val="FFFFFF"/>
              </a:solidFill>
            </a:endParaRPr>
          </a:p>
        </p:txBody>
      </p:sp>
      <p:sp>
        <p:nvSpPr>
          <p:cNvPr id="9226" name="TextBox 44"/>
          <p:cNvSpPr txBox="1">
            <a:spLocks noChangeArrowheads="1"/>
          </p:cNvSpPr>
          <p:nvPr/>
        </p:nvSpPr>
        <p:spPr bwMode="auto">
          <a:xfrm>
            <a:off x="5486400" y="3810000"/>
            <a:ext cx="1219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300" b="1">
                <a:latin typeface="微软雅黑" pitchFamily="34" charset="-122"/>
                <a:ea typeface="微软雅黑" pitchFamily="34" charset="-122"/>
              </a:rPr>
              <a:t>Click to add a title</a:t>
            </a:r>
            <a:endParaRPr lang="en-US" sz="1300" b="1">
              <a:latin typeface="微软雅黑" pitchFamily="34" charset="-122"/>
              <a:ea typeface="微软雅黑" pitchFamily="34" charset="-122"/>
            </a:endParaRPr>
          </a:p>
        </p:txBody>
      </p:sp>
      <p:cxnSp>
        <p:nvCxnSpPr>
          <p:cNvPr id="12299" name="Straight Arrow Connector 40"/>
          <p:cNvCxnSpPr>
            <a:cxnSpLocks noChangeShapeType="1"/>
          </p:cNvCxnSpPr>
          <p:nvPr/>
        </p:nvCxnSpPr>
        <p:spPr bwMode="auto">
          <a:xfrm>
            <a:off x="6908800" y="3419475"/>
            <a:ext cx="304800" cy="0"/>
          </a:xfrm>
          <a:prstGeom prst="straightConnector1">
            <a:avLst/>
          </a:prstGeom>
          <a:noFill/>
          <a:ln w="6350">
            <a:solidFill>
              <a:srgbClr val="262626"/>
            </a:solidFill>
            <a:round/>
            <a:headEnd/>
            <a:tailEnd type="arrow" w="med" len="med"/>
          </a:ln>
          <a:extLst>
            <a:ext uri="{909E8E84-426E-40DD-AFC4-6F175D3DCCD1}">
              <a14:hiddenFill xmlns:a14="http://schemas.microsoft.com/office/drawing/2010/main">
                <a:noFill/>
              </a14:hiddenFill>
            </a:ext>
          </a:extLst>
        </p:spPr>
      </p:cxnSp>
      <p:sp>
        <p:nvSpPr>
          <p:cNvPr id="9228" name="Oval 50"/>
          <p:cNvSpPr>
            <a:spLocks noChangeArrowheads="1"/>
          </p:cNvSpPr>
          <p:nvPr/>
        </p:nvSpPr>
        <p:spPr bwMode="auto">
          <a:xfrm>
            <a:off x="7518400" y="206375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US" altLang="zh-CN" sz="3100">
              <a:solidFill>
                <a:srgbClr val="7ACDEF"/>
              </a:solidFill>
            </a:endParaRPr>
          </a:p>
        </p:txBody>
      </p:sp>
      <p:sp>
        <p:nvSpPr>
          <p:cNvPr id="9229" name="TextBox 45"/>
          <p:cNvSpPr txBox="1">
            <a:spLocks noChangeArrowheads="1"/>
          </p:cNvSpPr>
          <p:nvPr/>
        </p:nvSpPr>
        <p:spPr bwMode="auto">
          <a:xfrm>
            <a:off x="7518400" y="3810000"/>
            <a:ext cx="1219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300" b="1">
                <a:latin typeface="微软雅黑" pitchFamily="34" charset="-122"/>
                <a:ea typeface="微软雅黑" pitchFamily="34" charset="-122"/>
              </a:rPr>
              <a:t>Click to add a title</a:t>
            </a:r>
            <a:endParaRPr lang="en-US" sz="1300" b="1">
              <a:latin typeface="微软雅黑" pitchFamily="34" charset="-122"/>
              <a:ea typeface="微软雅黑" pitchFamily="34" charset="-122"/>
            </a:endParaRPr>
          </a:p>
        </p:txBody>
      </p:sp>
      <p:cxnSp>
        <p:nvCxnSpPr>
          <p:cNvPr id="12302" name="Straight Arrow Connector 41"/>
          <p:cNvCxnSpPr>
            <a:cxnSpLocks noChangeShapeType="1"/>
          </p:cNvCxnSpPr>
          <p:nvPr/>
        </p:nvCxnSpPr>
        <p:spPr bwMode="auto">
          <a:xfrm>
            <a:off x="8940800" y="3419475"/>
            <a:ext cx="303213" cy="0"/>
          </a:xfrm>
          <a:prstGeom prst="straightConnector1">
            <a:avLst/>
          </a:prstGeom>
          <a:noFill/>
          <a:ln w="6350">
            <a:solidFill>
              <a:srgbClr val="262626"/>
            </a:solidFill>
            <a:round/>
            <a:headEnd/>
            <a:tailEnd type="arrow" w="med" len="med"/>
          </a:ln>
          <a:extLst>
            <a:ext uri="{909E8E84-426E-40DD-AFC4-6F175D3DCCD1}">
              <a14:hiddenFill xmlns:a14="http://schemas.microsoft.com/office/drawing/2010/main">
                <a:noFill/>
              </a14:hiddenFill>
            </a:ext>
          </a:extLst>
        </p:spPr>
      </p:cxnSp>
      <p:sp>
        <p:nvSpPr>
          <p:cNvPr id="9231" name="Oval 51"/>
          <p:cNvSpPr>
            <a:spLocks noChangeArrowheads="1"/>
          </p:cNvSpPr>
          <p:nvPr/>
        </p:nvSpPr>
        <p:spPr bwMode="auto">
          <a:xfrm>
            <a:off x="9548813" y="206375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US" altLang="zh-CN" sz="3100">
              <a:solidFill>
                <a:srgbClr val="7ACDEF"/>
              </a:solidFill>
            </a:endParaRPr>
          </a:p>
        </p:txBody>
      </p:sp>
      <p:sp>
        <p:nvSpPr>
          <p:cNvPr id="9232" name="TextBox 46"/>
          <p:cNvSpPr txBox="1">
            <a:spLocks noChangeArrowheads="1"/>
          </p:cNvSpPr>
          <p:nvPr/>
        </p:nvSpPr>
        <p:spPr bwMode="auto">
          <a:xfrm>
            <a:off x="9548813" y="3810000"/>
            <a:ext cx="1219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1300" b="1">
                <a:latin typeface="微软雅黑" pitchFamily="34" charset="-122"/>
                <a:ea typeface="微软雅黑" pitchFamily="34" charset="-122"/>
              </a:rPr>
              <a:t>Click to add a title</a:t>
            </a:r>
            <a:endParaRPr lang="en-US" sz="1300" b="1">
              <a:latin typeface="微软雅黑" pitchFamily="34" charset="-122"/>
              <a:ea typeface="微软雅黑" pitchFamily="34" charset="-122"/>
            </a:endParaRPr>
          </a:p>
        </p:txBody>
      </p:sp>
      <p:sp>
        <p:nvSpPr>
          <p:cNvPr id="12305" name="TextBox 12"/>
          <p:cNvSpPr txBox="1">
            <a:spLocks noChangeArrowheads="1"/>
          </p:cNvSpPr>
          <p:nvPr/>
        </p:nvSpPr>
        <p:spPr bwMode="auto">
          <a:xfrm>
            <a:off x="1386768" y="4683125"/>
            <a:ext cx="975937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50000"/>
              </a:lnSpc>
            </a:pPr>
            <a:r>
              <a:rPr lang="zh-CN" altLang="en-US" sz="1400" dirty="0">
                <a:latin typeface="微软雅黑" pitchFamily="34" charset="-122"/>
                <a:ea typeface="微软雅黑" pitchFamily="34" charset="-122"/>
              </a:rPr>
              <a:t>Click on input text Click to enter text Click into text Click to enter text Click to enter text Click to enter text Click to enter text Click to enter text Click to enter text Click into text Click to enter text Click to enter text Click to enter text Click to enter text Click to enter text Click to enter text Click to enter text Click into text Click to enter text Click to enter text Click to enter text Click into text Click to enter text Click to enter text Click to enter text</a:t>
            </a:r>
            <a:endParaRPr lang="en-US" altLang="zh-CN" sz="1400" dirty="0">
              <a:latin typeface="微软雅黑" pitchFamily="34" charset="-122"/>
              <a:ea typeface="微软雅黑" pitchFamily="34" charset="-122"/>
            </a:endParaRPr>
          </a:p>
        </p:txBody>
      </p:sp>
      <p:sp>
        <p:nvSpPr>
          <p:cNvPr id="9234" name="Freeform 239"/>
          <p:cNvSpPr>
            <a:spLocks noEditPoints="1"/>
          </p:cNvSpPr>
          <p:nvPr/>
        </p:nvSpPr>
        <p:spPr bwMode="auto">
          <a:xfrm>
            <a:off x="9921875" y="2413000"/>
            <a:ext cx="493713" cy="495300"/>
          </a:xfrm>
          <a:custGeom>
            <a:avLst/>
            <a:gdLst>
              <a:gd name="T0" fmla="*/ 2147483647 w 288"/>
              <a:gd name="T1" fmla="*/ 0 h 288"/>
              <a:gd name="T2" fmla="*/ 0 w 288"/>
              <a:gd name="T3" fmla="*/ 2147483647 h 288"/>
              <a:gd name="T4" fmla="*/ 2147483647 w 288"/>
              <a:gd name="T5" fmla="*/ 2147483647 h 288"/>
              <a:gd name="T6" fmla="*/ 2147483647 w 288"/>
              <a:gd name="T7" fmla="*/ 2147483647 h 288"/>
              <a:gd name="T8" fmla="*/ 2147483647 w 288"/>
              <a:gd name="T9" fmla="*/ 0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2147483647 w 288"/>
              <a:gd name="T27" fmla="*/ 2147483647 h 288"/>
              <a:gd name="T28" fmla="*/ 2147483647 w 288"/>
              <a:gd name="T29" fmla="*/ 2147483647 h 288"/>
              <a:gd name="T30" fmla="*/ 2147483647 w 288"/>
              <a:gd name="T31" fmla="*/ 2147483647 h 2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03" y="234"/>
                </a:moveTo>
                <a:cubicBezTo>
                  <a:pt x="144" y="144"/>
                  <a:pt x="144" y="144"/>
                  <a:pt x="144" y="144"/>
                </a:cubicBezTo>
                <a:cubicBezTo>
                  <a:pt x="84" y="234"/>
                  <a:pt x="84" y="234"/>
                  <a:pt x="84" y="234"/>
                </a:cubicBezTo>
                <a:cubicBezTo>
                  <a:pt x="55" y="214"/>
                  <a:pt x="36" y="181"/>
                  <a:pt x="36" y="144"/>
                </a:cubicBezTo>
                <a:cubicBezTo>
                  <a:pt x="144" y="144"/>
                  <a:pt x="144" y="144"/>
                  <a:pt x="144" y="144"/>
                </a:cubicBezTo>
                <a:cubicBezTo>
                  <a:pt x="79" y="58"/>
                  <a:pt x="79" y="58"/>
                  <a:pt x="79" y="58"/>
                </a:cubicBezTo>
                <a:cubicBezTo>
                  <a:pt x="97" y="44"/>
                  <a:pt x="120" y="36"/>
                  <a:pt x="144" y="36"/>
                </a:cubicBezTo>
                <a:cubicBezTo>
                  <a:pt x="168" y="36"/>
                  <a:pt x="191" y="44"/>
                  <a:pt x="209" y="58"/>
                </a:cubicBezTo>
                <a:cubicBezTo>
                  <a:pt x="144" y="144"/>
                  <a:pt x="144" y="144"/>
                  <a:pt x="144" y="144"/>
                </a:cubicBezTo>
                <a:cubicBezTo>
                  <a:pt x="252" y="144"/>
                  <a:pt x="252" y="144"/>
                  <a:pt x="252" y="144"/>
                </a:cubicBezTo>
                <a:cubicBezTo>
                  <a:pt x="252" y="182"/>
                  <a:pt x="233" y="215"/>
                  <a:pt x="203" y="2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35" name="矩形 18"/>
          <p:cNvSpPr>
            <a:spLocks noChangeArrowheads="1"/>
          </p:cNvSpPr>
          <p:nvPr/>
        </p:nvSpPr>
        <p:spPr bwMode="auto">
          <a:xfrm>
            <a:off x="1404938" y="3132138"/>
            <a:ext cx="1219200" cy="5222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9236" name="矩形 19"/>
          <p:cNvSpPr>
            <a:spLocks noChangeArrowheads="1"/>
          </p:cNvSpPr>
          <p:nvPr/>
        </p:nvSpPr>
        <p:spPr bwMode="auto">
          <a:xfrm>
            <a:off x="3454400" y="3132138"/>
            <a:ext cx="1219200" cy="5222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9237" name="矩形 20"/>
          <p:cNvSpPr>
            <a:spLocks noChangeArrowheads="1"/>
          </p:cNvSpPr>
          <p:nvPr/>
        </p:nvSpPr>
        <p:spPr bwMode="auto">
          <a:xfrm>
            <a:off x="5486400" y="3132138"/>
            <a:ext cx="1219200" cy="5222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9238" name="矩形 21"/>
          <p:cNvSpPr>
            <a:spLocks noChangeArrowheads="1"/>
          </p:cNvSpPr>
          <p:nvPr/>
        </p:nvSpPr>
        <p:spPr bwMode="auto">
          <a:xfrm>
            <a:off x="7518400" y="3133725"/>
            <a:ext cx="1219200" cy="5238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9239" name="矩形 22"/>
          <p:cNvSpPr>
            <a:spLocks noChangeArrowheads="1"/>
          </p:cNvSpPr>
          <p:nvPr/>
        </p:nvSpPr>
        <p:spPr bwMode="auto">
          <a:xfrm>
            <a:off x="9559925" y="3133725"/>
            <a:ext cx="1217613" cy="5238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9240" name="组合 23"/>
          <p:cNvGrpSpPr>
            <a:grpSpLocks/>
          </p:cNvGrpSpPr>
          <p:nvPr/>
        </p:nvGrpSpPr>
        <p:grpSpPr bwMode="auto">
          <a:xfrm>
            <a:off x="3783013" y="2386013"/>
            <a:ext cx="563562" cy="561975"/>
            <a:chOff x="0" y="0"/>
            <a:chExt cx="563003" cy="563002"/>
          </a:xfrm>
        </p:grpSpPr>
        <p:sp>
          <p:nvSpPr>
            <p:cNvPr id="9255" name="Freeform 48"/>
            <p:cNvSpPr>
              <a:spLocks/>
            </p:cNvSpPr>
            <p:nvPr/>
          </p:nvSpPr>
          <p:spPr bwMode="auto">
            <a:xfrm>
              <a:off x="0" y="0"/>
              <a:ext cx="366706" cy="368863"/>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2147483647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0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0 h 120"/>
                <a:gd name="T54" fmla="*/ 2147483647 w 120"/>
                <a:gd name="T55" fmla="*/ 2147483647 h 120"/>
                <a:gd name="T56" fmla="*/ 2147483647 w 120"/>
                <a:gd name="T57" fmla="*/ 2147483647 h 120"/>
                <a:gd name="T58" fmla="*/ 2147483647 w 120"/>
                <a:gd name="T59" fmla="*/ 2147483647 h 120"/>
                <a:gd name="T60" fmla="*/ 2147483647 w 120"/>
                <a:gd name="T61" fmla="*/ 0 h 120"/>
                <a:gd name="T62" fmla="*/ 2147483647 w 120"/>
                <a:gd name="T63" fmla="*/ 2147483647 h 120"/>
                <a:gd name="T64" fmla="*/ 2147483647 w 120"/>
                <a:gd name="T65" fmla="*/ 2147483647 h 120"/>
                <a:gd name="T66" fmla="*/ 2147483647 w 120"/>
                <a:gd name="T67" fmla="*/ 2147483647 h 120"/>
                <a:gd name="T68" fmla="*/ 2147483647 w 120"/>
                <a:gd name="T69" fmla="*/ 2147483647 h 120"/>
                <a:gd name="T70" fmla="*/ 2147483647 w 120"/>
                <a:gd name="T71" fmla="*/ 2147483647 h 120"/>
                <a:gd name="T72" fmla="*/ 2147483647 w 120"/>
                <a:gd name="T73" fmla="*/ 2147483647 h 120"/>
                <a:gd name="T74" fmla="*/ 2147483647 w 120"/>
                <a:gd name="T75" fmla="*/ 2147483647 h 120"/>
                <a:gd name="T76" fmla="*/ 2147483647 w 120"/>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9256" name="Freeform 49"/>
            <p:cNvSpPr>
              <a:spLocks/>
            </p:cNvSpPr>
            <p:nvPr/>
          </p:nvSpPr>
          <p:spPr bwMode="auto">
            <a:xfrm>
              <a:off x="116483" y="116483"/>
              <a:ext cx="133740" cy="135897"/>
            </a:xfrm>
            <a:custGeom>
              <a:avLst/>
              <a:gdLst>
                <a:gd name="T0" fmla="*/ 2147483647 w 44"/>
                <a:gd name="T1" fmla="*/ 2147483647 h 44"/>
                <a:gd name="T2" fmla="*/ 2147483647 w 44"/>
                <a:gd name="T3" fmla="*/ 2147483647 h 44"/>
                <a:gd name="T4" fmla="*/ 2147483647 w 44"/>
                <a:gd name="T5" fmla="*/ 2147483647 h 44"/>
                <a:gd name="T6" fmla="*/ 2147483647 w 44"/>
                <a:gd name="T7" fmla="*/ 2147483647 h 44"/>
                <a:gd name="T8" fmla="*/ 2147483647 w 44"/>
                <a:gd name="T9" fmla="*/ 214748364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9257" name="Freeform 50"/>
            <p:cNvSpPr>
              <a:spLocks/>
            </p:cNvSpPr>
            <p:nvPr/>
          </p:nvSpPr>
          <p:spPr bwMode="auto">
            <a:xfrm>
              <a:off x="293365" y="295522"/>
              <a:ext cx="269638" cy="267480"/>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0 w 88"/>
                <a:gd name="T43" fmla="*/ 2147483647 h 88"/>
                <a:gd name="T44" fmla="*/ 0 w 88"/>
                <a:gd name="T45" fmla="*/ 2147483647 h 88"/>
                <a:gd name="T46" fmla="*/ 2147483647 w 88"/>
                <a:gd name="T47" fmla="*/ 2147483647 h 88"/>
                <a:gd name="T48" fmla="*/ 2147483647 w 88"/>
                <a:gd name="T49" fmla="*/ 2147483647 h 88"/>
                <a:gd name="T50" fmla="*/ 2147483647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0 h 88"/>
                <a:gd name="T62" fmla="*/ 2147483647 w 88"/>
                <a:gd name="T63" fmla="*/ 0 h 88"/>
                <a:gd name="T64" fmla="*/ 2147483647 w 88"/>
                <a:gd name="T65" fmla="*/ 2147483647 h 88"/>
                <a:gd name="T66" fmla="*/ 2147483647 w 88"/>
                <a:gd name="T67" fmla="*/ 2147483647 h 88"/>
                <a:gd name="T68" fmla="*/ 2147483647 w 88"/>
                <a:gd name="T69" fmla="*/ 2147483647 h 88"/>
                <a:gd name="T70" fmla="*/ 2147483647 w 88"/>
                <a:gd name="T71" fmla="*/ 2147483647 h 88"/>
                <a:gd name="T72" fmla="*/ 2147483647 w 88"/>
                <a:gd name="T73" fmla="*/ 2147483647 h 88"/>
                <a:gd name="T74" fmla="*/ 2147483647 w 88"/>
                <a:gd name="T75" fmla="*/ 2147483647 h 88"/>
                <a:gd name="T76" fmla="*/ 2147483647 w 88"/>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9258" name="Freeform 51"/>
            <p:cNvSpPr>
              <a:spLocks/>
            </p:cNvSpPr>
            <p:nvPr/>
          </p:nvSpPr>
          <p:spPr bwMode="auto">
            <a:xfrm>
              <a:off x="388277" y="386120"/>
              <a:ext cx="81970" cy="81970"/>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cmpd="sng">
              <a:solidFill>
                <a:srgbClr val="FFFFFF"/>
              </a:solidFill>
              <a:bevel/>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grpSp>
      <p:grpSp>
        <p:nvGrpSpPr>
          <p:cNvPr id="9241" name="组合 28"/>
          <p:cNvGrpSpPr>
            <a:grpSpLocks/>
          </p:cNvGrpSpPr>
          <p:nvPr/>
        </p:nvGrpSpPr>
        <p:grpSpPr bwMode="auto">
          <a:xfrm>
            <a:off x="5865813" y="2492375"/>
            <a:ext cx="458787" cy="371475"/>
            <a:chOff x="0" y="0"/>
            <a:chExt cx="458410" cy="370965"/>
          </a:xfrm>
        </p:grpSpPr>
        <p:sp>
          <p:nvSpPr>
            <p:cNvPr id="9251" name="Oval 312"/>
            <p:cNvSpPr>
              <a:spLocks noChangeArrowheads="1"/>
            </p:cNvSpPr>
            <p:nvPr/>
          </p:nvSpPr>
          <p:spPr bwMode="auto">
            <a:xfrm>
              <a:off x="180184" y="304722"/>
              <a:ext cx="66245" cy="6624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9252" name="Oval 313"/>
            <p:cNvSpPr>
              <a:spLocks noChangeArrowheads="1"/>
            </p:cNvSpPr>
            <p:nvPr/>
          </p:nvSpPr>
          <p:spPr bwMode="auto">
            <a:xfrm>
              <a:off x="336521" y="304722"/>
              <a:ext cx="66245" cy="6624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zh-CN" altLang="en-US"/>
            </a:p>
          </p:txBody>
        </p:sp>
        <p:sp>
          <p:nvSpPr>
            <p:cNvPr id="9253" name="Freeform 314"/>
            <p:cNvSpPr>
              <a:spLocks/>
            </p:cNvSpPr>
            <p:nvPr/>
          </p:nvSpPr>
          <p:spPr bwMode="auto">
            <a:xfrm>
              <a:off x="0" y="0"/>
              <a:ext cx="423962" cy="278224"/>
            </a:xfrm>
            <a:custGeom>
              <a:avLst/>
              <a:gdLst>
                <a:gd name="T0" fmla="*/ 2147483647 w 265"/>
                <a:gd name="T1" fmla="*/ 2147483647 h 174"/>
                <a:gd name="T2" fmla="*/ 2147483647 w 265"/>
                <a:gd name="T3" fmla="*/ 2147483647 h 174"/>
                <a:gd name="T4" fmla="*/ 2147483647 w 265"/>
                <a:gd name="T5" fmla="*/ 2147483647 h 174"/>
                <a:gd name="T6" fmla="*/ 2147483647 w 265"/>
                <a:gd name="T7" fmla="*/ 0 h 174"/>
                <a:gd name="T8" fmla="*/ 2147483647 w 265"/>
                <a:gd name="T9" fmla="*/ 0 h 174"/>
                <a:gd name="T10" fmla="*/ 0 w 265"/>
                <a:gd name="T11" fmla="*/ 2147483647 h 174"/>
                <a:gd name="T12" fmla="*/ 2147483647 w 265"/>
                <a:gd name="T13" fmla="*/ 2147483647 h 174"/>
                <a:gd name="T14" fmla="*/ 2147483647 w 265"/>
                <a:gd name="T15" fmla="*/ 2147483647 h 174"/>
                <a:gd name="T16" fmla="*/ 2147483647 w 265"/>
                <a:gd name="T17" fmla="*/ 2147483647 h 174"/>
                <a:gd name="T18" fmla="*/ 2147483647 w 265"/>
                <a:gd name="T19" fmla="*/ 2147483647 h 174"/>
                <a:gd name="T20" fmla="*/ 2147483647 w 265"/>
                <a:gd name="T21" fmla="*/ 2147483647 h 174"/>
                <a:gd name="T22" fmla="*/ 2147483647 w 265"/>
                <a:gd name="T23" fmla="*/ 2147483647 h 174"/>
                <a:gd name="T24" fmla="*/ 2147483647 w 265"/>
                <a:gd name="T25" fmla="*/ 2147483647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174">
                  <a:moveTo>
                    <a:pt x="255" y="153"/>
                  </a:moveTo>
                  <a:cubicBezTo>
                    <a:pt x="113" y="153"/>
                    <a:pt x="113" y="153"/>
                    <a:pt x="113" y="153"/>
                  </a:cubicBezTo>
                  <a:cubicBezTo>
                    <a:pt x="64" y="7"/>
                    <a:pt x="64" y="7"/>
                    <a:pt x="64" y="7"/>
                  </a:cubicBezTo>
                  <a:cubicBezTo>
                    <a:pt x="62" y="3"/>
                    <a:pt x="58" y="0"/>
                    <a:pt x="54" y="0"/>
                  </a:cubicBezTo>
                  <a:cubicBezTo>
                    <a:pt x="10" y="0"/>
                    <a:pt x="10" y="0"/>
                    <a:pt x="10" y="0"/>
                  </a:cubicBezTo>
                  <a:cubicBezTo>
                    <a:pt x="5" y="0"/>
                    <a:pt x="0" y="5"/>
                    <a:pt x="0" y="11"/>
                  </a:cubicBezTo>
                  <a:cubicBezTo>
                    <a:pt x="0" y="16"/>
                    <a:pt x="5" y="21"/>
                    <a:pt x="10" y="21"/>
                  </a:cubicBezTo>
                  <a:cubicBezTo>
                    <a:pt x="46" y="21"/>
                    <a:pt x="46" y="21"/>
                    <a:pt x="46" y="21"/>
                  </a:cubicBezTo>
                  <a:cubicBezTo>
                    <a:pt x="95" y="167"/>
                    <a:pt x="95" y="167"/>
                    <a:pt x="95" y="167"/>
                  </a:cubicBezTo>
                  <a:cubicBezTo>
                    <a:pt x="97" y="171"/>
                    <a:pt x="101" y="174"/>
                    <a:pt x="105" y="174"/>
                  </a:cubicBezTo>
                  <a:cubicBezTo>
                    <a:pt x="255" y="174"/>
                    <a:pt x="255" y="174"/>
                    <a:pt x="255" y="174"/>
                  </a:cubicBezTo>
                  <a:cubicBezTo>
                    <a:pt x="261" y="174"/>
                    <a:pt x="265" y="169"/>
                    <a:pt x="265" y="164"/>
                  </a:cubicBezTo>
                  <a:cubicBezTo>
                    <a:pt x="265" y="158"/>
                    <a:pt x="261" y="153"/>
                    <a:pt x="255" y="1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54" name="Freeform 315"/>
            <p:cNvSpPr>
              <a:spLocks noEditPoints="1"/>
            </p:cNvSpPr>
            <p:nvPr/>
          </p:nvSpPr>
          <p:spPr bwMode="auto">
            <a:xfrm>
              <a:off x="145738" y="39746"/>
              <a:ext cx="312672" cy="177533"/>
            </a:xfrm>
            <a:custGeom>
              <a:avLst/>
              <a:gdLst>
                <a:gd name="T0" fmla="*/ 2147483647 w 195"/>
                <a:gd name="T1" fmla="*/ 2147483647 h 111"/>
                <a:gd name="T2" fmla="*/ 2147483647 w 195"/>
                <a:gd name="T3" fmla="*/ 0 h 111"/>
                <a:gd name="T4" fmla="*/ 2147483647 w 195"/>
                <a:gd name="T5" fmla="*/ 0 h 111"/>
                <a:gd name="T6" fmla="*/ 2147483647 w 195"/>
                <a:gd name="T7" fmla="*/ 2147483647 h 111"/>
                <a:gd name="T8" fmla="*/ 2147483647 w 195"/>
                <a:gd name="T9" fmla="*/ 2147483647 h 111"/>
                <a:gd name="T10" fmla="*/ 2147483647 w 195"/>
                <a:gd name="T11" fmla="*/ 2147483647 h 111"/>
                <a:gd name="T12" fmla="*/ 2147483647 w 195"/>
                <a:gd name="T13" fmla="*/ 2147483647 h 111"/>
                <a:gd name="T14" fmla="*/ 2147483647 w 195"/>
                <a:gd name="T15" fmla="*/ 2147483647 h 111"/>
                <a:gd name="T16" fmla="*/ 2147483647 w 195"/>
                <a:gd name="T17" fmla="*/ 2147483647 h 111"/>
                <a:gd name="T18" fmla="*/ 2147483647 w 195"/>
                <a:gd name="T19" fmla="*/ 2147483647 h 111"/>
                <a:gd name="T20" fmla="*/ 2147483647 w 195"/>
                <a:gd name="T21" fmla="*/ 2147483647 h 111"/>
                <a:gd name="T22" fmla="*/ 2147483647 w 195"/>
                <a:gd name="T23" fmla="*/ 2147483647 h 111"/>
                <a:gd name="T24" fmla="*/ 2147483647 w 195"/>
                <a:gd name="T25" fmla="*/ 2147483647 h 111"/>
                <a:gd name="T26" fmla="*/ 2147483647 w 195"/>
                <a:gd name="T27" fmla="*/ 2147483647 h 111"/>
                <a:gd name="T28" fmla="*/ 2147483647 w 195"/>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 h="111">
                  <a:moveTo>
                    <a:pt x="185" y="16"/>
                  </a:moveTo>
                  <a:cubicBezTo>
                    <a:pt x="9" y="0"/>
                    <a:pt x="9" y="0"/>
                    <a:pt x="9" y="0"/>
                  </a:cubicBezTo>
                  <a:cubicBezTo>
                    <a:pt x="9" y="0"/>
                    <a:pt x="8" y="0"/>
                    <a:pt x="8" y="0"/>
                  </a:cubicBezTo>
                  <a:cubicBezTo>
                    <a:pt x="3" y="0"/>
                    <a:pt x="0" y="4"/>
                    <a:pt x="2" y="9"/>
                  </a:cubicBezTo>
                  <a:cubicBezTo>
                    <a:pt x="33" y="101"/>
                    <a:pt x="33" y="101"/>
                    <a:pt x="33" y="101"/>
                  </a:cubicBezTo>
                  <a:cubicBezTo>
                    <a:pt x="35" y="106"/>
                    <a:pt x="41"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167" y="90"/>
                  </a:moveTo>
                  <a:cubicBezTo>
                    <a:pt x="51" y="90"/>
                    <a:pt x="51" y="90"/>
                    <a:pt x="51" y="90"/>
                  </a:cubicBezTo>
                  <a:cubicBezTo>
                    <a:pt x="28" y="23"/>
                    <a:pt x="28" y="23"/>
                    <a:pt x="28" y="23"/>
                  </a:cubicBezTo>
                  <a:cubicBezTo>
                    <a:pt x="173" y="36"/>
                    <a:pt x="173" y="36"/>
                    <a:pt x="173" y="36"/>
                  </a:cubicBezTo>
                  <a:lnTo>
                    <a:pt x="167"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242" name="组合 33"/>
          <p:cNvGrpSpPr>
            <a:grpSpLocks/>
          </p:cNvGrpSpPr>
          <p:nvPr/>
        </p:nvGrpSpPr>
        <p:grpSpPr bwMode="auto">
          <a:xfrm>
            <a:off x="7891463" y="2386013"/>
            <a:ext cx="525462" cy="485775"/>
            <a:chOff x="0" y="0"/>
            <a:chExt cx="524770" cy="487051"/>
          </a:xfrm>
        </p:grpSpPr>
        <p:sp>
          <p:nvSpPr>
            <p:cNvPr id="9249" name="Freeform 249"/>
            <p:cNvSpPr>
              <a:spLocks/>
            </p:cNvSpPr>
            <p:nvPr/>
          </p:nvSpPr>
          <p:spPr bwMode="auto">
            <a:xfrm>
              <a:off x="0" y="0"/>
              <a:ext cx="349847" cy="331572"/>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50" name="Freeform 249"/>
            <p:cNvSpPr>
              <a:spLocks/>
            </p:cNvSpPr>
            <p:nvPr/>
          </p:nvSpPr>
          <p:spPr bwMode="auto">
            <a:xfrm>
              <a:off x="174923" y="155479"/>
              <a:ext cx="349847" cy="331572"/>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9243" name="KSO_Shape"/>
          <p:cNvSpPr>
            <a:spLocks/>
          </p:cNvSpPr>
          <p:nvPr/>
        </p:nvSpPr>
        <p:spPr bwMode="auto">
          <a:xfrm>
            <a:off x="1774825" y="2386013"/>
            <a:ext cx="477838" cy="563562"/>
          </a:xfrm>
          <a:custGeom>
            <a:avLst/>
            <a:gdLst>
              <a:gd name="T0" fmla="*/ 78909 w 720080"/>
              <a:gd name="T1" fmla="*/ 41640 h 850452"/>
              <a:gd name="T2" fmla="*/ 78909 w 720080"/>
              <a:gd name="T3" fmla="*/ 69716 h 850452"/>
              <a:gd name="T4" fmla="*/ 27051 w 720080"/>
              <a:gd name="T5" fmla="*/ 142704 h 850452"/>
              <a:gd name="T6" fmla="*/ 105208 w 720080"/>
              <a:gd name="T7" fmla="*/ 220534 h 850452"/>
              <a:gd name="T8" fmla="*/ 183366 w 720080"/>
              <a:gd name="T9" fmla="*/ 142704 h 850452"/>
              <a:gd name="T10" fmla="*/ 131508 w 720080"/>
              <a:gd name="T11" fmla="*/ 69716 h 850452"/>
              <a:gd name="T12" fmla="*/ 131508 w 720080"/>
              <a:gd name="T13" fmla="*/ 41640 h 850452"/>
              <a:gd name="T14" fmla="*/ 210417 w 720080"/>
              <a:gd name="T15" fmla="*/ 142704 h 850452"/>
              <a:gd name="T16" fmla="*/ 105208 w 720080"/>
              <a:gd name="T17" fmla="*/ 247472 h 850452"/>
              <a:gd name="T18" fmla="*/ 0 w 720080"/>
              <a:gd name="T19" fmla="*/ 142704 h 850452"/>
              <a:gd name="T20" fmla="*/ 78909 w 720080"/>
              <a:gd name="T21" fmla="*/ 41640 h 850452"/>
              <a:gd name="T22" fmla="*/ 99872 w 720080"/>
              <a:gd name="T23" fmla="*/ 0 h 850452"/>
              <a:gd name="T24" fmla="*/ 110545 w 720080"/>
              <a:gd name="T25" fmla="*/ 0 h 850452"/>
              <a:gd name="T26" fmla="*/ 120988 w 720080"/>
              <a:gd name="T27" fmla="*/ 10398 h 850452"/>
              <a:gd name="T28" fmla="*/ 120988 w 720080"/>
              <a:gd name="T29" fmla="*/ 94357 h 850452"/>
              <a:gd name="T30" fmla="*/ 110545 w 720080"/>
              <a:gd name="T31" fmla="*/ 104756 h 850452"/>
              <a:gd name="T32" fmla="*/ 99872 w 720080"/>
              <a:gd name="T33" fmla="*/ 104756 h 850452"/>
              <a:gd name="T34" fmla="*/ 89429 w 720080"/>
              <a:gd name="T35" fmla="*/ 94357 h 850452"/>
              <a:gd name="T36" fmla="*/ 89429 w 720080"/>
              <a:gd name="T37" fmla="*/ 10398 h 850452"/>
              <a:gd name="T38" fmla="*/ 99872 w 720080"/>
              <a:gd name="T39" fmla="*/ 0 h 850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0080" h="850452">
                <a:moveTo>
                  <a:pt x="270040" y="143100"/>
                </a:moveTo>
                <a:lnTo>
                  <a:pt x="270040" y="239584"/>
                </a:lnTo>
                <a:cubicBezTo>
                  <a:pt x="166428" y="275646"/>
                  <a:pt x="92573" y="374404"/>
                  <a:pt x="92573" y="490412"/>
                </a:cubicBezTo>
                <a:cubicBezTo>
                  <a:pt x="92573" y="638130"/>
                  <a:pt x="212322" y="757879"/>
                  <a:pt x="360040" y="757879"/>
                </a:cubicBezTo>
                <a:cubicBezTo>
                  <a:pt x="507758" y="757879"/>
                  <a:pt x="627507" y="638130"/>
                  <a:pt x="627507" y="490412"/>
                </a:cubicBezTo>
                <a:cubicBezTo>
                  <a:pt x="627507" y="374404"/>
                  <a:pt x="553652" y="275646"/>
                  <a:pt x="450040" y="239584"/>
                </a:cubicBezTo>
                <a:lnTo>
                  <a:pt x="450040" y="143100"/>
                </a:lnTo>
                <a:cubicBezTo>
                  <a:pt x="605499" y="181880"/>
                  <a:pt x="720080" y="322765"/>
                  <a:pt x="720080" y="490412"/>
                </a:cubicBezTo>
                <a:cubicBezTo>
                  <a:pt x="720080" y="689257"/>
                  <a:pt x="558885" y="850452"/>
                  <a:pt x="360040" y="850452"/>
                </a:cubicBezTo>
                <a:cubicBezTo>
                  <a:pt x="161195" y="850452"/>
                  <a:pt x="0" y="689257"/>
                  <a:pt x="0" y="490412"/>
                </a:cubicBezTo>
                <a:cubicBezTo>
                  <a:pt x="0" y="322765"/>
                  <a:pt x="114582" y="181880"/>
                  <a:pt x="270040" y="143100"/>
                </a:cubicBezTo>
                <a:close/>
                <a:moveTo>
                  <a:pt x="341775" y="0"/>
                </a:moveTo>
                <a:lnTo>
                  <a:pt x="378305" y="0"/>
                </a:lnTo>
                <a:cubicBezTo>
                  <a:pt x="398041" y="0"/>
                  <a:pt x="414040" y="15999"/>
                  <a:pt x="414040" y="35735"/>
                </a:cubicBezTo>
                <a:lnTo>
                  <a:pt x="414040" y="324265"/>
                </a:lnTo>
                <a:cubicBezTo>
                  <a:pt x="414040" y="344001"/>
                  <a:pt x="398041" y="360000"/>
                  <a:pt x="378305" y="360000"/>
                </a:cubicBezTo>
                <a:lnTo>
                  <a:pt x="341775" y="360000"/>
                </a:lnTo>
                <a:cubicBezTo>
                  <a:pt x="322039" y="360000"/>
                  <a:pt x="306040" y="344001"/>
                  <a:pt x="306040" y="324265"/>
                </a:cubicBezTo>
                <a:lnTo>
                  <a:pt x="306040" y="35735"/>
                </a:lnTo>
                <a:cubicBezTo>
                  <a:pt x="306040" y="15999"/>
                  <a:pt x="322039" y="0"/>
                  <a:pt x="34177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244" name="TextBox 29"/>
          <p:cNvSpPr txBox="1">
            <a:spLocks noChangeArrowheads="1"/>
          </p:cNvSpPr>
          <p:nvPr/>
        </p:nvSpPr>
        <p:spPr bwMode="auto">
          <a:xfrm>
            <a:off x="1609725" y="3157477"/>
            <a:ext cx="84772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50000"/>
              </a:lnSpc>
            </a:pPr>
            <a:r>
              <a:rPr lang="en-US" altLang="zh-CN" dirty="0">
                <a:solidFill>
                  <a:schemeClr val="bg1"/>
                </a:solidFill>
                <a:latin typeface="微软雅黑" pitchFamily="34" charset="-122"/>
                <a:ea typeface="微软雅黑" pitchFamily="34" charset="-122"/>
              </a:rPr>
              <a:t>2017</a:t>
            </a:r>
          </a:p>
        </p:txBody>
      </p:sp>
      <p:sp>
        <p:nvSpPr>
          <p:cNvPr id="9245" name="TextBox 30"/>
          <p:cNvSpPr txBox="1">
            <a:spLocks noChangeArrowheads="1"/>
          </p:cNvSpPr>
          <p:nvPr/>
        </p:nvSpPr>
        <p:spPr bwMode="auto">
          <a:xfrm>
            <a:off x="3671888" y="3166208"/>
            <a:ext cx="846137"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50000"/>
              </a:lnSpc>
            </a:pPr>
            <a:r>
              <a:rPr lang="en-US" altLang="zh-CN" dirty="0">
                <a:solidFill>
                  <a:schemeClr val="bg1"/>
                </a:solidFill>
                <a:latin typeface="微软雅黑" pitchFamily="34" charset="-122"/>
                <a:ea typeface="微软雅黑" pitchFamily="34" charset="-122"/>
              </a:rPr>
              <a:t>2018</a:t>
            </a:r>
          </a:p>
        </p:txBody>
      </p:sp>
      <p:sp>
        <p:nvSpPr>
          <p:cNvPr id="9246" name="TextBox 31"/>
          <p:cNvSpPr txBox="1">
            <a:spLocks noChangeArrowheads="1"/>
          </p:cNvSpPr>
          <p:nvPr/>
        </p:nvSpPr>
        <p:spPr bwMode="auto">
          <a:xfrm>
            <a:off x="5702300" y="3166208"/>
            <a:ext cx="84772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50000"/>
              </a:lnSpc>
            </a:pPr>
            <a:r>
              <a:rPr lang="en-US" altLang="zh-CN" dirty="0">
                <a:solidFill>
                  <a:schemeClr val="bg1"/>
                </a:solidFill>
                <a:latin typeface="微软雅黑" pitchFamily="34" charset="-122"/>
                <a:ea typeface="微软雅黑" pitchFamily="34" charset="-122"/>
              </a:rPr>
              <a:t>2019</a:t>
            </a:r>
          </a:p>
        </p:txBody>
      </p:sp>
      <p:sp>
        <p:nvSpPr>
          <p:cNvPr id="9247" name="TextBox 32"/>
          <p:cNvSpPr txBox="1">
            <a:spLocks noChangeArrowheads="1"/>
          </p:cNvSpPr>
          <p:nvPr/>
        </p:nvSpPr>
        <p:spPr bwMode="auto">
          <a:xfrm>
            <a:off x="7734300" y="3166208"/>
            <a:ext cx="84772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50000"/>
              </a:lnSpc>
            </a:pPr>
            <a:r>
              <a:rPr lang="en-US" altLang="zh-CN" dirty="0">
                <a:solidFill>
                  <a:schemeClr val="bg1"/>
                </a:solidFill>
                <a:latin typeface="微软雅黑" pitchFamily="34" charset="-122"/>
                <a:ea typeface="微软雅黑" pitchFamily="34" charset="-122"/>
              </a:rPr>
              <a:t>2020</a:t>
            </a:r>
          </a:p>
        </p:txBody>
      </p:sp>
      <p:sp>
        <p:nvSpPr>
          <p:cNvPr id="9248" name="TextBox 33"/>
          <p:cNvSpPr txBox="1">
            <a:spLocks noChangeArrowheads="1"/>
          </p:cNvSpPr>
          <p:nvPr/>
        </p:nvSpPr>
        <p:spPr bwMode="auto">
          <a:xfrm>
            <a:off x="9766300" y="3166208"/>
            <a:ext cx="84613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lnSpc>
                <a:spcPct val="150000"/>
              </a:lnSpc>
            </a:pPr>
            <a:r>
              <a:rPr lang="en-US" altLang="zh-CN" dirty="0">
                <a:solidFill>
                  <a:schemeClr val="bg1"/>
                </a:solidFill>
                <a:latin typeface="微软雅黑" pitchFamily="34" charset="-122"/>
                <a:ea typeface="微软雅黑" pitchFamily="34" charset="-122"/>
              </a:rPr>
              <a:t>2021</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left)">
                                      <p:cBhvr>
                                        <p:cTn id="7" dur="500"/>
                                        <p:tgtEl>
                                          <p:spTgt spid="1229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6"/>
                                        </p:tgtEl>
                                        <p:attrNameLst>
                                          <p:attrName>style.visibility</p:attrName>
                                        </p:attrNameLst>
                                      </p:cBhvr>
                                      <p:to>
                                        <p:strVal val="visible"/>
                                      </p:to>
                                    </p:set>
                                    <p:animEffect transition="in" filter="wipe(left)">
                                      <p:cBhvr>
                                        <p:cTn id="11" dur="500"/>
                                        <p:tgtEl>
                                          <p:spTgt spid="1229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299"/>
                                        </p:tgtEl>
                                        <p:attrNameLst>
                                          <p:attrName>style.visibility</p:attrName>
                                        </p:attrNameLst>
                                      </p:cBhvr>
                                      <p:to>
                                        <p:strVal val="visible"/>
                                      </p:to>
                                    </p:set>
                                    <p:animEffect transition="in" filter="wipe(left)">
                                      <p:cBhvr>
                                        <p:cTn id="15" dur="500"/>
                                        <p:tgtEl>
                                          <p:spTgt spid="1229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302"/>
                                        </p:tgtEl>
                                        <p:attrNameLst>
                                          <p:attrName>style.visibility</p:attrName>
                                        </p:attrNameLst>
                                      </p:cBhvr>
                                      <p:to>
                                        <p:strVal val="visible"/>
                                      </p:to>
                                    </p:set>
                                    <p:animEffect transition="in" filter="wipe(left)">
                                      <p:cBhvr>
                                        <p:cTn id="19" dur="500"/>
                                        <p:tgtEl>
                                          <p:spTgt spid="12302"/>
                                        </p:tgtEl>
                                      </p:cBhvr>
                                    </p:animEffect>
                                  </p:childTnLst>
                                </p:cTn>
                              </p:par>
                            </p:childTnLst>
                          </p:cTn>
                        </p:par>
                        <p:par>
                          <p:cTn id="20" fill="hold" nodeType="afterGroup">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2305"/>
                                        </p:tgtEl>
                                        <p:attrNameLst>
                                          <p:attrName>style.visibility</p:attrName>
                                        </p:attrNameLst>
                                      </p:cBhvr>
                                      <p:to>
                                        <p:strVal val="visible"/>
                                      </p:to>
                                    </p:set>
                                    <p:anim calcmode="lin" valueType="num">
                                      <p:cBhvr>
                                        <p:cTn id="23" dur="500" fill="hold"/>
                                        <p:tgtEl>
                                          <p:spTgt spid="12305"/>
                                        </p:tgtEl>
                                        <p:attrNameLst>
                                          <p:attrName>ppt_w</p:attrName>
                                        </p:attrNameLst>
                                      </p:cBhvr>
                                      <p:tavLst>
                                        <p:tav tm="0">
                                          <p:val>
                                            <p:fltVal val="0"/>
                                          </p:val>
                                        </p:tav>
                                        <p:tav tm="100000">
                                          <p:val>
                                            <p:strVal val="#ppt_w"/>
                                          </p:val>
                                        </p:tav>
                                      </p:tavLst>
                                    </p:anim>
                                    <p:anim calcmode="lin" valueType="num">
                                      <p:cBhvr>
                                        <p:cTn id="24" dur="500" fill="hold"/>
                                        <p:tgtEl>
                                          <p:spTgt spid="123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8"/>
          <p:cNvSpPr txBox="1">
            <a:spLocks noChangeArrowheads="1"/>
          </p:cNvSpPr>
          <p:nvPr/>
        </p:nvSpPr>
        <p:spPr bwMode="auto">
          <a:xfrm>
            <a:off x="142874" y="114300"/>
            <a:ext cx="386351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sp>
        <p:nvSpPr>
          <p:cNvPr id="10243" name="TextBox 49"/>
          <p:cNvSpPr txBox="1">
            <a:spLocks noChangeArrowheads="1"/>
          </p:cNvSpPr>
          <p:nvPr/>
        </p:nvSpPr>
        <p:spPr bwMode="auto">
          <a:xfrm>
            <a:off x="3487738" y="2136775"/>
            <a:ext cx="273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dirty="0">
                <a:solidFill>
                  <a:srgbClr val="FFC557"/>
                </a:solidFill>
                <a:latin typeface="微软雅黑" pitchFamily="34" charset="-122"/>
                <a:ea typeface="微软雅黑" pitchFamily="34" charset="-122"/>
              </a:rPr>
              <a:t>Click to add a title</a:t>
            </a:r>
            <a:endParaRPr lang="en-US" sz="1600" b="1" dirty="0">
              <a:solidFill>
                <a:srgbClr val="FFC557"/>
              </a:solidFill>
              <a:latin typeface="微软雅黑" pitchFamily="34" charset="-122"/>
              <a:ea typeface="微软雅黑" pitchFamily="34" charset="-122"/>
            </a:endParaRPr>
          </a:p>
        </p:txBody>
      </p:sp>
      <p:sp>
        <p:nvSpPr>
          <p:cNvPr id="10244" name="TextBox 50"/>
          <p:cNvSpPr txBox="1">
            <a:spLocks noChangeArrowheads="1"/>
          </p:cNvSpPr>
          <p:nvPr/>
        </p:nvSpPr>
        <p:spPr bwMode="auto">
          <a:xfrm>
            <a:off x="3487738" y="4152900"/>
            <a:ext cx="273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a:solidFill>
                  <a:srgbClr val="262626"/>
                </a:solidFill>
                <a:latin typeface="微软雅黑" pitchFamily="34" charset="-122"/>
                <a:ea typeface="微软雅黑" pitchFamily="34" charset="-122"/>
              </a:rPr>
              <a:t>Click to add a title</a:t>
            </a:r>
            <a:endParaRPr lang="en-US" sz="1600" b="1">
              <a:solidFill>
                <a:srgbClr val="262626"/>
              </a:solidFill>
              <a:latin typeface="微软雅黑" pitchFamily="34" charset="-122"/>
              <a:ea typeface="微软雅黑" pitchFamily="34" charset="-122"/>
            </a:endParaRPr>
          </a:p>
        </p:txBody>
      </p:sp>
      <p:sp>
        <p:nvSpPr>
          <p:cNvPr id="10245" name="TextBox 51"/>
          <p:cNvSpPr txBox="1">
            <a:spLocks noChangeArrowheads="1"/>
          </p:cNvSpPr>
          <p:nvPr/>
        </p:nvSpPr>
        <p:spPr bwMode="auto">
          <a:xfrm>
            <a:off x="6488113" y="2136775"/>
            <a:ext cx="273454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a:solidFill>
                  <a:srgbClr val="262626"/>
                </a:solidFill>
                <a:latin typeface="微软雅黑" pitchFamily="34" charset="-122"/>
                <a:ea typeface="微软雅黑" pitchFamily="34" charset="-122"/>
              </a:rPr>
              <a:t>Click to add a title</a:t>
            </a:r>
            <a:endParaRPr lang="en-US" sz="1600" b="1">
              <a:solidFill>
                <a:srgbClr val="262626"/>
              </a:solidFill>
              <a:latin typeface="微软雅黑" pitchFamily="34" charset="-122"/>
              <a:ea typeface="微软雅黑" pitchFamily="34" charset="-122"/>
            </a:endParaRPr>
          </a:p>
        </p:txBody>
      </p:sp>
      <p:sp>
        <p:nvSpPr>
          <p:cNvPr id="10246" name="TextBox 52"/>
          <p:cNvSpPr txBox="1">
            <a:spLocks noChangeArrowheads="1"/>
          </p:cNvSpPr>
          <p:nvPr/>
        </p:nvSpPr>
        <p:spPr bwMode="auto">
          <a:xfrm>
            <a:off x="6488113" y="4152900"/>
            <a:ext cx="273454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a:solidFill>
                  <a:srgbClr val="FFC557"/>
                </a:solidFill>
                <a:latin typeface="微软雅黑" pitchFamily="34" charset="-122"/>
                <a:ea typeface="微软雅黑" pitchFamily="34" charset="-122"/>
              </a:rPr>
              <a:t>Click to add a title</a:t>
            </a:r>
            <a:endParaRPr lang="en-US" sz="1600" b="1">
              <a:solidFill>
                <a:srgbClr val="FFC557"/>
              </a:solidFill>
              <a:latin typeface="微软雅黑" pitchFamily="34" charset="-122"/>
              <a:ea typeface="微软雅黑" pitchFamily="34" charset="-122"/>
            </a:endParaRPr>
          </a:p>
        </p:txBody>
      </p:sp>
      <p:sp>
        <p:nvSpPr>
          <p:cNvPr id="10247" name="TextBox 22"/>
          <p:cNvSpPr txBox="1">
            <a:spLocks noChangeArrowheads="1"/>
          </p:cNvSpPr>
          <p:nvPr/>
        </p:nvSpPr>
        <p:spPr bwMode="auto">
          <a:xfrm>
            <a:off x="3487738" y="2487613"/>
            <a:ext cx="1843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en-US" sz="1400" b="1" noProof="1">
              <a:solidFill>
                <a:srgbClr val="262626"/>
              </a:solidFill>
              <a:latin typeface="微软雅黑" pitchFamily="34" charset="-122"/>
              <a:ea typeface="微软雅黑" pitchFamily="34" charset="-122"/>
            </a:endParaRPr>
          </a:p>
        </p:txBody>
      </p:sp>
      <p:sp>
        <p:nvSpPr>
          <p:cNvPr id="10248" name="TextBox 22"/>
          <p:cNvSpPr txBox="1">
            <a:spLocks noChangeArrowheads="1"/>
          </p:cNvSpPr>
          <p:nvPr/>
        </p:nvSpPr>
        <p:spPr bwMode="auto">
          <a:xfrm>
            <a:off x="3487738" y="4492625"/>
            <a:ext cx="1843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en-US" sz="1400" b="1" noProof="1">
              <a:solidFill>
                <a:srgbClr val="262626"/>
              </a:solidFill>
              <a:latin typeface="微软雅黑" pitchFamily="34" charset="-122"/>
              <a:ea typeface="微软雅黑" pitchFamily="34" charset="-122"/>
            </a:endParaRPr>
          </a:p>
        </p:txBody>
      </p:sp>
      <p:sp>
        <p:nvSpPr>
          <p:cNvPr id="10249" name="TextBox 22"/>
          <p:cNvSpPr txBox="1">
            <a:spLocks noChangeArrowheads="1"/>
          </p:cNvSpPr>
          <p:nvPr/>
        </p:nvSpPr>
        <p:spPr bwMode="auto">
          <a:xfrm>
            <a:off x="6488113" y="2487613"/>
            <a:ext cx="1844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en-US" sz="1400" b="1" noProof="1">
              <a:solidFill>
                <a:srgbClr val="262626"/>
              </a:solidFill>
              <a:latin typeface="微软雅黑" pitchFamily="34" charset="-122"/>
              <a:ea typeface="微软雅黑" pitchFamily="34" charset="-122"/>
            </a:endParaRPr>
          </a:p>
        </p:txBody>
      </p:sp>
      <p:sp>
        <p:nvSpPr>
          <p:cNvPr id="10250" name="TextBox 22"/>
          <p:cNvSpPr txBox="1">
            <a:spLocks noChangeArrowheads="1"/>
          </p:cNvSpPr>
          <p:nvPr/>
        </p:nvSpPr>
        <p:spPr bwMode="auto">
          <a:xfrm>
            <a:off x="6488113" y="4486275"/>
            <a:ext cx="1844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en-US" sz="1400" b="1" noProof="1">
              <a:solidFill>
                <a:srgbClr val="262626"/>
              </a:solidFill>
              <a:latin typeface="微软雅黑" pitchFamily="34" charset="-122"/>
              <a:ea typeface="微软雅黑" pitchFamily="34" charset="-122"/>
            </a:endParaRPr>
          </a:p>
        </p:txBody>
      </p:sp>
      <p:sp>
        <p:nvSpPr>
          <p:cNvPr id="10251" name="椭圆 10"/>
          <p:cNvSpPr>
            <a:spLocks noChangeArrowheads="1"/>
          </p:cNvSpPr>
          <p:nvPr/>
        </p:nvSpPr>
        <p:spPr bwMode="auto">
          <a:xfrm>
            <a:off x="1581150" y="2016125"/>
            <a:ext cx="1570038" cy="1568450"/>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0252" name="椭圆 11"/>
          <p:cNvSpPr>
            <a:spLocks noChangeArrowheads="1"/>
          </p:cNvSpPr>
          <p:nvPr/>
        </p:nvSpPr>
        <p:spPr bwMode="auto">
          <a:xfrm>
            <a:off x="1581150" y="4027488"/>
            <a:ext cx="1570038" cy="1568450"/>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0253" name="椭圆 12"/>
          <p:cNvSpPr>
            <a:spLocks noChangeArrowheads="1"/>
          </p:cNvSpPr>
          <p:nvPr/>
        </p:nvSpPr>
        <p:spPr bwMode="auto">
          <a:xfrm>
            <a:off x="8601075" y="2044700"/>
            <a:ext cx="1568450" cy="1568450"/>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0254" name="椭圆 13"/>
          <p:cNvSpPr>
            <a:spLocks noChangeArrowheads="1"/>
          </p:cNvSpPr>
          <p:nvPr/>
        </p:nvSpPr>
        <p:spPr bwMode="auto">
          <a:xfrm>
            <a:off x="8601075" y="4054475"/>
            <a:ext cx="1568450" cy="1570038"/>
          </a:xfrm>
          <a:prstGeom prst="ellipse">
            <a:avLst/>
          </a:prstGeom>
          <a:solidFill>
            <a:srgbClr val="FFC5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pic>
        <p:nvPicPr>
          <p:cNvPr id="10255" name="组合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2541588"/>
            <a:ext cx="4254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KSO_Shape"/>
          <p:cNvSpPr>
            <a:spLocks/>
          </p:cNvSpPr>
          <p:nvPr/>
        </p:nvSpPr>
        <p:spPr bwMode="auto">
          <a:xfrm>
            <a:off x="2078038" y="4591050"/>
            <a:ext cx="528637" cy="533400"/>
          </a:xfrm>
          <a:custGeom>
            <a:avLst/>
            <a:gdLst>
              <a:gd name="T0" fmla="*/ 19500 w 1879600"/>
              <a:gd name="T1" fmla="*/ 22660 h 1901723"/>
              <a:gd name="T2" fmla="*/ 41816 w 1879600"/>
              <a:gd name="T3" fmla="*/ 22845 h 1901723"/>
              <a:gd name="T4" fmla="*/ 41816 w 1879600"/>
              <a:gd name="T5" fmla="*/ 41963 h 1901723"/>
              <a:gd name="T6" fmla="*/ 19500 w 1879600"/>
              <a:gd name="T7" fmla="*/ 39185 h 1901723"/>
              <a:gd name="T8" fmla="*/ 19500 w 1879600"/>
              <a:gd name="T9" fmla="*/ 22660 h 1901723"/>
              <a:gd name="T10" fmla="*/ 0 w 1879600"/>
              <a:gd name="T11" fmla="*/ 22376 h 1901723"/>
              <a:gd name="T12" fmla="*/ 15963 w 1879600"/>
              <a:gd name="T13" fmla="*/ 22657 h 1901723"/>
              <a:gd name="T14" fmla="*/ 15963 w 1879600"/>
              <a:gd name="T15" fmla="*/ 38685 h 1901723"/>
              <a:gd name="T16" fmla="*/ 0 w 1879600"/>
              <a:gd name="T17" fmla="*/ 36234 h 1901723"/>
              <a:gd name="T18" fmla="*/ 0 w 1879600"/>
              <a:gd name="T19" fmla="*/ 22376 h 1901723"/>
              <a:gd name="T20" fmla="*/ 15963 w 1879600"/>
              <a:gd name="T21" fmla="*/ 3517 h 1901723"/>
              <a:gd name="T22" fmla="*/ 15963 w 1879600"/>
              <a:gd name="T23" fmla="*/ 19503 h 1901723"/>
              <a:gd name="T24" fmla="*/ 0 w 1879600"/>
              <a:gd name="T25" fmla="*/ 20040 h 1901723"/>
              <a:gd name="T26" fmla="*/ 0 w 1879600"/>
              <a:gd name="T27" fmla="*/ 5664 h 1901723"/>
              <a:gd name="T28" fmla="*/ 15963 w 1879600"/>
              <a:gd name="T29" fmla="*/ 3517 h 1901723"/>
              <a:gd name="T30" fmla="*/ 41816 w 1879600"/>
              <a:gd name="T31" fmla="*/ 0 h 1901723"/>
              <a:gd name="T32" fmla="*/ 41816 w 1879600"/>
              <a:gd name="T33" fmla="*/ 19244 h 1901723"/>
              <a:gd name="T34" fmla="*/ 19566 w 1879600"/>
              <a:gd name="T35" fmla="*/ 19432 h 1901723"/>
              <a:gd name="T36" fmla="*/ 19500 w 1879600"/>
              <a:gd name="T37" fmla="*/ 13820 h 1901723"/>
              <a:gd name="T38" fmla="*/ 19500 w 1879600"/>
              <a:gd name="T39" fmla="*/ 3189 h 1901723"/>
              <a:gd name="T40" fmla="*/ 41816 w 1879600"/>
              <a:gd name="T41" fmla="*/ 0 h 19017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9600" h="1901723">
                <a:moveTo>
                  <a:pt x="876522" y="1026915"/>
                </a:moveTo>
                <a:lnTo>
                  <a:pt x="1879600" y="1035310"/>
                </a:lnTo>
                <a:lnTo>
                  <a:pt x="1879600" y="1901723"/>
                </a:lnTo>
                <a:lnTo>
                  <a:pt x="876522" y="1775813"/>
                </a:lnTo>
                <a:lnTo>
                  <a:pt x="876522" y="1026915"/>
                </a:lnTo>
                <a:close/>
                <a:moveTo>
                  <a:pt x="0" y="1014080"/>
                </a:moveTo>
                <a:lnTo>
                  <a:pt x="717549" y="1026818"/>
                </a:lnTo>
                <a:lnTo>
                  <a:pt x="717549" y="1753167"/>
                </a:lnTo>
                <a:lnTo>
                  <a:pt x="0" y="1642117"/>
                </a:lnTo>
                <a:lnTo>
                  <a:pt x="0" y="1014080"/>
                </a:lnTo>
                <a:close/>
                <a:moveTo>
                  <a:pt x="717549" y="159389"/>
                </a:moveTo>
                <a:lnTo>
                  <a:pt x="717549" y="883871"/>
                </a:lnTo>
                <a:lnTo>
                  <a:pt x="0" y="908194"/>
                </a:lnTo>
                <a:lnTo>
                  <a:pt x="0" y="256684"/>
                </a:lnTo>
                <a:lnTo>
                  <a:pt x="717549" y="159389"/>
                </a:lnTo>
                <a:close/>
                <a:moveTo>
                  <a:pt x="1879600" y="0"/>
                </a:moveTo>
                <a:lnTo>
                  <a:pt x="1879600" y="872112"/>
                </a:lnTo>
                <a:lnTo>
                  <a:pt x="879497" y="880660"/>
                </a:lnTo>
                <a:lnTo>
                  <a:pt x="876522" y="626314"/>
                </a:lnTo>
                <a:lnTo>
                  <a:pt x="876522" y="144511"/>
                </a:lnTo>
                <a:lnTo>
                  <a:pt x="18796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0257" name="Freeform 181"/>
          <p:cNvSpPr>
            <a:spLocks noEditPoints="1"/>
          </p:cNvSpPr>
          <p:nvPr/>
        </p:nvSpPr>
        <p:spPr bwMode="auto">
          <a:xfrm>
            <a:off x="9132888" y="4646613"/>
            <a:ext cx="533400" cy="523875"/>
          </a:xfrm>
          <a:custGeom>
            <a:avLst/>
            <a:gdLst>
              <a:gd name="T0" fmla="*/ 2147483647 w 99"/>
              <a:gd name="T1" fmla="*/ 2147483647 h 97"/>
              <a:gd name="T2" fmla="*/ 2147483647 w 99"/>
              <a:gd name="T3" fmla="*/ 2147483647 h 97"/>
              <a:gd name="T4" fmla="*/ 2147483647 w 99"/>
              <a:gd name="T5" fmla="*/ 2147483647 h 97"/>
              <a:gd name="T6" fmla="*/ 2147483647 w 99"/>
              <a:gd name="T7" fmla="*/ 2147483647 h 97"/>
              <a:gd name="T8" fmla="*/ 2147483647 w 99"/>
              <a:gd name="T9" fmla="*/ 2147483647 h 97"/>
              <a:gd name="T10" fmla="*/ 2147483647 w 99"/>
              <a:gd name="T11" fmla="*/ 2147483647 h 97"/>
              <a:gd name="T12" fmla="*/ 2147483647 w 99"/>
              <a:gd name="T13" fmla="*/ 2147483647 h 97"/>
              <a:gd name="T14" fmla="*/ 2147483647 w 99"/>
              <a:gd name="T15" fmla="*/ 2147483647 h 97"/>
              <a:gd name="T16" fmla="*/ 2147483647 w 99"/>
              <a:gd name="T17" fmla="*/ 2147483647 h 97"/>
              <a:gd name="T18" fmla="*/ 2147483647 w 99"/>
              <a:gd name="T19" fmla="*/ 2147483647 h 97"/>
              <a:gd name="T20" fmla="*/ 2147483647 w 99"/>
              <a:gd name="T21" fmla="*/ 2147483647 h 97"/>
              <a:gd name="T22" fmla="*/ 2147483647 w 99"/>
              <a:gd name="T23" fmla="*/ 2147483647 h 97"/>
              <a:gd name="T24" fmla="*/ 2147483647 w 99"/>
              <a:gd name="T25" fmla="*/ 2147483647 h 97"/>
              <a:gd name="T26" fmla="*/ 2147483647 w 99"/>
              <a:gd name="T27" fmla="*/ 2147483647 h 97"/>
              <a:gd name="T28" fmla="*/ 2147483647 w 99"/>
              <a:gd name="T29" fmla="*/ 2147483647 h 97"/>
              <a:gd name="T30" fmla="*/ 0 w 99"/>
              <a:gd name="T31" fmla="*/ 2147483647 h 97"/>
              <a:gd name="T32" fmla="*/ 2147483647 w 99"/>
              <a:gd name="T33" fmla="*/ 2147483647 h 97"/>
              <a:gd name="T34" fmla="*/ 2147483647 w 99"/>
              <a:gd name="T35" fmla="*/ 2147483647 h 97"/>
              <a:gd name="T36" fmla="*/ 2147483647 w 99"/>
              <a:gd name="T37" fmla="*/ 0 h 97"/>
              <a:gd name="T38" fmla="*/ 2147483647 w 99"/>
              <a:gd name="T39" fmla="*/ 2147483647 h 97"/>
              <a:gd name="T40" fmla="*/ 2147483647 w 99"/>
              <a:gd name="T41" fmla="*/ 2147483647 h 97"/>
              <a:gd name="T42" fmla="*/ 2147483647 w 99"/>
              <a:gd name="T43" fmla="*/ 2147483647 h 97"/>
              <a:gd name="T44" fmla="*/ 2147483647 w 99"/>
              <a:gd name="T45" fmla="*/ 2147483647 h 97"/>
              <a:gd name="T46" fmla="*/ 2147483647 w 99"/>
              <a:gd name="T47" fmla="*/ 2147483647 h 97"/>
              <a:gd name="T48" fmla="*/ 2147483647 w 99"/>
              <a:gd name="T49" fmla="*/ 2147483647 h 97"/>
              <a:gd name="T50" fmla="*/ 2147483647 w 99"/>
              <a:gd name="T51" fmla="*/ 2147483647 h 97"/>
              <a:gd name="T52" fmla="*/ 2147483647 w 99"/>
              <a:gd name="T53" fmla="*/ 2147483647 h 97"/>
              <a:gd name="T54" fmla="*/ 2147483647 w 99"/>
              <a:gd name="T55" fmla="*/ 2147483647 h 97"/>
              <a:gd name="T56" fmla="*/ 2147483647 w 99"/>
              <a:gd name="T57" fmla="*/ 2147483647 h 97"/>
              <a:gd name="T58" fmla="*/ 2147483647 w 99"/>
              <a:gd name="T59" fmla="*/ 2147483647 h 97"/>
              <a:gd name="T60" fmla="*/ 2147483647 w 99"/>
              <a:gd name="T61" fmla="*/ 2147483647 h 97"/>
              <a:gd name="T62" fmla="*/ 2147483647 w 99"/>
              <a:gd name="T63" fmla="*/ 2147483647 h 97"/>
              <a:gd name="T64" fmla="*/ 2147483647 w 99"/>
              <a:gd name="T65" fmla="*/ 2147483647 h 97"/>
              <a:gd name="T66" fmla="*/ 2147483647 w 99"/>
              <a:gd name="T67" fmla="*/ 2147483647 h 97"/>
              <a:gd name="T68" fmla="*/ 2147483647 w 99"/>
              <a:gd name="T69" fmla="*/ 2147483647 h 97"/>
              <a:gd name="T70" fmla="*/ 2147483647 w 99"/>
              <a:gd name="T71" fmla="*/ 2147483647 h 97"/>
              <a:gd name="T72" fmla="*/ 2147483647 w 99"/>
              <a:gd name="T73" fmla="*/ 2147483647 h 97"/>
              <a:gd name="T74" fmla="*/ 2147483647 w 99"/>
              <a:gd name="T75" fmla="*/ 2147483647 h 97"/>
              <a:gd name="T76" fmla="*/ 2147483647 w 99"/>
              <a:gd name="T77" fmla="*/ 2147483647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0296" tIns="40148" rIns="80296" bIns="40148"/>
          <a:lstStyle/>
          <a:p>
            <a:endParaRPr lang="zh-CN" altLang="en-US"/>
          </a:p>
        </p:txBody>
      </p:sp>
      <p:grpSp>
        <p:nvGrpSpPr>
          <p:cNvPr id="10258" name="组合 24"/>
          <p:cNvGrpSpPr>
            <a:grpSpLocks/>
          </p:cNvGrpSpPr>
          <p:nvPr/>
        </p:nvGrpSpPr>
        <p:grpSpPr bwMode="auto">
          <a:xfrm>
            <a:off x="9093200" y="2517775"/>
            <a:ext cx="573088" cy="574675"/>
            <a:chOff x="0" y="0"/>
            <a:chExt cx="366706" cy="368863"/>
          </a:xfrm>
        </p:grpSpPr>
        <p:sp>
          <p:nvSpPr>
            <p:cNvPr id="10259" name="Freeform 48"/>
            <p:cNvSpPr>
              <a:spLocks/>
            </p:cNvSpPr>
            <p:nvPr/>
          </p:nvSpPr>
          <p:spPr bwMode="auto">
            <a:xfrm>
              <a:off x="0" y="0"/>
              <a:ext cx="366706" cy="368863"/>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2147483647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0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0 h 120"/>
                <a:gd name="T54" fmla="*/ 2147483647 w 120"/>
                <a:gd name="T55" fmla="*/ 2147483647 h 120"/>
                <a:gd name="T56" fmla="*/ 2147483647 w 120"/>
                <a:gd name="T57" fmla="*/ 2147483647 h 120"/>
                <a:gd name="T58" fmla="*/ 2147483647 w 120"/>
                <a:gd name="T59" fmla="*/ 2147483647 h 120"/>
                <a:gd name="T60" fmla="*/ 2147483647 w 120"/>
                <a:gd name="T61" fmla="*/ 0 h 120"/>
                <a:gd name="T62" fmla="*/ 2147483647 w 120"/>
                <a:gd name="T63" fmla="*/ 2147483647 h 120"/>
                <a:gd name="T64" fmla="*/ 2147483647 w 120"/>
                <a:gd name="T65" fmla="*/ 2147483647 h 120"/>
                <a:gd name="T66" fmla="*/ 2147483647 w 120"/>
                <a:gd name="T67" fmla="*/ 2147483647 h 120"/>
                <a:gd name="T68" fmla="*/ 2147483647 w 120"/>
                <a:gd name="T69" fmla="*/ 2147483647 h 120"/>
                <a:gd name="T70" fmla="*/ 2147483647 w 120"/>
                <a:gd name="T71" fmla="*/ 2147483647 h 120"/>
                <a:gd name="T72" fmla="*/ 2147483647 w 120"/>
                <a:gd name="T73" fmla="*/ 2147483647 h 120"/>
                <a:gd name="T74" fmla="*/ 2147483647 w 120"/>
                <a:gd name="T75" fmla="*/ 2147483647 h 120"/>
                <a:gd name="T76" fmla="*/ 2147483647 w 120"/>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10260" name="Freeform 49"/>
            <p:cNvSpPr>
              <a:spLocks/>
            </p:cNvSpPr>
            <p:nvPr/>
          </p:nvSpPr>
          <p:spPr bwMode="auto">
            <a:xfrm>
              <a:off x="116483" y="116483"/>
              <a:ext cx="133740" cy="135897"/>
            </a:xfrm>
            <a:custGeom>
              <a:avLst/>
              <a:gdLst>
                <a:gd name="T0" fmla="*/ 2147483647 w 44"/>
                <a:gd name="T1" fmla="*/ 2147483647 h 44"/>
                <a:gd name="T2" fmla="*/ 2147483647 w 44"/>
                <a:gd name="T3" fmla="*/ 2147483647 h 44"/>
                <a:gd name="T4" fmla="*/ 2147483647 w 44"/>
                <a:gd name="T5" fmla="*/ 2147483647 h 44"/>
                <a:gd name="T6" fmla="*/ 2147483647 w 44"/>
                <a:gd name="T7" fmla="*/ 2147483647 h 44"/>
                <a:gd name="T8" fmla="*/ 2147483647 w 44"/>
                <a:gd name="T9" fmla="*/ 214748364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54"/>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11267" name="组合 77"/>
          <p:cNvGrpSpPr>
            <a:grpSpLocks/>
          </p:cNvGrpSpPr>
          <p:nvPr/>
        </p:nvGrpSpPr>
        <p:grpSpPr bwMode="auto">
          <a:xfrm>
            <a:off x="4567238" y="1449388"/>
            <a:ext cx="3044825" cy="3043237"/>
            <a:chOff x="0" y="0"/>
            <a:chExt cx="3044824" cy="3044824"/>
          </a:xfrm>
        </p:grpSpPr>
        <p:sp>
          <p:nvSpPr>
            <p:cNvPr id="11269" name="椭圆 78"/>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nvGrpSpPr>
            <p:cNvPr id="11270" name="组合 79"/>
            <p:cNvGrpSpPr>
              <a:grpSpLocks/>
            </p:cNvGrpSpPr>
            <p:nvPr/>
          </p:nvGrpSpPr>
          <p:grpSpPr bwMode="auto">
            <a:xfrm>
              <a:off x="271858" y="551549"/>
              <a:ext cx="2501108" cy="1941725"/>
              <a:chOff x="0" y="0"/>
              <a:chExt cx="2832100" cy="2198689"/>
            </a:xfrm>
          </p:grpSpPr>
          <p:sp>
            <p:nvSpPr>
              <p:cNvPr id="11271" name="Freeform 432"/>
              <p:cNvSpPr>
                <a:spLocks/>
              </p:cNvSpPr>
              <p:nvPr/>
            </p:nvSpPr>
            <p:spPr bwMode="auto">
              <a:xfrm>
                <a:off x="361950" y="388938"/>
                <a:ext cx="1893888" cy="1401763"/>
              </a:xfrm>
              <a:custGeom>
                <a:avLst/>
                <a:gdLst>
                  <a:gd name="T0" fmla="*/ 2147483647 w 503"/>
                  <a:gd name="T1" fmla="*/ 2147483647 h 372"/>
                  <a:gd name="T2" fmla="*/ 2147483647 w 503"/>
                  <a:gd name="T3" fmla="*/ 2147483647 h 372"/>
                  <a:gd name="T4" fmla="*/ 2147483647 w 503"/>
                  <a:gd name="T5" fmla="*/ 2147483647 h 372"/>
                  <a:gd name="T6" fmla="*/ 2147483647 w 503"/>
                  <a:gd name="T7" fmla="*/ 0 h 372"/>
                  <a:gd name="T8" fmla="*/ 2147483647 w 503"/>
                  <a:gd name="T9" fmla="*/ 0 h 372"/>
                  <a:gd name="T10" fmla="*/ 2147483647 w 503"/>
                  <a:gd name="T11" fmla="*/ 2147483647 h 372"/>
                  <a:gd name="T12" fmla="*/ 2147483647 w 503"/>
                  <a:gd name="T13" fmla="*/ 2147483647 h 372"/>
                  <a:gd name="T14" fmla="*/ 2147483647 w 503"/>
                  <a:gd name="T15" fmla="*/ 2147483647 h 372"/>
                  <a:gd name="T16" fmla="*/ 2147483647 w 503"/>
                  <a:gd name="T17" fmla="*/ 2147483647 h 372"/>
                  <a:gd name="T18" fmla="*/ 2147483647 w 503"/>
                  <a:gd name="T19" fmla="*/ 2147483647 h 372"/>
                  <a:gd name="T20" fmla="*/ 2147483647 w 503"/>
                  <a:gd name="T21" fmla="*/ 2147483647 h 372"/>
                  <a:gd name="T22" fmla="*/ 0 w 503"/>
                  <a:gd name="T23" fmla="*/ 2147483647 h 372"/>
                  <a:gd name="T24" fmla="*/ 2147483647 w 503"/>
                  <a:gd name="T25" fmla="*/ 2147483647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3" h="372">
                    <a:moveTo>
                      <a:pt x="20" y="335"/>
                    </a:moveTo>
                    <a:cubicBezTo>
                      <a:pt x="20" y="286"/>
                      <a:pt x="20" y="286"/>
                      <a:pt x="20" y="286"/>
                    </a:cubicBezTo>
                    <a:cubicBezTo>
                      <a:pt x="20" y="123"/>
                      <a:pt x="20" y="123"/>
                      <a:pt x="20" y="123"/>
                    </a:cubicBezTo>
                    <a:cubicBezTo>
                      <a:pt x="20" y="0"/>
                      <a:pt x="20" y="0"/>
                      <a:pt x="20" y="0"/>
                    </a:cubicBezTo>
                    <a:cubicBezTo>
                      <a:pt x="503" y="0"/>
                      <a:pt x="503" y="0"/>
                      <a:pt x="503" y="0"/>
                    </a:cubicBezTo>
                    <a:cubicBezTo>
                      <a:pt x="503" y="119"/>
                      <a:pt x="503" y="119"/>
                      <a:pt x="503" y="119"/>
                    </a:cubicBezTo>
                    <a:cubicBezTo>
                      <a:pt x="503" y="286"/>
                      <a:pt x="503" y="286"/>
                      <a:pt x="503" y="286"/>
                    </a:cubicBezTo>
                    <a:cubicBezTo>
                      <a:pt x="503" y="335"/>
                      <a:pt x="503" y="335"/>
                      <a:pt x="503" y="335"/>
                    </a:cubicBezTo>
                    <a:cubicBezTo>
                      <a:pt x="503" y="356"/>
                      <a:pt x="486" y="372"/>
                      <a:pt x="466" y="372"/>
                    </a:cubicBezTo>
                    <a:cubicBezTo>
                      <a:pt x="206" y="372"/>
                      <a:pt x="206" y="372"/>
                      <a:pt x="206" y="372"/>
                    </a:cubicBezTo>
                    <a:cubicBezTo>
                      <a:pt x="5" y="372"/>
                      <a:pt x="5" y="372"/>
                      <a:pt x="5" y="372"/>
                    </a:cubicBezTo>
                    <a:cubicBezTo>
                      <a:pt x="0" y="372"/>
                      <a:pt x="0" y="372"/>
                      <a:pt x="0" y="372"/>
                    </a:cubicBezTo>
                    <a:cubicBezTo>
                      <a:pt x="21" y="367"/>
                      <a:pt x="20" y="354"/>
                      <a:pt x="20" y="3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2" name="Freeform 433"/>
              <p:cNvSpPr>
                <a:spLocks/>
              </p:cNvSpPr>
              <p:nvPr/>
            </p:nvSpPr>
            <p:spPr bwMode="auto">
              <a:xfrm>
                <a:off x="296863" y="550863"/>
                <a:ext cx="139700" cy="1239838"/>
              </a:xfrm>
              <a:custGeom>
                <a:avLst/>
                <a:gdLst>
                  <a:gd name="T0" fmla="*/ 2147483647 w 37"/>
                  <a:gd name="T1" fmla="*/ 2147483647 h 329"/>
                  <a:gd name="T2" fmla="*/ 2147483647 w 37"/>
                  <a:gd name="T3" fmla="*/ 2147483647 h 329"/>
                  <a:gd name="T4" fmla="*/ 2147483647 w 37"/>
                  <a:gd name="T5" fmla="*/ 2147483647 h 329"/>
                  <a:gd name="T6" fmla="*/ 2147483647 w 37"/>
                  <a:gd name="T7" fmla="*/ 0 h 329"/>
                  <a:gd name="T8" fmla="*/ 0 w 37"/>
                  <a:gd name="T9" fmla="*/ 0 h 329"/>
                  <a:gd name="T10" fmla="*/ 0 w 37"/>
                  <a:gd name="T11" fmla="*/ 2147483647 h 329"/>
                  <a:gd name="T12" fmla="*/ 0 w 37"/>
                  <a:gd name="T13" fmla="*/ 2147483647 h 329"/>
                  <a:gd name="T14" fmla="*/ 2147483647 w 37"/>
                  <a:gd name="T15" fmla="*/ 2147483647 h 329"/>
                  <a:gd name="T16" fmla="*/ 2147483647 w 37"/>
                  <a:gd name="T17" fmla="*/ 2147483647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29">
                    <a:moveTo>
                      <a:pt x="37" y="308"/>
                    </a:moveTo>
                    <a:cubicBezTo>
                      <a:pt x="37" y="281"/>
                      <a:pt x="37" y="281"/>
                      <a:pt x="37" y="281"/>
                    </a:cubicBezTo>
                    <a:cubicBezTo>
                      <a:pt x="37" y="188"/>
                      <a:pt x="37" y="188"/>
                      <a:pt x="37" y="188"/>
                    </a:cubicBezTo>
                    <a:cubicBezTo>
                      <a:pt x="37" y="0"/>
                      <a:pt x="37" y="0"/>
                      <a:pt x="37" y="0"/>
                    </a:cubicBezTo>
                    <a:cubicBezTo>
                      <a:pt x="0" y="0"/>
                      <a:pt x="0" y="0"/>
                      <a:pt x="0" y="0"/>
                    </a:cubicBezTo>
                    <a:cubicBezTo>
                      <a:pt x="0" y="291"/>
                      <a:pt x="0" y="291"/>
                      <a:pt x="0" y="291"/>
                    </a:cubicBezTo>
                    <a:cubicBezTo>
                      <a:pt x="0" y="312"/>
                      <a:pt x="0" y="312"/>
                      <a:pt x="0" y="312"/>
                    </a:cubicBezTo>
                    <a:cubicBezTo>
                      <a:pt x="0" y="322"/>
                      <a:pt x="7" y="329"/>
                      <a:pt x="16" y="329"/>
                    </a:cubicBezTo>
                    <a:cubicBezTo>
                      <a:pt x="28" y="329"/>
                      <a:pt x="37" y="320"/>
                      <a:pt x="37" y="308"/>
                    </a:cubicBez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3" name="Rectangle 434"/>
              <p:cNvSpPr>
                <a:spLocks noChangeArrowheads="1"/>
              </p:cNvSpPr>
              <p:nvPr/>
            </p:nvSpPr>
            <p:spPr bwMode="auto">
              <a:xfrm>
                <a:off x="565150" y="1312863"/>
                <a:ext cx="798513" cy="8572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74" name="Rectangle 435"/>
              <p:cNvSpPr>
                <a:spLocks noChangeArrowheads="1"/>
              </p:cNvSpPr>
              <p:nvPr/>
            </p:nvSpPr>
            <p:spPr bwMode="auto">
              <a:xfrm>
                <a:off x="1638300" y="504826"/>
                <a:ext cx="501650" cy="12700"/>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75" name="Rectangle 436"/>
              <p:cNvSpPr>
                <a:spLocks noChangeArrowheads="1"/>
              </p:cNvSpPr>
              <p:nvPr/>
            </p:nvSpPr>
            <p:spPr bwMode="auto">
              <a:xfrm>
                <a:off x="1638300" y="504826"/>
                <a:ext cx="50165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76" name="Rectangle 437"/>
              <p:cNvSpPr>
                <a:spLocks noChangeArrowheads="1"/>
              </p:cNvSpPr>
              <p:nvPr/>
            </p:nvSpPr>
            <p:spPr bwMode="auto">
              <a:xfrm>
                <a:off x="565150" y="800101"/>
                <a:ext cx="854075" cy="22225"/>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77" name="Rectangle 438"/>
              <p:cNvSpPr>
                <a:spLocks noChangeArrowheads="1"/>
              </p:cNvSpPr>
              <p:nvPr/>
            </p:nvSpPr>
            <p:spPr bwMode="auto">
              <a:xfrm>
                <a:off x="565150" y="1489076"/>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78" name="Rectangle 439"/>
              <p:cNvSpPr>
                <a:spLocks noChangeArrowheads="1"/>
              </p:cNvSpPr>
              <p:nvPr/>
            </p:nvSpPr>
            <p:spPr bwMode="auto">
              <a:xfrm>
                <a:off x="565150" y="855663"/>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79" name="Rectangle 440"/>
              <p:cNvSpPr>
                <a:spLocks noChangeArrowheads="1"/>
              </p:cNvSpPr>
              <p:nvPr/>
            </p:nvSpPr>
            <p:spPr bwMode="auto">
              <a:xfrm>
                <a:off x="565150" y="1546226"/>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0" name="Rectangle 441"/>
              <p:cNvSpPr>
                <a:spLocks noChangeArrowheads="1"/>
              </p:cNvSpPr>
              <p:nvPr/>
            </p:nvSpPr>
            <p:spPr bwMode="auto">
              <a:xfrm>
                <a:off x="565150" y="1603376"/>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1" name="Rectangle 442"/>
              <p:cNvSpPr>
                <a:spLocks noChangeArrowheads="1"/>
              </p:cNvSpPr>
              <p:nvPr/>
            </p:nvSpPr>
            <p:spPr bwMode="auto">
              <a:xfrm>
                <a:off x="565150" y="1655763"/>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2" name="Rectangle 443"/>
              <p:cNvSpPr>
                <a:spLocks noChangeArrowheads="1"/>
              </p:cNvSpPr>
              <p:nvPr/>
            </p:nvSpPr>
            <p:spPr bwMode="auto">
              <a:xfrm>
                <a:off x="1652588" y="1108076"/>
                <a:ext cx="342900" cy="238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3" name="Rectangle 444"/>
              <p:cNvSpPr>
                <a:spLocks noChangeArrowheads="1"/>
              </p:cNvSpPr>
              <p:nvPr/>
            </p:nvSpPr>
            <p:spPr bwMode="auto">
              <a:xfrm>
                <a:off x="1652588" y="1176338"/>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4" name="Rectangle 445"/>
              <p:cNvSpPr>
                <a:spLocks noChangeArrowheads="1"/>
              </p:cNvSpPr>
              <p:nvPr/>
            </p:nvSpPr>
            <p:spPr bwMode="auto">
              <a:xfrm>
                <a:off x="1652588" y="1236663"/>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5" name="Rectangle 446"/>
              <p:cNvSpPr>
                <a:spLocks noChangeArrowheads="1"/>
              </p:cNvSpPr>
              <p:nvPr/>
            </p:nvSpPr>
            <p:spPr bwMode="auto">
              <a:xfrm>
                <a:off x="1652588" y="1296988"/>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6" name="Rectangle 447"/>
              <p:cNvSpPr>
                <a:spLocks noChangeArrowheads="1"/>
              </p:cNvSpPr>
              <p:nvPr/>
            </p:nvSpPr>
            <p:spPr bwMode="auto">
              <a:xfrm>
                <a:off x="1652588" y="1357313"/>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7" name="Rectangle 448"/>
              <p:cNvSpPr>
                <a:spLocks noChangeArrowheads="1"/>
              </p:cNvSpPr>
              <p:nvPr/>
            </p:nvSpPr>
            <p:spPr bwMode="auto">
              <a:xfrm>
                <a:off x="565150" y="954088"/>
                <a:ext cx="1009650" cy="287338"/>
              </a:xfrm>
              <a:prstGeom prst="rect">
                <a:avLst/>
              </a:prstGeom>
              <a:solidFill>
                <a:srgbClr val="96D5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8" name="Rectangle 449"/>
              <p:cNvSpPr>
                <a:spLocks noChangeArrowheads="1"/>
              </p:cNvSpPr>
              <p:nvPr/>
            </p:nvSpPr>
            <p:spPr bwMode="auto">
              <a:xfrm>
                <a:off x="1652588" y="561976"/>
                <a:ext cx="479425" cy="479425"/>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89" name="Rectangle 450"/>
              <p:cNvSpPr>
                <a:spLocks noChangeArrowheads="1"/>
              </p:cNvSpPr>
              <p:nvPr/>
            </p:nvSpPr>
            <p:spPr bwMode="auto">
              <a:xfrm>
                <a:off x="1652588" y="561976"/>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90" name="Rectangle 451"/>
              <p:cNvSpPr>
                <a:spLocks noChangeArrowheads="1"/>
              </p:cNvSpPr>
              <p:nvPr/>
            </p:nvSpPr>
            <p:spPr bwMode="auto">
              <a:xfrm>
                <a:off x="1652588" y="1477963"/>
                <a:ext cx="479425" cy="1920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91" name="Rectangle 452"/>
              <p:cNvSpPr>
                <a:spLocks noChangeArrowheads="1"/>
              </p:cNvSpPr>
              <p:nvPr/>
            </p:nvSpPr>
            <p:spPr bwMode="auto">
              <a:xfrm>
                <a:off x="1652588" y="1477963"/>
                <a:ext cx="4794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11292" name="Freeform 453"/>
              <p:cNvSpPr>
                <a:spLocks/>
              </p:cNvSpPr>
              <p:nvPr/>
            </p:nvSpPr>
            <p:spPr bwMode="auto">
              <a:xfrm>
                <a:off x="554038" y="509588"/>
                <a:ext cx="225425" cy="222250"/>
              </a:xfrm>
              <a:custGeom>
                <a:avLst/>
                <a:gdLst>
                  <a:gd name="T0" fmla="*/ 2147483647 w 60"/>
                  <a:gd name="T1" fmla="*/ 0 h 59"/>
                  <a:gd name="T2" fmla="*/ 2147483647 w 60"/>
                  <a:gd name="T3" fmla="*/ 2147483647 h 59"/>
                  <a:gd name="T4" fmla="*/ 2147483647 w 60"/>
                  <a:gd name="T5" fmla="*/ 2147483647 h 59"/>
                  <a:gd name="T6" fmla="*/ 2147483647 w 60"/>
                  <a:gd name="T7" fmla="*/ 2147483647 h 59"/>
                  <a:gd name="T8" fmla="*/ 2147483647 w 60"/>
                  <a:gd name="T9" fmla="*/ 2147483647 h 59"/>
                  <a:gd name="T10" fmla="*/ 2147483647 w 60"/>
                  <a:gd name="T11" fmla="*/ 2147483647 h 59"/>
                  <a:gd name="T12" fmla="*/ 2147483647 w 60"/>
                  <a:gd name="T13" fmla="*/ 2147483647 h 59"/>
                  <a:gd name="T14" fmla="*/ 2147483647 w 60"/>
                  <a:gd name="T15" fmla="*/ 0 h 59"/>
                  <a:gd name="T16" fmla="*/ 2147483647 w 60"/>
                  <a:gd name="T17" fmla="*/ 0 h 59"/>
                  <a:gd name="T18" fmla="*/ 2147483647 w 60"/>
                  <a:gd name="T19" fmla="*/ 2147483647 h 59"/>
                  <a:gd name="T20" fmla="*/ 2147483647 w 60"/>
                  <a:gd name="T21" fmla="*/ 2147483647 h 59"/>
                  <a:gd name="T22" fmla="*/ 2147483647 w 60"/>
                  <a:gd name="T23" fmla="*/ 2147483647 h 59"/>
                  <a:gd name="T24" fmla="*/ 2147483647 w 60"/>
                  <a:gd name="T25" fmla="*/ 2147483647 h 59"/>
                  <a:gd name="T26" fmla="*/ 2147483647 w 60"/>
                  <a:gd name="T27" fmla="*/ 2147483647 h 59"/>
                  <a:gd name="T28" fmla="*/ 2147483647 w 60"/>
                  <a:gd name="T29" fmla="*/ 2147483647 h 59"/>
                  <a:gd name="T30" fmla="*/ 2147483647 w 60"/>
                  <a:gd name="T31" fmla="*/ 2147483647 h 59"/>
                  <a:gd name="T32" fmla="*/ 2147483647 w 60"/>
                  <a:gd name="T33" fmla="*/ 2147483647 h 59"/>
                  <a:gd name="T34" fmla="*/ 0 w 60"/>
                  <a:gd name="T35" fmla="*/ 2147483647 h 59"/>
                  <a:gd name="T36" fmla="*/ 0 w 60"/>
                  <a:gd name="T37" fmla="*/ 0 h 59"/>
                  <a:gd name="T38" fmla="*/ 2147483647 w 60"/>
                  <a:gd name="T39" fmla="*/ 0 h 59"/>
                  <a:gd name="T40" fmla="*/ 2147483647 w 60"/>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59">
                    <a:moveTo>
                      <a:pt x="8" y="0"/>
                    </a:moveTo>
                    <a:cubicBezTo>
                      <a:pt x="9" y="0"/>
                      <a:pt x="9" y="1"/>
                      <a:pt x="9" y="1"/>
                    </a:cubicBezTo>
                    <a:cubicBezTo>
                      <a:pt x="10" y="1"/>
                      <a:pt x="10" y="1"/>
                      <a:pt x="10" y="1"/>
                    </a:cubicBezTo>
                    <a:cubicBezTo>
                      <a:pt x="10" y="1"/>
                      <a:pt x="11" y="2"/>
                      <a:pt x="11" y="2"/>
                    </a:cubicBezTo>
                    <a:cubicBezTo>
                      <a:pt x="48" y="41"/>
                      <a:pt x="48" y="41"/>
                      <a:pt x="48" y="41"/>
                    </a:cubicBezTo>
                    <a:cubicBezTo>
                      <a:pt x="48" y="40"/>
                      <a:pt x="48" y="39"/>
                      <a:pt x="48" y="38"/>
                    </a:cubicBezTo>
                    <a:cubicBezTo>
                      <a:pt x="48" y="37"/>
                      <a:pt x="48" y="37"/>
                      <a:pt x="48" y="36"/>
                    </a:cubicBezTo>
                    <a:cubicBezTo>
                      <a:pt x="48" y="0"/>
                      <a:pt x="48" y="0"/>
                      <a:pt x="48" y="0"/>
                    </a:cubicBezTo>
                    <a:cubicBezTo>
                      <a:pt x="60" y="0"/>
                      <a:pt x="60" y="0"/>
                      <a:pt x="60" y="0"/>
                    </a:cubicBezTo>
                    <a:cubicBezTo>
                      <a:pt x="60" y="59"/>
                      <a:pt x="60" y="59"/>
                      <a:pt x="60" y="59"/>
                    </a:cubicBezTo>
                    <a:cubicBezTo>
                      <a:pt x="53" y="59"/>
                      <a:pt x="53" y="59"/>
                      <a:pt x="53" y="59"/>
                    </a:cubicBezTo>
                    <a:cubicBezTo>
                      <a:pt x="52" y="59"/>
                      <a:pt x="51" y="59"/>
                      <a:pt x="50" y="58"/>
                    </a:cubicBezTo>
                    <a:cubicBezTo>
                      <a:pt x="50" y="58"/>
                      <a:pt x="49" y="58"/>
                      <a:pt x="48" y="57"/>
                    </a:cubicBezTo>
                    <a:cubicBezTo>
                      <a:pt x="11" y="18"/>
                      <a:pt x="11" y="18"/>
                      <a:pt x="11" y="18"/>
                    </a:cubicBezTo>
                    <a:cubicBezTo>
                      <a:pt x="11" y="19"/>
                      <a:pt x="11" y="20"/>
                      <a:pt x="11" y="21"/>
                    </a:cubicBezTo>
                    <a:cubicBezTo>
                      <a:pt x="11" y="21"/>
                      <a:pt x="11" y="22"/>
                      <a:pt x="11" y="23"/>
                    </a:cubicBezTo>
                    <a:cubicBezTo>
                      <a:pt x="11" y="59"/>
                      <a:pt x="11" y="59"/>
                      <a:pt x="11" y="59"/>
                    </a:cubicBezTo>
                    <a:cubicBezTo>
                      <a:pt x="0" y="59"/>
                      <a:pt x="0" y="59"/>
                      <a:pt x="0" y="59"/>
                    </a:cubicBezTo>
                    <a:cubicBezTo>
                      <a:pt x="0" y="0"/>
                      <a:pt x="0" y="0"/>
                      <a:pt x="0" y="0"/>
                    </a:cubicBezTo>
                    <a:cubicBezTo>
                      <a:pt x="7" y="0"/>
                      <a:pt x="7" y="0"/>
                      <a:pt x="7" y="0"/>
                    </a:cubicBezTo>
                    <a:cubicBezTo>
                      <a:pt x="7" y="0"/>
                      <a:pt x="8" y="0"/>
                      <a:pt x="8" y="0"/>
                    </a:cubicBez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3" name="Freeform 454"/>
              <p:cNvSpPr>
                <a:spLocks/>
              </p:cNvSpPr>
              <p:nvPr/>
            </p:nvSpPr>
            <p:spPr bwMode="auto">
              <a:xfrm>
                <a:off x="831850" y="509588"/>
                <a:ext cx="169863" cy="222250"/>
              </a:xfrm>
              <a:custGeom>
                <a:avLst/>
                <a:gdLst>
                  <a:gd name="T0" fmla="*/ 2147483647 w 107"/>
                  <a:gd name="T1" fmla="*/ 0 h 140"/>
                  <a:gd name="T2" fmla="*/ 2147483647 w 107"/>
                  <a:gd name="T3" fmla="*/ 2147483647 h 140"/>
                  <a:gd name="T4" fmla="*/ 2147483647 w 107"/>
                  <a:gd name="T5" fmla="*/ 2147483647 h 140"/>
                  <a:gd name="T6" fmla="*/ 2147483647 w 107"/>
                  <a:gd name="T7" fmla="*/ 2147483647 h 140"/>
                  <a:gd name="T8" fmla="*/ 2147483647 w 107"/>
                  <a:gd name="T9" fmla="*/ 2147483647 h 140"/>
                  <a:gd name="T10" fmla="*/ 2147483647 w 107"/>
                  <a:gd name="T11" fmla="*/ 2147483647 h 140"/>
                  <a:gd name="T12" fmla="*/ 2147483647 w 107"/>
                  <a:gd name="T13" fmla="*/ 2147483647 h 140"/>
                  <a:gd name="T14" fmla="*/ 2147483647 w 107"/>
                  <a:gd name="T15" fmla="*/ 2147483647 h 140"/>
                  <a:gd name="T16" fmla="*/ 2147483647 w 107"/>
                  <a:gd name="T17" fmla="*/ 2147483647 h 140"/>
                  <a:gd name="T18" fmla="*/ 2147483647 w 107"/>
                  <a:gd name="T19" fmla="*/ 2147483647 h 140"/>
                  <a:gd name="T20" fmla="*/ 0 w 107"/>
                  <a:gd name="T21" fmla="*/ 2147483647 h 140"/>
                  <a:gd name="T22" fmla="*/ 0 w 107"/>
                  <a:gd name="T23" fmla="*/ 0 h 140"/>
                  <a:gd name="T24" fmla="*/ 2147483647 w 107"/>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0">
                    <a:moveTo>
                      <a:pt x="107" y="0"/>
                    </a:moveTo>
                    <a:lnTo>
                      <a:pt x="107" y="21"/>
                    </a:lnTo>
                    <a:lnTo>
                      <a:pt x="34" y="21"/>
                    </a:lnTo>
                    <a:lnTo>
                      <a:pt x="34" y="59"/>
                    </a:lnTo>
                    <a:lnTo>
                      <a:pt x="90" y="59"/>
                    </a:lnTo>
                    <a:lnTo>
                      <a:pt x="90" y="81"/>
                    </a:lnTo>
                    <a:lnTo>
                      <a:pt x="34" y="81"/>
                    </a:lnTo>
                    <a:lnTo>
                      <a:pt x="34" y="119"/>
                    </a:lnTo>
                    <a:lnTo>
                      <a:pt x="107" y="119"/>
                    </a:lnTo>
                    <a:lnTo>
                      <a:pt x="107" y="140"/>
                    </a:lnTo>
                    <a:lnTo>
                      <a:pt x="0" y="140"/>
                    </a:lnTo>
                    <a:lnTo>
                      <a:pt x="0" y="0"/>
                    </a:lnTo>
                    <a:lnTo>
                      <a:pt x="107" y="0"/>
                    </a:ln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4" name="Freeform 455"/>
              <p:cNvSpPr>
                <a:spLocks/>
              </p:cNvSpPr>
              <p:nvPr/>
            </p:nvSpPr>
            <p:spPr bwMode="auto">
              <a:xfrm>
                <a:off x="1020763" y="509588"/>
                <a:ext cx="384175" cy="222250"/>
              </a:xfrm>
              <a:custGeom>
                <a:avLst/>
                <a:gdLst>
                  <a:gd name="T0" fmla="*/ 0 w 102"/>
                  <a:gd name="T1" fmla="*/ 0 h 59"/>
                  <a:gd name="T2" fmla="*/ 2147483647 w 102"/>
                  <a:gd name="T3" fmla="*/ 0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0 h 59"/>
                  <a:gd name="T24" fmla="*/ 2147483647 w 102"/>
                  <a:gd name="T25" fmla="*/ 0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0 h 59"/>
                  <a:gd name="T44" fmla="*/ 2147483647 w 102"/>
                  <a:gd name="T45" fmla="*/ 0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0 w 102"/>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59">
                    <a:moveTo>
                      <a:pt x="0" y="0"/>
                    </a:moveTo>
                    <a:cubicBezTo>
                      <a:pt x="11" y="0"/>
                      <a:pt x="11" y="0"/>
                      <a:pt x="11" y="0"/>
                    </a:cubicBezTo>
                    <a:cubicBezTo>
                      <a:pt x="12" y="0"/>
                      <a:pt x="13" y="1"/>
                      <a:pt x="14" y="1"/>
                    </a:cubicBezTo>
                    <a:cubicBezTo>
                      <a:pt x="15" y="1"/>
                      <a:pt x="15" y="2"/>
                      <a:pt x="16" y="3"/>
                    </a:cubicBezTo>
                    <a:cubicBezTo>
                      <a:pt x="28" y="38"/>
                      <a:pt x="28" y="38"/>
                      <a:pt x="28" y="38"/>
                    </a:cubicBezTo>
                    <a:cubicBezTo>
                      <a:pt x="28" y="39"/>
                      <a:pt x="28" y="40"/>
                      <a:pt x="28" y="41"/>
                    </a:cubicBezTo>
                    <a:cubicBezTo>
                      <a:pt x="29" y="42"/>
                      <a:pt x="29" y="43"/>
                      <a:pt x="29" y="44"/>
                    </a:cubicBezTo>
                    <a:cubicBezTo>
                      <a:pt x="29" y="43"/>
                      <a:pt x="30" y="42"/>
                      <a:pt x="30" y="41"/>
                    </a:cubicBezTo>
                    <a:cubicBezTo>
                      <a:pt x="30" y="40"/>
                      <a:pt x="31" y="39"/>
                      <a:pt x="31" y="38"/>
                    </a:cubicBezTo>
                    <a:cubicBezTo>
                      <a:pt x="45" y="3"/>
                      <a:pt x="45" y="3"/>
                      <a:pt x="45" y="3"/>
                    </a:cubicBezTo>
                    <a:cubicBezTo>
                      <a:pt x="45" y="2"/>
                      <a:pt x="46" y="2"/>
                      <a:pt x="47" y="1"/>
                    </a:cubicBezTo>
                    <a:cubicBezTo>
                      <a:pt x="47" y="1"/>
                      <a:pt x="48" y="0"/>
                      <a:pt x="49" y="0"/>
                    </a:cubicBezTo>
                    <a:cubicBezTo>
                      <a:pt x="53" y="0"/>
                      <a:pt x="53" y="0"/>
                      <a:pt x="53" y="0"/>
                    </a:cubicBezTo>
                    <a:cubicBezTo>
                      <a:pt x="54" y="0"/>
                      <a:pt x="55" y="1"/>
                      <a:pt x="56" y="1"/>
                    </a:cubicBezTo>
                    <a:cubicBezTo>
                      <a:pt x="57" y="1"/>
                      <a:pt x="57" y="2"/>
                      <a:pt x="58" y="3"/>
                    </a:cubicBezTo>
                    <a:cubicBezTo>
                      <a:pt x="72" y="38"/>
                      <a:pt x="72" y="38"/>
                      <a:pt x="72" y="38"/>
                    </a:cubicBezTo>
                    <a:cubicBezTo>
                      <a:pt x="72" y="39"/>
                      <a:pt x="73" y="41"/>
                      <a:pt x="74" y="43"/>
                    </a:cubicBezTo>
                    <a:cubicBezTo>
                      <a:pt x="74" y="42"/>
                      <a:pt x="74" y="41"/>
                      <a:pt x="74" y="40"/>
                    </a:cubicBezTo>
                    <a:cubicBezTo>
                      <a:pt x="74" y="39"/>
                      <a:pt x="75" y="39"/>
                      <a:pt x="75" y="38"/>
                    </a:cubicBezTo>
                    <a:cubicBezTo>
                      <a:pt x="87" y="3"/>
                      <a:pt x="87" y="3"/>
                      <a:pt x="87" y="3"/>
                    </a:cubicBezTo>
                    <a:cubicBezTo>
                      <a:pt x="87" y="2"/>
                      <a:pt x="88" y="2"/>
                      <a:pt x="89" y="1"/>
                    </a:cubicBezTo>
                    <a:cubicBezTo>
                      <a:pt x="89" y="1"/>
                      <a:pt x="90" y="0"/>
                      <a:pt x="91" y="0"/>
                    </a:cubicBezTo>
                    <a:cubicBezTo>
                      <a:pt x="102" y="0"/>
                      <a:pt x="102" y="0"/>
                      <a:pt x="102" y="0"/>
                    </a:cubicBezTo>
                    <a:cubicBezTo>
                      <a:pt x="80" y="59"/>
                      <a:pt x="80" y="59"/>
                      <a:pt x="80" y="59"/>
                    </a:cubicBezTo>
                    <a:cubicBezTo>
                      <a:pt x="68" y="59"/>
                      <a:pt x="68" y="59"/>
                      <a:pt x="68" y="59"/>
                    </a:cubicBezTo>
                    <a:cubicBezTo>
                      <a:pt x="52" y="19"/>
                      <a:pt x="52" y="19"/>
                      <a:pt x="52" y="19"/>
                    </a:cubicBezTo>
                    <a:cubicBezTo>
                      <a:pt x="52" y="18"/>
                      <a:pt x="52" y="18"/>
                      <a:pt x="52" y="17"/>
                    </a:cubicBezTo>
                    <a:cubicBezTo>
                      <a:pt x="51" y="17"/>
                      <a:pt x="51" y="16"/>
                      <a:pt x="51" y="15"/>
                    </a:cubicBezTo>
                    <a:cubicBezTo>
                      <a:pt x="51" y="16"/>
                      <a:pt x="51" y="17"/>
                      <a:pt x="50" y="17"/>
                    </a:cubicBezTo>
                    <a:cubicBezTo>
                      <a:pt x="50" y="18"/>
                      <a:pt x="50" y="18"/>
                      <a:pt x="50" y="19"/>
                    </a:cubicBezTo>
                    <a:cubicBezTo>
                      <a:pt x="34" y="59"/>
                      <a:pt x="34" y="59"/>
                      <a:pt x="34" y="59"/>
                    </a:cubicBezTo>
                    <a:cubicBezTo>
                      <a:pt x="22" y="59"/>
                      <a:pt x="22" y="59"/>
                      <a:pt x="22" y="59"/>
                    </a:cubicBezTo>
                    <a:lnTo>
                      <a:pt x="0" y="0"/>
                    </a:ln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5" name="Freeform 456"/>
              <p:cNvSpPr>
                <a:spLocks/>
              </p:cNvSpPr>
              <p:nvPr/>
            </p:nvSpPr>
            <p:spPr bwMode="auto">
              <a:xfrm>
                <a:off x="1412875" y="509588"/>
                <a:ext cx="180975" cy="222250"/>
              </a:xfrm>
              <a:custGeom>
                <a:avLst/>
                <a:gdLst>
                  <a:gd name="T0" fmla="*/ 2147483647 w 48"/>
                  <a:gd name="T1" fmla="*/ 2147483647 h 59"/>
                  <a:gd name="T2" fmla="*/ 2147483647 w 48"/>
                  <a:gd name="T3" fmla="*/ 2147483647 h 59"/>
                  <a:gd name="T4" fmla="*/ 2147483647 w 48"/>
                  <a:gd name="T5" fmla="*/ 2147483647 h 59"/>
                  <a:gd name="T6" fmla="*/ 2147483647 w 48"/>
                  <a:gd name="T7" fmla="*/ 2147483647 h 59"/>
                  <a:gd name="T8" fmla="*/ 2147483647 w 48"/>
                  <a:gd name="T9" fmla="*/ 2147483647 h 59"/>
                  <a:gd name="T10" fmla="*/ 2147483647 w 48"/>
                  <a:gd name="T11" fmla="*/ 2147483647 h 59"/>
                  <a:gd name="T12" fmla="*/ 2147483647 w 48"/>
                  <a:gd name="T13" fmla="*/ 2147483647 h 59"/>
                  <a:gd name="T14" fmla="*/ 2147483647 w 48"/>
                  <a:gd name="T15" fmla="*/ 2147483647 h 59"/>
                  <a:gd name="T16" fmla="*/ 2147483647 w 48"/>
                  <a:gd name="T17" fmla="*/ 2147483647 h 59"/>
                  <a:gd name="T18" fmla="*/ 2147483647 w 48"/>
                  <a:gd name="T19" fmla="*/ 2147483647 h 59"/>
                  <a:gd name="T20" fmla="*/ 2147483647 w 48"/>
                  <a:gd name="T21" fmla="*/ 2147483647 h 59"/>
                  <a:gd name="T22" fmla="*/ 2147483647 w 48"/>
                  <a:gd name="T23" fmla="*/ 2147483647 h 59"/>
                  <a:gd name="T24" fmla="*/ 2147483647 w 48"/>
                  <a:gd name="T25" fmla="*/ 2147483647 h 59"/>
                  <a:gd name="T26" fmla="*/ 2147483647 w 48"/>
                  <a:gd name="T27" fmla="*/ 2147483647 h 59"/>
                  <a:gd name="T28" fmla="*/ 2147483647 w 48"/>
                  <a:gd name="T29" fmla="*/ 2147483647 h 59"/>
                  <a:gd name="T30" fmla="*/ 2147483647 w 48"/>
                  <a:gd name="T31" fmla="*/ 2147483647 h 59"/>
                  <a:gd name="T32" fmla="*/ 2147483647 w 48"/>
                  <a:gd name="T33" fmla="*/ 2147483647 h 59"/>
                  <a:gd name="T34" fmla="*/ 2147483647 w 48"/>
                  <a:gd name="T35" fmla="*/ 2147483647 h 59"/>
                  <a:gd name="T36" fmla="*/ 2147483647 w 48"/>
                  <a:gd name="T37" fmla="*/ 2147483647 h 59"/>
                  <a:gd name="T38" fmla="*/ 2147483647 w 48"/>
                  <a:gd name="T39" fmla="*/ 2147483647 h 59"/>
                  <a:gd name="T40" fmla="*/ 2147483647 w 48"/>
                  <a:gd name="T41" fmla="*/ 2147483647 h 59"/>
                  <a:gd name="T42" fmla="*/ 2147483647 w 48"/>
                  <a:gd name="T43" fmla="*/ 2147483647 h 59"/>
                  <a:gd name="T44" fmla="*/ 2147483647 w 48"/>
                  <a:gd name="T45" fmla="*/ 2147483647 h 59"/>
                  <a:gd name="T46" fmla="*/ 2147483647 w 48"/>
                  <a:gd name="T47" fmla="*/ 2147483647 h 59"/>
                  <a:gd name="T48" fmla="*/ 2147483647 w 48"/>
                  <a:gd name="T49" fmla="*/ 2147483647 h 59"/>
                  <a:gd name="T50" fmla="*/ 2147483647 w 48"/>
                  <a:gd name="T51" fmla="*/ 2147483647 h 59"/>
                  <a:gd name="T52" fmla="*/ 0 w 48"/>
                  <a:gd name="T53" fmla="*/ 2147483647 h 59"/>
                  <a:gd name="T54" fmla="*/ 2147483647 w 48"/>
                  <a:gd name="T55" fmla="*/ 2147483647 h 59"/>
                  <a:gd name="T56" fmla="*/ 2147483647 w 48"/>
                  <a:gd name="T57" fmla="*/ 2147483647 h 59"/>
                  <a:gd name="T58" fmla="*/ 2147483647 w 48"/>
                  <a:gd name="T59" fmla="*/ 2147483647 h 59"/>
                  <a:gd name="T60" fmla="*/ 2147483647 w 48"/>
                  <a:gd name="T61" fmla="*/ 2147483647 h 59"/>
                  <a:gd name="T62" fmla="*/ 2147483647 w 48"/>
                  <a:gd name="T63" fmla="*/ 2147483647 h 59"/>
                  <a:gd name="T64" fmla="*/ 2147483647 w 48"/>
                  <a:gd name="T65" fmla="*/ 2147483647 h 59"/>
                  <a:gd name="T66" fmla="*/ 2147483647 w 48"/>
                  <a:gd name="T67" fmla="*/ 2147483647 h 59"/>
                  <a:gd name="T68" fmla="*/ 2147483647 w 48"/>
                  <a:gd name="T69" fmla="*/ 2147483647 h 59"/>
                  <a:gd name="T70" fmla="*/ 2147483647 w 48"/>
                  <a:gd name="T71" fmla="*/ 2147483647 h 59"/>
                  <a:gd name="T72" fmla="*/ 2147483647 w 48"/>
                  <a:gd name="T73" fmla="*/ 2147483647 h 59"/>
                  <a:gd name="T74" fmla="*/ 2147483647 w 48"/>
                  <a:gd name="T75" fmla="*/ 2147483647 h 59"/>
                  <a:gd name="T76" fmla="*/ 2147483647 w 48"/>
                  <a:gd name="T77" fmla="*/ 2147483647 h 59"/>
                  <a:gd name="T78" fmla="*/ 2147483647 w 48"/>
                  <a:gd name="T79" fmla="*/ 2147483647 h 59"/>
                  <a:gd name="T80" fmla="*/ 2147483647 w 48"/>
                  <a:gd name="T81" fmla="*/ 2147483647 h 59"/>
                  <a:gd name="T82" fmla="*/ 2147483647 w 48"/>
                  <a:gd name="T83" fmla="*/ 2147483647 h 59"/>
                  <a:gd name="T84" fmla="*/ 2147483647 w 48"/>
                  <a:gd name="T85" fmla="*/ 2147483647 h 59"/>
                  <a:gd name="T86" fmla="*/ 2147483647 w 48"/>
                  <a:gd name="T87" fmla="*/ 2147483647 h 59"/>
                  <a:gd name="T88" fmla="*/ 2147483647 w 48"/>
                  <a:gd name="T89" fmla="*/ 2147483647 h 59"/>
                  <a:gd name="T90" fmla="*/ 2147483647 w 48"/>
                  <a:gd name="T91" fmla="*/ 2147483647 h 59"/>
                  <a:gd name="T92" fmla="*/ 2147483647 w 48"/>
                  <a:gd name="T93" fmla="*/ 2147483647 h 59"/>
                  <a:gd name="T94" fmla="*/ 2147483647 w 48"/>
                  <a:gd name="T95" fmla="*/ 0 h 59"/>
                  <a:gd name="T96" fmla="*/ 2147483647 w 48"/>
                  <a:gd name="T97" fmla="*/ 2147483647 h 59"/>
                  <a:gd name="T98" fmla="*/ 2147483647 w 48"/>
                  <a:gd name="T99" fmla="*/ 2147483647 h 59"/>
                  <a:gd name="T100" fmla="*/ 2147483647 w 48"/>
                  <a:gd name="T101" fmla="*/ 2147483647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 h="59">
                    <a:moveTo>
                      <a:pt x="44" y="11"/>
                    </a:moveTo>
                    <a:cubicBezTo>
                      <a:pt x="43" y="12"/>
                      <a:pt x="43" y="12"/>
                      <a:pt x="43" y="12"/>
                    </a:cubicBezTo>
                    <a:cubicBezTo>
                      <a:pt x="42" y="12"/>
                      <a:pt x="42" y="13"/>
                      <a:pt x="41" y="13"/>
                    </a:cubicBezTo>
                    <a:cubicBezTo>
                      <a:pt x="40" y="13"/>
                      <a:pt x="39" y="12"/>
                      <a:pt x="39" y="12"/>
                    </a:cubicBezTo>
                    <a:cubicBezTo>
                      <a:pt x="38" y="12"/>
                      <a:pt x="37" y="11"/>
                      <a:pt x="36" y="11"/>
                    </a:cubicBezTo>
                    <a:cubicBezTo>
                      <a:pt x="35" y="10"/>
                      <a:pt x="33" y="10"/>
                      <a:pt x="32" y="9"/>
                    </a:cubicBezTo>
                    <a:cubicBezTo>
                      <a:pt x="30" y="9"/>
                      <a:pt x="29" y="9"/>
                      <a:pt x="27" y="9"/>
                    </a:cubicBezTo>
                    <a:cubicBezTo>
                      <a:pt x="25" y="9"/>
                      <a:pt x="23" y="9"/>
                      <a:pt x="22" y="9"/>
                    </a:cubicBezTo>
                    <a:cubicBezTo>
                      <a:pt x="20" y="9"/>
                      <a:pt x="19" y="10"/>
                      <a:pt x="18" y="11"/>
                    </a:cubicBezTo>
                    <a:cubicBezTo>
                      <a:pt x="17" y="11"/>
                      <a:pt x="17" y="12"/>
                      <a:pt x="16" y="13"/>
                    </a:cubicBezTo>
                    <a:cubicBezTo>
                      <a:pt x="16" y="14"/>
                      <a:pt x="16" y="15"/>
                      <a:pt x="16" y="16"/>
                    </a:cubicBezTo>
                    <a:cubicBezTo>
                      <a:pt x="16" y="17"/>
                      <a:pt x="16" y="18"/>
                      <a:pt x="17" y="19"/>
                    </a:cubicBezTo>
                    <a:cubicBezTo>
                      <a:pt x="18" y="20"/>
                      <a:pt x="19" y="21"/>
                      <a:pt x="21" y="22"/>
                    </a:cubicBezTo>
                    <a:cubicBezTo>
                      <a:pt x="22" y="22"/>
                      <a:pt x="24" y="23"/>
                      <a:pt x="26" y="23"/>
                    </a:cubicBezTo>
                    <a:cubicBezTo>
                      <a:pt x="28" y="24"/>
                      <a:pt x="30" y="24"/>
                      <a:pt x="32" y="25"/>
                    </a:cubicBezTo>
                    <a:cubicBezTo>
                      <a:pt x="34" y="26"/>
                      <a:pt x="36" y="26"/>
                      <a:pt x="38" y="27"/>
                    </a:cubicBezTo>
                    <a:cubicBezTo>
                      <a:pt x="40" y="28"/>
                      <a:pt x="42" y="29"/>
                      <a:pt x="43" y="30"/>
                    </a:cubicBezTo>
                    <a:cubicBezTo>
                      <a:pt x="45" y="31"/>
                      <a:pt x="46" y="33"/>
                      <a:pt x="47" y="34"/>
                    </a:cubicBezTo>
                    <a:cubicBezTo>
                      <a:pt x="48" y="36"/>
                      <a:pt x="48" y="38"/>
                      <a:pt x="48" y="40"/>
                    </a:cubicBezTo>
                    <a:cubicBezTo>
                      <a:pt x="48" y="43"/>
                      <a:pt x="48" y="46"/>
                      <a:pt x="47" y="48"/>
                    </a:cubicBezTo>
                    <a:cubicBezTo>
                      <a:pt x="46" y="50"/>
                      <a:pt x="44" y="52"/>
                      <a:pt x="42" y="54"/>
                    </a:cubicBezTo>
                    <a:cubicBezTo>
                      <a:pt x="40" y="56"/>
                      <a:pt x="37" y="57"/>
                      <a:pt x="34" y="58"/>
                    </a:cubicBezTo>
                    <a:cubicBezTo>
                      <a:pt x="31" y="59"/>
                      <a:pt x="28" y="59"/>
                      <a:pt x="24" y="59"/>
                    </a:cubicBezTo>
                    <a:cubicBezTo>
                      <a:pt x="21" y="59"/>
                      <a:pt x="19" y="59"/>
                      <a:pt x="17" y="59"/>
                    </a:cubicBezTo>
                    <a:cubicBezTo>
                      <a:pt x="15" y="58"/>
                      <a:pt x="13" y="58"/>
                      <a:pt x="11" y="57"/>
                    </a:cubicBezTo>
                    <a:cubicBezTo>
                      <a:pt x="9" y="57"/>
                      <a:pt x="7" y="56"/>
                      <a:pt x="5" y="55"/>
                    </a:cubicBezTo>
                    <a:cubicBezTo>
                      <a:pt x="3" y="54"/>
                      <a:pt x="2" y="53"/>
                      <a:pt x="0" y="52"/>
                    </a:cubicBezTo>
                    <a:cubicBezTo>
                      <a:pt x="4" y="46"/>
                      <a:pt x="4" y="46"/>
                      <a:pt x="4" y="46"/>
                    </a:cubicBezTo>
                    <a:cubicBezTo>
                      <a:pt x="4" y="46"/>
                      <a:pt x="5" y="46"/>
                      <a:pt x="5" y="46"/>
                    </a:cubicBezTo>
                    <a:cubicBezTo>
                      <a:pt x="6" y="45"/>
                      <a:pt x="6" y="45"/>
                      <a:pt x="7" y="45"/>
                    </a:cubicBezTo>
                    <a:cubicBezTo>
                      <a:pt x="8" y="45"/>
                      <a:pt x="9" y="45"/>
                      <a:pt x="10" y="46"/>
                    </a:cubicBezTo>
                    <a:cubicBezTo>
                      <a:pt x="11" y="47"/>
                      <a:pt x="12" y="47"/>
                      <a:pt x="13" y="48"/>
                    </a:cubicBezTo>
                    <a:cubicBezTo>
                      <a:pt x="14" y="48"/>
                      <a:pt x="16" y="49"/>
                      <a:pt x="18" y="50"/>
                    </a:cubicBezTo>
                    <a:cubicBezTo>
                      <a:pt x="19" y="50"/>
                      <a:pt x="22" y="50"/>
                      <a:pt x="24" y="50"/>
                    </a:cubicBezTo>
                    <a:cubicBezTo>
                      <a:pt x="28" y="50"/>
                      <a:pt x="31" y="50"/>
                      <a:pt x="33" y="48"/>
                    </a:cubicBezTo>
                    <a:cubicBezTo>
                      <a:pt x="35" y="47"/>
                      <a:pt x="36" y="45"/>
                      <a:pt x="36" y="42"/>
                    </a:cubicBezTo>
                    <a:cubicBezTo>
                      <a:pt x="36" y="40"/>
                      <a:pt x="35" y="39"/>
                      <a:pt x="35" y="38"/>
                    </a:cubicBezTo>
                    <a:cubicBezTo>
                      <a:pt x="34" y="37"/>
                      <a:pt x="32" y="36"/>
                      <a:pt x="31" y="36"/>
                    </a:cubicBezTo>
                    <a:cubicBezTo>
                      <a:pt x="29" y="35"/>
                      <a:pt x="27" y="35"/>
                      <a:pt x="26" y="34"/>
                    </a:cubicBezTo>
                    <a:cubicBezTo>
                      <a:pt x="24" y="34"/>
                      <a:pt x="22" y="33"/>
                      <a:pt x="20" y="33"/>
                    </a:cubicBezTo>
                    <a:cubicBezTo>
                      <a:pt x="17" y="32"/>
                      <a:pt x="15" y="31"/>
                      <a:pt x="13" y="31"/>
                    </a:cubicBezTo>
                    <a:cubicBezTo>
                      <a:pt x="12" y="30"/>
                      <a:pt x="10" y="29"/>
                      <a:pt x="8" y="28"/>
                    </a:cubicBezTo>
                    <a:cubicBezTo>
                      <a:pt x="7" y="26"/>
                      <a:pt x="5" y="25"/>
                      <a:pt x="5" y="23"/>
                    </a:cubicBezTo>
                    <a:cubicBezTo>
                      <a:pt x="4" y="21"/>
                      <a:pt x="3" y="19"/>
                      <a:pt x="3" y="16"/>
                    </a:cubicBezTo>
                    <a:cubicBezTo>
                      <a:pt x="3" y="14"/>
                      <a:pt x="4" y="12"/>
                      <a:pt x="5" y="10"/>
                    </a:cubicBezTo>
                    <a:cubicBezTo>
                      <a:pt x="6" y="8"/>
                      <a:pt x="7" y="6"/>
                      <a:pt x="9" y="5"/>
                    </a:cubicBezTo>
                    <a:cubicBezTo>
                      <a:pt x="11" y="3"/>
                      <a:pt x="14" y="2"/>
                      <a:pt x="16" y="1"/>
                    </a:cubicBezTo>
                    <a:cubicBezTo>
                      <a:pt x="19" y="0"/>
                      <a:pt x="23" y="0"/>
                      <a:pt x="26" y="0"/>
                    </a:cubicBezTo>
                    <a:cubicBezTo>
                      <a:pt x="31" y="0"/>
                      <a:pt x="34" y="0"/>
                      <a:pt x="38" y="1"/>
                    </a:cubicBezTo>
                    <a:cubicBezTo>
                      <a:pt x="42" y="2"/>
                      <a:pt x="45" y="4"/>
                      <a:pt x="47" y="6"/>
                    </a:cubicBezTo>
                    <a:lnTo>
                      <a:pt x="44" y="11"/>
                    </a:ln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6" name="Freeform 457"/>
              <p:cNvSpPr>
                <a:spLocks/>
              </p:cNvSpPr>
              <p:nvPr/>
            </p:nvSpPr>
            <p:spPr bwMode="auto">
              <a:xfrm>
                <a:off x="1917700" y="106363"/>
                <a:ext cx="914400" cy="904875"/>
              </a:xfrm>
              <a:custGeom>
                <a:avLst/>
                <a:gdLst>
                  <a:gd name="T0" fmla="*/ 2147483647 w 243"/>
                  <a:gd name="T1" fmla="*/ 0 h 240"/>
                  <a:gd name="T2" fmla="*/ 2147483647 w 243"/>
                  <a:gd name="T3" fmla="*/ 2147483647 h 240"/>
                  <a:gd name="T4" fmla="*/ 0 w 243"/>
                  <a:gd name="T5" fmla="*/ 2147483647 h 240"/>
                  <a:gd name="T6" fmla="*/ 2147483647 w 243"/>
                  <a:gd name="T7" fmla="*/ 2147483647 h 240"/>
                  <a:gd name="T8" fmla="*/ 2147483647 w 243"/>
                  <a:gd name="T9" fmla="*/ 2147483647 h 240"/>
                  <a:gd name="T10" fmla="*/ 2147483647 w 243"/>
                  <a:gd name="T11" fmla="*/ 2147483647 h 240"/>
                  <a:gd name="T12" fmla="*/ 2147483647 w 243"/>
                  <a:gd name="T13" fmla="*/ 2147483647 h 240"/>
                  <a:gd name="T14" fmla="*/ 2147483647 w 243"/>
                  <a:gd name="T15" fmla="*/ 2147483647 h 240"/>
                  <a:gd name="T16" fmla="*/ 2147483647 w 243"/>
                  <a:gd name="T17" fmla="*/ 2147483647 h 240"/>
                  <a:gd name="T18" fmla="*/ 2147483647 w 243"/>
                  <a:gd name="T19" fmla="*/ 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240">
                    <a:moveTo>
                      <a:pt x="111" y="0"/>
                    </a:moveTo>
                    <a:cubicBezTo>
                      <a:pt x="81" y="0"/>
                      <a:pt x="50" y="12"/>
                      <a:pt x="26" y="35"/>
                    </a:cubicBezTo>
                    <a:cubicBezTo>
                      <a:pt x="15" y="47"/>
                      <a:pt x="6" y="60"/>
                      <a:pt x="0" y="75"/>
                    </a:cubicBezTo>
                    <a:cubicBezTo>
                      <a:pt x="90" y="75"/>
                      <a:pt x="90" y="75"/>
                      <a:pt x="90" y="75"/>
                    </a:cubicBezTo>
                    <a:cubicBezTo>
                      <a:pt x="90" y="194"/>
                      <a:pt x="90" y="194"/>
                      <a:pt x="90" y="194"/>
                    </a:cubicBezTo>
                    <a:cubicBezTo>
                      <a:pt x="90" y="239"/>
                      <a:pt x="90" y="239"/>
                      <a:pt x="90" y="239"/>
                    </a:cubicBezTo>
                    <a:cubicBezTo>
                      <a:pt x="97" y="240"/>
                      <a:pt x="104" y="240"/>
                      <a:pt x="111" y="240"/>
                    </a:cubicBezTo>
                    <a:cubicBezTo>
                      <a:pt x="142" y="240"/>
                      <a:pt x="173" y="229"/>
                      <a:pt x="196" y="205"/>
                    </a:cubicBezTo>
                    <a:cubicBezTo>
                      <a:pt x="243" y="158"/>
                      <a:pt x="243" y="82"/>
                      <a:pt x="196" y="35"/>
                    </a:cubicBezTo>
                    <a:cubicBezTo>
                      <a:pt x="173" y="12"/>
                      <a:pt x="142" y="0"/>
                      <a:pt x="111" y="0"/>
                    </a:cubicBezTo>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7" name="Freeform 458"/>
              <p:cNvSpPr>
                <a:spLocks/>
              </p:cNvSpPr>
              <p:nvPr/>
            </p:nvSpPr>
            <p:spPr bwMode="auto">
              <a:xfrm>
                <a:off x="1882775" y="388938"/>
                <a:ext cx="373063" cy="617538"/>
              </a:xfrm>
              <a:custGeom>
                <a:avLst/>
                <a:gdLst>
                  <a:gd name="T0" fmla="*/ 2147483647 w 99"/>
                  <a:gd name="T1" fmla="*/ 0 h 164"/>
                  <a:gd name="T2" fmla="*/ 2147483647 w 99"/>
                  <a:gd name="T3" fmla="*/ 0 h 164"/>
                  <a:gd name="T4" fmla="*/ 2147483647 w 99"/>
                  <a:gd name="T5" fmla="*/ 2147483647 h 164"/>
                  <a:gd name="T6" fmla="*/ 2147483647 w 99"/>
                  <a:gd name="T7" fmla="*/ 2147483647 h 164"/>
                  <a:gd name="T8" fmla="*/ 2147483647 w 99"/>
                  <a:gd name="T9" fmla="*/ 2147483647 h 164"/>
                  <a:gd name="T10" fmla="*/ 2147483647 w 99"/>
                  <a:gd name="T11" fmla="*/ 2147483647 h 164"/>
                  <a:gd name="T12" fmla="*/ 0 w 99"/>
                  <a:gd name="T13" fmla="*/ 2147483647 h 164"/>
                  <a:gd name="T14" fmla="*/ 2147483647 w 99"/>
                  <a:gd name="T15" fmla="*/ 2147483647 h 164"/>
                  <a:gd name="T16" fmla="*/ 2147483647 w 99"/>
                  <a:gd name="T17" fmla="*/ 2147483647 h 164"/>
                  <a:gd name="T18" fmla="*/ 2147483647 w 99"/>
                  <a:gd name="T19" fmla="*/ 2147483647 h 164"/>
                  <a:gd name="T20" fmla="*/ 2147483647 w 99"/>
                  <a:gd name="T21" fmla="*/ 2147483647 h 164"/>
                  <a:gd name="T22" fmla="*/ 2147483647 w 99"/>
                  <a:gd name="T23" fmla="*/ 0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164">
                    <a:moveTo>
                      <a:pt x="99" y="0"/>
                    </a:moveTo>
                    <a:cubicBezTo>
                      <a:pt x="9" y="0"/>
                      <a:pt x="9" y="0"/>
                      <a:pt x="9" y="0"/>
                    </a:cubicBezTo>
                    <a:cubicBezTo>
                      <a:pt x="5" y="10"/>
                      <a:pt x="2" y="20"/>
                      <a:pt x="1" y="31"/>
                    </a:cubicBezTo>
                    <a:cubicBezTo>
                      <a:pt x="68" y="31"/>
                      <a:pt x="68" y="31"/>
                      <a:pt x="68" y="31"/>
                    </a:cubicBezTo>
                    <a:cubicBezTo>
                      <a:pt x="68" y="34"/>
                      <a:pt x="68" y="34"/>
                      <a:pt x="68" y="34"/>
                    </a:cubicBezTo>
                    <a:cubicBezTo>
                      <a:pt x="1" y="34"/>
                      <a:pt x="1" y="34"/>
                      <a:pt x="1" y="34"/>
                    </a:cubicBezTo>
                    <a:cubicBezTo>
                      <a:pt x="0" y="38"/>
                      <a:pt x="0" y="42"/>
                      <a:pt x="0" y="46"/>
                    </a:cubicBezTo>
                    <a:cubicBezTo>
                      <a:pt x="66" y="46"/>
                      <a:pt x="66" y="46"/>
                      <a:pt x="66" y="46"/>
                    </a:cubicBezTo>
                    <a:cubicBezTo>
                      <a:pt x="66" y="153"/>
                      <a:pt x="66" y="153"/>
                      <a:pt x="66" y="153"/>
                    </a:cubicBezTo>
                    <a:cubicBezTo>
                      <a:pt x="77" y="158"/>
                      <a:pt x="88" y="162"/>
                      <a:pt x="99" y="164"/>
                    </a:cubicBezTo>
                    <a:cubicBezTo>
                      <a:pt x="99" y="119"/>
                      <a:pt x="99" y="119"/>
                      <a:pt x="99" y="119"/>
                    </a:cubicBezTo>
                    <a:cubicBezTo>
                      <a:pt x="99" y="0"/>
                      <a:pt x="99" y="0"/>
                      <a:pt x="99" y="0"/>
                    </a:cubicBezTo>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8" name="Freeform 459"/>
              <p:cNvSpPr>
                <a:spLocks/>
              </p:cNvSpPr>
              <p:nvPr/>
            </p:nvSpPr>
            <p:spPr bwMode="auto">
              <a:xfrm>
                <a:off x="1887538" y="504826"/>
                <a:ext cx="252413" cy="12700"/>
              </a:xfrm>
              <a:custGeom>
                <a:avLst/>
                <a:gdLst>
                  <a:gd name="T0" fmla="*/ 2147483647 w 67"/>
                  <a:gd name="T1" fmla="*/ 0 h 3"/>
                  <a:gd name="T2" fmla="*/ 0 w 67"/>
                  <a:gd name="T3" fmla="*/ 0 h 3"/>
                  <a:gd name="T4" fmla="*/ 0 w 67"/>
                  <a:gd name="T5" fmla="*/ 2147483647 h 3"/>
                  <a:gd name="T6" fmla="*/ 2147483647 w 67"/>
                  <a:gd name="T7" fmla="*/ 2147483647 h 3"/>
                  <a:gd name="T8" fmla="*/ 2147483647 w 67"/>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3">
                    <a:moveTo>
                      <a:pt x="67" y="0"/>
                    </a:moveTo>
                    <a:cubicBezTo>
                      <a:pt x="0" y="0"/>
                      <a:pt x="0" y="0"/>
                      <a:pt x="0" y="0"/>
                    </a:cubicBezTo>
                    <a:cubicBezTo>
                      <a:pt x="0" y="1"/>
                      <a:pt x="0" y="2"/>
                      <a:pt x="0" y="3"/>
                    </a:cubicBezTo>
                    <a:cubicBezTo>
                      <a:pt x="67" y="3"/>
                      <a:pt x="67" y="3"/>
                      <a:pt x="67" y="3"/>
                    </a:cubicBezTo>
                    <a:cubicBezTo>
                      <a:pt x="67" y="0"/>
                      <a:pt x="67" y="0"/>
                      <a:pt x="67" y="0"/>
                    </a:cubicBezTo>
                  </a:path>
                </a:pathLst>
              </a:custGeom>
              <a:solidFill>
                <a:srgbClr val="234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99" name="Freeform 460"/>
              <p:cNvSpPr>
                <a:spLocks/>
              </p:cNvSpPr>
              <p:nvPr/>
            </p:nvSpPr>
            <p:spPr bwMode="auto">
              <a:xfrm>
                <a:off x="1882775" y="561976"/>
                <a:ext cx="249238" cy="403225"/>
              </a:xfrm>
              <a:custGeom>
                <a:avLst/>
                <a:gdLst>
                  <a:gd name="T0" fmla="*/ 2147483647 w 66"/>
                  <a:gd name="T1" fmla="*/ 0 h 107"/>
                  <a:gd name="T2" fmla="*/ 0 w 66"/>
                  <a:gd name="T3" fmla="*/ 0 h 107"/>
                  <a:gd name="T4" fmla="*/ 2147483647 w 66"/>
                  <a:gd name="T5" fmla="*/ 2147483647 h 107"/>
                  <a:gd name="T6" fmla="*/ 2147483647 w 66"/>
                  <a:gd name="T7" fmla="*/ 2147483647 h 107"/>
                  <a:gd name="T8" fmla="*/ 2147483647 w 66"/>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7">
                    <a:moveTo>
                      <a:pt x="66" y="0"/>
                    </a:moveTo>
                    <a:cubicBezTo>
                      <a:pt x="0" y="0"/>
                      <a:pt x="0" y="0"/>
                      <a:pt x="0" y="0"/>
                    </a:cubicBezTo>
                    <a:cubicBezTo>
                      <a:pt x="0" y="30"/>
                      <a:pt x="12" y="61"/>
                      <a:pt x="35" y="84"/>
                    </a:cubicBezTo>
                    <a:cubicBezTo>
                      <a:pt x="45" y="94"/>
                      <a:pt x="55" y="101"/>
                      <a:pt x="66" y="107"/>
                    </a:cubicBezTo>
                    <a:cubicBezTo>
                      <a:pt x="66" y="0"/>
                      <a:pt x="66" y="0"/>
                      <a:pt x="66" y="0"/>
                    </a:cubicBezTo>
                  </a:path>
                </a:pathLst>
              </a:custGeom>
              <a:solidFill>
                <a:srgbClr val="5C9D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0" name="Freeform 461"/>
              <p:cNvSpPr>
                <a:spLocks/>
              </p:cNvSpPr>
              <p:nvPr/>
            </p:nvSpPr>
            <p:spPr bwMode="auto">
              <a:xfrm>
                <a:off x="1838325" y="0"/>
                <a:ext cx="993775" cy="995363"/>
              </a:xfrm>
              <a:custGeom>
                <a:avLst/>
                <a:gdLst>
                  <a:gd name="T0" fmla="*/ 2147483647 w 264"/>
                  <a:gd name="T1" fmla="*/ 2147483647 h 264"/>
                  <a:gd name="T2" fmla="*/ 2147483647 w 264"/>
                  <a:gd name="T3" fmla="*/ 2147483647 h 264"/>
                  <a:gd name="T4" fmla="*/ 2147483647 w 264"/>
                  <a:gd name="T5" fmla="*/ 2147483647 h 264"/>
                  <a:gd name="T6" fmla="*/ 2147483647 w 264"/>
                  <a:gd name="T7" fmla="*/ 2147483647 h 264"/>
                  <a:gd name="T8" fmla="*/ 2147483647 w 264"/>
                  <a:gd name="T9" fmla="*/ 2147483647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264">
                    <a:moveTo>
                      <a:pt x="217" y="217"/>
                    </a:moveTo>
                    <a:cubicBezTo>
                      <a:pt x="170" y="264"/>
                      <a:pt x="94" y="264"/>
                      <a:pt x="47" y="217"/>
                    </a:cubicBezTo>
                    <a:cubicBezTo>
                      <a:pt x="0" y="170"/>
                      <a:pt x="0" y="94"/>
                      <a:pt x="47" y="47"/>
                    </a:cubicBezTo>
                    <a:cubicBezTo>
                      <a:pt x="94" y="0"/>
                      <a:pt x="170" y="0"/>
                      <a:pt x="217" y="47"/>
                    </a:cubicBezTo>
                    <a:cubicBezTo>
                      <a:pt x="264" y="94"/>
                      <a:pt x="264" y="170"/>
                      <a:pt x="217" y="217"/>
                    </a:cubicBezTo>
                    <a:close/>
                  </a:path>
                </a:pathLst>
              </a:cu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1" name="Freeform 462"/>
              <p:cNvSpPr>
                <a:spLocks/>
              </p:cNvSpPr>
              <p:nvPr/>
            </p:nvSpPr>
            <p:spPr bwMode="auto">
              <a:xfrm>
                <a:off x="1863725" y="26988"/>
                <a:ext cx="941388" cy="942975"/>
              </a:xfrm>
              <a:custGeom>
                <a:avLst/>
                <a:gdLst>
                  <a:gd name="T0" fmla="*/ 2147483647 w 250"/>
                  <a:gd name="T1" fmla="*/ 2147483647 h 250"/>
                  <a:gd name="T2" fmla="*/ 2147483647 w 250"/>
                  <a:gd name="T3" fmla="*/ 2147483647 h 250"/>
                  <a:gd name="T4" fmla="*/ 2147483647 w 250"/>
                  <a:gd name="T5" fmla="*/ 2147483647 h 250"/>
                  <a:gd name="T6" fmla="*/ 2147483647 w 250"/>
                  <a:gd name="T7" fmla="*/ 2147483647 h 250"/>
                  <a:gd name="T8" fmla="*/ 2147483647 w 250"/>
                  <a:gd name="T9" fmla="*/ 2147483647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50">
                    <a:moveTo>
                      <a:pt x="206" y="206"/>
                    </a:moveTo>
                    <a:cubicBezTo>
                      <a:pt x="161" y="250"/>
                      <a:pt x="89" y="250"/>
                      <a:pt x="45" y="206"/>
                    </a:cubicBezTo>
                    <a:cubicBezTo>
                      <a:pt x="0" y="161"/>
                      <a:pt x="0" y="89"/>
                      <a:pt x="45" y="45"/>
                    </a:cubicBezTo>
                    <a:cubicBezTo>
                      <a:pt x="89" y="0"/>
                      <a:pt x="161" y="0"/>
                      <a:pt x="206" y="45"/>
                    </a:cubicBezTo>
                    <a:cubicBezTo>
                      <a:pt x="250" y="89"/>
                      <a:pt x="250" y="161"/>
                      <a:pt x="206" y="206"/>
                    </a:cubicBez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2" name="Freeform 463"/>
              <p:cNvSpPr>
                <a:spLocks/>
              </p:cNvSpPr>
              <p:nvPr/>
            </p:nvSpPr>
            <p:spPr bwMode="auto">
              <a:xfrm>
                <a:off x="2025650" y="185738"/>
                <a:ext cx="746125" cy="746125"/>
              </a:xfrm>
              <a:custGeom>
                <a:avLst/>
                <a:gdLst>
                  <a:gd name="T0" fmla="*/ 2147483647 w 198"/>
                  <a:gd name="T1" fmla="*/ 2147483647 h 198"/>
                  <a:gd name="T2" fmla="*/ 2147483647 w 198"/>
                  <a:gd name="T3" fmla="*/ 2147483647 h 198"/>
                  <a:gd name="T4" fmla="*/ 2147483647 w 198"/>
                  <a:gd name="T5" fmla="*/ 2147483647 h 198"/>
                  <a:gd name="T6" fmla="*/ 2147483647 w 198"/>
                  <a:gd name="T7" fmla="*/ 2147483647 h 198"/>
                  <a:gd name="T8" fmla="*/ 2147483647 w 198"/>
                  <a:gd name="T9" fmla="*/ 2147483647 h 198"/>
                  <a:gd name="T10" fmla="*/ 2147483647 w 198"/>
                  <a:gd name="T11" fmla="*/ 2147483647 h 198"/>
                  <a:gd name="T12" fmla="*/ 2147483647 w 19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98">
                    <a:moveTo>
                      <a:pt x="196" y="77"/>
                    </a:moveTo>
                    <a:cubicBezTo>
                      <a:pt x="191" y="69"/>
                      <a:pt x="184" y="60"/>
                      <a:pt x="176" y="53"/>
                    </a:cubicBezTo>
                    <a:cubicBezTo>
                      <a:pt x="132" y="8"/>
                      <a:pt x="68" y="0"/>
                      <a:pt x="34" y="34"/>
                    </a:cubicBezTo>
                    <a:cubicBezTo>
                      <a:pt x="0" y="68"/>
                      <a:pt x="8" y="132"/>
                      <a:pt x="52" y="176"/>
                    </a:cubicBezTo>
                    <a:cubicBezTo>
                      <a:pt x="60" y="184"/>
                      <a:pt x="69" y="191"/>
                      <a:pt x="78" y="197"/>
                    </a:cubicBezTo>
                    <a:cubicBezTo>
                      <a:pt x="109" y="198"/>
                      <a:pt x="140" y="187"/>
                      <a:pt x="163" y="164"/>
                    </a:cubicBezTo>
                    <a:cubicBezTo>
                      <a:pt x="187" y="140"/>
                      <a:pt x="198" y="108"/>
                      <a:pt x="196" y="77"/>
                    </a:cubicBezTo>
                    <a:close/>
                  </a:path>
                </a:pathLst>
              </a:custGeom>
              <a:solidFill>
                <a:srgbClr val="DA7B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3" name="Freeform 464"/>
              <p:cNvSpPr>
                <a:spLocks/>
              </p:cNvSpPr>
              <p:nvPr/>
            </p:nvSpPr>
            <p:spPr bwMode="auto">
              <a:xfrm>
                <a:off x="2500313" y="663576"/>
                <a:ext cx="136525" cy="136525"/>
              </a:xfrm>
              <a:custGeom>
                <a:avLst/>
                <a:gdLst>
                  <a:gd name="T0" fmla="*/ 2147483647 w 36"/>
                  <a:gd name="T1" fmla="*/ 2147483647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6">
                    <a:moveTo>
                      <a:pt x="30" y="33"/>
                    </a:moveTo>
                    <a:cubicBezTo>
                      <a:pt x="26" y="36"/>
                      <a:pt x="21" y="36"/>
                      <a:pt x="18" y="33"/>
                    </a:cubicBezTo>
                    <a:cubicBezTo>
                      <a:pt x="3" y="19"/>
                      <a:pt x="3" y="19"/>
                      <a:pt x="3" y="19"/>
                    </a:cubicBezTo>
                    <a:cubicBezTo>
                      <a:pt x="0" y="15"/>
                      <a:pt x="0" y="10"/>
                      <a:pt x="3" y="6"/>
                    </a:cubicBezTo>
                    <a:cubicBezTo>
                      <a:pt x="6" y="3"/>
                      <a:pt x="6" y="3"/>
                      <a:pt x="6" y="3"/>
                    </a:cubicBezTo>
                    <a:cubicBezTo>
                      <a:pt x="10" y="0"/>
                      <a:pt x="15" y="0"/>
                      <a:pt x="19" y="3"/>
                    </a:cubicBezTo>
                    <a:cubicBezTo>
                      <a:pt x="33" y="17"/>
                      <a:pt x="33" y="17"/>
                      <a:pt x="33" y="17"/>
                    </a:cubicBezTo>
                    <a:cubicBezTo>
                      <a:pt x="36" y="21"/>
                      <a:pt x="36" y="26"/>
                      <a:pt x="33" y="30"/>
                    </a:cubicBezTo>
                    <a:lnTo>
                      <a:pt x="30" y="33"/>
                    </a:lnTo>
                    <a:close/>
                  </a:path>
                </a:pathLst>
              </a:custGeom>
              <a:solidFill>
                <a:srgbClr val="C165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4" name="Freeform 465"/>
              <p:cNvSpPr>
                <a:spLocks/>
              </p:cNvSpPr>
              <p:nvPr/>
            </p:nvSpPr>
            <p:spPr bwMode="auto">
              <a:xfrm>
                <a:off x="2006600" y="169863"/>
                <a:ext cx="660400" cy="655638"/>
              </a:xfrm>
              <a:custGeom>
                <a:avLst/>
                <a:gdLst>
                  <a:gd name="T0" fmla="*/ 2147483647 w 175"/>
                  <a:gd name="T1" fmla="*/ 2147483647 h 174"/>
                  <a:gd name="T2" fmla="*/ 2147483647 w 175"/>
                  <a:gd name="T3" fmla="*/ 2147483647 h 174"/>
                  <a:gd name="T4" fmla="*/ 2147483647 w 175"/>
                  <a:gd name="T5" fmla="*/ 2147483647 h 174"/>
                  <a:gd name="T6" fmla="*/ 2147483647 w 175"/>
                  <a:gd name="T7" fmla="*/ 2147483647 h 174"/>
                  <a:gd name="T8" fmla="*/ 2147483647 w 175"/>
                  <a:gd name="T9" fmla="*/ 2147483647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4">
                    <a:moveTo>
                      <a:pt x="144" y="143"/>
                    </a:moveTo>
                    <a:cubicBezTo>
                      <a:pt x="113" y="174"/>
                      <a:pt x="62" y="174"/>
                      <a:pt x="31" y="143"/>
                    </a:cubicBezTo>
                    <a:cubicBezTo>
                      <a:pt x="0" y="112"/>
                      <a:pt x="0" y="62"/>
                      <a:pt x="31" y="31"/>
                    </a:cubicBezTo>
                    <a:cubicBezTo>
                      <a:pt x="62" y="0"/>
                      <a:pt x="113" y="0"/>
                      <a:pt x="144" y="31"/>
                    </a:cubicBezTo>
                    <a:cubicBezTo>
                      <a:pt x="175" y="62"/>
                      <a:pt x="175" y="112"/>
                      <a:pt x="144" y="143"/>
                    </a:cubicBezTo>
                    <a:close/>
                  </a:path>
                </a:pathLst>
              </a:custGeom>
              <a:solidFill>
                <a:srgbClr val="C165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5" name="Freeform 466"/>
              <p:cNvSpPr>
                <a:spLocks/>
              </p:cNvSpPr>
              <p:nvPr/>
            </p:nvSpPr>
            <p:spPr bwMode="auto">
              <a:xfrm>
                <a:off x="2033588" y="196851"/>
                <a:ext cx="606425" cy="603250"/>
              </a:xfrm>
              <a:custGeom>
                <a:avLst/>
                <a:gdLst>
                  <a:gd name="T0" fmla="*/ 2147483647 w 161"/>
                  <a:gd name="T1" fmla="*/ 2147483647 h 160"/>
                  <a:gd name="T2" fmla="*/ 2147483647 w 161"/>
                  <a:gd name="T3" fmla="*/ 2147483647 h 160"/>
                  <a:gd name="T4" fmla="*/ 2147483647 w 161"/>
                  <a:gd name="T5" fmla="*/ 2147483647 h 160"/>
                  <a:gd name="T6" fmla="*/ 2147483647 w 161"/>
                  <a:gd name="T7" fmla="*/ 2147483647 h 160"/>
                  <a:gd name="T8" fmla="*/ 2147483647 w 161"/>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60">
                    <a:moveTo>
                      <a:pt x="132" y="132"/>
                    </a:moveTo>
                    <a:cubicBezTo>
                      <a:pt x="104" y="160"/>
                      <a:pt x="57" y="160"/>
                      <a:pt x="29" y="132"/>
                    </a:cubicBezTo>
                    <a:cubicBezTo>
                      <a:pt x="0" y="103"/>
                      <a:pt x="0" y="57"/>
                      <a:pt x="29" y="29"/>
                    </a:cubicBezTo>
                    <a:cubicBezTo>
                      <a:pt x="57" y="0"/>
                      <a:pt x="104" y="0"/>
                      <a:pt x="132" y="29"/>
                    </a:cubicBezTo>
                    <a:cubicBezTo>
                      <a:pt x="161" y="57"/>
                      <a:pt x="161" y="103"/>
                      <a:pt x="132"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6" name="Freeform 467"/>
              <p:cNvSpPr>
                <a:spLocks/>
              </p:cNvSpPr>
              <p:nvPr/>
            </p:nvSpPr>
            <p:spPr bwMode="auto">
              <a:xfrm>
                <a:off x="2066925" y="230188"/>
                <a:ext cx="539750" cy="534988"/>
              </a:xfrm>
              <a:custGeom>
                <a:avLst/>
                <a:gdLst>
                  <a:gd name="T0" fmla="*/ 2147483647 w 143"/>
                  <a:gd name="T1" fmla="*/ 2147483647 h 142"/>
                  <a:gd name="T2" fmla="*/ 2147483647 w 143"/>
                  <a:gd name="T3" fmla="*/ 2147483647 h 142"/>
                  <a:gd name="T4" fmla="*/ 2147483647 w 143"/>
                  <a:gd name="T5" fmla="*/ 2147483647 h 142"/>
                  <a:gd name="T6" fmla="*/ 2147483647 w 143"/>
                  <a:gd name="T7" fmla="*/ 2147483647 h 142"/>
                  <a:gd name="T8" fmla="*/ 2147483647 w 143"/>
                  <a:gd name="T9" fmla="*/ 2147483647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42">
                    <a:moveTo>
                      <a:pt x="26" y="25"/>
                    </a:moveTo>
                    <a:cubicBezTo>
                      <a:pt x="51" y="0"/>
                      <a:pt x="92" y="0"/>
                      <a:pt x="117" y="25"/>
                    </a:cubicBezTo>
                    <a:cubicBezTo>
                      <a:pt x="143" y="51"/>
                      <a:pt x="143" y="92"/>
                      <a:pt x="117" y="117"/>
                    </a:cubicBezTo>
                    <a:cubicBezTo>
                      <a:pt x="92" y="142"/>
                      <a:pt x="51" y="142"/>
                      <a:pt x="26" y="117"/>
                    </a:cubicBezTo>
                    <a:cubicBezTo>
                      <a:pt x="0" y="92"/>
                      <a:pt x="0" y="51"/>
                      <a:pt x="26" y="25"/>
                    </a:cubicBez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7" name="Freeform 468"/>
              <p:cNvSpPr>
                <a:spLocks/>
              </p:cNvSpPr>
              <p:nvPr/>
            </p:nvSpPr>
            <p:spPr bwMode="auto">
              <a:xfrm>
                <a:off x="2154238" y="317501"/>
                <a:ext cx="447675" cy="447675"/>
              </a:xfrm>
              <a:custGeom>
                <a:avLst/>
                <a:gdLst>
                  <a:gd name="T0" fmla="*/ 2147483647 w 119"/>
                  <a:gd name="T1" fmla="*/ 2147483647 h 119"/>
                  <a:gd name="T2" fmla="*/ 2147483647 w 119"/>
                  <a:gd name="T3" fmla="*/ 2147483647 h 119"/>
                  <a:gd name="T4" fmla="*/ 2147483647 w 119"/>
                  <a:gd name="T5" fmla="*/ 2147483647 h 119"/>
                  <a:gd name="T6" fmla="*/ 2147483647 w 119"/>
                  <a:gd name="T7" fmla="*/ 2147483647 h 119"/>
                  <a:gd name="T8" fmla="*/ 2147483647 w 119"/>
                  <a:gd name="T9" fmla="*/ 214748364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19">
                    <a:moveTo>
                      <a:pt x="15" y="104"/>
                    </a:moveTo>
                    <a:cubicBezTo>
                      <a:pt x="40" y="119"/>
                      <a:pt x="73" y="116"/>
                      <a:pt x="94" y="94"/>
                    </a:cubicBezTo>
                    <a:cubicBezTo>
                      <a:pt x="116" y="73"/>
                      <a:pt x="119" y="40"/>
                      <a:pt x="104" y="15"/>
                    </a:cubicBezTo>
                    <a:cubicBezTo>
                      <a:pt x="79" y="0"/>
                      <a:pt x="46" y="3"/>
                      <a:pt x="25" y="25"/>
                    </a:cubicBezTo>
                    <a:cubicBezTo>
                      <a:pt x="4" y="46"/>
                      <a:pt x="0" y="79"/>
                      <a:pt x="15" y="104"/>
                    </a:cubicBez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8" name="Freeform 469"/>
              <p:cNvSpPr>
                <a:spLocks/>
              </p:cNvSpPr>
              <p:nvPr/>
            </p:nvSpPr>
            <p:spPr bwMode="auto">
              <a:xfrm>
                <a:off x="1468438" y="1681163"/>
                <a:ext cx="1025525" cy="347663"/>
              </a:xfrm>
              <a:custGeom>
                <a:avLst/>
                <a:gdLst>
                  <a:gd name="T0" fmla="*/ 2147483647 w 272"/>
                  <a:gd name="T1" fmla="*/ 2147483647 h 92"/>
                  <a:gd name="T2" fmla="*/ 2147483647 w 272"/>
                  <a:gd name="T3" fmla="*/ 2147483647 h 92"/>
                  <a:gd name="T4" fmla="*/ 2147483647 w 272"/>
                  <a:gd name="T5" fmla="*/ 2147483647 h 92"/>
                  <a:gd name="T6" fmla="*/ 2147483647 w 272"/>
                  <a:gd name="T7" fmla="*/ 2147483647 h 92"/>
                  <a:gd name="T8" fmla="*/ 0 w 272"/>
                  <a:gd name="T9" fmla="*/ 2147483647 h 92"/>
                  <a:gd name="T10" fmla="*/ 2147483647 w 272"/>
                  <a:gd name="T11" fmla="*/ 2147483647 h 92"/>
                  <a:gd name="T12" fmla="*/ 2147483647 w 272"/>
                  <a:gd name="T13" fmla="*/ 2147483647 h 92"/>
                  <a:gd name="T14" fmla="*/ 2147483647 w 272"/>
                  <a:gd name="T15" fmla="*/ 2147483647 h 92"/>
                  <a:gd name="T16" fmla="*/ 2147483647 w 272"/>
                  <a:gd name="T17" fmla="*/ 2147483647 h 92"/>
                  <a:gd name="T18" fmla="*/ 2147483647 w 272"/>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92">
                    <a:moveTo>
                      <a:pt x="270" y="17"/>
                    </a:moveTo>
                    <a:cubicBezTo>
                      <a:pt x="270" y="16"/>
                      <a:pt x="269" y="15"/>
                      <a:pt x="268" y="15"/>
                    </a:cubicBezTo>
                    <a:cubicBezTo>
                      <a:pt x="234" y="6"/>
                      <a:pt x="192" y="0"/>
                      <a:pt x="175" y="7"/>
                    </a:cubicBezTo>
                    <a:cubicBezTo>
                      <a:pt x="14" y="70"/>
                      <a:pt x="14" y="70"/>
                      <a:pt x="14" y="70"/>
                    </a:cubicBezTo>
                    <a:cubicBezTo>
                      <a:pt x="9" y="72"/>
                      <a:pt x="4" y="74"/>
                      <a:pt x="0" y="78"/>
                    </a:cubicBezTo>
                    <a:cubicBezTo>
                      <a:pt x="7" y="92"/>
                      <a:pt x="7" y="92"/>
                      <a:pt x="7" y="92"/>
                    </a:cubicBezTo>
                    <a:cubicBezTo>
                      <a:pt x="9" y="91"/>
                      <a:pt x="11" y="90"/>
                      <a:pt x="13" y="89"/>
                    </a:cubicBezTo>
                    <a:cubicBezTo>
                      <a:pt x="172" y="19"/>
                      <a:pt x="172" y="19"/>
                      <a:pt x="172" y="19"/>
                    </a:cubicBezTo>
                    <a:cubicBezTo>
                      <a:pt x="190" y="11"/>
                      <a:pt x="232" y="16"/>
                      <a:pt x="267" y="27"/>
                    </a:cubicBezTo>
                    <a:cubicBezTo>
                      <a:pt x="271" y="25"/>
                      <a:pt x="272" y="21"/>
                      <a:pt x="270" y="17"/>
                    </a:cubicBez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09" name="Freeform 470"/>
              <p:cNvSpPr>
                <a:spLocks/>
              </p:cNvSpPr>
              <p:nvPr/>
            </p:nvSpPr>
            <p:spPr bwMode="auto">
              <a:xfrm>
                <a:off x="1495425" y="1716088"/>
                <a:ext cx="993775" cy="312738"/>
              </a:xfrm>
              <a:custGeom>
                <a:avLst/>
                <a:gdLst>
                  <a:gd name="T0" fmla="*/ 2147483647 w 264"/>
                  <a:gd name="T1" fmla="*/ 2147483647 h 83"/>
                  <a:gd name="T2" fmla="*/ 2147483647 w 264"/>
                  <a:gd name="T3" fmla="*/ 2147483647 h 83"/>
                  <a:gd name="T4" fmla="*/ 2147483647 w 264"/>
                  <a:gd name="T5" fmla="*/ 2147483647 h 83"/>
                  <a:gd name="T6" fmla="*/ 0 w 264"/>
                  <a:gd name="T7" fmla="*/ 2147483647 h 83"/>
                  <a:gd name="T8" fmla="*/ 0 w 264"/>
                  <a:gd name="T9" fmla="*/ 2147483647 h 83"/>
                  <a:gd name="T10" fmla="*/ 2147483647 w 264"/>
                  <a:gd name="T11" fmla="*/ 2147483647 h 83"/>
                  <a:gd name="T12" fmla="*/ 2147483647 w 264"/>
                  <a:gd name="T13" fmla="*/ 2147483647 h 83"/>
                  <a:gd name="T14" fmla="*/ 2147483647 w 264"/>
                  <a:gd name="T15" fmla="*/ 2147483647 h 83"/>
                  <a:gd name="T16" fmla="*/ 2147483647 w 264"/>
                  <a:gd name="T17" fmla="*/ 2147483647 h 83"/>
                  <a:gd name="T18" fmla="*/ 2147483647 w 264"/>
                  <a:gd name="T19" fmla="*/ 2147483647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83">
                    <a:moveTo>
                      <a:pt x="261" y="16"/>
                    </a:moveTo>
                    <a:cubicBezTo>
                      <a:pt x="225" y="5"/>
                      <a:pt x="183" y="0"/>
                      <a:pt x="165" y="8"/>
                    </a:cubicBezTo>
                    <a:cubicBezTo>
                      <a:pt x="5" y="79"/>
                      <a:pt x="5" y="79"/>
                      <a:pt x="5" y="79"/>
                    </a:cubicBezTo>
                    <a:cubicBezTo>
                      <a:pt x="3" y="80"/>
                      <a:pt x="2" y="81"/>
                      <a:pt x="0" y="82"/>
                    </a:cubicBezTo>
                    <a:cubicBezTo>
                      <a:pt x="0" y="83"/>
                      <a:pt x="0" y="83"/>
                      <a:pt x="0" y="83"/>
                    </a:cubicBezTo>
                    <a:cubicBezTo>
                      <a:pt x="2" y="82"/>
                      <a:pt x="4" y="81"/>
                      <a:pt x="6" y="80"/>
                    </a:cubicBezTo>
                    <a:cubicBezTo>
                      <a:pt x="165" y="10"/>
                      <a:pt x="165" y="10"/>
                      <a:pt x="165" y="10"/>
                    </a:cubicBezTo>
                    <a:cubicBezTo>
                      <a:pt x="183" y="2"/>
                      <a:pt x="225" y="7"/>
                      <a:pt x="260" y="18"/>
                    </a:cubicBezTo>
                    <a:cubicBezTo>
                      <a:pt x="262" y="17"/>
                      <a:pt x="264" y="15"/>
                      <a:pt x="264" y="12"/>
                    </a:cubicBezTo>
                    <a:cubicBezTo>
                      <a:pt x="263" y="14"/>
                      <a:pt x="262" y="15"/>
                      <a:pt x="261" y="16"/>
                    </a:cubicBezTo>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0" name="Freeform 471"/>
              <p:cNvSpPr>
                <a:spLocks/>
              </p:cNvSpPr>
              <p:nvPr/>
            </p:nvSpPr>
            <p:spPr bwMode="auto">
              <a:xfrm>
                <a:off x="1608138" y="1508126"/>
                <a:ext cx="828675" cy="690563"/>
              </a:xfrm>
              <a:custGeom>
                <a:avLst/>
                <a:gdLst>
                  <a:gd name="T0" fmla="*/ 0 w 220"/>
                  <a:gd name="T1" fmla="*/ 2147483647 h 183"/>
                  <a:gd name="T2" fmla="*/ 0 w 220"/>
                  <a:gd name="T3" fmla="*/ 2147483647 h 183"/>
                  <a:gd name="T4" fmla="*/ 2147483647 w 220"/>
                  <a:gd name="T5" fmla="*/ 2147483647 h 183"/>
                  <a:gd name="T6" fmla="*/ 2147483647 w 220"/>
                  <a:gd name="T7" fmla="*/ 2147483647 h 183"/>
                  <a:gd name="T8" fmla="*/ 2147483647 w 220"/>
                  <a:gd name="T9" fmla="*/ 0 h 183"/>
                  <a:gd name="T10" fmla="*/ 2147483647 w 220"/>
                  <a:gd name="T11" fmla="*/ 2147483647 h 183"/>
                  <a:gd name="T12" fmla="*/ 2147483647 w 220"/>
                  <a:gd name="T13" fmla="*/ 2147483647 h 183"/>
                  <a:gd name="T14" fmla="*/ 2147483647 w 220"/>
                  <a:gd name="T15" fmla="*/ 2147483647 h 183"/>
                  <a:gd name="T16" fmla="*/ 2147483647 w 220"/>
                  <a:gd name="T17" fmla="*/ 2147483647 h 183"/>
                  <a:gd name="T18" fmla="*/ 0 w 220"/>
                  <a:gd name="T19" fmla="*/ 2147483647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183">
                    <a:moveTo>
                      <a:pt x="0" y="178"/>
                    </a:moveTo>
                    <a:cubicBezTo>
                      <a:pt x="0" y="177"/>
                      <a:pt x="0" y="176"/>
                      <a:pt x="0" y="175"/>
                    </a:cubicBezTo>
                    <a:cubicBezTo>
                      <a:pt x="13" y="142"/>
                      <a:pt x="34" y="105"/>
                      <a:pt x="50" y="96"/>
                    </a:cubicBezTo>
                    <a:cubicBezTo>
                      <a:pt x="198" y="7"/>
                      <a:pt x="198" y="7"/>
                      <a:pt x="198" y="7"/>
                    </a:cubicBezTo>
                    <a:cubicBezTo>
                      <a:pt x="203" y="4"/>
                      <a:pt x="208" y="2"/>
                      <a:pt x="213" y="0"/>
                    </a:cubicBezTo>
                    <a:cubicBezTo>
                      <a:pt x="220" y="15"/>
                      <a:pt x="220" y="15"/>
                      <a:pt x="220" y="15"/>
                    </a:cubicBezTo>
                    <a:cubicBezTo>
                      <a:pt x="218" y="16"/>
                      <a:pt x="216" y="17"/>
                      <a:pt x="214" y="18"/>
                    </a:cubicBezTo>
                    <a:cubicBezTo>
                      <a:pt x="61" y="101"/>
                      <a:pt x="61" y="101"/>
                      <a:pt x="61" y="101"/>
                    </a:cubicBezTo>
                    <a:cubicBezTo>
                      <a:pt x="45" y="110"/>
                      <a:pt x="23" y="147"/>
                      <a:pt x="10" y="182"/>
                    </a:cubicBezTo>
                    <a:cubicBezTo>
                      <a:pt x="6" y="183"/>
                      <a:pt x="2" y="182"/>
                      <a:pt x="0" y="178"/>
                    </a:cubicBez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1" name="Freeform 472"/>
              <p:cNvSpPr>
                <a:spLocks/>
              </p:cNvSpPr>
              <p:nvPr/>
            </p:nvSpPr>
            <p:spPr bwMode="auto">
              <a:xfrm>
                <a:off x="1619250" y="1560513"/>
                <a:ext cx="817563" cy="638175"/>
              </a:xfrm>
              <a:custGeom>
                <a:avLst/>
                <a:gdLst>
                  <a:gd name="T0" fmla="*/ 2147483647 w 217"/>
                  <a:gd name="T1" fmla="*/ 2147483647 h 169"/>
                  <a:gd name="T2" fmla="*/ 2147483647 w 217"/>
                  <a:gd name="T3" fmla="*/ 2147483647 h 169"/>
                  <a:gd name="T4" fmla="*/ 2147483647 w 217"/>
                  <a:gd name="T5" fmla="*/ 2147483647 h 169"/>
                  <a:gd name="T6" fmla="*/ 2147483647 w 217"/>
                  <a:gd name="T7" fmla="*/ 0 h 169"/>
                  <a:gd name="T8" fmla="*/ 2147483647 w 217"/>
                  <a:gd name="T9" fmla="*/ 2147483647 h 169"/>
                  <a:gd name="T10" fmla="*/ 2147483647 w 217"/>
                  <a:gd name="T11" fmla="*/ 2147483647 h 169"/>
                  <a:gd name="T12" fmla="*/ 2147483647 w 217"/>
                  <a:gd name="T13" fmla="*/ 2147483647 h 169"/>
                  <a:gd name="T14" fmla="*/ 2147483647 w 217"/>
                  <a:gd name="T15" fmla="*/ 2147483647 h 169"/>
                  <a:gd name="T16" fmla="*/ 0 w 217"/>
                  <a:gd name="T17" fmla="*/ 2147483647 h 169"/>
                  <a:gd name="T18" fmla="*/ 2147483647 w 217"/>
                  <a:gd name="T19" fmla="*/ 2147483647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169">
                    <a:moveTo>
                      <a:pt x="5" y="167"/>
                    </a:moveTo>
                    <a:cubicBezTo>
                      <a:pt x="18" y="132"/>
                      <a:pt x="40" y="95"/>
                      <a:pt x="57" y="86"/>
                    </a:cubicBezTo>
                    <a:cubicBezTo>
                      <a:pt x="210" y="2"/>
                      <a:pt x="210" y="2"/>
                      <a:pt x="210" y="2"/>
                    </a:cubicBezTo>
                    <a:cubicBezTo>
                      <a:pt x="212" y="1"/>
                      <a:pt x="214" y="0"/>
                      <a:pt x="216" y="0"/>
                    </a:cubicBezTo>
                    <a:cubicBezTo>
                      <a:pt x="217" y="1"/>
                      <a:pt x="217" y="1"/>
                      <a:pt x="217" y="1"/>
                    </a:cubicBezTo>
                    <a:cubicBezTo>
                      <a:pt x="215" y="2"/>
                      <a:pt x="213" y="3"/>
                      <a:pt x="211" y="4"/>
                    </a:cubicBezTo>
                    <a:cubicBezTo>
                      <a:pt x="58" y="87"/>
                      <a:pt x="58" y="87"/>
                      <a:pt x="58" y="87"/>
                    </a:cubicBezTo>
                    <a:cubicBezTo>
                      <a:pt x="42" y="96"/>
                      <a:pt x="20" y="133"/>
                      <a:pt x="7" y="168"/>
                    </a:cubicBezTo>
                    <a:cubicBezTo>
                      <a:pt x="5" y="169"/>
                      <a:pt x="2" y="168"/>
                      <a:pt x="0" y="167"/>
                    </a:cubicBezTo>
                    <a:cubicBezTo>
                      <a:pt x="2" y="167"/>
                      <a:pt x="3" y="167"/>
                      <a:pt x="5" y="167"/>
                    </a:cubicBezTo>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2" name="Freeform 473"/>
              <p:cNvSpPr>
                <a:spLocks/>
              </p:cNvSpPr>
              <p:nvPr/>
            </p:nvSpPr>
            <p:spPr bwMode="auto">
              <a:xfrm>
                <a:off x="1457325" y="1704976"/>
                <a:ext cx="444500" cy="252413"/>
              </a:xfrm>
              <a:custGeom>
                <a:avLst/>
                <a:gdLst>
                  <a:gd name="T0" fmla="*/ 2147483647 w 118"/>
                  <a:gd name="T1" fmla="*/ 2147483647 h 67"/>
                  <a:gd name="T2" fmla="*/ 2147483647 w 118"/>
                  <a:gd name="T3" fmla="*/ 2147483647 h 67"/>
                  <a:gd name="T4" fmla="*/ 2147483647 w 118"/>
                  <a:gd name="T5" fmla="*/ 2147483647 h 67"/>
                  <a:gd name="T6" fmla="*/ 2147483647 w 118"/>
                  <a:gd name="T7" fmla="*/ 2147483647 h 67"/>
                  <a:gd name="T8" fmla="*/ 2147483647 w 118"/>
                  <a:gd name="T9" fmla="*/ 2147483647 h 67"/>
                  <a:gd name="T10" fmla="*/ 2147483647 w 118"/>
                  <a:gd name="T11" fmla="*/ 2147483647 h 67"/>
                  <a:gd name="T12" fmla="*/ 2147483647 w 118"/>
                  <a:gd name="T13" fmla="*/ 2147483647 h 67"/>
                  <a:gd name="T14" fmla="*/ 2147483647 w 118"/>
                  <a:gd name="T15" fmla="*/ 2147483647 h 67"/>
                  <a:gd name="T16" fmla="*/ 2147483647 w 118"/>
                  <a:gd name="T17" fmla="*/ 2147483647 h 67"/>
                  <a:gd name="T18" fmla="*/ 0 w 118"/>
                  <a:gd name="T19" fmla="*/ 2147483647 h 67"/>
                  <a:gd name="T20" fmla="*/ 2147483647 w 118"/>
                  <a:gd name="T21" fmla="*/ 2147483647 h 67"/>
                  <a:gd name="T22" fmla="*/ 2147483647 w 118"/>
                  <a:gd name="T23" fmla="*/ 2147483647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8" h="67">
                    <a:moveTo>
                      <a:pt x="11" y="62"/>
                    </a:moveTo>
                    <a:cubicBezTo>
                      <a:pt x="11" y="56"/>
                      <a:pt x="14" y="49"/>
                      <a:pt x="19" y="46"/>
                    </a:cubicBezTo>
                    <a:cubicBezTo>
                      <a:pt x="43" y="29"/>
                      <a:pt x="69" y="16"/>
                      <a:pt x="97" y="8"/>
                    </a:cubicBezTo>
                    <a:cubicBezTo>
                      <a:pt x="102" y="6"/>
                      <a:pt x="109" y="8"/>
                      <a:pt x="114" y="12"/>
                    </a:cubicBezTo>
                    <a:cubicBezTo>
                      <a:pt x="118" y="9"/>
                      <a:pt x="118" y="9"/>
                      <a:pt x="118" y="9"/>
                    </a:cubicBezTo>
                    <a:cubicBezTo>
                      <a:pt x="112" y="3"/>
                      <a:pt x="103" y="0"/>
                      <a:pt x="94" y="2"/>
                    </a:cubicBezTo>
                    <a:cubicBezTo>
                      <a:pt x="80" y="7"/>
                      <a:pt x="66" y="12"/>
                      <a:pt x="53" y="18"/>
                    </a:cubicBezTo>
                    <a:cubicBezTo>
                      <a:pt x="40" y="24"/>
                      <a:pt x="28" y="32"/>
                      <a:pt x="16" y="40"/>
                    </a:cubicBezTo>
                    <a:cubicBezTo>
                      <a:pt x="10" y="45"/>
                      <a:pt x="1" y="61"/>
                      <a:pt x="1" y="61"/>
                    </a:cubicBezTo>
                    <a:cubicBezTo>
                      <a:pt x="0" y="62"/>
                      <a:pt x="0" y="64"/>
                      <a:pt x="0" y="66"/>
                    </a:cubicBezTo>
                    <a:cubicBezTo>
                      <a:pt x="1" y="66"/>
                      <a:pt x="1" y="67"/>
                      <a:pt x="1" y="67"/>
                    </a:cubicBezTo>
                    <a:cubicBezTo>
                      <a:pt x="11" y="62"/>
                      <a:pt x="11" y="62"/>
                      <a:pt x="11" y="62"/>
                    </a:cubicBezTo>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3" name="Freeform 474"/>
              <p:cNvSpPr>
                <a:spLocks noEditPoints="1"/>
              </p:cNvSpPr>
              <p:nvPr/>
            </p:nvSpPr>
            <p:spPr bwMode="auto">
              <a:xfrm>
                <a:off x="1498600" y="1790701"/>
                <a:ext cx="444500" cy="298450"/>
              </a:xfrm>
              <a:custGeom>
                <a:avLst/>
                <a:gdLst>
                  <a:gd name="T0" fmla="*/ 2147483647 w 118"/>
                  <a:gd name="T1" fmla="*/ 2147483647 h 79"/>
                  <a:gd name="T2" fmla="*/ 2147483647 w 118"/>
                  <a:gd name="T3" fmla="*/ 2147483647 h 79"/>
                  <a:gd name="T4" fmla="*/ 2147483647 w 118"/>
                  <a:gd name="T5" fmla="*/ 2147483647 h 79"/>
                  <a:gd name="T6" fmla="*/ 2147483647 w 118"/>
                  <a:gd name="T7" fmla="*/ 2147483647 h 79"/>
                  <a:gd name="T8" fmla="*/ 2147483647 w 118"/>
                  <a:gd name="T9" fmla="*/ 2147483647 h 79"/>
                  <a:gd name="T10" fmla="*/ 2147483647 w 118"/>
                  <a:gd name="T11" fmla="*/ 2147483647 h 79"/>
                  <a:gd name="T12" fmla="*/ 2147483647 w 118"/>
                  <a:gd name="T13" fmla="*/ 2147483647 h 79"/>
                  <a:gd name="T14" fmla="*/ 2147483647 w 118"/>
                  <a:gd name="T15" fmla="*/ 2147483647 h 79"/>
                  <a:gd name="T16" fmla="*/ 2147483647 w 118"/>
                  <a:gd name="T17" fmla="*/ 2147483647 h 79"/>
                  <a:gd name="T18" fmla="*/ 2147483647 w 118"/>
                  <a:gd name="T19" fmla="*/ 2147483647 h 79"/>
                  <a:gd name="T20" fmla="*/ 2147483647 w 118"/>
                  <a:gd name="T21" fmla="*/ 2147483647 h 79"/>
                  <a:gd name="T22" fmla="*/ 2147483647 w 118"/>
                  <a:gd name="T23" fmla="*/ 2147483647 h 79"/>
                  <a:gd name="T24" fmla="*/ 2147483647 w 118"/>
                  <a:gd name="T25" fmla="*/ 0 h 79"/>
                  <a:gd name="T26" fmla="*/ 2147483647 w 118"/>
                  <a:gd name="T27" fmla="*/ 0 h 79"/>
                  <a:gd name="T28" fmla="*/ 2147483647 w 118"/>
                  <a:gd name="T29" fmla="*/ 2147483647 h 79"/>
                  <a:gd name="T30" fmla="*/ 2147483647 w 118"/>
                  <a:gd name="T31" fmla="*/ 2147483647 h 79"/>
                  <a:gd name="T32" fmla="*/ 2147483647 w 118"/>
                  <a:gd name="T33" fmla="*/ 2147483647 h 79"/>
                  <a:gd name="T34" fmla="*/ 2147483647 w 118"/>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79">
                    <a:moveTo>
                      <a:pt x="66" y="34"/>
                    </a:moveTo>
                    <a:cubicBezTo>
                      <a:pt x="10" y="58"/>
                      <a:pt x="10" y="58"/>
                      <a:pt x="10" y="58"/>
                    </a:cubicBezTo>
                    <a:cubicBezTo>
                      <a:pt x="13" y="63"/>
                      <a:pt x="16" y="68"/>
                      <a:pt x="20" y="72"/>
                    </a:cubicBezTo>
                    <a:cubicBezTo>
                      <a:pt x="25" y="77"/>
                      <a:pt x="32" y="79"/>
                      <a:pt x="38" y="79"/>
                    </a:cubicBezTo>
                    <a:cubicBezTo>
                      <a:pt x="38" y="79"/>
                      <a:pt x="38" y="79"/>
                      <a:pt x="38" y="79"/>
                    </a:cubicBezTo>
                    <a:cubicBezTo>
                      <a:pt x="46" y="62"/>
                      <a:pt x="56" y="45"/>
                      <a:pt x="66" y="34"/>
                    </a:cubicBezTo>
                    <a:moveTo>
                      <a:pt x="114" y="13"/>
                    </a:moveTo>
                    <a:cubicBezTo>
                      <a:pt x="90" y="26"/>
                      <a:pt x="90" y="26"/>
                      <a:pt x="90" y="26"/>
                    </a:cubicBezTo>
                    <a:cubicBezTo>
                      <a:pt x="79" y="33"/>
                      <a:pt x="65" y="51"/>
                      <a:pt x="54" y="74"/>
                    </a:cubicBezTo>
                    <a:cubicBezTo>
                      <a:pt x="72" y="65"/>
                      <a:pt x="90" y="56"/>
                      <a:pt x="108" y="46"/>
                    </a:cubicBezTo>
                    <a:cubicBezTo>
                      <a:pt x="114" y="43"/>
                      <a:pt x="118" y="33"/>
                      <a:pt x="117" y="24"/>
                    </a:cubicBezTo>
                    <a:cubicBezTo>
                      <a:pt x="116" y="21"/>
                      <a:pt x="115" y="17"/>
                      <a:pt x="114" y="13"/>
                    </a:cubicBezTo>
                    <a:moveTo>
                      <a:pt x="109" y="0"/>
                    </a:moveTo>
                    <a:cubicBezTo>
                      <a:pt x="51" y="0"/>
                      <a:pt x="51" y="0"/>
                      <a:pt x="51" y="0"/>
                    </a:cubicBezTo>
                    <a:cubicBezTo>
                      <a:pt x="36" y="7"/>
                      <a:pt x="22" y="15"/>
                      <a:pt x="9" y="25"/>
                    </a:cubicBezTo>
                    <a:cubicBezTo>
                      <a:pt x="3" y="29"/>
                      <a:pt x="0" y="36"/>
                      <a:pt x="1" y="43"/>
                    </a:cubicBezTo>
                    <a:cubicBezTo>
                      <a:pt x="3" y="42"/>
                      <a:pt x="5" y="41"/>
                      <a:pt x="6" y="41"/>
                    </a:cubicBezTo>
                    <a:cubicBezTo>
                      <a:pt x="109" y="0"/>
                      <a:pt x="109" y="0"/>
                      <a:pt x="10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4" name="Freeform 475"/>
              <p:cNvSpPr>
                <a:spLocks/>
              </p:cNvSpPr>
              <p:nvPr/>
            </p:nvSpPr>
            <p:spPr bwMode="auto">
              <a:xfrm>
                <a:off x="1690688" y="1738313"/>
                <a:ext cx="222250" cy="52388"/>
              </a:xfrm>
              <a:custGeom>
                <a:avLst/>
                <a:gdLst>
                  <a:gd name="T0" fmla="*/ 2147483647 w 59"/>
                  <a:gd name="T1" fmla="*/ 0 h 14"/>
                  <a:gd name="T2" fmla="*/ 2147483647 w 59"/>
                  <a:gd name="T3" fmla="*/ 2147483647 h 14"/>
                  <a:gd name="T4" fmla="*/ 0 w 59"/>
                  <a:gd name="T5" fmla="*/ 2147483647 h 14"/>
                  <a:gd name="T6" fmla="*/ 2147483647 w 59"/>
                  <a:gd name="T7" fmla="*/ 2147483647 h 14"/>
                  <a:gd name="T8" fmla="*/ 2147483647 w 59"/>
                  <a:gd name="T9" fmla="*/ 2147483647 h 14"/>
                  <a:gd name="T10" fmla="*/ 2147483647 w 59"/>
                  <a:gd name="T11" fmla="*/ 2147483647 h 14"/>
                  <a:gd name="T12" fmla="*/ 2147483647 w 59"/>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4">
                    <a:moveTo>
                      <a:pt x="40" y="0"/>
                    </a:moveTo>
                    <a:cubicBezTo>
                      <a:pt x="39" y="0"/>
                      <a:pt x="37" y="1"/>
                      <a:pt x="36" y="1"/>
                    </a:cubicBezTo>
                    <a:cubicBezTo>
                      <a:pt x="23" y="5"/>
                      <a:pt x="12" y="9"/>
                      <a:pt x="0" y="14"/>
                    </a:cubicBezTo>
                    <a:cubicBezTo>
                      <a:pt x="58" y="14"/>
                      <a:pt x="58" y="14"/>
                      <a:pt x="58" y="14"/>
                    </a:cubicBezTo>
                    <a:cubicBezTo>
                      <a:pt x="59" y="14"/>
                      <a:pt x="59" y="14"/>
                      <a:pt x="59" y="14"/>
                    </a:cubicBezTo>
                    <a:cubicBezTo>
                      <a:pt x="58" y="13"/>
                      <a:pt x="58" y="11"/>
                      <a:pt x="57" y="10"/>
                    </a:cubicBezTo>
                    <a:cubicBezTo>
                      <a:pt x="55" y="4"/>
                      <a:pt x="47" y="0"/>
                      <a:pt x="4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5" name="Freeform 476"/>
              <p:cNvSpPr>
                <a:spLocks/>
              </p:cNvSpPr>
              <p:nvPr/>
            </p:nvSpPr>
            <p:spPr bwMode="auto">
              <a:xfrm>
                <a:off x="1503363" y="1790701"/>
                <a:ext cx="414338" cy="215900"/>
              </a:xfrm>
              <a:custGeom>
                <a:avLst/>
                <a:gdLst>
                  <a:gd name="T0" fmla="*/ 2147483647 w 110"/>
                  <a:gd name="T1" fmla="*/ 0 h 57"/>
                  <a:gd name="T2" fmla="*/ 2147483647 w 110"/>
                  <a:gd name="T3" fmla="*/ 0 h 57"/>
                  <a:gd name="T4" fmla="*/ 2147483647 w 110"/>
                  <a:gd name="T5" fmla="*/ 2147483647 h 57"/>
                  <a:gd name="T6" fmla="*/ 0 w 110"/>
                  <a:gd name="T7" fmla="*/ 2147483647 h 57"/>
                  <a:gd name="T8" fmla="*/ 2147483647 w 110"/>
                  <a:gd name="T9" fmla="*/ 2147483647 h 57"/>
                  <a:gd name="T10" fmla="*/ 2147483647 w 110"/>
                  <a:gd name="T11" fmla="*/ 2147483647 h 57"/>
                  <a:gd name="T12" fmla="*/ 2147483647 w 110"/>
                  <a:gd name="T13" fmla="*/ 2147483647 h 57"/>
                  <a:gd name="T14" fmla="*/ 2147483647 w 110"/>
                  <a:gd name="T15" fmla="*/ 2147483647 h 57"/>
                  <a:gd name="T16" fmla="*/ 2147483647 w 110"/>
                  <a:gd name="T17" fmla="*/ 2147483647 h 57"/>
                  <a:gd name="T18" fmla="*/ 2147483647 w 110"/>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57">
                    <a:moveTo>
                      <a:pt x="109" y="0"/>
                    </a:moveTo>
                    <a:cubicBezTo>
                      <a:pt x="108" y="0"/>
                      <a:pt x="108" y="0"/>
                      <a:pt x="108" y="0"/>
                    </a:cubicBezTo>
                    <a:cubicBezTo>
                      <a:pt x="5" y="41"/>
                      <a:pt x="5" y="41"/>
                      <a:pt x="5" y="41"/>
                    </a:cubicBezTo>
                    <a:cubicBezTo>
                      <a:pt x="4" y="41"/>
                      <a:pt x="2" y="42"/>
                      <a:pt x="0" y="43"/>
                    </a:cubicBezTo>
                    <a:cubicBezTo>
                      <a:pt x="1" y="44"/>
                      <a:pt x="1" y="46"/>
                      <a:pt x="2" y="48"/>
                    </a:cubicBezTo>
                    <a:cubicBezTo>
                      <a:pt x="4" y="51"/>
                      <a:pt x="6" y="54"/>
                      <a:pt x="8" y="57"/>
                    </a:cubicBezTo>
                    <a:cubicBezTo>
                      <a:pt x="67" y="31"/>
                      <a:pt x="67" y="31"/>
                      <a:pt x="67" y="31"/>
                    </a:cubicBezTo>
                    <a:cubicBezTo>
                      <a:pt x="71" y="26"/>
                      <a:pt x="75" y="23"/>
                      <a:pt x="78" y="21"/>
                    </a:cubicBezTo>
                    <a:cubicBezTo>
                      <a:pt x="110" y="2"/>
                      <a:pt x="110" y="2"/>
                      <a:pt x="110" y="2"/>
                    </a:cubicBezTo>
                    <a:cubicBezTo>
                      <a:pt x="109" y="1"/>
                      <a:pt x="109" y="1"/>
                      <a:pt x="109" y="0"/>
                    </a:cubicBezTo>
                  </a:path>
                </a:pathLst>
              </a:custGeom>
              <a:solidFill>
                <a:srgbClr val="6C8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6" name="Freeform 477"/>
              <p:cNvSpPr>
                <a:spLocks/>
              </p:cNvSpPr>
              <p:nvPr/>
            </p:nvSpPr>
            <p:spPr bwMode="auto">
              <a:xfrm>
                <a:off x="1533525" y="1908176"/>
                <a:ext cx="222250" cy="101600"/>
              </a:xfrm>
              <a:custGeom>
                <a:avLst/>
                <a:gdLst>
                  <a:gd name="T0" fmla="*/ 2147483647 w 59"/>
                  <a:gd name="T1" fmla="*/ 0 h 27"/>
                  <a:gd name="T2" fmla="*/ 0 w 59"/>
                  <a:gd name="T3" fmla="*/ 2147483647 h 27"/>
                  <a:gd name="T4" fmla="*/ 2147483647 w 59"/>
                  <a:gd name="T5" fmla="*/ 2147483647 h 27"/>
                  <a:gd name="T6" fmla="*/ 2147483647 w 59"/>
                  <a:gd name="T7" fmla="*/ 2147483647 h 27"/>
                  <a:gd name="T8" fmla="*/ 2147483647 w 59"/>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27">
                    <a:moveTo>
                      <a:pt x="59" y="0"/>
                    </a:moveTo>
                    <a:cubicBezTo>
                      <a:pt x="0" y="26"/>
                      <a:pt x="0" y="26"/>
                      <a:pt x="0" y="26"/>
                    </a:cubicBezTo>
                    <a:cubicBezTo>
                      <a:pt x="0" y="26"/>
                      <a:pt x="0" y="27"/>
                      <a:pt x="1" y="27"/>
                    </a:cubicBezTo>
                    <a:cubicBezTo>
                      <a:pt x="57" y="3"/>
                      <a:pt x="57" y="3"/>
                      <a:pt x="57" y="3"/>
                    </a:cubicBezTo>
                    <a:cubicBezTo>
                      <a:pt x="57" y="2"/>
                      <a:pt x="58" y="1"/>
                      <a:pt x="59" y="0"/>
                    </a:cubicBezTo>
                  </a:path>
                </a:pathLst>
              </a:custGeom>
              <a:solidFill>
                <a:srgbClr val="576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7" name="Freeform 478"/>
              <p:cNvSpPr>
                <a:spLocks/>
              </p:cNvSpPr>
              <p:nvPr/>
            </p:nvSpPr>
            <p:spPr bwMode="auto">
              <a:xfrm>
                <a:off x="1641475" y="1798638"/>
                <a:ext cx="287338" cy="290513"/>
              </a:xfrm>
              <a:custGeom>
                <a:avLst/>
                <a:gdLst>
                  <a:gd name="T0" fmla="*/ 2147483647 w 76"/>
                  <a:gd name="T1" fmla="*/ 0 h 77"/>
                  <a:gd name="T2" fmla="*/ 2147483647 w 76"/>
                  <a:gd name="T3" fmla="*/ 2147483647 h 77"/>
                  <a:gd name="T4" fmla="*/ 2147483647 w 76"/>
                  <a:gd name="T5" fmla="*/ 2147483647 h 77"/>
                  <a:gd name="T6" fmla="*/ 2147483647 w 76"/>
                  <a:gd name="T7" fmla="*/ 2147483647 h 77"/>
                  <a:gd name="T8" fmla="*/ 2147483647 w 76"/>
                  <a:gd name="T9" fmla="*/ 2147483647 h 77"/>
                  <a:gd name="T10" fmla="*/ 0 w 76"/>
                  <a:gd name="T11" fmla="*/ 2147483647 h 77"/>
                  <a:gd name="T12" fmla="*/ 2147483647 w 76"/>
                  <a:gd name="T13" fmla="*/ 2147483647 h 77"/>
                  <a:gd name="T14" fmla="*/ 2147483647 w 76"/>
                  <a:gd name="T15" fmla="*/ 2147483647 h 77"/>
                  <a:gd name="T16" fmla="*/ 2147483647 w 76"/>
                  <a:gd name="T17" fmla="*/ 2147483647 h 77"/>
                  <a:gd name="T18" fmla="*/ 2147483647 w 76"/>
                  <a:gd name="T19" fmla="*/ 2147483647 h 77"/>
                  <a:gd name="T20" fmla="*/ 2147483647 w 7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7">
                    <a:moveTo>
                      <a:pt x="73" y="0"/>
                    </a:moveTo>
                    <a:cubicBezTo>
                      <a:pt x="41" y="19"/>
                      <a:pt x="41" y="19"/>
                      <a:pt x="41" y="19"/>
                    </a:cubicBezTo>
                    <a:cubicBezTo>
                      <a:pt x="38" y="21"/>
                      <a:pt x="34" y="24"/>
                      <a:pt x="30" y="29"/>
                    </a:cubicBezTo>
                    <a:cubicBezTo>
                      <a:pt x="29" y="30"/>
                      <a:pt x="28" y="31"/>
                      <a:pt x="28" y="32"/>
                    </a:cubicBezTo>
                    <a:cubicBezTo>
                      <a:pt x="28" y="32"/>
                      <a:pt x="28" y="32"/>
                      <a:pt x="28" y="32"/>
                    </a:cubicBezTo>
                    <a:cubicBezTo>
                      <a:pt x="18" y="43"/>
                      <a:pt x="8" y="60"/>
                      <a:pt x="0" y="77"/>
                    </a:cubicBezTo>
                    <a:cubicBezTo>
                      <a:pt x="2" y="77"/>
                      <a:pt x="4" y="77"/>
                      <a:pt x="5" y="76"/>
                    </a:cubicBezTo>
                    <a:cubicBezTo>
                      <a:pt x="8" y="75"/>
                      <a:pt x="10" y="74"/>
                      <a:pt x="12" y="73"/>
                    </a:cubicBezTo>
                    <a:cubicBezTo>
                      <a:pt x="24" y="50"/>
                      <a:pt x="39" y="30"/>
                      <a:pt x="51" y="23"/>
                    </a:cubicBezTo>
                    <a:cubicBezTo>
                      <a:pt x="76" y="10"/>
                      <a:pt x="76" y="10"/>
                      <a:pt x="76" y="10"/>
                    </a:cubicBezTo>
                    <a:cubicBezTo>
                      <a:pt x="75" y="6"/>
                      <a:pt x="74" y="3"/>
                      <a:pt x="73" y="0"/>
                    </a:cubicBezTo>
                  </a:path>
                </a:pathLst>
              </a:custGeom>
              <a:solidFill>
                <a:srgbClr val="6C8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8" name="Freeform 479"/>
              <p:cNvSpPr>
                <a:spLocks/>
              </p:cNvSpPr>
              <p:nvPr/>
            </p:nvSpPr>
            <p:spPr bwMode="auto">
              <a:xfrm>
                <a:off x="1687513" y="1836738"/>
                <a:ext cx="241300" cy="236538"/>
              </a:xfrm>
              <a:custGeom>
                <a:avLst/>
                <a:gdLst>
                  <a:gd name="T0" fmla="*/ 2147483647 w 64"/>
                  <a:gd name="T1" fmla="*/ 0 h 63"/>
                  <a:gd name="T2" fmla="*/ 2147483647 w 64"/>
                  <a:gd name="T3" fmla="*/ 2147483647 h 63"/>
                  <a:gd name="T4" fmla="*/ 0 w 64"/>
                  <a:gd name="T5" fmla="*/ 2147483647 h 63"/>
                  <a:gd name="T6" fmla="*/ 2147483647 w 64"/>
                  <a:gd name="T7" fmla="*/ 2147483647 h 63"/>
                  <a:gd name="T8" fmla="*/ 2147483647 w 64"/>
                  <a:gd name="T9" fmla="*/ 2147483647 h 63"/>
                  <a:gd name="T10" fmla="*/ 2147483647 w 64"/>
                  <a:gd name="T11" fmla="*/ 2147483647 h 63"/>
                  <a:gd name="T12" fmla="*/ 2147483647 w 64"/>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3">
                    <a:moveTo>
                      <a:pt x="64" y="0"/>
                    </a:moveTo>
                    <a:cubicBezTo>
                      <a:pt x="39" y="13"/>
                      <a:pt x="39" y="13"/>
                      <a:pt x="39" y="13"/>
                    </a:cubicBezTo>
                    <a:cubicBezTo>
                      <a:pt x="27" y="20"/>
                      <a:pt x="12" y="40"/>
                      <a:pt x="0" y="63"/>
                    </a:cubicBezTo>
                    <a:cubicBezTo>
                      <a:pt x="1" y="63"/>
                      <a:pt x="3" y="62"/>
                      <a:pt x="4" y="62"/>
                    </a:cubicBezTo>
                    <a:cubicBezTo>
                      <a:pt x="15" y="39"/>
                      <a:pt x="29" y="21"/>
                      <a:pt x="40" y="14"/>
                    </a:cubicBezTo>
                    <a:cubicBezTo>
                      <a:pt x="64" y="1"/>
                      <a:pt x="64" y="1"/>
                      <a:pt x="64" y="1"/>
                    </a:cubicBezTo>
                    <a:cubicBezTo>
                      <a:pt x="64" y="1"/>
                      <a:pt x="64" y="0"/>
                      <a:pt x="64" y="0"/>
                    </a:cubicBezTo>
                  </a:path>
                </a:pathLst>
              </a:custGeom>
              <a:solidFill>
                <a:srgbClr val="576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19" name="Freeform 480"/>
              <p:cNvSpPr>
                <a:spLocks noEditPoints="1"/>
              </p:cNvSpPr>
              <p:nvPr/>
            </p:nvSpPr>
            <p:spPr bwMode="auto">
              <a:xfrm>
                <a:off x="1460500" y="1711326"/>
                <a:ext cx="504825" cy="407988"/>
              </a:xfrm>
              <a:custGeom>
                <a:avLst/>
                <a:gdLst>
                  <a:gd name="T0" fmla="*/ 2147483647 w 134"/>
                  <a:gd name="T1" fmla="*/ 2147483647 h 108"/>
                  <a:gd name="T2" fmla="*/ 2147483647 w 134"/>
                  <a:gd name="T3" fmla="*/ 2147483647 h 108"/>
                  <a:gd name="T4" fmla="*/ 2147483647 w 134"/>
                  <a:gd name="T5" fmla="*/ 2147483647 h 108"/>
                  <a:gd name="T6" fmla="*/ 2147483647 w 134"/>
                  <a:gd name="T7" fmla="*/ 2147483647 h 108"/>
                  <a:gd name="T8" fmla="*/ 0 w 134"/>
                  <a:gd name="T9" fmla="*/ 2147483647 h 108"/>
                  <a:gd name="T10" fmla="*/ 2147483647 w 134"/>
                  <a:gd name="T11" fmla="*/ 2147483647 h 108"/>
                  <a:gd name="T12" fmla="*/ 2147483647 w 134"/>
                  <a:gd name="T13" fmla="*/ 2147483647 h 108"/>
                  <a:gd name="T14" fmla="*/ 2147483647 w 134"/>
                  <a:gd name="T15" fmla="*/ 2147483647 h 108"/>
                  <a:gd name="T16" fmla="*/ 2147483647 w 134"/>
                  <a:gd name="T17" fmla="*/ 2147483647 h 108"/>
                  <a:gd name="T18" fmla="*/ 2147483647 w 134"/>
                  <a:gd name="T19" fmla="*/ 2147483647 h 108"/>
                  <a:gd name="T20" fmla="*/ 2147483647 w 134"/>
                  <a:gd name="T21" fmla="*/ 2147483647 h 108"/>
                  <a:gd name="T22" fmla="*/ 2147483647 w 134"/>
                  <a:gd name="T23" fmla="*/ 2147483647 h 108"/>
                  <a:gd name="T24" fmla="*/ 2147483647 w 134"/>
                  <a:gd name="T25" fmla="*/ 2147483647 h 108"/>
                  <a:gd name="T26" fmla="*/ 2147483647 w 134"/>
                  <a:gd name="T27" fmla="*/ 2147483647 h 108"/>
                  <a:gd name="T28" fmla="*/ 2147483647 w 134"/>
                  <a:gd name="T29" fmla="*/ 2147483647 h 108"/>
                  <a:gd name="T30" fmla="*/ 2147483647 w 134"/>
                  <a:gd name="T31" fmla="*/ 2147483647 h 108"/>
                  <a:gd name="T32" fmla="*/ 2147483647 w 134"/>
                  <a:gd name="T33" fmla="*/ 2147483647 h 108"/>
                  <a:gd name="T34" fmla="*/ 2147483647 w 134"/>
                  <a:gd name="T35" fmla="*/ 2147483647 h 108"/>
                  <a:gd name="T36" fmla="*/ 2147483647 w 134"/>
                  <a:gd name="T37" fmla="*/ 2147483647 h 108"/>
                  <a:gd name="T38" fmla="*/ 2147483647 w 134"/>
                  <a:gd name="T39" fmla="*/ 2147483647 h 108"/>
                  <a:gd name="T40" fmla="*/ 2147483647 w 134"/>
                  <a:gd name="T41" fmla="*/ 2147483647 h 108"/>
                  <a:gd name="T42" fmla="*/ 2147483647 w 134"/>
                  <a:gd name="T43" fmla="*/ 2147483647 h 108"/>
                  <a:gd name="T44" fmla="*/ 2147483647 w 134"/>
                  <a:gd name="T45" fmla="*/ 2147483647 h 108"/>
                  <a:gd name="T46" fmla="*/ 2147483647 w 134"/>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4" h="108">
                    <a:moveTo>
                      <a:pt x="94" y="3"/>
                    </a:moveTo>
                    <a:cubicBezTo>
                      <a:pt x="80" y="7"/>
                      <a:pt x="67" y="12"/>
                      <a:pt x="54" y="19"/>
                    </a:cubicBezTo>
                    <a:cubicBezTo>
                      <a:pt x="41" y="25"/>
                      <a:pt x="28" y="32"/>
                      <a:pt x="16" y="41"/>
                    </a:cubicBezTo>
                    <a:cubicBezTo>
                      <a:pt x="10" y="45"/>
                      <a:pt x="1" y="61"/>
                      <a:pt x="1" y="61"/>
                    </a:cubicBezTo>
                    <a:cubicBezTo>
                      <a:pt x="0" y="62"/>
                      <a:pt x="0" y="64"/>
                      <a:pt x="0" y="66"/>
                    </a:cubicBezTo>
                    <a:cubicBezTo>
                      <a:pt x="3" y="71"/>
                      <a:pt x="6" y="77"/>
                      <a:pt x="9" y="83"/>
                    </a:cubicBezTo>
                    <a:cubicBezTo>
                      <a:pt x="10" y="85"/>
                      <a:pt x="11" y="84"/>
                      <a:pt x="13" y="84"/>
                    </a:cubicBezTo>
                    <a:cubicBezTo>
                      <a:pt x="15" y="84"/>
                      <a:pt x="18" y="86"/>
                      <a:pt x="20" y="88"/>
                    </a:cubicBezTo>
                    <a:cubicBezTo>
                      <a:pt x="22" y="91"/>
                      <a:pt x="24" y="94"/>
                      <a:pt x="27" y="97"/>
                    </a:cubicBezTo>
                    <a:cubicBezTo>
                      <a:pt x="34" y="104"/>
                      <a:pt x="47" y="108"/>
                      <a:pt x="56" y="105"/>
                    </a:cubicBezTo>
                    <a:cubicBezTo>
                      <a:pt x="67" y="100"/>
                      <a:pt x="78" y="95"/>
                      <a:pt x="89" y="89"/>
                    </a:cubicBezTo>
                    <a:cubicBezTo>
                      <a:pt x="99" y="84"/>
                      <a:pt x="110" y="78"/>
                      <a:pt x="121" y="72"/>
                    </a:cubicBezTo>
                    <a:cubicBezTo>
                      <a:pt x="129" y="68"/>
                      <a:pt x="134" y="55"/>
                      <a:pt x="132" y="45"/>
                    </a:cubicBezTo>
                    <a:cubicBezTo>
                      <a:pt x="130" y="35"/>
                      <a:pt x="127" y="25"/>
                      <a:pt x="123" y="16"/>
                    </a:cubicBezTo>
                    <a:cubicBezTo>
                      <a:pt x="119" y="6"/>
                      <a:pt x="106" y="0"/>
                      <a:pt x="94" y="3"/>
                    </a:cubicBezTo>
                    <a:close/>
                    <a:moveTo>
                      <a:pt x="127" y="45"/>
                    </a:moveTo>
                    <a:cubicBezTo>
                      <a:pt x="128" y="54"/>
                      <a:pt x="124" y="64"/>
                      <a:pt x="118" y="67"/>
                    </a:cubicBezTo>
                    <a:cubicBezTo>
                      <a:pt x="97" y="79"/>
                      <a:pt x="75" y="90"/>
                      <a:pt x="53" y="99"/>
                    </a:cubicBezTo>
                    <a:cubicBezTo>
                      <a:pt x="47" y="102"/>
                      <a:pt x="36" y="99"/>
                      <a:pt x="30" y="93"/>
                    </a:cubicBezTo>
                    <a:cubicBezTo>
                      <a:pt x="24" y="85"/>
                      <a:pt x="18" y="77"/>
                      <a:pt x="13" y="69"/>
                    </a:cubicBezTo>
                    <a:cubicBezTo>
                      <a:pt x="9" y="61"/>
                      <a:pt x="12" y="51"/>
                      <a:pt x="19" y="46"/>
                    </a:cubicBezTo>
                    <a:cubicBezTo>
                      <a:pt x="43" y="29"/>
                      <a:pt x="69" y="16"/>
                      <a:pt x="97" y="8"/>
                    </a:cubicBezTo>
                    <a:cubicBezTo>
                      <a:pt x="105" y="6"/>
                      <a:pt x="115" y="10"/>
                      <a:pt x="118" y="17"/>
                    </a:cubicBezTo>
                    <a:cubicBezTo>
                      <a:pt x="122" y="26"/>
                      <a:pt x="125" y="36"/>
                      <a:pt x="127" y="45"/>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0" name="Freeform 481"/>
              <p:cNvSpPr>
                <a:spLocks/>
              </p:cNvSpPr>
              <p:nvPr/>
            </p:nvSpPr>
            <p:spPr bwMode="auto">
              <a:xfrm>
                <a:off x="1487488" y="1730376"/>
                <a:ext cx="384175" cy="350838"/>
              </a:xfrm>
              <a:custGeom>
                <a:avLst/>
                <a:gdLst>
                  <a:gd name="T0" fmla="*/ 2147483647 w 102"/>
                  <a:gd name="T1" fmla="*/ 2147483647 h 93"/>
                  <a:gd name="T2" fmla="*/ 2147483647 w 102"/>
                  <a:gd name="T3" fmla="*/ 2147483647 h 93"/>
                  <a:gd name="T4" fmla="*/ 2147483647 w 102"/>
                  <a:gd name="T5" fmla="*/ 2147483647 h 93"/>
                  <a:gd name="T6" fmla="*/ 2147483647 w 102"/>
                  <a:gd name="T7" fmla="*/ 2147483647 h 93"/>
                  <a:gd name="T8" fmla="*/ 2147483647 w 102"/>
                  <a:gd name="T9" fmla="*/ 2147483647 h 93"/>
                  <a:gd name="T10" fmla="*/ 2147483647 w 102"/>
                  <a:gd name="T11" fmla="*/ 2147483647 h 93"/>
                  <a:gd name="T12" fmla="*/ 2147483647 w 102"/>
                  <a:gd name="T13" fmla="*/ 2147483647 h 93"/>
                  <a:gd name="T14" fmla="*/ 2147483647 w 102"/>
                  <a:gd name="T15" fmla="*/ 2147483647 h 93"/>
                  <a:gd name="T16" fmla="*/ 2147483647 w 102"/>
                  <a:gd name="T17" fmla="*/ 2147483647 h 93"/>
                  <a:gd name="T18" fmla="*/ 2147483647 w 102"/>
                  <a:gd name="T19" fmla="*/ 2147483647 h 93"/>
                  <a:gd name="T20" fmla="*/ 2147483647 w 102"/>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93">
                    <a:moveTo>
                      <a:pt x="31" y="93"/>
                    </a:moveTo>
                    <a:cubicBezTo>
                      <a:pt x="28" y="92"/>
                      <a:pt x="25" y="90"/>
                      <a:pt x="23" y="88"/>
                    </a:cubicBezTo>
                    <a:cubicBezTo>
                      <a:pt x="17" y="80"/>
                      <a:pt x="11" y="72"/>
                      <a:pt x="6" y="64"/>
                    </a:cubicBezTo>
                    <a:cubicBezTo>
                      <a:pt x="2" y="56"/>
                      <a:pt x="5" y="46"/>
                      <a:pt x="12" y="41"/>
                    </a:cubicBezTo>
                    <a:cubicBezTo>
                      <a:pt x="36" y="24"/>
                      <a:pt x="62" y="11"/>
                      <a:pt x="90" y="3"/>
                    </a:cubicBezTo>
                    <a:cubicBezTo>
                      <a:pt x="93" y="2"/>
                      <a:pt x="98" y="2"/>
                      <a:pt x="102" y="4"/>
                    </a:cubicBezTo>
                    <a:cubicBezTo>
                      <a:pt x="97" y="1"/>
                      <a:pt x="92" y="0"/>
                      <a:pt x="87" y="2"/>
                    </a:cubicBezTo>
                    <a:cubicBezTo>
                      <a:pt x="59" y="10"/>
                      <a:pt x="33" y="23"/>
                      <a:pt x="9" y="40"/>
                    </a:cubicBezTo>
                    <a:cubicBezTo>
                      <a:pt x="3" y="45"/>
                      <a:pt x="0" y="56"/>
                      <a:pt x="4" y="63"/>
                    </a:cubicBezTo>
                    <a:cubicBezTo>
                      <a:pt x="9" y="71"/>
                      <a:pt x="14" y="79"/>
                      <a:pt x="21" y="87"/>
                    </a:cubicBezTo>
                    <a:cubicBezTo>
                      <a:pt x="24" y="90"/>
                      <a:pt x="27" y="92"/>
                      <a:pt x="31" y="93"/>
                    </a:cubicBez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1" name="Freeform 482"/>
              <p:cNvSpPr>
                <a:spLocks/>
              </p:cNvSpPr>
              <p:nvPr/>
            </p:nvSpPr>
            <p:spPr bwMode="auto">
              <a:xfrm>
                <a:off x="1958975" y="1470026"/>
                <a:ext cx="444500" cy="241300"/>
              </a:xfrm>
              <a:custGeom>
                <a:avLst/>
                <a:gdLst>
                  <a:gd name="T0" fmla="*/ 2147483647 w 118"/>
                  <a:gd name="T1" fmla="*/ 2147483647 h 64"/>
                  <a:gd name="T2" fmla="*/ 2147483647 w 118"/>
                  <a:gd name="T3" fmla="*/ 2147483647 h 64"/>
                  <a:gd name="T4" fmla="*/ 2147483647 w 118"/>
                  <a:gd name="T5" fmla="*/ 2147483647 h 64"/>
                  <a:gd name="T6" fmla="*/ 2147483647 w 118"/>
                  <a:gd name="T7" fmla="*/ 2147483647 h 64"/>
                  <a:gd name="T8" fmla="*/ 2147483647 w 118"/>
                  <a:gd name="T9" fmla="*/ 2147483647 h 64"/>
                  <a:gd name="T10" fmla="*/ 2147483647 w 118"/>
                  <a:gd name="T11" fmla="*/ 2147483647 h 64"/>
                  <a:gd name="T12" fmla="*/ 2147483647 w 118"/>
                  <a:gd name="T13" fmla="*/ 2147483647 h 64"/>
                  <a:gd name="T14" fmla="*/ 2147483647 w 118"/>
                  <a:gd name="T15" fmla="*/ 2147483647 h 64"/>
                  <a:gd name="T16" fmla="*/ 2147483647 w 118"/>
                  <a:gd name="T17" fmla="*/ 2147483647 h 64"/>
                  <a:gd name="T18" fmla="*/ 2147483647 w 118"/>
                  <a:gd name="T19" fmla="*/ 2147483647 h 64"/>
                  <a:gd name="T20" fmla="*/ 2147483647 w 118"/>
                  <a:gd name="T21" fmla="*/ 2147483647 h 64"/>
                  <a:gd name="T22" fmla="*/ 2147483647 w 118"/>
                  <a:gd name="T23" fmla="*/ 2147483647 h 64"/>
                  <a:gd name="T24" fmla="*/ 2147483647 w 118"/>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64">
                    <a:moveTo>
                      <a:pt x="108" y="11"/>
                    </a:moveTo>
                    <a:cubicBezTo>
                      <a:pt x="103" y="7"/>
                      <a:pt x="96" y="5"/>
                      <a:pt x="91" y="7"/>
                    </a:cubicBezTo>
                    <a:cubicBezTo>
                      <a:pt x="63" y="15"/>
                      <a:pt x="37" y="28"/>
                      <a:pt x="13" y="45"/>
                    </a:cubicBezTo>
                    <a:cubicBezTo>
                      <a:pt x="8" y="49"/>
                      <a:pt x="6" y="55"/>
                      <a:pt x="6" y="61"/>
                    </a:cubicBezTo>
                    <a:cubicBezTo>
                      <a:pt x="1" y="64"/>
                      <a:pt x="1" y="64"/>
                      <a:pt x="1" y="64"/>
                    </a:cubicBezTo>
                    <a:cubicBezTo>
                      <a:pt x="0" y="55"/>
                      <a:pt x="3" y="46"/>
                      <a:pt x="10" y="40"/>
                    </a:cubicBezTo>
                    <a:cubicBezTo>
                      <a:pt x="22" y="32"/>
                      <a:pt x="35" y="24"/>
                      <a:pt x="48" y="17"/>
                    </a:cubicBezTo>
                    <a:cubicBezTo>
                      <a:pt x="60" y="11"/>
                      <a:pt x="74" y="5"/>
                      <a:pt x="88" y="1"/>
                    </a:cubicBezTo>
                    <a:cubicBezTo>
                      <a:pt x="92" y="0"/>
                      <a:pt x="101" y="1"/>
                      <a:pt x="107" y="1"/>
                    </a:cubicBezTo>
                    <a:cubicBezTo>
                      <a:pt x="111" y="2"/>
                      <a:pt x="114" y="2"/>
                      <a:pt x="114" y="2"/>
                    </a:cubicBezTo>
                    <a:cubicBezTo>
                      <a:pt x="115" y="2"/>
                      <a:pt x="117" y="3"/>
                      <a:pt x="118" y="4"/>
                    </a:cubicBezTo>
                    <a:cubicBezTo>
                      <a:pt x="118" y="5"/>
                      <a:pt x="118" y="5"/>
                      <a:pt x="118" y="6"/>
                    </a:cubicBezTo>
                    <a:cubicBezTo>
                      <a:pt x="108" y="11"/>
                      <a:pt x="108" y="11"/>
                      <a:pt x="108" y="11"/>
                    </a:cubicBezTo>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2" name="Freeform 483"/>
              <p:cNvSpPr>
                <a:spLocks noEditPoints="1"/>
              </p:cNvSpPr>
              <p:nvPr/>
            </p:nvSpPr>
            <p:spPr bwMode="auto">
              <a:xfrm>
                <a:off x="2025650" y="1500188"/>
                <a:ext cx="395288" cy="355600"/>
              </a:xfrm>
              <a:custGeom>
                <a:avLst/>
                <a:gdLst>
                  <a:gd name="T0" fmla="*/ 2147483647 w 105"/>
                  <a:gd name="T1" fmla="*/ 2147483647 h 94"/>
                  <a:gd name="T2" fmla="*/ 2147483647 w 105"/>
                  <a:gd name="T3" fmla="*/ 2147483647 h 94"/>
                  <a:gd name="T4" fmla="*/ 0 w 105"/>
                  <a:gd name="T5" fmla="*/ 2147483647 h 94"/>
                  <a:gd name="T6" fmla="*/ 0 w 105"/>
                  <a:gd name="T7" fmla="*/ 2147483647 h 94"/>
                  <a:gd name="T8" fmla="*/ 2147483647 w 105"/>
                  <a:gd name="T9" fmla="*/ 2147483647 h 94"/>
                  <a:gd name="T10" fmla="*/ 2147483647 w 105"/>
                  <a:gd name="T11" fmla="*/ 2147483647 h 94"/>
                  <a:gd name="T12" fmla="*/ 2147483647 w 105"/>
                  <a:gd name="T13" fmla="*/ 2147483647 h 94"/>
                  <a:gd name="T14" fmla="*/ 2147483647 w 105"/>
                  <a:gd name="T15" fmla="*/ 2147483647 h 94"/>
                  <a:gd name="T16" fmla="*/ 2147483647 w 105"/>
                  <a:gd name="T17" fmla="*/ 2147483647 h 94"/>
                  <a:gd name="T18" fmla="*/ 2147483647 w 105"/>
                  <a:gd name="T19" fmla="*/ 2147483647 h 94"/>
                  <a:gd name="T20" fmla="*/ 2147483647 w 105"/>
                  <a:gd name="T21" fmla="*/ 2147483647 h 94"/>
                  <a:gd name="T22" fmla="*/ 2147483647 w 105"/>
                  <a:gd name="T23" fmla="*/ 2147483647 h 94"/>
                  <a:gd name="T24" fmla="*/ 2147483647 w 105"/>
                  <a:gd name="T25" fmla="*/ 2147483647 h 94"/>
                  <a:gd name="T26" fmla="*/ 2147483647 w 105"/>
                  <a:gd name="T27" fmla="*/ 2147483647 h 94"/>
                  <a:gd name="T28" fmla="*/ 2147483647 w 105"/>
                  <a:gd name="T29" fmla="*/ 2147483647 h 94"/>
                  <a:gd name="T30" fmla="*/ 2147483647 w 105"/>
                  <a:gd name="T31" fmla="*/ 0 h 94"/>
                  <a:gd name="T32" fmla="*/ 2147483647 w 105"/>
                  <a:gd name="T33" fmla="*/ 2147483647 h 94"/>
                  <a:gd name="T34" fmla="*/ 2147483647 w 105"/>
                  <a:gd name="T35" fmla="*/ 2147483647 h 94"/>
                  <a:gd name="T36" fmla="*/ 2147483647 w 105"/>
                  <a:gd name="T37" fmla="*/ 2147483647 h 94"/>
                  <a:gd name="T38" fmla="*/ 2147483647 w 105"/>
                  <a:gd name="T39" fmla="*/ 2147483647 h 94"/>
                  <a:gd name="T40" fmla="*/ 2147483647 w 105"/>
                  <a:gd name="T41" fmla="*/ 2147483647 h 94"/>
                  <a:gd name="T42" fmla="*/ 2147483647 w 105"/>
                  <a:gd name="T43" fmla="*/ 0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5" h="94">
                    <a:moveTo>
                      <a:pt x="53" y="63"/>
                    </a:moveTo>
                    <a:cubicBezTo>
                      <a:pt x="46" y="72"/>
                      <a:pt x="36" y="77"/>
                      <a:pt x="24" y="77"/>
                    </a:cubicBezTo>
                    <a:cubicBezTo>
                      <a:pt x="0" y="77"/>
                      <a:pt x="0" y="77"/>
                      <a:pt x="0" y="77"/>
                    </a:cubicBezTo>
                    <a:cubicBezTo>
                      <a:pt x="0" y="78"/>
                      <a:pt x="0" y="78"/>
                      <a:pt x="0" y="78"/>
                    </a:cubicBezTo>
                    <a:cubicBezTo>
                      <a:pt x="3" y="81"/>
                      <a:pt x="5" y="83"/>
                      <a:pt x="8" y="86"/>
                    </a:cubicBezTo>
                    <a:cubicBezTo>
                      <a:pt x="12" y="91"/>
                      <a:pt x="19" y="94"/>
                      <a:pt x="25" y="94"/>
                    </a:cubicBezTo>
                    <a:cubicBezTo>
                      <a:pt x="27" y="94"/>
                      <a:pt x="29" y="93"/>
                      <a:pt x="30" y="93"/>
                    </a:cubicBezTo>
                    <a:cubicBezTo>
                      <a:pt x="49" y="85"/>
                      <a:pt x="67" y="76"/>
                      <a:pt x="84" y="67"/>
                    </a:cubicBezTo>
                    <a:cubicBezTo>
                      <a:pt x="73" y="65"/>
                      <a:pt x="63" y="63"/>
                      <a:pt x="53" y="63"/>
                    </a:cubicBezTo>
                    <a:moveTo>
                      <a:pt x="100" y="22"/>
                    </a:moveTo>
                    <a:cubicBezTo>
                      <a:pt x="61" y="43"/>
                      <a:pt x="61" y="43"/>
                      <a:pt x="61" y="43"/>
                    </a:cubicBezTo>
                    <a:cubicBezTo>
                      <a:pt x="61" y="46"/>
                      <a:pt x="60" y="49"/>
                      <a:pt x="59" y="52"/>
                    </a:cubicBezTo>
                    <a:cubicBezTo>
                      <a:pt x="71" y="53"/>
                      <a:pt x="85" y="55"/>
                      <a:pt x="99" y="58"/>
                    </a:cubicBezTo>
                    <a:cubicBezTo>
                      <a:pt x="103" y="53"/>
                      <a:pt x="105" y="45"/>
                      <a:pt x="104" y="39"/>
                    </a:cubicBezTo>
                    <a:cubicBezTo>
                      <a:pt x="103" y="33"/>
                      <a:pt x="101" y="27"/>
                      <a:pt x="100" y="22"/>
                    </a:cubicBezTo>
                    <a:moveTo>
                      <a:pt x="78" y="0"/>
                    </a:moveTo>
                    <a:cubicBezTo>
                      <a:pt x="77" y="0"/>
                      <a:pt x="75" y="0"/>
                      <a:pt x="74" y="1"/>
                    </a:cubicBezTo>
                    <a:cubicBezTo>
                      <a:pt x="69" y="2"/>
                      <a:pt x="65" y="3"/>
                      <a:pt x="61" y="5"/>
                    </a:cubicBezTo>
                    <a:cubicBezTo>
                      <a:pt x="61" y="24"/>
                      <a:pt x="61" y="24"/>
                      <a:pt x="61" y="24"/>
                    </a:cubicBezTo>
                    <a:cubicBezTo>
                      <a:pt x="87" y="9"/>
                      <a:pt x="87" y="9"/>
                      <a:pt x="87" y="9"/>
                    </a:cubicBezTo>
                    <a:cubicBezTo>
                      <a:pt x="89" y="8"/>
                      <a:pt x="91" y="7"/>
                      <a:pt x="92" y="6"/>
                    </a:cubicBezTo>
                    <a:cubicBezTo>
                      <a:pt x="89" y="2"/>
                      <a:pt x="84" y="0"/>
                      <a:pt x="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3" name="Freeform 484"/>
              <p:cNvSpPr>
                <a:spLocks noEditPoints="1"/>
              </p:cNvSpPr>
              <p:nvPr/>
            </p:nvSpPr>
            <p:spPr bwMode="auto">
              <a:xfrm>
                <a:off x="1981200" y="1519238"/>
                <a:ext cx="274638" cy="271463"/>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2147483647 h 72"/>
                  <a:gd name="T14" fmla="*/ 2147483647 w 73"/>
                  <a:gd name="T15" fmla="*/ 2147483647 h 72"/>
                  <a:gd name="T16" fmla="*/ 2147483647 w 73"/>
                  <a:gd name="T17" fmla="*/ 2147483647 h 72"/>
                  <a:gd name="T18" fmla="*/ 2147483647 w 73"/>
                  <a:gd name="T19" fmla="*/ 2147483647 h 72"/>
                  <a:gd name="T20" fmla="*/ 2147483647 w 73"/>
                  <a:gd name="T21" fmla="*/ 2147483647 h 72"/>
                  <a:gd name="T22" fmla="*/ 2147483647 w 73"/>
                  <a:gd name="T23" fmla="*/ 2147483647 h 72"/>
                  <a:gd name="T24" fmla="*/ 2147483647 w 73"/>
                  <a:gd name="T25" fmla="*/ 2147483647 h 72"/>
                  <a:gd name="T26" fmla="*/ 2147483647 w 73"/>
                  <a:gd name="T27" fmla="*/ 2147483647 h 72"/>
                  <a:gd name="T28" fmla="*/ 2147483647 w 73"/>
                  <a:gd name="T29" fmla="*/ 2147483647 h 72"/>
                  <a:gd name="T30" fmla="*/ 2147483647 w 73"/>
                  <a:gd name="T31" fmla="*/ 2147483647 h 72"/>
                  <a:gd name="T32" fmla="*/ 2147483647 w 73"/>
                  <a:gd name="T33" fmla="*/ 0 h 72"/>
                  <a:gd name="T34" fmla="*/ 2147483647 w 73"/>
                  <a:gd name="T35" fmla="*/ 2147483647 h 72"/>
                  <a:gd name="T36" fmla="*/ 2147483647 w 73"/>
                  <a:gd name="T37" fmla="*/ 2147483647 h 72"/>
                  <a:gd name="T38" fmla="*/ 2147483647 w 73"/>
                  <a:gd name="T39" fmla="*/ 2147483647 h 72"/>
                  <a:gd name="T40" fmla="*/ 2147483647 w 73"/>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72">
                    <a:moveTo>
                      <a:pt x="61" y="58"/>
                    </a:moveTo>
                    <a:cubicBezTo>
                      <a:pt x="51" y="58"/>
                      <a:pt x="42" y="59"/>
                      <a:pt x="36" y="62"/>
                    </a:cubicBezTo>
                    <a:cubicBezTo>
                      <a:pt x="12" y="72"/>
                      <a:pt x="12" y="72"/>
                      <a:pt x="12" y="72"/>
                    </a:cubicBezTo>
                    <a:cubicBezTo>
                      <a:pt x="36" y="72"/>
                      <a:pt x="36" y="72"/>
                      <a:pt x="36" y="72"/>
                    </a:cubicBezTo>
                    <a:cubicBezTo>
                      <a:pt x="48" y="72"/>
                      <a:pt x="58" y="67"/>
                      <a:pt x="65" y="58"/>
                    </a:cubicBezTo>
                    <a:cubicBezTo>
                      <a:pt x="64" y="58"/>
                      <a:pt x="62" y="58"/>
                      <a:pt x="61" y="58"/>
                    </a:cubicBezTo>
                    <a:moveTo>
                      <a:pt x="39" y="40"/>
                    </a:moveTo>
                    <a:cubicBezTo>
                      <a:pt x="3" y="40"/>
                      <a:pt x="3" y="40"/>
                      <a:pt x="3" y="40"/>
                    </a:cubicBezTo>
                    <a:cubicBezTo>
                      <a:pt x="0" y="45"/>
                      <a:pt x="0" y="52"/>
                      <a:pt x="2" y="57"/>
                    </a:cubicBezTo>
                    <a:cubicBezTo>
                      <a:pt x="3" y="58"/>
                      <a:pt x="4" y="60"/>
                      <a:pt x="4" y="61"/>
                    </a:cubicBezTo>
                    <a:cubicBezTo>
                      <a:pt x="39" y="40"/>
                      <a:pt x="39" y="40"/>
                      <a:pt x="39" y="40"/>
                    </a:cubicBezTo>
                    <a:moveTo>
                      <a:pt x="73" y="38"/>
                    </a:moveTo>
                    <a:cubicBezTo>
                      <a:pt x="57" y="47"/>
                      <a:pt x="57" y="47"/>
                      <a:pt x="57" y="47"/>
                    </a:cubicBezTo>
                    <a:cubicBezTo>
                      <a:pt x="58" y="47"/>
                      <a:pt x="59" y="47"/>
                      <a:pt x="60" y="47"/>
                    </a:cubicBezTo>
                    <a:cubicBezTo>
                      <a:pt x="64" y="47"/>
                      <a:pt x="68" y="47"/>
                      <a:pt x="71" y="47"/>
                    </a:cubicBezTo>
                    <a:cubicBezTo>
                      <a:pt x="72" y="44"/>
                      <a:pt x="73" y="41"/>
                      <a:pt x="73" y="38"/>
                    </a:cubicBezTo>
                    <a:moveTo>
                      <a:pt x="73" y="0"/>
                    </a:moveTo>
                    <a:cubicBezTo>
                      <a:pt x="62" y="4"/>
                      <a:pt x="51" y="9"/>
                      <a:pt x="40" y="15"/>
                    </a:cubicBezTo>
                    <a:cubicBezTo>
                      <a:pt x="40" y="39"/>
                      <a:pt x="40" y="39"/>
                      <a:pt x="40" y="39"/>
                    </a:cubicBezTo>
                    <a:cubicBezTo>
                      <a:pt x="73" y="19"/>
                      <a:pt x="73" y="19"/>
                      <a:pt x="73" y="19"/>
                    </a:cubicBezTo>
                    <a:cubicBezTo>
                      <a:pt x="73" y="0"/>
                      <a:pt x="73" y="0"/>
                      <a:pt x="7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4" name="Freeform 485"/>
              <p:cNvSpPr>
                <a:spLocks/>
              </p:cNvSpPr>
              <p:nvPr/>
            </p:nvSpPr>
            <p:spPr bwMode="auto">
              <a:xfrm>
                <a:off x="1992313" y="1576388"/>
                <a:ext cx="139700" cy="93663"/>
              </a:xfrm>
              <a:custGeom>
                <a:avLst/>
                <a:gdLst>
                  <a:gd name="T0" fmla="*/ 2147483647 w 37"/>
                  <a:gd name="T1" fmla="*/ 0 h 25"/>
                  <a:gd name="T2" fmla="*/ 2147483647 w 37"/>
                  <a:gd name="T3" fmla="*/ 2147483647 h 25"/>
                  <a:gd name="T4" fmla="*/ 0 w 37"/>
                  <a:gd name="T5" fmla="*/ 2147483647 h 25"/>
                  <a:gd name="T6" fmla="*/ 2147483647 w 37"/>
                  <a:gd name="T7" fmla="*/ 2147483647 h 25"/>
                  <a:gd name="T8" fmla="*/ 2147483647 w 37"/>
                  <a:gd name="T9" fmla="*/ 2147483647 h 25"/>
                  <a:gd name="T10" fmla="*/ 2147483647 w 3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5">
                    <a:moveTo>
                      <a:pt x="37" y="0"/>
                    </a:moveTo>
                    <a:cubicBezTo>
                      <a:pt x="26" y="5"/>
                      <a:pt x="15" y="12"/>
                      <a:pt x="5" y="20"/>
                    </a:cubicBezTo>
                    <a:cubicBezTo>
                      <a:pt x="3" y="21"/>
                      <a:pt x="2" y="23"/>
                      <a:pt x="0" y="25"/>
                    </a:cubicBezTo>
                    <a:cubicBezTo>
                      <a:pt x="36" y="25"/>
                      <a:pt x="36" y="25"/>
                      <a:pt x="36" y="25"/>
                    </a:cubicBezTo>
                    <a:cubicBezTo>
                      <a:pt x="37" y="24"/>
                      <a:pt x="37" y="24"/>
                      <a:pt x="37" y="24"/>
                    </a:cubicBezTo>
                    <a:cubicBezTo>
                      <a:pt x="37" y="0"/>
                      <a:pt x="37" y="0"/>
                      <a:pt x="37" y="0"/>
                    </a:cubicBezTo>
                  </a:path>
                </a:pathLst>
              </a:custGeom>
              <a:solidFill>
                <a:srgbClr val="F2A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5" name="Freeform 486"/>
              <p:cNvSpPr>
                <a:spLocks/>
              </p:cNvSpPr>
              <p:nvPr/>
            </p:nvSpPr>
            <p:spPr bwMode="auto">
              <a:xfrm>
                <a:off x="2049463" y="1697038"/>
                <a:ext cx="349250" cy="79375"/>
              </a:xfrm>
              <a:custGeom>
                <a:avLst/>
                <a:gdLst>
                  <a:gd name="T0" fmla="*/ 2147483647 w 93"/>
                  <a:gd name="T1" fmla="*/ 0 h 21"/>
                  <a:gd name="T2" fmla="*/ 2147483647 w 93"/>
                  <a:gd name="T3" fmla="*/ 0 h 21"/>
                  <a:gd name="T4" fmla="*/ 0 w 93"/>
                  <a:gd name="T5" fmla="*/ 2147483647 h 21"/>
                  <a:gd name="T6" fmla="*/ 2147483647 w 93"/>
                  <a:gd name="T7" fmla="*/ 2147483647 h 21"/>
                  <a:gd name="T8" fmla="*/ 2147483647 w 93"/>
                  <a:gd name="T9" fmla="*/ 2147483647 h 21"/>
                  <a:gd name="T10" fmla="*/ 2147483647 w 93"/>
                  <a:gd name="T11" fmla="*/ 2147483647 h 21"/>
                  <a:gd name="T12" fmla="*/ 2147483647 w 93"/>
                  <a:gd name="T13" fmla="*/ 2147483647 h 21"/>
                  <a:gd name="T14" fmla="*/ 2147483647 w 93"/>
                  <a:gd name="T15" fmla="*/ 2147483647 h 21"/>
                  <a:gd name="T16" fmla="*/ 2147483647 w 93"/>
                  <a:gd name="T17" fmla="*/ 0 h 21"/>
                  <a:gd name="T18" fmla="*/ 2147483647 w 93"/>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1">
                    <a:moveTo>
                      <a:pt x="42" y="0"/>
                    </a:moveTo>
                    <a:cubicBezTo>
                      <a:pt x="41" y="0"/>
                      <a:pt x="40" y="0"/>
                      <a:pt x="39" y="0"/>
                    </a:cubicBezTo>
                    <a:cubicBezTo>
                      <a:pt x="0" y="21"/>
                      <a:pt x="0" y="21"/>
                      <a:pt x="0" y="21"/>
                    </a:cubicBezTo>
                    <a:cubicBezTo>
                      <a:pt x="18" y="13"/>
                      <a:pt x="18" y="13"/>
                      <a:pt x="18" y="13"/>
                    </a:cubicBezTo>
                    <a:cubicBezTo>
                      <a:pt x="24" y="10"/>
                      <a:pt x="33" y="9"/>
                      <a:pt x="44" y="9"/>
                    </a:cubicBezTo>
                    <a:cubicBezTo>
                      <a:pt x="55" y="9"/>
                      <a:pt x="68" y="10"/>
                      <a:pt x="82" y="13"/>
                    </a:cubicBezTo>
                    <a:cubicBezTo>
                      <a:pt x="84" y="11"/>
                      <a:pt x="87" y="10"/>
                      <a:pt x="89" y="9"/>
                    </a:cubicBezTo>
                    <a:cubicBezTo>
                      <a:pt x="90" y="8"/>
                      <a:pt x="92" y="7"/>
                      <a:pt x="93" y="6"/>
                    </a:cubicBezTo>
                    <a:cubicBezTo>
                      <a:pt x="79" y="3"/>
                      <a:pt x="65" y="1"/>
                      <a:pt x="53" y="0"/>
                    </a:cubicBezTo>
                    <a:cubicBezTo>
                      <a:pt x="50" y="0"/>
                      <a:pt x="46" y="0"/>
                      <a:pt x="42" y="0"/>
                    </a:cubicBezTo>
                  </a:path>
                </a:pathLst>
              </a:custGeom>
              <a:solidFill>
                <a:srgbClr val="6C8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6" name="Freeform 487"/>
              <p:cNvSpPr>
                <a:spLocks/>
              </p:cNvSpPr>
              <p:nvPr/>
            </p:nvSpPr>
            <p:spPr bwMode="auto">
              <a:xfrm>
                <a:off x="2025650" y="1730376"/>
                <a:ext cx="331788" cy="65088"/>
              </a:xfrm>
              <a:custGeom>
                <a:avLst/>
                <a:gdLst>
                  <a:gd name="T0" fmla="*/ 2147483647 w 88"/>
                  <a:gd name="T1" fmla="*/ 0 h 17"/>
                  <a:gd name="T2" fmla="*/ 2147483647 w 88"/>
                  <a:gd name="T3" fmla="*/ 2147483647 h 17"/>
                  <a:gd name="T4" fmla="*/ 2147483647 w 88"/>
                  <a:gd name="T5" fmla="*/ 2147483647 h 17"/>
                  <a:gd name="T6" fmla="*/ 0 w 88"/>
                  <a:gd name="T7" fmla="*/ 2147483647 h 17"/>
                  <a:gd name="T8" fmla="*/ 0 w 88"/>
                  <a:gd name="T9" fmla="*/ 2147483647 h 17"/>
                  <a:gd name="T10" fmla="*/ 2147483647 w 88"/>
                  <a:gd name="T11" fmla="*/ 2147483647 h 17"/>
                  <a:gd name="T12" fmla="*/ 2147483647 w 88"/>
                  <a:gd name="T13" fmla="*/ 2147483647 h 17"/>
                  <a:gd name="T14" fmla="*/ 2147483647 w 88"/>
                  <a:gd name="T15" fmla="*/ 2147483647 h 17"/>
                  <a:gd name="T16" fmla="*/ 2147483647 w 88"/>
                  <a:gd name="T17" fmla="*/ 2147483647 h 17"/>
                  <a:gd name="T18" fmla="*/ 2147483647 w 8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17">
                    <a:moveTo>
                      <a:pt x="50" y="0"/>
                    </a:moveTo>
                    <a:cubicBezTo>
                      <a:pt x="39" y="0"/>
                      <a:pt x="30" y="1"/>
                      <a:pt x="24" y="4"/>
                    </a:cubicBezTo>
                    <a:cubicBezTo>
                      <a:pt x="6" y="12"/>
                      <a:pt x="6" y="12"/>
                      <a:pt x="6" y="12"/>
                    </a:cubicBezTo>
                    <a:cubicBezTo>
                      <a:pt x="0" y="16"/>
                      <a:pt x="0" y="16"/>
                      <a:pt x="0" y="16"/>
                    </a:cubicBezTo>
                    <a:cubicBezTo>
                      <a:pt x="0" y="16"/>
                      <a:pt x="0" y="16"/>
                      <a:pt x="0" y="17"/>
                    </a:cubicBezTo>
                    <a:cubicBezTo>
                      <a:pt x="24" y="6"/>
                      <a:pt x="24" y="6"/>
                      <a:pt x="24" y="6"/>
                    </a:cubicBezTo>
                    <a:cubicBezTo>
                      <a:pt x="30" y="3"/>
                      <a:pt x="39" y="2"/>
                      <a:pt x="49" y="2"/>
                    </a:cubicBezTo>
                    <a:cubicBezTo>
                      <a:pt x="60" y="2"/>
                      <a:pt x="72" y="3"/>
                      <a:pt x="84" y="6"/>
                    </a:cubicBezTo>
                    <a:cubicBezTo>
                      <a:pt x="85" y="5"/>
                      <a:pt x="86" y="4"/>
                      <a:pt x="88" y="4"/>
                    </a:cubicBezTo>
                    <a:cubicBezTo>
                      <a:pt x="74" y="1"/>
                      <a:pt x="61" y="0"/>
                      <a:pt x="50" y="0"/>
                    </a:cubicBezTo>
                  </a:path>
                </a:pathLst>
              </a:custGeom>
              <a:solidFill>
                <a:srgbClr val="576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7" name="Freeform 488"/>
              <p:cNvSpPr>
                <a:spLocks/>
              </p:cNvSpPr>
              <p:nvPr/>
            </p:nvSpPr>
            <p:spPr bwMode="auto">
              <a:xfrm>
                <a:off x="1995488" y="1524001"/>
                <a:ext cx="403225" cy="260350"/>
              </a:xfrm>
              <a:custGeom>
                <a:avLst/>
                <a:gdLst>
                  <a:gd name="T0" fmla="*/ 2147483647 w 107"/>
                  <a:gd name="T1" fmla="*/ 0 h 69"/>
                  <a:gd name="T2" fmla="*/ 2147483647 w 107"/>
                  <a:gd name="T3" fmla="*/ 2147483647 h 69"/>
                  <a:gd name="T4" fmla="*/ 2147483647 w 107"/>
                  <a:gd name="T5" fmla="*/ 2147483647 h 69"/>
                  <a:gd name="T6" fmla="*/ 2147483647 w 107"/>
                  <a:gd name="T7" fmla="*/ 2147483647 h 69"/>
                  <a:gd name="T8" fmla="*/ 2147483647 w 107"/>
                  <a:gd name="T9" fmla="*/ 2147483647 h 69"/>
                  <a:gd name="T10" fmla="*/ 0 w 107"/>
                  <a:gd name="T11" fmla="*/ 2147483647 h 69"/>
                  <a:gd name="T12" fmla="*/ 2147483647 w 107"/>
                  <a:gd name="T13" fmla="*/ 2147483647 h 69"/>
                  <a:gd name="T14" fmla="*/ 2147483647 w 107"/>
                  <a:gd name="T15" fmla="*/ 2147483647 h 69"/>
                  <a:gd name="T16" fmla="*/ 2147483647 w 107"/>
                  <a:gd name="T17" fmla="*/ 2147483647 h 69"/>
                  <a:gd name="T18" fmla="*/ 2147483647 w 10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69">
                    <a:moveTo>
                      <a:pt x="100" y="0"/>
                    </a:moveTo>
                    <a:cubicBezTo>
                      <a:pt x="99" y="1"/>
                      <a:pt x="97" y="2"/>
                      <a:pt x="95" y="3"/>
                    </a:cubicBezTo>
                    <a:cubicBezTo>
                      <a:pt x="69" y="18"/>
                      <a:pt x="69" y="18"/>
                      <a:pt x="69" y="18"/>
                    </a:cubicBezTo>
                    <a:cubicBezTo>
                      <a:pt x="36" y="38"/>
                      <a:pt x="36" y="38"/>
                      <a:pt x="36" y="38"/>
                    </a:cubicBezTo>
                    <a:cubicBezTo>
                      <a:pt x="35" y="39"/>
                      <a:pt x="35" y="39"/>
                      <a:pt x="35" y="39"/>
                    </a:cubicBezTo>
                    <a:cubicBezTo>
                      <a:pt x="0" y="60"/>
                      <a:pt x="0" y="60"/>
                      <a:pt x="0" y="60"/>
                    </a:cubicBezTo>
                    <a:cubicBezTo>
                      <a:pt x="2" y="63"/>
                      <a:pt x="4" y="66"/>
                      <a:pt x="7" y="69"/>
                    </a:cubicBezTo>
                    <a:cubicBezTo>
                      <a:pt x="107" y="14"/>
                      <a:pt x="107" y="14"/>
                      <a:pt x="107" y="14"/>
                    </a:cubicBezTo>
                    <a:cubicBezTo>
                      <a:pt x="106" y="11"/>
                      <a:pt x="105" y="7"/>
                      <a:pt x="103" y="4"/>
                    </a:cubicBezTo>
                    <a:cubicBezTo>
                      <a:pt x="103" y="2"/>
                      <a:pt x="102" y="1"/>
                      <a:pt x="100" y="0"/>
                    </a:cubicBezTo>
                  </a:path>
                </a:pathLst>
              </a:custGeom>
              <a:solidFill>
                <a:srgbClr val="6C8A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8" name="Freeform 489"/>
              <p:cNvSpPr>
                <a:spLocks/>
              </p:cNvSpPr>
              <p:nvPr/>
            </p:nvSpPr>
            <p:spPr bwMode="auto">
              <a:xfrm>
                <a:off x="2022475" y="1576388"/>
                <a:ext cx="381000" cy="214313"/>
              </a:xfrm>
              <a:custGeom>
                <a:avLst/>
                <a:gdLst>
                  <a:gd name="T0" fmla="*/ 2147483647 w 101"/>
                  <a:gd name="T1" fmla="*/ 0 h 57"/>
                  <a:gd name="T2" fmla="*/ 0 w 101"/>
                  <a:gd name="T3" fmla="*/ 2147483647 h 57"/>
                  <a:gd name="T4" fmla="*/ 2147483647 w 101"/>
                  <a:gd name="T5" fmla="*/ 2147483647 h 57"/>
                  <a:gd name="T6" fmla="*/ 2147483647 w 101"/>
                  <a:gd name="T7" fmla="*/ 2147483647 h 57"/>
                  <a:gd name="T8" fmla="*/ 2147483647 w 10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57">
                    <a:moveTo>
                      <a:pt x="100" y="0"/>
                    </a:moveTo>
                    <a:cubicBezTo>
                      <a:pt x="0" y="55"/>
                      <a:pt x="0" y="55"/>
                      <a:pt x="0" y="55"/>
                    </a:cubicBezTo>
                    <a:cubicBezTo>
                      <a:pt x="0" y="56"/>
                      <a:pt x="0" y="56"/>
                      <a:pt x="1" y="57"/>
                    </a:cubicBezTo>
                    <a:cubicBezTo>
                      <a:pt x="101" y="2"/>
                      <a:pt x="101" y="2"/>
                      <a:pt x="101" y="2"/>
                    </a:cubicBezTo>
                    <a:cubicBezTo>
                      <a:pt x="100" y="1"/>
                      <a:pt x="100" y="1"/>
                      <a:pt x="100" y="0"/>
                    </a:cubicBezTo>
                  </a:path>
                </a:pathLst>
              </a:custGeom>
              <a:solidFill>
                <a:srgbClr val="576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29" name="Freeform 490"/>
              <p:cNvSpPr>
                <a:spLocks noEditPoints="1"/>
              </p:cNvSpPr>
              <p:nvPr/>
            </p:nvSpPr>
            <p:spPr bwMode="auto">
              <a:xfrm>
                <a:off x="1954213" y="1474788"/>
                <a:ext cx="490538" cy="406400"/>
              </a:xfrm>
              <a:custGeom>
                <a:avLst/>
                <a:gdLst>
                  <a:gd name="T0" fmla="*/ 2147483647 w 130"/>
                  <a:gd name="T1" fmla="*/ 2147483647 h 108"/>
                  <a:gd name="T2" fmla="*/ 2147483647 w 130"/>
                  <a:gd name="T3" fmla="*/ 2147483647 h 108"/>
                  <a:gd name="T4" fmla="*/ 2147483647 w 130"/>
                  <a:gd name="T5" fmla="*/ 2147483647 h 108"/>
                  <a:gd name="T6" fmla="*/ 2147483647 w 130"/>
                  <a:gd name="T7" fmla="*/ 2147483647 h 108"/>
                  <a:gd name="T8" fmla="*/ 2147483647 w 130"/>
                  <a:gd name="T9" fmla="*/ 2147483647 h 108"/>
                  <a:gd name="T10" fmla="*/ 2147483647 w 130"/>
                  <a:gd name="T11" fmla="*/ 2147483647 h 108"/>
                  <a:gd name="T12" fmla="*/ 2147483647 w 130"/>
                  <a:gd name="T13" fmla="*/ 2147483647 h 108"/>
                  <a:gd name="T14" fmla="*/ 2147483647 w 130"/>
                  <a:gd name="T15" fmla="*/ 2147483647 h 108"/>
                  <a:gd name="T16" fmla="*/ 2147483647 w 130"/>
                  <a:gd name="T17" fmla="*/ 2147483647 h 108"/>
                  <a:gd name="T18" fmla="*/ 2147483647 w 130"/>
                  <a:gd name="T19" fmla="*/ 2147483647 h 108"/>
                  <a:gd name="T20" fmla="*/ 2147483647 w 130"/>
                  <a:gd name="T21" fmla="*/ 2147483647 h 108"/>
                  <a:gd name="T22" fmla="*/ 2147483647 w 130"/>
                  <a:gd name="T23" fmla="*/ 2147483647 h 108"/>
                  <a:gd name="T24" fmla="*/ 2147483647 w 130"/>
                  <a:gd name="T25" fmla="*/ 2147483647 h 108"/>
                  <a:gd name="T26" fmla="*/ 2147483647 w 130"/>
                  <a:gd name="T27" fmla="*/ 2147483647 h 108"/>
                  <a:gd name="T28" fmla="*/ 2147483647 w 130"/>
                  <a:gd name="T29" fmla="*/ 2147483647 h 108"/>
                  <a:gd name="T30" fmla="*/ 2147483647 w 130"/>
                  <a:gd name="T31" fmla="*/ 2147483647 h 108"/>
                  <a:gd name="T32" fmla="*/ 2147483647 w 130"/>
                  <a:gd name="T33" fmla="*/ 2147483647 h 108"/>
                  <a:gd name="T34" fmla="*/ 2147483647 w 130"/>
                  <a:gd name="T35" fmla="*/ 2147483647 h 108"/>
                  <a:gd name="T36" fmla="*/ 2147483647 w 130"/>
                  <a:gd name="T37" fmla="*/ 2147483647 h 108"/>
                  <a:gd name="T38" fmla="*/ 2147483647 w 130"/>
                  <a:gd name="T39" fmla="*/ 2147483647 h 108"/>
                  <a:gd name="T40" fmla="*/ 2147483647 w 130"/>
                  <a:gd name="T41" fmla="*/ 2147483647 h 108"/>
                  <a:gd name="T42" fmla="*/ 2147483647 w 130"/>
                  <a:gd name="T43" fmla="*/ 2147483647 h 108"/>
                  <a:gd name="T44" fmla="*/ 2147483647 w 130"/>
                  <a:gd name="T45" fmla="*/ 2147483647 h 108"/>
                  <a:gd name="T46" fmla="*/ 2147483647 w 130"/>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108">
                    <a:moveTo>
                      <a:pt x="12" y="42"/>
                    </a:moveTo>
                    <a:cubicBezTo>
                      <a:pt x="24" y="33"/>
                      <a:pt x="37" y="25"/>
                      <a:pt x="50" y="19"/>
                    </a:cubicBezTo>
                    <a:cubicBezTo>
                      <a:pt x="63" y="12"/>
                      <a:pt x="76" y="7"/>
                      <a:pt x="90" y="3"/>
                    </a:cubicBezTo>
                    <a:cubicBezTo>
                      <a:pt x="97" y="0"/>
                      <a:pt x="116" y="3"/>
                      <a:pt x="116" y="3"/>
                    </a:cubicBezTo>
                    <a:cubicBezTo>
                      <a:pt x="117" y="3"/>
                      <a:pt x="119" y="4"/>
                      <a:pt x="120" y="5"/>
                    </a:cubicBezTo>
                    <a:cubicBezTo>
                      <a:pt x="123" y="11"/>
                      <a:pt x="125" y="17"/>
                      <a:pt x="128" y="22"/>
                    </a:cubicBezTo>
                    <a:cubicBezTo>
                      <a:pt x="129" y="24"/>
                      <a:pt x="128" y="25"/>
                      <a:pt x="127" y="26"/>
                    </a:cubicBezTo>
                    <a:cubicBezTo>
                      <a:pt x="126" y="28"/>
                      <a:pt x="125" y="32"/>
                      <a:pt x="126" y="34"/>
                    </a:cubicBezTo>
                    <a:cubicBezTo>
                      <a:pt x="127" y="38"/>
                      <a:pt x="127" y="41"/>
                      <a:pt x="128" y="45"/>
                    </a:cubicBezTo>
                    <a:cubicBezTo>
                      <a:pt x="130" y="55"/>
                      <a:pt x="125" y="68"/>
                      <a:pt x="117" y="73"/>
                    </a:cubicBezTo>
                    <a:cubicBezTo>
                      <a:pt x="106" y="79"/>
                      <a:pt x="96" y="84"/>
                      <a:pt x="85" y="90"/>
                    </a:cubicBezTo>
                    <a:cubicBezTo>
                      <a:pt x="74" y="95"/>
                      <a:pt x="63" y="100"/>
                      <a:pt x="52" y="105"/>
                    </a:cubicBezTo>
                    <a:cubicBezTo>
                      <a:pt x="43" y="108"/>
                      <a:pt x="30" y="105"/>
                      <a:pt x="23" y="97"/>
                    </a:cubicBezTo>
                    <a:cubicBezTo>
                      <a:pt x="16" y="89"/>
                      <a:pt x="10" y="81"/>
                      <a:pt x="5" y="72"/>
                    </a:cubicBezTo>
                    <a:cubicBezTo>
                      <a:pt x="0" y="63"/>
                      <a:pt x="3" y="49"/>
                      <a:pt x="12" y="42"/>
                    </a:cubicBezTo>
                    <a:close/>
                    <a:moveTo>
                      <a:pt x="27" y="93"/>
                    </a:moveTo>
                    <a:cubicBezTo>
                      <a:pt x="32" y="100"/>
                      <a:pt x="43" y="102"/>
                      <a:pt x="49" y="100"/>
                    </a:cubicBezTo>
                    <a:cubicBezTo>
                      <a:pt x="71" y="90"/>
                      <a:pt x="93" y="79"/>
                      <a:pt x="114" y="68"/>
                    </a:cubicBezTo>
                    <a:cubicBezTo>
                      <a:pt x="120" y="64"/>
                      <a:pt x="124" y="54"/>
                      <a:pt x="123" y="46"/>
                    </a:cubicBezTo>
                    <a:cubicBezTo>
                      <a:pt x="121" y="36"/>
                      <a:pt x="118" y="26"/>
                      <a:pt x="114" y="17"/>
                    </a:cubicBezTo>
                    <a:cubicBezTo>
                      <a:pt x="111" y="9"/>
                      <a:pt x="101" y="5"/>
                      <a:pt x="93" y="8"/>
                    </a:cubicBezTo>
                    <a:cubicBezTo>
                      <a:pt x="65" y="17"/>
                      <a:pt x="39" y="30"/>
                      <a:pt x="15" y="47"/>
                    </a:cubicBezTo>
                    <a:cubicBezTo>
                      <a:pt x="8" y="51"/>
                      <a:pt x="6" y="62"/>
                      <a:pt x="9" y="69"/>
                    </a:cubicBezTo>
                    <a:cubicBezTo>
                      <a:pt x="14" y="78"/>
                      <a:pt x="20" y="86"/>
                      <a:pt x="27" y="93"/>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0" name="Freeform 491"/>
              <p:cNvSpPr>
                <a:spLocks/>
              </p:cNvSpPr>
              <p:nvPr/>
            </p:nvSpPr>
            <p:spPr bwMode="auto">
              <a:xfrm>
                <a:off x="1989138" y="1485901"/>
                <a:ext cx="431800" cy="200025"/>
              </a:xfrm>
              <a:custGeom>
                <a:avLst/>
                <a:gdLst>
                  <a:gd name="T0" fmla="*/ 2147483647 w 115"/>
                  <a:gd name="T1" fmla="*/ 2147483647 h 53"/>
                  <a:gd name="T2" fmla="*/ 2147483647 w 115"/>
                  <a:gd name="T3" fmla="*/ 2147483647 h 53"/>
                  <a:gd name="T4" fmla="*/ 2147483647 w 115"/>
                  <a:gd name="T5" fmla="*/ 2147483647 h 53"/>
                  <a:gd name="T6" fmla="*/ 2147483647 w 115"/>
                  <a:gd name="T7" fmla="*/ 2147483647 h 53"/>
                  <a:gd name="T8" fmla="*/ 2147483647 w 115"/>
                  <a:gd name="T9" fmla="*/ 2147483647 h 53"/>
                  <a:gd name="T10" fmla="*/ 0 w 115"/>
                  <a:gd name="T11" fmla="*/ 2147483647 h 53"/>
                  <a:gd name="T12" fmla="*/ 2147483647 w 115"/>
                  <a:gd name="T13" fmla="*/ 2147483647 h 53"/>
                  <a:gd name="T14" fmla="*/ 2147483647 w 115"/>
                  <a:gd name="T15" fmla="*/ 2147483647 h 53"/>
                  <a:gd name="T16" fmla="*/ 2147483647 w 115"/>
                  <a:gd name="T17" fmla="*/ 2147483647 h 53"/>
                  <a:gd name="T18" fmla="*/ 2147483647 w 115"/>
                  <a:gd name="T19" fmla="*/ 2147483647 h 53"/>
                  <a:gd name="T20" fmla="*/ 2147483647 w 115"/>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53">
                    <a:moveTo>
                      <a:pt x="113" y="52"/>
                    </a:moveTo>
                    <a:cubicBezTo>
                      <a:pt x="114" y="49"/>
                      <a:pt x="114" y="46"/>
                      <a:pt x="114" y="43"/>
                    </a:cubicBezTo>
                    <a:cubicBezTo>
                      <a:pt x="112" y="33"/>
                      <a:pt x="109" y="23"/>
                      <a:pt x="105" y="14"/>
                    </a:cubicBezTo>
                    <a:cubicBezTo>
                      <a:pt x="102" y="6"/>
                      <a:pt x="92" y="2"/>
                      <a:pt x="84" y="5"/>
                    </a:cubicBezTo>
                    <a:cubicBezTo>
                      <a:pt x="56" y="14"/>
                      <a:pt x="30" y="27"/>
                      <a:pt x="6" y="44"/>
                    </a:cubicBezTo>
                    <a:cubicBezTo>
                      <a:pt x="3" y="46"/>
                      <a:pt x="1" y="49"/>
                      <a:pt x="0" y="53"/>
                    </a:cubicBezTo>
                    <a:cubicBezTo>
                      <a:pt x="0" y="49"/>
                      <a:pt x="3" y="44"/>
                      <a:pt x="7" y="41"/>
                    </a:cubicBezTo>
                    <a:cubicBezTo>
                      <a:pt x="30" y="24"/>
                      <a:pt x="57" y="11"/>
                      <a:pt x="84" y="2"/>
                    </a:cubicBezTo>
                    <a:cubicBezTo>
                      <a:pt x="92" y="0"/>
                      <a:pt x="103" y="4"/>
                      <a:pt x="106" y="12"/>
                    </a:cubicBezTo>
                    <a:cubicBezTo>
                      <a:pt x="110" y="21"/>
                      <a:pt x="113" y="30"/>
                      <a:pt x="115" y="40"/>
                    </a:cubicBezTo>
                    <a:cubicBezTo>
                      <a:pt x="115" y="44"/>
                      <a:pt x="115" y="48"/>
                      <a:pt x="113" y="52"/>
                    </a:cubicBez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1" name="Freeform 492"/>
              <p:cNvSpPr>
                <a:spLocks/>
              </p:cNvSpPr>
              <p:nvPr/>
            </p:nvSpPr>
            <p:spPr bwMode="auto">
              <a:xfrm>
                <a:off x="1874838" y="1708151"/>
                <a:ext cx="84138" cy="93663"/>
              </a:xfrm>
              <a:custGeom>
                <a:avLst/>
                <a:gdLst>
                  <a:gd name="T0" fmla="*/ 2147483647 w 22"/>
                  <a:gd name="T1" fmla="*/ 0 h 25"/>
                  <a:gd name="T2" fmla="*/ 0 w 22"/>
                  <a:gd name="T3" fmla="*/ 2147483647 h 25"/>
                  <a:gd name="T4" fmla="*/ 2147483647 w 22"/>
                  <a:gd name="T5" fmla="*/ 2147483647 h 25"/>
                  <a:gd name="T6" fmla="*/ 2147483647 w 22"/>
                  <a:gd name="T7" fmla="*/ 2147483647 h 25"/>
                  <a:gd name="T8" fmla="*/ 2147483647 w 2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5">
                    <a:moveTo>
                      <a:pt x="15" y="0"/>
                    </a:moveTo>
                    <a:cubicBezTo>
                      <a:pt x="11" y="2"/>
                      <a:pt x="6" y="4"/>
                      <a:pt x="0" y="4"/>
                    </a:cubicBezTo>
                    <a:cubicBezTo>
                      <a:pt x="7" y="8"/>
                      <a:pt x="14" y="18"/>
                      <a:pt x="16" y="25"/>
                    </a:cubicBezTo>
                    <a:cubicBezTo>
                      <a:pt x="14" y="19"/>
                      <a:pt x="18" y="15"/>
                      <a:pt x="22" y="14"/>
                    </a:cubicBezTo>
                    <a:lnTo>
                      <a:pt x="15" y="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2" name="Freeform 493"/>
              <p:cNvSpPr>
                <a:spLocks/>
              </p:cNvSpPr>
              <p:nvPr/>
            </p:nvSpPr>
            <p:spPr bwMode="auto">
              <a:xfrm>
                <a:off x="1917700" y="1677988"/>
                <a:ext cx="74613" cy="98425"/>
              </a:xfrm>
              <a:custGeom>
                <a:avLst/>
                <a:gdLst>
                  <a:gd name="T0" fmla="*/ 0 w 20"/>
                  <a:gd name="T1" fmla="*/ 2147483647 h 26"/>
                  <a:gd name="T2" fmla="*/ 2147483647 w 20"/>
                  <a:gd name="T3" fmla="*/ 0 h 26"/>
                  <a:gd name="T4" fmla="*/ 2147483647 w 20"/>
                  <a:gd name="T5" fmla="*/ 2147483647 h 26"/>
                  <a:gd name="T6" fmla="*/ 2147483647 w 20"/>
                  <a:gd name="T7" fmla="*/ 2147483647 h 26"/>
                  <a:gd name="T8" fmla="*/ 0 w 20"/>
                  <a:gd name="T9" fmla="*/ 2147483647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6">
                    <a:moveTo>
                      <a:pt x="0" y="9"/>
                    </a:moveTo>
                    <a:cubicBezTo>
                      <a:pt x="5" y="7"/>
                      <a:pt x="9" y="4"/>
                      <a:pt x="13" y="0"/>
                    </a:cubicBezTo>
                    <a:cubicBezTo>
                      <a:pt x="12" y="9"/>
                      <a:pt x="16" y="20"/>
                      <a:pt x="20" y="26"/>
                    </a:cubicBezTo>
                    <a:cubicBezTo>
                      <a:pt x="16" y="21"/>
                      <a:pt x="11" y="21"/>
                      <a:pt x="8" y="24"/>
                    </a:cubicBezTo>
                    <a:lnTo>
                      <a:pt x="0" y="9"/>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3" name="Freeform 494"/>
              <p:cNvSpPr>
                <a:spLocks/>
              </p:cNvSpPr>
              <p:nvPr/>
            </p:nvSpPr>
            <p:spPr bwMode="auto">
              <a:xfrm>
                <a:off x="74613" y="1003301"/>
                <a:ext cx="396875" cy="1100138"/>
              </a:xfrm>
              <a:custGeom>
                <a:avLst/>
                <a:gdLst>
                  <a:gd name="T0" fmla="*/ 2147483647 w 105"/>
                  <a:gd name="T1" fmla="*/ 2147483647 h 292"/>
                  <a:gd name="T2" fmla="*/ 2147483647 w 105"/>
                  <a:gd name="T3" fmla="*/ 0 h 292"/>
                  <a:gd name="T4" fmla="*/ 2147483647 w 105"/>
                  <a:gd name="T5" fmla="*/ 2147483647 h 292"/>
                  <a:gd name="T6" fmla="*/ 2147483647 w 105"/>
                  <a:gd name="T7" fmla="*/ 2147483647 h 292"/>
                  <a:gd name="T8" fmla="*/ 2147483647 w 105"/>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92">
                    <a:moveTo>
                      <a:pt x="105" y="290"/>
                    </a:moveTo>
                    <a:cubicBezTo>
                      <a:pt x="3" y="0"/>
                      <a:pt x="3" y="0"/>
                      <a:pt x="3" y="0"/>
                    </a:cubicBezTo>
                    <a:cubicBezTo>
                      <a:pt x="1" y="1"/>
                      <a:pt x="0" y="5"/>
                      <a:pt x="1" y="9"/>
                    </a:cubicBezTo>
                    <a:cubicBezTo>
                      <a:pt x="100" y="292"/>
                      <a:pt x="100" y="292"/>
                      <a:pt x="100" y="292"/>
                    </a:cubicBezTo>
                    <a:lnTo>
                      <a:pt x="105" y="290"/>
                    </a:ln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4" name="Freeform 495"/>
              <p:cNvSpPr>
                <a:spLocks/>
              </p:cNvSpPr>
              <p:nvPr/>
            </p:nvSpPr>
            <p:spPr bwMode="auto">
              <a:xfrm>
                <a:off x="26988" y="1011238"/>
                <a:ext cx="425450" cy="1111250"/>
              </a:xfrm>
              <a:custGeom>
                <a:avLst/>
                <a:gdLst>
                  <a:gd name="T0" fmla="*/ 2147483647 w 113"/>
                  <a:gd name="T1" fmla="*/ 2147483647 h 295"/>
                  <a:gd name="T2" fmla="*/ 2147483647 w 113"/>
                  <a:gd name="T3" fmla="*/ 2147483647 h 295"/>
                  <a:gd name="T4" fmla="*/ 2147483647 w 113"/>
                  <a:gd name="T5" fmla="*/ 2147483647 h 295"/>
                  <a:gd name="T6" fmla="*/ 2147483647 w 113"/>
                  <a:gd name="T7" fmla="*/ 2147483647 h 295"/>
                  <a:gd name="T8" fmla="*/ 2147483647 w 113"/>
                  <a:gd name="T9" fmla="*/ 2147483647 h 295"/>
                  <a:gd name="T10" fmla="*/ 2147483647 w 113"/>
                  <a:gd name="T11" fmla="*/ 2147483647 h 295"/>
                  <a:gd name="T12" fmla="*/ 2147483647 w 113"/>
                  <a:gd name="T13" fmla="*/ 2147483647 h 295"/>
                  <a:gd name="T14" fmla="*/ 2147483647 w 113"/>
                  <a:gd name="T15" fmla="*/ 2147483647 h 295"/>
                  <a:gd name="T16" fmla="*/ 2147483647 w 113"/>
                  <a:gd name="T17" fmla="*/ 2147483647 h 295"/>
                  <a:gd name="T18" fmla="*/ 2147483647 w 113"/>
                  <a:gd name="T19" fmla="*/ 2147483647 h 295"/>
                  <a:gd name="T20" fmla="*/ 2147483647 w 113"/>
                  <a:gd name="T21" fmla="*/ 2147483647 h 295"/>
                  <a:gd name="T22" fmla="*/ 2147483647 w 113"/>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295">
                    <a:moveTo>
                      <a:pt x="100" y="295"/>
                    </a:moveTo>
                    <a:cubicBezTo>
                      <a:pt x="113" y="290"/>
                      <a:pt x="113" y="290"/>
                      <a:pt x="113" y="290"/>
                    </a:cubicBezTo>
                    <a:cubicBezTo>
                      <a:pt x="14" y="7"/>
                      <a:pt x="14" y="7"/>
                      <a:pt x="14" y="7"/>
                    </a:cubicBezTo>
                    <a:cubicBezTo>
                      <a:pt x="14" y="7"/>
                      <a:pt x="14" y="7"/>
                      <a:pt x="14" y="7"/>
                    </a:cubicBezTo>
                    <a:cubicBezTo>
                      <a:pt x="14" y="6"/>
                      <a:pt x="14" y="6"/>
                      <a:pt x="14" y="6"/>
                    </a:cubicBezTo>
                    <a:cubicBezTo>
                      <a:pt x="14" y="7"/>
                      <a:pt x="14" y="7"/>
                      <a:pt x="14" y="7"/>
                    </a:cubicBezTo>
                    <a:cubicBezTo>
                      <a:pt x="12" y="3"/>
                      <a:pt x="8" y="0"/>
                      <a:pt x="5" y="2"/>
                    </a:cubicBezTo>
                    <a:cubicBezTo>
                      <a:pt x="2" y="3"/>
                      <a:pt x="0" y="7"/>
                      <a:pt x="1" y="11"/>
                    </a:cubicBezTo>
                    <a:cubicBezTo>
                      <a:pt x="1" y="11"/>
                      <a:pt x="1" y="11"/>
                      <a:pt x="1" y="11"/>
                    </a:cubicBezTo>
                    <a:cubicBezTo>
                      <a:pt x="1" y="11"/>
                      <a:pt x="1" y="11"/>
                      <a:pt x="1" y="11"/>
                    </a:cubicBezTo>
                    <a:cubicBezTo>
                      <a:pt x="1" y="11"/>
                      <a:pt x="1" y="11"/>
                      <a:pt x="1" y="11"/>
                    </a:cubicBezTo>
                    <a:lnTo>
                      <a:pt x="100" y="295"/>
                    </a:lnTo>
                    <a:close/>
                  </a:path>
                </a:pathLst>
              </a:custGeom>
              <a:solidFill>
                <a:srgbClr val="5962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5" name="Freeform 496"/>
              <p:cNvSpPr>
                <a:spLocks/>
              </p:cNvSpPr>
              <p:nvPr/>
            </p:nvSpPr>
            <p:spPr bwMode="auto">
              <a:xfrm>
                <a:off x="0" y="1030288"/>
                <a:ext cx="403225" cy="1100138"/>
              </a:xfrm>
              <a:custGeom>
                <a:avLst/>
                <a:gdLst>
                  <a:gd name="T0" fmla="*/ 2147483647 w 107"/>
                  <a:gd name="T1" fmla="*/ 2147483647 h 292"/>
                  <a:gd name="T2" fmla="*/ 0 w 107"/>
                  <a:gd name="T3" fmla="*/ 2147483647 h 292"/>
                  <a:gd name="T4" fmla="*/ 2147483647 w 107"/>
                  <a:gd name="T5" fmla="*/ 2147483647 h 292"/>
                  <a:gd name="T6" fmla="*/ 2147483647 w 107"/>
                  <a:gd name="T7" fmla="*/ 2147483647 h 292"/>
                  <a:gd name="T8" fmla="*/ 2147483647 w 107"/>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92">
                    <a:moveTo>
                      <a:pt x="8" y="6"/>
                    </a:moveTo>
                    <a:cubicBezTo>
                      <a:pt x="6" y="2"/>
                      <a:pt x="3" y="0"/>
                      <a:pt x="0" y="1"/>
                    </a:cubicBezTo>
                    <a:cubicBezTo>
                      <a:pt x="102" y="292"/>
                      <a:pt x="102" y="292"/>
                      <a:pt x="102" y="292"/>
                    </a:cubicBezTo>
                    <a:cubicBezTo>
                      <a:pt x="107" y="290"/>
                      <a:pt x="107" y="290"/>
                      <a:pt x="107" y="290"/>
                    </a:cubicBezTo>
                    <a:lnTo>
                      <a:pt x="8" y="6"/>
                    </a:ln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6" name="Freeform 497"/>
              <p:cNvSpPr>
                <a:spLocks/>
              </p:cNvSpPr>
              <p:nvPr/>
            </p:nvSpPr>
            <p:spPr bwMode="auto">
              <a:xfrm>
                <a:off x="0" y="942976"/>
                <a:ext cx="87313" cy="109538"/>
              </a:xfrm>
              <a:custGeom>
                <a:avLst/>
                <a:gdLst>
                  <a:gd name="T0" fmla="*/ 0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2147483647 h 29"/>
                  <a:gd name="T16" fmla="*/ 2147483647 w 23"/>
                  <a:gd name="T17" fmla="*/ 2147483647 h 29"/>
                  <a:gd name="T18" fmla="*/ 2147483647 w 23"/>
                  <a:gd name="T19" fmla="*/ 2147483647 h 29"/>
                  <a:gd name="T20" fmla="*/ 2147483647 w 23"/>
                  <a:gd name="T21" fmla="*/ 2147483647 h 29"/>
                  <a:gd name="T22" fmla="*/ 2147483647 w 23"/>
                  <a:gd name="T23" fmla="*/ 0 h 29"/>
                  <a:gd name="T24" fmla="*/ 0 w 23"/>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9">
                    <a:moveTo>
                      <a:pt x="0" y="24"/>
                    </a:moveTo>
                    <a:cubicBezTo>
                      <a:pt x="3" y="23"/>
                      <a:pt x="6" y="25"/>
                      <a:pt x="8" y="29"/>
                    </a:cubicBezTo>
                    <a:cubicBezTo>
                      <a:pt x="8" y="29"/>
                      <a:pt x="8" y="29"/>
                      <a:pt x="8" y="29"/>
                    </a:cubicBezTo>
                    <a:cubicBezTo>
                      <a:pt x="8" y="29"/>
                      <a:pt x="8" y="29"/>
                      <a:pt x="8" y="29"/>
                    </a:cubicBezTo>
                    <a:cubicBezTo>
                      <a:pt x="8" y="29"/>
                      <a:pt x="8" y="29"/>
                      <a:pt x="8" y="29"/>
                    </a:cubicBezTo>
                    <a:cubicBezTo>
                      <a:pt x="7" y="25"/>
                      <a:pt x="9" y="21"/>
                      <a:pt x="12" y="20"/>
                    </a:cubicBezTo>
                    <a:cubicBezTo>
                      <a:pt x="15" y="18"/>
                      <a:pt x="19" y="21"/>
                      <a:pt x="21" y="25"/>
                    </a:cubicBezTo>
                    <a:cubicBezTo>
                      <a:pt x="21" y="24"/>
                      <a:pt x="21" y="24"/>
                      <a:pt x="21" y="24"/>
                    </a:cubicBezTo>
                    <a:cubicBezTo>
                      <a:pt x="21" y="25"/>
                      <a:pt x="21" y="25"/>
                      <a:pt x="21" y="25"/>
                    </a:cubicBezTo>
                    <a:cubicBezTo>
                      <a:pt x="21" y="25"/>
                      <a:pt x="21" y="25"/>
                      <a:pt x="21" y="25"/>
                    </a:cubicBezTo>
                    <a:cubicBezTo>
                      <a:pt x="20" y="21"/>
                      <a:pt x="21" y="17"/>
                      <a:pt x="23" y="16"/>
                    </a:cubicBezTo>
                    <a:cubicBezTo>
                      <a:pt x="5" y="0"/>
                      <a:pt x="5" y="0"/>
                      <a:pt x="5" y="0"/>
                    </a:cubicBezTo>
                    <a:lnTo>
                      <a:pt x="0" y="24"/>
                    </a:lnTo>
                    <a:close/>
                  </a:path>
                </a:pathLst>
              </a:custGeom>
              <a:solidFill>
                <a:srgbClr val="F0ED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7" name="Freeform 498"/>
              <p:cNvSpPr>
                <a:spLocks/>
              </p:cNvSpPr>
              <p:nvPr/>
            </p:nvSpPr>
            <p:spPr bwMode="auto">
              <a:xfrm>
                <a:off x="11113" y="942976"/>
                <a:ext cx="41275" cy="44450"/>
              </a:xfrm>
              <a:custGeom>
                <a:avLst/>
                <a:gdLst>
                  <a:gd name="T0" fmla="*/ 2147483647 w 11"/>
                  <a:gd name="T1" fmla="*/ 2147483647 h 12"/>
                  <a:gd name="T2" fmla="*/ 2147483647 w 11"/>
                  <a:gd name="T3" fmla="*/ 0 h 12"/>
                  <a:gd name="T4" fmla="*/ 0 w 11"/>
                  <a:gd name="T5" fmla="*/ 2147483647 h 12"/>
                  <a:gd name="T6" fmla="*/ 2147483647 w 11"/>
                  <a:gd name="T7" fmla="*/ 2147483647 h 12"/>
                  <a:gd name="T8" fmla="*/ 2147483647 w 11"/>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8"/>
                    </a:moveTo>
                    <a:cubicBezTo>
                      <a:pt x="2" y="0"/>
                      <a:pt x="2" y="0"/>
                      <a:pt x="2" y="0"/>
                    </a:cubicBezTo>
                    <a:cubicBezTo>
                      <a:pt x="0" y="12"/>
                      <a:pt x="0" y="12"/>
                      <a:pt x="0" y="12"/>
                    </a:cubicBezTo>
                    <a:cubicBezTo>
                      <a:pt x="2" y="12"/>
                      <a:pt x="4" y="11"/>
                      <a:pt x="6" y="11"/>
                    </a:cubicBezTo>
                    <a:cubicBezTo>
                      <a:pt x="8" y="10"/>
                      <a:pt x="9" y="9"/>
                      <a:pt x="11" y="8"/>
                    </a:cubicBez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8" name="Freeform 499"/>
              <p:cNvSpPr>
                <a:spLocks/>
              </p:cNvSpPr>
              <p:nvPr/>
            </p:nvSpPr>
            <p:spPr bwMode="auto">
              <a:xfrm>
                <a:off x="452438" y="2100263"/>
                <a:ext cx="30163" cy="41275"/>
              </a:xfrm>
              <a:custGeom>
                <a:avLst/>
                <a:gdLst>
                  <a:gd name="T0" fmla="*/ 2147483647 w 19"/>
                  <a:gd name="T1" fmla="*/ 0 h 26"/>
                  <a:gd name="T2" fmla="*/ 0 w 19"/>
                  <a:gd name="T3" fmla="*/ 2147483647 h 26"/>
                  <a:gd name="T4" fmla="*/ 2147483647 w 19"/>
                  <a:gd name="T5" fmla="*/ 2147483647 h 26"/>
                  <a:gd name="T6" fmla="*/ 2147483647 w 19"/>
                  <a:gd name="T7" fmla="*/ 2147483647 h 26"/>
                  <a:gd name="T8" fmla="*/ 2147483647 w 19"/>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12" y="0"/>
                    </a:moveTo>
                    <a:lnTo>
                      <a:pt x="0" y="2"/>
                    </a:lnTo>
                    <a:lnTo>
                      <a:pt x="7" y="26"/>
                    </a:lnTo>
                    <a:lnTo>
                      <a:pt x="19" y="22"/>
                    </a:lnTo>
                    <a:lnTo>
                      <a:pt x="12" y="0"/>
                    </a:lnTo>
                    <a:close/>
                  </a:path>
                </a:pathLst>
              </a:cu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39" name="Freeform 500"/>
              <p:cNvSpPr>
                <a:spLocks/>
              </p:cNvSpPr>
              <p:nvPr/>
            </p:nvSpPr>
            <p:spPr bwMode="auto">
              <a:xfrm>
                <a:off x="403225" y="2103438"/>
                <a:ext cx="60325" cy="53975"/>
              </a:xfrm>
              <a:custGeom>
                <a:avLst/>
                <a:gdLst>
                  <a:gd name="T0" fmla="*/ 2147483647 w 38"/>
                  <a:gd name="T1" fmla="*/ 0 h 34"/>
                  <a:gd name="T2" fmla="*/ 0 w 38"/>
                  <a:gd name="T3" fmla="*/ 2147483647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31" y="0"/>
                    </a:moveTo>
                    <a:lnTo>
                      <a:pt x="0" y="12"/>
                    </a:lnTo>
                    <a:lnTo>
                      <a:pt x="7" y="34"/>
                    </a:lnTo>
                    <a:lnTo>
                      <a:pt x="38" y="24"/>
                    </a:lnTo>
                    <a:lnTo>
                      <a:pt x="31"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40" name="Freeform 501"/>
              <p:cNvSpPr>
                <a:spLocks/>
              </p:cNvSpPr>
              <p:nvPr/>
            </p:nvSpPr>
            <p:spPr bwMode="auto">
              <a:xfrm>
                <a:off x="384175" y="2122488"/>
                <a:ext cx="30163" cy="42863"/>
              </a:xfrm>
              <a:custGeom>
                <a:avLst/>
                <a:gdLst>
                  <a:gd name="T0" fmla="*/ 2147483647 w 19"/>
                  <a:gd name="T1" fmla="*/ 0 h 27"/>
                  <a:gd name="T2" fmla="*/ 0 w 19"/>
                  <a:gd name="T3" fmla="*/ 2147483647 h 27"/>
                  <a:gd name="T4" fmla="*/ 2147483647 w 19"/>
                  <a:gd name="T5" fmla="*/ 2147483647 h 27"/>
                  <a:gd name="T6" fmla="*/ 2147483647 w 19"/>
                  <a:gd name="T7" fmla="*/ 2147483647 h 27"/>
                  <a:gd name="T8" fmla="*/ 2147483647 w 19"/>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
                    <a:moveTo>
                      <a:pt x="12" y="0"/>
                    </a:moveTo>
                    <a:lnTo>
                      <a:pt x="0" y="5"/>
                    </a:lnTo>
                    <a:lnTo>
                      <a:pt x="7" y="27"/>
                    </a:lnTo>
                    <a:lnTo>
                      <a:pt x="19" y="22"/>
                    </a:lnTo>
                    <a:lnTo>
                      <a:pt x="12" y="0"/>
                    </a:lnTo>
                    <a:close/>
                  </a:path>
                </a:pathLst>
              </a:cu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11268" name="文本框 150"/>
          <p:cNvSpPr txBox="1">
            <a:spLocks noChangeArrowheads="1"/>
          </p:cNvSpPr>
          <p:nvPr/>
        </p:nvSpPr>
        <p:spPr bwMode="auto">
          <a:xfrm>
            <a:off x="2489174" y="4685995"/>
            <a:ext cx="77393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3200" b="1" dirty="0">
                <a:latin typeface="微软雅黑" pitchFamily="34" charset="-122"/>
                <a:ea typeface="微软雅黑" pitchFamily="34" charset="-122"/>
              </a:rPr>
              <a:t>【 </a:t>
            </a:r>
            <a:r>
              <a:rPr lang="zh-CN" altLang="en-US" sz="3200" b="1" dirty="0">
                <a:latin typeface="微软雅黑" pitchFamily="34" charset="-122"/>
                <a:ea typeface="微软雅黑" pitchFamily="34" charset="-122"/>
              </a:rPr>
              <a:t>Overview of the annual work </a:t>
            </a:r>
            <a:r>
              <a:rPr lang="en-US" altLang="zh-CN" sz="3200" b="1" dirty="0">
                <a:latin typeface="微软雅黑" pitchFamily="34" charset="-122"/>
                <a:ea typeface="微软雅黑" pitchFamily="34" charset="-122"/>
              </a:rPr>
              <a:t>】</a:t>
            </a:r>
            <a:endParaRPr lang="zh-CN" altLang="en-US" sz="3200" b="1"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38"/>
          <p:cNvSpPr txBox="1">
            <a:spLocks noChangeArrowheads="1"/>
          </p:cNvSpPr>
          <p:nvPr/>
        </p:nvSpPr>
        <p:spPr bwMode="auto">
          <a:xfrm>
            <a:off x="142875" y="114300"/>
            <a:ext cx="392007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cxnSp>
        <p:nvCxnSpPr>
          <p:cNvPr id="12291" name="Straight Line buttom"/>
          <p:cNvCxnSpPr>
            <a:cxnSpLocks noChangeShapeType="1"/>
          </p:cNvCxnSpPr>
          <p:nvPr/>
        </p:nvCxnSpPr>
        <p:spPr bwMode="auto">
          <a:xfrm>
            <a:off x="0" y="4365625"/>
            <a:ext cx="12192000" cy="0"/>
          </a:xfrm>
          <a:prstGeom prst="line">
            <a:avLst/>
          </a:prstGeom>
          <a:noFill/>
          <a:ln w="19050">
            <a:solidFill>
              <a:srgbClr val="7F7F7F"/>
            </a:solidFill>
            <a:prstDash val="sysDot"/>
            <a:round/>
            <a:headEnd/>
            <a:tailEnd/>
          </a:ln>
          <a:extLst>
            <a:ext uri="{909E8E84-426E-40DD-AFC4-6F175D3DCCD1}">
              <a14:hiddenFill xmlns:a14="http://schemas.microsoft.com/office/drawing/2010/main">
                <a:noFill/>
              </a14:hiddenFill>
            </a:ext>
          </a:extLst>
        </p:spPr>
      </p:cxnSp>
      <p:sp>
        <p:nvSpPr>
          <p:cNvPr id="12292" name="Rectangle 43"/>
          <p:cNvSpPr>
            <a:spLocks noChangeArrowheads="1"/>
          </p:cNvSpPr>
          <p:nvPr/>
        </p:nvSpPr>
        <p:spPr bwMode="auto">
          <a:xfrm>
            <a:off x="0" y="4365625"/>
            <a:ext cx="12192000" cy="2492375"/>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endParaRPr lang="en-US" altLang="zh-CN" sz="3500">
              <a:solidFill>
                <a:srgbClr val="FFFFFF"/>
              </a:solidFill>
              <a:latin typeface="微软雅黑" pitchFamily="34" charset="-122"/>
              <a:ea typeface="微软雅黑" pitchFamily="34" charset="-122"/>
            </a:endParaRPr>
          </a:p>
        </p:txBody>
      </p:sp>
      <p:sp>
        <p:nvSpPr>
          <p:cNvPr id="12293" name="Rectangular Callout 28"/>
          <p:cNvSpPr>
            <a:spLocks noChangeAspect="1" noChangeArrowheads="1"/>
          </p:cNvSpPr>
          <p:nvPr/>
        </p:nvSpPr>
        <p:spPr bwMode="auto">
          <a:xfrm flipH="1">
            <a:off x="3403600" y="2205038"/>
            <a:ext cx="771525" cy="750887"/>
          </a:xfrm>
          <a:prstGeom prst="wedgeRectCallout">
            <a:avLst>
              <a:gd name="adj1" fmla="val -20833"/>
              <a:gd name="adj2" fmla="val 62500"/>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1374775" eaLnBrk="1" hangingPunct="1"/>
            <a:r>
              <a:rPr lang="en-US" altLang="zh-CN" sz="3700">
                <a:solidFill>
                  <a:srgbClr val="FFFFFF"/>
                </a:solidFill>
                <a:latin typeface="微软雅黑" pitchFamily="34" charset="-122"/>
                <a:ea typeface="微软雅黑" pitchFamily="34" charset="-122"/>
              </a:rPr>
              <a:t>1</a:t>
            </a:r>
            <a:endParaRPr lang="en-US" altLang="zh-CN" sz="3700" b="1">
              <a:solidFill>
                <a:srgbClr val="FFFFFF"/>
              </a:solidFill>
              <a:latin typeface="微软雅黑" pitchFamily="34" charset="-122"/>
              <a:ea typeface="微软雅黑" pitchFamily="34" charset="-122"/>
            </a:endParaRPr>
          </a:p>
        </p:txBody>
      </p:sp>
      <p:sp>
        <p:nvSpPr>
          <p:cNvPr id="12294" name="Rectangular Callout 32"/>
          <p:cNvSpPr>
            <a:spLocks noChangeAspect="1" noChangeArrowheads="1"/>
          </p:cNvSpPr>
          <p:nvPr/>
        </p:nvSpPr>
        <p:spPr bwMode="auto">
          <a:xfrm flipH="1">
            <a:off x="3403600" y="3321050"/>
            <a:ext cx="771525" cy="749300"/>
          </a:xfrm>
          <a:prstGeom prst="wedgeRectCallout">
            <a:avLst>
              <a:gd name="adj1" fmla="val -20833"/>
              <a:gd name="adj2" fmla="val 62500"/>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r>
              <a:rPr lang="en-US" altLang="zh-CN" sz="3700">
                <a:solidFill>
                  <a:srgbClr val="FFFFFF"/>
                </a:solidFill>
                <a:latin typeface="微软雅黑" pitchFamily="34" charset="-122"/>
                <a:ea typeface="微软雅黑" pitchFamily="34" charset="-122"/>
              </a:rPr>
              <a:t>3</a:t>
            </a:r>
          </a:p>
        </p:txBody>
      </p:sp>
      <p:sp>
        <p:nvSpPr>
          <p:cNvPr id="12295" name="Rectangular Callout 36"/>
          <p:cNvSpPr>
            <a:spLocks noChangeAspect="1" noChangeArrowheads="1"/>
          </p:cNvSpPr>
          <p:nvPr/>
        </p:nvSpPr>
        <p:spPr bwMode="auto">
          <a:xfrm>
            <a:off x="8016875" y="2192338"/>
            <a:ext cx="771525" cy="749300"/>
          </a:xfrm>
          <a:prstGeom prst="wedgeRectCallout">
            <a:avLst>
              <a:gd name="adj1" fmla="val -20833"/>
              <a:gd name="adj2" fmla="val 62500"/>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r>
              <a:rPr lang="en-US" altLang="zh-CN" sz="3200">
                <a:solidFill>
                  <a:srgbClr val="FFFFFF"/>
                </a:solidFill>
                <a:latin typeface="微软雅黑" pitchFamily="34" charset="-122"/>
                <a:ea typeface="微软雅黑" pitchFamily="34" charset="-122"/>
              </a:rPr>
              <a:t>2</a:t>
            </a:r>
            <a:endParaRPr lang="en-US" altLang="zh-CN" sz="3200" b="1">
              <a:solidFill>
                <a:srgbClr val="FFFFFF"/>
              </a:solidFill>
              <a:latin typeface="微软雅黑" pitchFamily="34" charset="-122"/>
              <a:ea typeface="微软雅黑" pitchFamily="34" charset="-122"/>
            </a:endParaRPr>
          </a:p>
        </p:txBody>
      </p:sp>
      <p:sp>
        <p:nvSpPr>
          <p:cNvPr id="12296" name="Rectangular Callout 40"/>
          <p:cNvSpPr>
            <a:spLocks noChangeAspect="1" noChangeArrowheads="1"/>
          </p:cNvSpPr>
          <p:nvPr/>
        </p:nvSpPr>
        <p:spPr bwMode="auto">
          <a:xfrm>
            <a:off x="8016875" y="3306763"/>
            <a:ext cx="771525" cy="750887"/>
          </a:xfrm>
          <a:prstGeom prst="wedgeRectCallout">
            <a:avLst>
              <a:gd name="adj1" fmla="val -20833"/>
              <a:gd name="adj2" fmla="val 62500"/>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r>
              <a:rPr lang="en-US" altLang="zh-CN" sz="3700">
                <a:solidFill>
                  <a:srgbClr val="FFFFFF"/>
                </a:solidFill>
                <a:latin typeface="微软雅黑" pitchFamily="34" charset="-122"/>
                <a:ea typeface="微软雅黑" pitchFamily="34" charset="-122"/>
              </a:rPr>
              <a:t>4</a:t>
            </a:r>
          </a:p>
        </p:txBody>
      </p:sp>
      <p:sp>
        <p:nvSpPr>
          <p:cNvPr id="12297" name="Arc 41"/>
          <p:cNvSpPr>
            <a:spLocks/>
          </p:cNvSpPr>
          <p:nvPr/>
        </p:nvSpPr>
        <p:spPr bwMode="auto">
          <a:xfrm rot="-2548953">
            <a:off x="6654800" y="1565275"/>
            <a:ext cx="2181225" cy="2181225"/>
          </a:xfrm>
          <a:custGeom>
            <a:avLst/>
            <a:gdLst>
              <a:gd name="T0" fmla="*/ 1090066 w 2181771"/>
              <a:gd name="T1" fmla="*/ 0 h 2181771"/>
              <a:gd name="T2" fmla="*/ 2180133 w 2181771"/>
              <a:gd name="T3" fmla="*/ 1090067 h 2181771"/>
              <a:gd name="T4" fmla="*/ 1090067 w 2181771"/>
              <a:gd name="T5" fmla="*/ 1090067 h 2181771"/>
              <a:gd name="T6" fmla="*/ 1090066 w 2181771"/>
              <a:gd name="T7" fmla="*/ 0 h 2181771"/>
              <a:gd name="T8" fmla="*/ 1090066 w 2181771"/>
              <a:gd name="T9" fmla="*/ 0 h 2181771"/>
              <a:gd name="T10" fmla="*/ 2180133 w 2181771"/>
              <a:gd name="T11" fmla="*/ 1090067 h 21817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1771" h="2181771" stroke="0">
                <a:moveTo>
                  <a:pt x="1090885" y="0"/>
                </a:moveTo>
                <a:cubicBezTo>
                  <a:pt x="1693365" y="0"/>
                  <a:pt x="2181771" y="488406"/>
                  <a:pt x="2181771" y="1090886"/>
                </a:cubicBezTo>
                <a:lnTo>
                  <a:pt x="1090886" y="1090886"/>
                </a:lnTo>
                <a:cubicBezTo>
                  <a:pt x="1090886" y="727257"/>
                  <a:pt x="1090885" y="363629"/>
                  <a:pt x="1090885" y="0"/>
                </a:cubicBezTo>
                <a:close/>
              </a:path>
              <a:path w="2181771" h="2181771" fill="none">
                <a:moveTo>
                  <a:pt x="1090885" y="0"/>
                </a:moveTo>
                <a:cubicBezTo>
                  <a:pt x="1693365" y="0"/>
                  <a:pt x="2181771" y="488406"/>
                  <a:pt x="2181771" y="1090886"/>
                </a:cubicBezTo>
              </a:path>
            </a:pathLst>
          </a:custGeom>
          <a:noFill/>
          <a:ln w="28575" cap="flat" cmpd="sng">
            <a:solidFill>
              <a:srgbClr val="262626"/>
            </a:solidFill>
            <a:prstDash val="sysDot"/>
            <a:round/>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298" name="Arc 42"/>
          <p:cNvSpPr>
            <a:spLocks/>
          </p:cNvSpPr>
          <p:nvPr/>
        </p:nvSpPr>
        <p:spPr bwMode="auto">
          <a:xfrm rot="2548953" flipH="1">
            <a:off x="3355975" y="1565275"/>
            <a:ext cx="2181225" cy="2181225"/>
          </a:xfrm>
          <a:custGeom>
            <a:avLst/>
            <a:gdLst>
              <a:gd name="T0" fmla="*/ 1090066 w 2181771"/>
              <a:gd name="T1" fmla="*/ 0 h 2181771"/>
              <a:gd name="T2" fmla="*/ 2180133 w 2181771"/>
              <a:gd name="T3" fmla="*/ 1090067 h 2181771"/>
              <a:gd name="T4" fmla="*/ 1090067 w 2181771"/>
              <a:gd name="T5" fmla="*/ 1090067 h 2181771"/>
              <a:gd name="T6" fmla="*/ 1090066 w 2181771"/>
              <a:gd name="T7" fmla="*/ 0 h 2181771"/>
              <a:gd name="T8" fmla="*/ 1090066 w 2181771"/>
              <a:gd name="T9" fmla="*/ 0 h 2181771"/>
              <a:gd name="T10" fmla="*/ 2180133 w 2181771"/>
              <a:gd name="T11" fmla="*/ 1090067 h 21817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1771" h="2181771" stroke="0">
                <a:moveTo>
                  <a:pt x="1090885" y="0"/>
                </a:moveTo>
                <a:cubicBezTo>
                  <a:pt x="1693365" y="0"/>
                  <a:pt x="2181771" y="488406"/>
                  <a:pt x="2181771" y="1090886"/>
                </a:cubicBezTo>
                <a:lnTo>
                  <a:pt x="1090886" y="1090886"/>
                </a:lnTo>
                <a:cubicBezTo>
                  <a:pt x="1090886" y="727257"/>
                  <a:pt x="1090885" y="363629"/>
                  <a:pt x="1090885" y="0"/>
                </a:cubicBezTo>
                <a:close/>
              </a:path>
              <a:path w="2181771" h="2181771" fill="none">
                <a:moveTo>
                  <a:pt x="1090885" y="0"/>
                </a:moveTo>
                <a:cubicBezTo>
                  <a:pt x="1693365" y="0"/>
                  <a:pt x="2181771" y="488406"/>
                  <a:pt x="2181771" y="1090886"/>
                </a:cubicBezTo>
              </a:path>
            </a:pathLst>
          </a:custGeom>
          <a:noFill/>
          <a:ln w="28575" cap="flat" cmpd="sng">
            <a:solidFill>
              <a:srgbClr val="FFC557"/>
            </a:solidFill>
            <a:prstDash val="sysDot"/>
            <a:round/>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cxnSp>
        <p:nvCxnSpPr>
          <p:cNvPr id="12299" name="Straight Line buttom"/>
          <p:cNvCxnSpPr>
            <a:cxnSpLocks noChangeShapeType="1"/>
          </p:cNvCxnSpPr>
          <p:nvPr/>
        </p:nvCxnSpPr>
        <p:spPr bwMode="auto">
          <a:xfrm>
            <a:off x="914400" y="5080000"/>
            <a:ext cx="10363200" cy="0"/>
          </a:xfrm>
          <a:prstGeom prst="line">
            <a:avLst/>
          </a:prstGeom>
          <a:noFill/>
          <a:ln w="19050">
            <a:solidFill>
              <a:srgbClr val="262626"/>
            </a:solidFill>
            <a:prstDash val="sysDot"/>
            <a:round/>
            <a:headEnd/>
            <a:tailEnd/>
          </a:ln>
          <a:extLst>
            <a:ext uri="{909E8E84-426E-40DD-AFC4-6F175D3DCCD1}">
              <a14:hiddenFill xmlns:a14="http://schemas.microsoft.com/office/drawing/2010/main">
                <a:noFill/>
              </a14:hiddenFill>
            </a:ext>
          </a:extLst>
        </p:spPr>
      </p:cxnSp>
      <p:grpSp>
        <p:nvGrpSpPr>
          <p:cNvPr id="12300" name="Group 286"/>
          <p:cNvGrpSpPr>
            <a:grpSpLocks/>
          </p:cNvGrpSpPr>
          <p:nvPr/>
        </p:nvGrpSpPr>
        <p:grpSpPr bwMode="auto">
          <a:xfrm>
            <a:off x="4446588" y="2046288"/>
            <a:ext cx="3298825" cy="2703512"/>
            <a:chOff x="0" y="0"/>
            <a:chExt cx="1992313" cy="1632575"/>
          </a:xfrm>
        </p:grpSpPr>
        <p:sp>
          <p:nvSpPr>
            <p:cNvPr id="12307" name="Freeform 10"/>
            <p:cNvSpPr>
              <a:spLocks/>
            </p:cNvSpPr>
            <p:nvPr/>
          </p:nvSpPr>
          <p:spPr bwMode="auto">
            <a:xfrm>
              <a:off x="642937" y="1316662"/>
              <a:ext cx="706438" cy="315913"/>
            </a:xfrm>
            <a:custGeom>
              <a:avLst/>
              <a:gdLst>
                <a:gd name="T0" fmla="*/ 2147483647 w 188"/>
                <a:gd name="T1" fmla="*/ 2147483647 h 84"/>
                <a:gd name="T2" fmla="*/ 2147483647 w 188"/>
                <a:gd name="T3" fmla="*/ 2147483647 h 84"/>
                <a:gd name="T4" fmla="*/ 2147483647 w 188"/>
                <a:gd name="T5" fmla="*/ 2147483647 h 84"/>
                <a:gd name="T6" fmla="*/ 2147483647 w 188"/>
                <a:gd name="T7" fmla="*/ 0 h 84"/>
                <a:gd name="T8" fmla="*/ 2147483647 w 188"/>
                <a:gd name="T9" fmla="*/ 0 h 84"/>
                <a:gd name="T10" fmla="*/ 2147483647 w 188"/>
                <a:gd name="T11" fmla="*/ 0 h 84"/>
                <a:gd name="T12" fmla="*/ 2147483647 w 188"/>
                <a:gd name="T13" fmla="*/ 0 h 84"/>
                <a:gd name="T14" fmla="*/ 2147483647 w 188"/>
                <a:gd name="T15" fmla="*/ 2147483647 h 84"/>
                <a:gd name="T16" fmla="*/ 2147483647 w 188"/>
                <a:gd name="T17" fmla="*/ 2147483647 h 84"/>
                <a:gd name="T18" fmla="*/ 2147483647 w 188"/>
                <a:gd name="T19" fmla="*/ 2147483647 h 84"/>
                <a:gd name="T20" fmla="*/ 0 w 188"/>
                <a:gd name="T21" fmla="*/ 2147483647 h 84"/>
                <a:gd name="T22" fmla="*/ 2147483647 w 188"/>
                <a:gd name="T23" fmla="*/ 2147483647 h 84"/>
                <a:gd name="T24" fmla="*/ 2147483647 w 188"/>
                <a:gd name="T25" fmla="*/ 2147483647 h 84"/>
                <a:gd name="T26" fmla="*/ 2147483647 w 188"/>
                <a:gd name="T27" fmla="*/ 2147483647 h 84"/>
                <a:gd name="T28" fmla="*/ 2147483647 w 188"/>
                <a:gd name="T29" fmla="*/ 2147483647 h 84"/>
                <a:gd name="T30" fmla="*/ 2147483647 w 188"/>
                <a:gd name="T31" fmla="*/ 2147483647 h 84"/>
                <a:gd name="T32" fmla="*/ 2147483647 w 188"/>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gradFill rotWithShape="0">
              <a:gsLst>
                <a:gs pos="0">
                  <a:srgbClr val="404040"/>
                </a:gs>
                <a:gs pos="100000">
                  <a:srgbClr val="51647E"/>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2308" name="Freeform 12"/>
            <p:cNvSpPr>
              <a:spLocks/>
            </p:cNvSpPr>
            <p:nvPr/>
          </p:nvSpPr>
          <p:spPr bwMode="auto">
            <a:xfrm>
              <a:off x="0" y="0"/>
              <a:ext cx="1992313" cy="1425575"/>
            </a:xfrm>
            <a:custGeom>
              <a:avLst/>
              <a:gdLst>
                <a:gd name="T0" fmla="*/ 2147483647 w 530"/>
                <a:gd name="T1" fmla="*/ 2147483647 h 379"/>
                <a:gd name="T2" fmla="*/ 2147483647 w 530"/>
                <a:gd name="T3" fmla="*/ 2147483647 h 379"/>
                <a:gd name="T4" fmla="*/ 2147483647 w 530"/>
                <a:gd name="T5" fmla="*/ 2147483647 h 379"/>
                <a:gd name="T6" fmla="*/ 0 w 530"/>
                <a:gd name="T7" fmla="*/ 2147483647 h 379"/>
                <a:gd name="T8" fmla="*/ 0 w 530"/>
                <a:gd name="T9" fmla="*/ 2147483647 h 379"/>
                <a:gd name="T10" fmla="*/ 2147483647 w 530"/>
                <a:gd name="T11" fmla="*/ 0 h 379"/>
                <a:gd name="T12" fmla="*/ 2147483647 w 530"/>
                <a:gd name="T13" fmla="*/ 0 h 379"/>
                <a:gd name="T14" fmla="*/ 2147483647 w 530"/>
                <a:gd name="T15" fmla="*/ 2147483647 h 379"/>
                <a:gd name="T16" fmla="*/ 2147483647 w 530"/>
                <a:gd name="T17" fmla="*/ 2147483647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2309" name="Rectangle 13"/>
            <p:cNvSpPr>
              <a:spLocks noChangeArrowheads="1"/>
            </p:cNvSpPr>
            <p:nvPr/>
          </p:nvSpPr>
          <p:spPr bwMode="auto">
            <a:xfrm>
              <a:off x="68262" y="63500"/>
              <a:ext cx="1855788" cy="11477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1374775" eaLnBrk="1" hangingPunct="1"/>
              <a:endParaRPr lang="en-US" altLang="zh-CN" sz="3500">
                <a:solidFill>
                  <a:srgbClr val="000000"/>
                </a:solidFill>
                <a:latin typeface="微软雅黑" pitchFamily="34" charset="-122"/>
                <a:ea typeface="微软雅黑" pitchFamily="34" charset="-122"/>
              </a:endParaRPr>
            </a:p>
          </p:txBody>
        </p:sp>
        <p:sp>
          <p:nvSpPr>
            <p:cNvPr id="12310" name="Freeform 14"/>
            <p:cNvSpPr>
              <a:spLocks/>
            </p:cNvSpPr>
            <p:nvPr/>
          </p:nvSpPr>
          <p:spPr bwMode="auto">
            <a:xfrm>
              <a:off x="68262" y="63500"/>
              <a:ext cx="1855788" cy="1147763"/>
            </a:xfrm>
            <a:custGeom>
              <a:avLst/>
              <a:gdLst>
                <a:gd name="T0" fmla="*/ 2147483647 w 1169"/>
                <a:gd name="T1" fmla="*/ 0 h 723"/>
                <a:gd name="T2" fmla="*/ 0 w 1169"/>
                <a:gd name="T3" fmla="*/ 0 h 723"/>
                <a:gd name="T4" fmla="*/ 0 w 1169"/>
                <a:gd name="T5" fmla="*/ 2147483647 h 723"/>
                <a:gd name="T6" fmla="*/ 2147483647 w 1169"/>
                <a:gd name="T7" fmla="*/ 0 h 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9" h="723">
                  <a:moveTo>
                    <a:pt x="1169" y="0"/>
                  </a:moveTo>
                  <a:lnTo>
                    <a:pt x="0" y="0"/>
                  </a:lnTo>
                  <a:lnTo>
                    <a:pt x="0" y="723"/>
                  </a:lnTo>
                  <a:lnTo>
                    <a:pt x="1169" y="0"/>
                  </a:lnTo>
                  <a:close/>
                </a:path>
              </a:pathLst>
            </a:custGeom>
            <a:solidFill>
              <a:srgbClr val="DCDADA">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2311" name="Oval 15"/>
            <p:cNvSpPr>
              <a:spLocks noChangeArrowheads="1"/>
            </p:cNvSpPr>
            <p:nvPr/>
          </p:nvSpPr>
          <p:spPr bwMode="auto">
            <a:xfrm>
              <a:off x="947737" y="1260475"/>
              <a:ext cx="93663" cy="93663"/>
            </a:xfrm>
            <a:prstGeom prst="ellipse">
              <a:avLst/>
            </a:pr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defTabSz="1374775" eaLnBrk="1" hangingPunct="1"/>
              <a:endParaRPr lang="en-US" altLang="zh-CN" sz="3500">
                <a:solidFill>
                  <a:srgbClr val="000000"/>
                </a:solidFill>
                <a:latin typeface="微软雅黑" pitchFamily="34" charset="-122"/>
                <a:ea typeface="微软雅黑" pitchFamily="34" charset="-122"/>
              </a:endParaRPr>
            </a:p>
          </p:txBody>
        </p:sp>
      </p:grpSp>
      <p:sp>
        <p:nvSpPr>
          <p:cNvPr id="12301" name="Text Placeholder 3"/>
          <p:cNvSpPr txBox="1">
            <a:spLocks noChangeArrowheads="1"/>
          </p:cNvSpPr>
          <p:nvPr/>
        </p:nvSpPr>
        <p:spPr bwMode="auto">
          <a:xfrm>
            <a:off x="1084263" y="2251414"/>
            <a:ext cx="2141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374775">
              <a:defRPr>
                <a:solidFill>
                  <a:schemeClr val="tx1"/>
                </a:solidFill>
                <a:latin typeface="Calibri" pitchFamily="34" charset="0"/>
                <a:ea typeface="宋体" pitchFamily="2" charset="-122"/>
              </a:defRPr>
            </a:lvl1pPr>
            <a:lvl2pPr marL="742950" indent="-285750" defTabSz="1374775">
              <a:defRPr>
                <a:solidFill>
                  <a:schemeClr val="tx1"/>
                </a:solidFill>
                <a:latin typeface="Calibri" pitchFamily="34" charset="0"/>
                <a:ea typeface="宋体" pitchFamily="2" charset="-122"/>
              </a:defRPr>
            </a:lvl2pPr>
            <a:lvl3pPr marL="1143000" indent="-228600" defTabSz="1374775">
              <a:defRPr>
                <a:solidFill>
                  <a:schemeClr val="tx1"/>
                </a:solidFill>
                <a:latin typeface="Calibri" pitchFamily="34" charset="0"/>
                <a:ea typeface="宋体" pitchFamily="2" charset="-122"/>
              </a:defRPr>
            </a:lvl3pPr>
            <a:lvl4pPr marL="1600200" indent="-228600" defTabSz="1374775">
              <a:defRPr>
                <a:solidFill>
                  <a:schemeClr val="tx1"/>
                </a:solidFill>
                <a:latin typeface="Calibri" pitchFamily="34" charset="0"/>
                <a:ea typeface="宋体" pitchFamily="2" charset="-122"/>
              </a:defRPr>
            </a:lvl4pPr>
            <a:lvl5pPr marL="2057400" indent="-228600" defTabSz="1374775">
              <a:defRPr>
                <a:solidFill>
                  <a:schemeClr val="tx1"/>
                </a:solidFill>
                <a:latin typeface="Calibri" pitchFamily="34" charset="0"/>
                <a:ea typeface="宋体" pitchFamily="2" charset="-122"/>
              </a:defRPr>
            </a:lvl5pPr>
            <a:lvl6pPr marL="25146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zh-CN" sz="1400" dirty="0">
              <a:latin typeface="微软雅黑" pitchFamily="34" charset="-122"/>
              <a:ea typeface="微软雅黑" pitchFamily="34" charset="-122"/>
            </a:endParaRPr>
          </a:p>
          <a:p>
            <a:pPr eaLnBrk="1" hangingPunct="1"/>
            <a:r>
              <a:rPr lang="zh-CN" altLang="en-US" sz="1400" dirty="0">
                <a:latin typeface="微软雅黑" pitchFamily="34" charset="-122"/>
                <a:ea typeface="微软雅黑" pitchFamily="34" charset="-122"/>
              </a:rPr>
              <a:t>Click to enter the text</a:t>
            </a:r>
            <a:endParaRPr lang="en-US" altLang="en-US" sz="1400" b="1" noProof="1">
              <a:solidFill>
                <a:srgbClr val="262626"/>
              </a:solidFill>
              <a:latin typeface="微软雅黑" pitchFamily="34" charset="-122"/>
              <a:ea typeface="微软雅黑" pitchFamily="34" charset="-122"/>
            </a:endParaRPr>
          </a:p>
        </p:txBody>
      </p:sp>
      <p:sp>
        <p:nvSpPr>
          <p:cNvPr id="12302" name="Text Placeholder 3"/>
          <p:cNvSpPr txBox="1">
            <a:spLocks noChangeArrowheads="1"/>
          </p:cNvSpPr>
          <p:nvPr/>
        </p:nvSpPr>
        <p:spPr bwMode="auto">
          <a:xfrm>
            <a:off x="1084263" y="3381714"/>
            <a:ext cx="2141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374775">
              <a:defRPr>
                <a:solidFill>
                  <a:schemeClr val="tx1"/>
                </a:solidFill>
                <a:latin typeface="Calibri" pitchFamily="34" charset="0"/>
                <a:ea typeface="宋体" pitchFamily="2" charset="-122"/>
              </a:defRPr>
            </a:lvl1pPr>
            <a:lvl2pPr marL="742950" indent="-285750" defTabSz="1374775">
              <a:defRPr>
                <a:solidFill>
                  <a:schemeClr val="tx1"/>
                </a:solidFill>
                <a:latin typeface="Calibri" pitchFamily="34" charset="0"/>
                <a:ea typeface="宋体" pitchFamily="2" charset="-122"/>
              </a:defRPr>
            </a:lvl2pPr>
            <a:lvl3pPr marL="1143000" indent="-228600" defTabSz="1374775">
              <a:defRPr>
                <a:solidFill>
                  <a:schemeClr val="tx1"/>
                </a:solidFill>
                <a:latin typeface="Calibri" pitchFamily="34" charset="0"/>
                <a:ea typeface="宋体" pitchFamily="2" charset="-122"/>
              </a:defRPr>
            </a:lvl3pPr>
            <a:lvl4pPr marL="1600200" indent="-228600" defTabSz="1374775">
              <a:defRPr>
                <a:solidFill>
                  <a:schemeClr val="tx1"/>
                </a:solidFill>
                <a:latin typeface="Calibri" pitchFamily="34" charset="0"/>
                <a:ea typeface="宋体" pitchFamily="2" charset="-122"/>
              </a:defRPr>
            </a:lvl4pPr>
            <a:lvl5pPr marL="2057400" indent="-228600" defTabSz="1374775">
              <a:defRPr>
                <a:solidFill>
                  <a:schemeClr val="tx1"/>
                </a:solidFill>
                <a:latin typeface="Calibri" pitchFamily="34" charset="0"/>
                <a:ea typeface="宋体" pitchFamily="2" charset="-122"/>
              </a:defRPr>
            </a:lvl5pPr>
            <a:lvl6pPr marL="25146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zh-CN" sz="1400" dirty="0">
              <a:latin typeface="微软雅黑" pitchFamily="34" charset="-122"/>
              <a:ea typeface="微软雅黑" pitchFamily="34" charset="-122"/>
            </a:endParaRPr>
          </a:p>
          <a:p>
            <a:pPr eaLnBrk="1" hangingPunct="1"/>
            <a:r>
              <a:rPr lang="zh-CN" altLang="en-US" sz="1400" dirty="0">
                <a:latin typeface="微软雅黑" pitchFamily="34" charset="-122"/>
                <a:ea typeface="微软雅黑" pitchFamily="34" charset="-122"/>
              </a:rPr>
              <a:t>Click on the input text</a:t>
            </a:r>
            <a:endParaRPr lang="en-US" altLang="en-US" sz="1400" b="1" noProof="1">
              <a:solidFill>
                <a:srgbClr val="262626"/>
              </a:solidFill>
              <a:latin typeface="微软雅黑" pitchFamily="34" charset="-122"/>
              <a:ea typeface="微软雅黑" pitchFamily="34" charset="-122"/>
            </a:endParaRPr>
          </a:p>
        </p:txBody>
      </p:sp>
      <p:sp>
        <p:nvSpPr>
          <p:cNvPr id="12303" name="Text Placeholder 3"/>
          <p:cNvSpPr txBox="1">
            <a:spLocks noChangeArrowheads="1"/>
          </p:cNvSpPr>
          <p:nvPr/>
        </p:nvSpPr>
        <p:spPr bwMode="auto">
          <a:xfrm>
            <a:off x="9045575" y="2255747"/>
            <a:ext cx="214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374775">
              <a:defRPr>
                <a:solidFill>
                  <a:schemeClr val="tx1"/>
                </a:solidFill>
                <a:latin typeface="Calibri" pitchFamily="34" charset="0"/>
                <a:ea typeface="宋体" pitchFamily="2" charset="-122"/>
              </a:defRPr>
            </a:lvl1pPr>
            <a:lvl2pPr marL="742950" indent="-285750" defTabSz="1374775">
              <a:defRPr>
                <a:solidFill>
                  <a:schemeClr val="tx1"/>
                </a:solidFill>
                <a:latin typeface="Calibri" pitchFamily="34" charset="0"/>
                <a:ea typeface="宋体" pitchFamily="2" charset="-122"/>
              </a:defRPr>
            </a:lvl2pPr>
            <a:lvl3pPr marL="1143000" indent="-228600" defTabSz="1374775">
              <a:defRPr>
                <a:solidFill>
                  <a:schemeClr val="tx1"/>
                </a:solidFill>
                <a:latin typeface="Calibri" pitchFamily="34" charset="0"/>
                <a:ea typeface="宋体" pitchFamily="2" charset="-122"/>
              </a:defRPr>
            </a:lvl3pPr>
            <a:lvl4pPr marL="1600200" indent="-228600" defTabSz="1374775">
              <a:defRPr>
                <a:solidFill>
                  <a:schemeClr val="tx1"/>
                </a:solidFill>
                <a:latin typeface="Calibri" pitchFamily="34" charset="0"/>
                <a:ea typeface="宋体" pitchFamily="2" charset="-122"/>
              </a:defRPr>
            </a:lvl4pPr>
            <a:lvl5pPr marL="2057400" indent="-228600" defTabSz="1374775">
              <a:defRPr>
                <a:solidFill>
                  <a:schemeClr val="tx1"/>
                </a:solidFill>
                <a:latin typeface="Calibri" pitchFamily="34" charset="0"/>
                <a:ea typeface="宋体" pitchFamily="2" charset="-122"/>
              </a:defRPr>
            </a:lvl5pPr>
            <a:lvl6pPr marL="25146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zh-CN" sz="1400" dirty="0">
              <a:latin typeface="微软雅黑" pitchFamily="34" charset="-122"/>
              <a:ea typeface="微软雅黑" pitchFamily="34" charset="-122"/>
            </a:endParaRPr>
          </a:p>
          <a:p>
            <a:pPr eaLnBrk="1" hangingPunct="1"/>
            <a:r>
              <a:rPr lang="zh-CN" altLang="en-US" sz="1400" dirty="0">
                <a:latin typeface="微软雅黑" pitchFamily="34" charset="-122"/>
                <a:ea typeface="微软雅黑" pitchFamily="34" charset="-122"/>
              </a:rPr>
              <a:t>Click on the input text</a:t>
            </a:r>
            <a:endParaRPr lang="en-US" altLang="en-US" sz="1400" b="1" noProof="1">
              <a:solidFill>
                <a:srgbClr val="262626"/>
              </a:solidFill>
              <a:latin typeface="微软雅黑" pitchFamily="34" charset="-122"/>
              <a:ea typeface="微软雅黑" pitchFamily="34" charset="-122"/>
            </a:endParaRPr>
          </a:p>
        </p:txBody>
      </p:sp>
      <p:sp>
        <p:nvSpPr>
          <p:cNvPr id="12304" name="Text Placeholder 3"/>
          <p:cNvSpPr txBox="1">
            <a:spLocks noChangeArrowheads="1"/>
          </p:cNvSpPr>
          <p:nvPr/>
        </p:nvSpPr>
        <p:spPr bwMode="auto">
          <a:xfrm>
            <a:off x="9045575" y="3386047"/>
            <a:ext cx="214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374775">
              <a:defRPr>
                <a:solidFill>
                  <a:schemeClr val="tx1"/>
                </a:solidFill>
                <a:latin typeface="Calibri" pitchFamily="34" charset="0"/>
                <a:ea typeface="宋体" pitchFamily="2" charset="-122"/>
              </a:defRPr>
            </a:lvl1pPr>
            <a:lvl2pPr marL="742950" indent="-285750" defTabSz="1374775">
              <a:defRPr>
                <a:solidFill>
                  <a:schemeClr val="tx1"/>
                </a:solidFill>
                <a:latin typeface="Calibri" pitchFamily="34" charset="0"/>
                <a:ea typeface="宋体" pitchFamily="2" charset="-122"/>
              </a:defRPr>
            </a:lvl2pPr>
            <a:lvl3pPr marL="1143000" indent="-228600" defTabSz="1374775">
              <a:defRPr>
                <a:solidFill>
                  <a:schemeClr val="tx1"/>
                </a:solidFill>
                <a:latin typeface="Calibri" pitchFamily="34" charset="0"/>
                <a:ea typeface="宋体" pitchFamily="2" charset="-122"/>
              </a:defRPr>
            </a:lvl3pPr>
            <a:lvl4pPr marL="1600200" indent="-228600" defTabSz="1374775">
              <a:defRPr>
                <a:solidFill>
                  <a:schemeClr val="tx1"/>
                </a:solidFill>
                <a:latin typeface="Calibri" pitchFamily="34" charset="0"/>
                <a:ea typeface="宋体" pitchFamily="2" charset="-122"/>
              </a:defRPr>
            </a:lvl4pPr>
            <a:lvl5pPr marL="2057400" indent="-228600" defTabSz="1374775">
              <a:defRPr>
                <a:solidFill>
                  <a:schemeClr val="tx1"/>
                </a:solidFill>
                <a:latin typeface="Calibri" pitchFamily="34" charset="0"/>
                <a:ea typeface="宋体" pitchFamily="2" charset="-122"/>
              </a:defRPr>
            </a:lvl5pPr>
            <a:lvl6pPr marL="25146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the input text Click to enter the text</a:t>
            </a:r>
            <a:endParaRPr lang="en-US" altLang="zh-CN" sz="1400" dirty="0">
              <a:latin typeface="微软雅黑" pitchFamily="34" charset="-122"/>
              <a:ea typeface="微软雅黑" pitchFamily="34" charset="-122"/>
            </a:endParaRPr>
          </a:p>
          <a:p>
            <a:pPr eaLnBrk="1" hangingPunct="1"/>
            <a:r>
              <a:rPr lang="zh-CN" altLang="en-US" sz="1400" dirty="0">
                <a:latin typeface="微软雅黑" pitchFamily="34" charset="-122"/>
                <a:ea typeface="微软雅黑" pitchFamily="34" charset="-122"/>
              </a:rPr>
              <a:t>Click on the input text</a:t>
            </a:r>
            <a:endParaRPr lang="en-US" altLang="en-US" sz="1400" b="1" noProof="1">
              <a:solidFill>
                <a:srgbClr val="262626"/>
              </a:solidFill>
              <a:latin typeface="微软雅黑" pitchFamily="34" charset="-122"/>
              <a:ea typeface="微软雅黑" pitchFamily="34" charset="-122"/>
            </a:endParaRPr>
          </a:p>
        </p:txBody>
      </p:sp>
      <p:pic>
        <p:nvPicPr>
          <p:cNvPr id="12305" name="图片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152650"/>
            <a:ext cx="3073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Footer Text"/>
          <p:cNvSpPr txBox="1">
            <a:spLocks noChangeArrowheads="1"/>
          </p:cNvSpPr>
          <p:nvPr/>
        </p:nvSpPr>
        <p:spPr bwMode="auto">
          <a:xfrm>
            <a:off x="2451100" y="5364163"/>
            <a:ext cx="7294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374775">
              <a:defRPr>
                <a:solidFill>
                  <a:schemeClr val="tx1"/>
                </a:solidFill>
                <a:latin typeface="Calibri" pitchFamily="34" charset="0"/>
                <a:ea typeface="宋体" pitchFamily="2" charset="-122"/>
              </a:defRPr>
            </a:lvl1pPr>
            <a:lvl2pPr marL="742950" indent="-285750" defTabSz="1374775">
              <a:defRPr>
                <a:solidFill>
                  <a:schemeClr val="tx1"/>
                </a:solidFill>
                <a:latin typeface="Calibri" pitchFamily="34" charset="0"/>
                <a:ea typeface="宋体" pitchFamily="2" charset="-122"/>
              </a:defRPr>
            </a:lvl2pPr>
            <a:lvl3pPr marL="1143000" indent="-228600" defTabSz="1374775">
              <a:defRPr>
                <a:solidFill>
                  <a:schemeClr val="tx1"/>
                </a:solidFill>
                <a:latin typeface="Calibri" pitchFamily="34" charset="0"/>
                <a:ea typeface="宋体" pitchFamily="2" charset="-122"/>
              </a:defRPr>
            </a:lvl3pPr>
            <a:lvl4pPr marL="1600200" indent="-228600" defTabSz="1374775">
              <a:defRPr>
                <a:solidFill>
                  <a:schemeClr val="tx1"/>
                </a:solidFill>
                <a:latin typeface="Calibri" pitchFamily="34" charset="0"/>
                <a:ea typeface="宋体" pitchFamily="2" charset="-122"/>
              </a:defRPr>
            </a:lvl4pPr>
            <a:lvl5pPr marL="2057400" indent="-228600" defTabSz="1374775">
              <a:defRPr>
                <a:solidFill>
                  <a:schemeClr val="tx1"/>
                </a:solidFill>
                <a:latin typeface="Calibri" pitchFamily="34" charset="0"/>
                <a:ea typeface="宋体" pitchFamily="2" charset="-122"/>
              </a:defRPr>
            </a:lvl5pPr>
            <a:lvl6pPr marL="25146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37477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400" dirty="0">
                <a:latin typeface="微软雅黑" pitchFamily="34" charset="-122"/>
                <a:ea typeface="微软雅黑" pitchFamily="34" charset="-122"/>
              </a:rPr>
              <a:t>Click on input text Click into text Click Into text Click Into text Click Enter text Click To enter text Click Into text Click To enter text Click To enter text Click to enter text Click to enter text Click to enter text Click to enter text Click into text</a:t>
            </a:r>
            <a:endParaRPr lang="en-US" altLang="en-US" sz="1400" b="1" noProof="1">
              <a:solidFill>
                <a:srgbClr val="262626"/>
              </a:solidFill>
              <a:latin typeface="微软雅黑" pitchFamily="34" charset="-122"/>
              <a:ea typeface="微软雅黑" pitchFamily="34" charset="-122"/>
            </a:endParaRPr>
          </a:p>
          <a:p>
            <a:pPr eaLnBrk="1" hangingPunct="1"/>
            <a:endParaRPr lang="en-US" altLang="en-US" sz="1400" b="1" noProof="1">
              <a:solidFill>
                <a:srgbClr val="262626"/>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38"/>
          <p:cNvSpPr txBox="1">
            <a:spLocks noChangeArrowheads="1"/>
          </p:cNvSpPr>
          <p:nvPr/>
        </p:nvSpPr>
        <p:spPr bwMode="auto">
          <a:xfrm>
            <a:off x="142874" y="114300"/>
            <a:ext cx="458938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Click here to add a title</a:t>
            </a:r>
          </a:p>
        </p:txBody>
      </p:sp>
      <p:sp>
        <p:nvSpPr>
          <p:cNvPr id="13315" name="矩形 2"/>
          <p:cNvSpPr>
            <a:spLocks noChangeArrowheads="1"/>
          </p:cNvSpPr>
          <p:nvPr/>
        </p:nvSpPr>
        <p:spPr bwMode="auto">
          <a:xfrm>
            <a:off x="3554413" y="3903663"/>
            <a:ext cx="2576512" cy="2576512"/>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3316" name="矩形 3"/>
          <p:cNvSpPr>
            <a:spLocks noChangeArrowheads="1"/>
          </p:cNvSpPr>
          <p:nvPr/>
        </p:nvSpPr>
        <p:spPr bwMode="auto">
          <a:xfrm>
            <a:off x="8710613" y="3903663"/>
            <a:ext cx="2576512" cy="2576512"/>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3317" name="矩形 4"/>
          <p:cNvSpPr>
            <a:spLocks noChangeArrowheads="1"/>
          </p:cNvSpPr>
          <p:nvPr/>
        </p:nvSpPr>
        <p:spPr bwMode="auto">
          <a:xfrm>
            <a:off x="976313" y="1328738"/>
            <a:ext cx="2576512" cy="2576512"/>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3318" name="矩形 5"/>
          <p:cNvSpPr>
            <a:spLocks noChangeArrowheads="1"/>
          </p:cNvSpPr>
          <p:nvPr/>
        </p:nvSpPr>
        <p:spPr bwMode="auto">
          <a:xfrm>
            <a:off x="6132513" y="1328738"/>
            <a:ext cx="2576512" cy="2576512"/>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3319" name="矩形 6"/>
          <p:cNvSpPr>
            <a:spLocks noChangeArrowheads="1"/>
          </p:cNvSpPr>
          <p:nvPr/>
        </p:nvSpPr>
        <p:spPr bwMode="auto">
          <a:xfrm>
            <a:off x="1584325" y="1592263"/>
            <a:ext cx="110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FFFFFF"/>
                </a:solidFill>
                <a:latin typeface="微软雅黑" pitchFamily="34" charset="-122"/>
                <a:ea typeface="微软雅黑" pitchFamily="34" charset="-122"/>
              </a:rPr>
              <a:t>Add a title</a:t>
            </a:r>
            <a:endParaRPr lang="en-US" b="1">
              <a:solidFill>
                <a:srgbClr val="FFFFFF"/>
              </a:solidFill>
              <a:latin typeface="微软雅黑" pitchFamily="34" charset="-122"/>
              <a:ea typeface="微软雅黑" pitchFamily="34" charset="-122"/>
            </a:endParaRPr>
          </a:p>
        </p:txBody>
      </p:sp>
      <p:sp>
        <p:nvSpPr>
          <p:cNvPr id="13320" name="矩形 7"/>
          <p:cNvSpPr>
            <a:spLocks noChangeArrowheads="1"/>
          </p:cNvSpPr>
          <p:nvPr/>
        </p:nvSpPr>
        <p:spPr bwMode="auto">
          <a:xfrm>
            <a:off x="1273175" y="2038350"/>
            <a:ext cx="198120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1400" dirty="0">
                <a:solidFill>
                  <a:schemeClr val="bg1"/>
                </a:solidFill>
                <a:latin typeface="微软雅黑" pitchFamily="34" charset="-122"/>
                <a:ea typeface="微软雅黑" pitchFamily="34" charset="-122"/>
                <a:sym typeface="Gill Sans"/>
              </a:rPr>
              <a:t>Click to enter the text here</a:t>
            </a:r>
            <a:endParaRPr lang="en-US" altLang="zh-CN" sz="1400" dirty="0">
              <a:solidFill>
                <a:schemeClr val="bg1"/>
              </a:solidFill>
              <a:latin typeface="微软雅黑" pitchFamily="34" charset="-122"/>
              <a:ea typeface="微软雅黑" pitchFamily="34" charset="-122"/>
              <a:sym typeface="Gill Sans"/>
            </a:endParaRPr>
          </a:p>
        </p:txBody>
      </p:sp>
      <p:sp>
        <p:nvSpPr>
          <p:cNvPr id="13321" name="矩形 8"/>
          <p:cNvSpPr>
            <a:spLocks noChangeArrowheads="1"/>
          </p:cNvSpPr>
          <p:nvPr/>
        </p:nvSpPr>
        <p:spPr bwMode="auto">
          <a:xfrm>
            <a:off x="6738938" y="159226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FFFFFF"/>
                </a:solidFill>
                <a:latin typeface="微软雅黑" pitchFamily="34" charset="-122"/>
                <a:ea typeface="微软雅黑" pitchFamily="34" charset="-122"/>
              </a:rPr>
              <a:t>Add a title</a:t>
            </a:r>
            <a:endParaRPr lang="en-US" b="1">
              <a:solidFill>
                <a:srgbClr val="FFFFFF"/>
              </a:solidFill>
              <a:latin typeface="微软雅黑" pitchFamily="34" charset="-122"/>
              <a:ea typeface="微软雅黑" pitchFamily="34" charset="-122"/>
            </a:endParaRPr>
          </a:p>
        </p:txBody>
      </p:sp>
      <p:sp>
        <p:nvSpPr>
          <p:cNvPr id="13322" name="矩形 9"/>
          <p:cNvSpPr>
            <a:spLocks noChangeArrowheads="1"/>
          </p:cNvSpPr>
          <p:nvPr/>
        </p:nvSpPr>
        <p:spPr bwMode="auto">
          <a:xfrm>
            <a:off x="6427788" y="2038350"/>
            <a:ext cx="1982787"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1400" dirty="0">
                <a:solidFill>
                  <a:schemeClr val="bg1"/>
                </a:solidFill>
                <a:latin typeface="微软雅黑" pitchFamily="34" charset="-122"/>
                <a:ea typeface="微软雅黑" pitchFamily="34" charset="-122"/>
                <a:sym typeface="Gill Sans"/>
              </a:rPr>
              <a:t>Click to enter the text here</a:t>
            </a:r>
            <a:endParaRPr lang="en-US" altLang="zh-CN" sz="1400" dirty="0">
              <a:solidFill>
                <a:schemeClr val="bg1"/>
              </a:solidFill>
              <a:latin typeface="微软雅黑" pitchFamily="34" charset="-122"/>
              <a:ea typeface="微软雅黑" pitchFamily="34" charset="-122"/>
              <a:sym typeface="Gill Sans"/>
            </a:endParaRPr>
          </a:p>
        </p:txBody>
      </p:sp>
      <p:sp>
        <p:nvSpPr>
          <p:cNvPr id="13323" name="矩形 10"/>
          <p:cNvSpPr>
            <a:spLocks noChangeArrowheads="1"/>
          </p:cNvSpPr>
          <p:nvPr/>
        </p:nvSpPr>
        <p:spPr bwMode="auto">
          <a:xfrm>
            <a:off x="4116388" y="416560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FFFFFF"/>
                </a:solidFill>
                <a:latin typeface="微软雅黑" pitchFamily="34" charset="-122"/>
                <a:ea typeface="微软雅黑" pitchFamily="34" charset="-122"/>
              </a:rPr>
              <a:t>Add a title</a:t>
            </a:r>
            <a:endParaRPr lang="en-US" b="1">
              <a:solidFill>
                <a:srgbClr val="FFFFFF"/>
              </a:solidFill>
              <a:latin typeface="微软雅黑" pitchFamily="34" charset="-122"/>
              <a:ea typeface="微软雅黑" pitchFamily="34" charset="-122"/>
            </a:endParaRPr>
          </a:p>
        </p:txBody>
      </p:sp>
      <p:sp>
        <p:nvSpPr>
          <p:cNvPr id="13324" name="矩形 11"/>
          <p:cNvSpPr>
            <a:spLocks noChangeArrowheads="1"/>
          </p:cNvSpPr>
          <p:nvPr/>
        </p:nvSpPr>
        <p:spPr bwMode="auto">
          <a:xfrm>
            <a:off x="3806825" y="4611688"/>
            <a:ext cx="198120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1400" dirty="0">
                <a:solidFill>
                  <a:schemeClr val="bg1"/>
                </a:solidFill>
                <a:latin typeface="微软雅黑" pitchFamily="34" charset="-122"/>
                <a:ea typeface="微软雅黑" pitchFamily="34" charset="-122"/>
                <a:sym typeface="Gill Sans"/>
              </a:rPr>
              <a:t>Click to enter the text here</a:t>
            </a:r>
            <a:endParaRPr lang="en-US" altLang="zh-CN" sz="1400" dirty="0">
              <a:solidFill>
                <a:schemeClr val="bg1"/>
              </a:solidFill>
              <a:latin typeface="微软雅黑" pitchFamily="34" charset="-122"/>
              <a:ea typeface="微软雅黑" pitchFamily="34" charset="-122"/>
              <a:sym typeface="Gill Sans"/>
            </a:endParaRPr>
          </a:p>
        </p:txBody>
      </p:sp>
      <p:sp>
        <p:nvSpPr>
          <p:cNvPr id="13325" name="矩形 12"/>
          <p:cNvSpPr>
            <a:spLocks noChangeArrowheads="1"/>
          </p:cNvSpPr>
          <p:nvPr/>
        </p:nvSpPr>
        <p:spPr bwMode="auto">
          <a:xfrm>
            <a:off x="9272588" y="416560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zh-CN" altLang="en-US" b="1">
                <a:solidFill>
                  <a:srgbClr val="FFFFFF"/>
                </a:solidFill>
                <a:latin typeface="微软雅黑" pitchFamily="34" charset="-122"/>
                <a:ea typeface="微软雅黑" pitchFamily="34" charset="-122"/>
              </a:rPr>
              <a:t>Add a title</a:t>
            </a:r>
            <a:endParaRPr lang="en-US" b="1">
              <a:solidFill>
                <a:srgbClr val="FFFFFF"/>
              </a:solidFill>
              <a:latin typeface="微软雅黑" pitchFamily="34" charset="-122"/>
              <a:ea typeface="微软雅黑" pitchFamily="34" charset="-122"/>
            </a:endParaRPr>
          </a:p>
        </p:txBody>
      </p:sp>
      <p:sp>
        <p:nvSpPr>
          <p:cNvPr id="13326" name="矩形 13"/>
          <p:cNvSpPr>
            <a:spLocks noChangeArrowheads="1"/>
          </p:cNvSpPr>
          <p:nvPr/>
        </p:nvSpPr>
        <p:spPr bwMode="auto">
          <a:xfrm>
            <a:off x="8961438" y="4611688"/>
            <a:ext cx="1982787"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1400" dirty="0">
                <a:solidFill>
                  <a:schemeClr val="bg1"/>
                </a:solidFill>
                <a:latin typeface="微软雅黑" pitchFamily="34" charset="-122"/>
                <a:ea typeface="微软雅黑" pitchFamily="34" charset="-122"/>
                <a:sym typeface="Gill Sans"/>
              </a:rPr>
              <a:t>Click to enter the text here</a:t>
            </a:r>
            <a:endParaRPr lang="en-US" altLang="zh-CN" sz="1400" dirty="0">
              <a:solidFill>
                <a:schemeClr val="bg1"/>
              </a:solidFill>
              <a:latin typeface="微软雅黑" pitchFamily="34" charset="-122"/>
              <a:ea typeface="微软雅黑" pitchFamily="34" charset="-122"/>
              <a:sym typeface="Gill Sans"/>
            </a:endParaRPr>
          </a:p>
        </p:txBody>
      </p:sp>
      <p:pic>
        <p:nvPicPr>
          <p:cNvPr id="13327" name="图片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025" y="1349375"/>
            <a:ext cx="2578100" cy="2552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图片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1335088"/>
            <a:ext cx="2579688" cy="2566987"/>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3902075"/>
            <a:ext cx="2579688" cy="25781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3902075"/>
            <a:ext cx="2578100" cy="25781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ttps://www.freeppt7.com">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TotalTime>
  <Pages>0</Pages>
  <Words>925</Words>
  <Characters>0</Characters>
  <Application>Microsoft Office PowerPoint</Application>
  <DocSecurity>0</DocSecurity>
  <PresentationFormat>宽屏</PresentationFormat>
  <Lines>0</Lines>
  <Paragraphs>162</Paragraphs>
  <Slides>20</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20</vt:i4>
      </vt:variant>
    </vt:vector>
  </HeadingPairs>
  <TitlesOfParts>
    <vt:vector size="31" baseType="lpstr">
      <vt:lpstr>Open Sans Light</vt:lpstr>
      <vt:lpstr>Roboto</vt:lpstr>
      <vt:lpstr>方正粗宋简体</vt:lpstr>
      <vt:lpstr>方正综艺简体</vt:lpstr>
      <vt:lpstr>微软雅黑</vt:lpstr>
      <vt:lpstr>Arial</vt:lpstr>
      <vt:lpstr>Calibri</vt:lpstr>
      <vt:lpstr>Calibri Light</vt:lpstr>
      <vt:lpstr>Source Sans Pro ExtraLight</vt:lpstr>
      <vt:lpstr>https://www.freeppt7.com</vt:lpstr>
      <vt:lpstr>1_https://www.freeppt7.com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4</cp:revision>
  <dcterms:created xsi:type="dcterms:W3CDTF">2015-07-07T03:07:16Z</dcterms:created>
  <dcterms:modified xsi:type="dcterms:W3CDTF">2020-04-13T07:46:15Z</dcterms:modified>
</cp:coreProperties>
</file>